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7" r:id="rId3"/>
    <p:sldId id="736" r:id="rId4"/>
    <p:sldId id="745" r:id="rId6"/>
    <p:sldId id="746" r:id="rId7"/>
    <p:sldId id="762" r:id="rId8"/>
    <p:sldId id="763" r:id="rId9"/>
    <p:sldId id="756" r:id="rId10"/>
    <p:sldId id="761" r:id="rId11"/>
    <p:sldId id="765" r:id="rId12"/>
    <p:sldId id="764" r:id="rId13"/>
    <p:sldId id="748" r:id="rId14"/>
    <p:sldId id="779" r:id="rId15"/>
    <p:sldId id="780" r:id="rId16"/>
    <p:sldId id="775" r:id="rId17"/>
    <p:sldId id="776" r:id="rId18"/>
    <p:sldId id="781" r:id="rId19"/>
    <p:sldId id="787" r:id="rId20"/>
    <p:sldId id="777" r:id="rId21"/>
    <p:sldId id="778" r:id="rId22"/>
    <p:sldId id="747" r:id="rId23"/>
    <p:sldId id="784" r:id="rId24"/>
    <p:sldId id="785" r:id="rId25"/>
    <p:sldId id="786" r:id="rId26"/>
    <p:sldId id="752" r:id="rId27"/>
    <p:sldId id="749" r:id="rId28"/>
    <p:sldId id="750" r:id="rId29"/>
    <p:sldId id="751" r:id="rId30"/>
    <p:sldId id="760" r:id="rId31"/>
    <p:sldId id="753" r:id="rId32"/>
    <p:sldId id="783" r:id="rId33"/>
    <p:sldId id="766" r:id="rId34"/>
  </p:sldIdLst>
  <p:sldSz cx="12192000" cy="6858000"/>
  <p:notesSz cx="6858000" cy="9144000"/>
  <p:custDataLst>
    <p:tags r:id="rId3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6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34" autoAdjust="0"/>
    <p:restoredTop sz="96391" autoAdjust="0"/>
  </p:normalViewPr>
  <p:slideViewPr>
    <p:cSldViewPr snapToGrid="0">
      <p:cViewPr>
        <p:scale>
          <a:sx n="75" d="100"/>
          <a:sy n="75" d="100"/>
        </p:scale>
        <p:origin x="2184" y="7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327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8" Type="http://schemas.openxmlformats.org/officeDocument/2006/relationships/tags" Target="tags/tag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Workbook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Workbook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Workbook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Workbook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Workbook14.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1" Type="http://schemas.openxmlformats.org/officeDocument/2006/relationships/package" Target="../embeddings/Workbook7.xlsx"/></Relationships>
</file>

<file path=ppt/charts/_rels/chart8.xml.rels><?xml version="1.0" encoding="UTF-8" standalone="yes"?>
<Relationships xmlns="http://schemas.openxmlformats.org/package/2006/relationships"><Relationship Id="rId1" Type="http://schemas.openxmlformats.org/officeDocument/2006/relationships/package" Target="../embeddings/Workbook8.xlsx"/></Relationships>
</file>

<file path=ppt/charts/_rels/chart9.xml.rels><?xml version="1.0" encoding="UTF-8" standalone="yes"?>
<Relationships xmlns="http://schemas.openxmlformats.org/package/2006/relationships"><Relationship Id="rId1" Type="http://schemas.openxmlformats.org/officeDocument/2006/relationships/package" Target="../embeddings/Workbook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数据 </c:v>
                </c:pt>
              </c:strCache>
            </c:strRef>
          </c:tx>
          <c:spPr>
            <a:solidFill>
              <a:schemeClr val="accent1"/>
            </a:solidFill>
          </c:spPr>
          <c:explosion val="0"/>
          <c:dPt>
            <c:idx val="0"/>
            <c:bubble3D val="0"/>
            <c:spPr>
              <a:solidFill>
                <a:schemeClr val="bg1">
                  <a:lumMod val="50000"/>
                  <a:alpha val="60000"/>
                </a:schemeClr>
              </a:solidFill>
            </c:spPr>
          </c:dPt>
          <c:dPt>
            <c:idx val="1"/>
            <c:bubble3D val="0"/>
            <c:spPr>
              <a:solidFill>
                <a:schemeClr val="bg1">
                  <a:lumMod val="50000"/>
                  <a:alpha val="80000"/>
                </a:schemeClr>
              </a:solidFill>
            </c:spPr>
          </c:dPt>
          <c:dPt>
            <c:idx val="2"/>
            <c:bubble3D val="0"/>
            <c:spPr>
              <a:solidFill>
                <a:schemeClr val="bg1">
                  <a:lumMod val="50000"/>
                </a:schemeClr>
              </a:solidFill>
            </c:spPr>
          </c:dPt>
          <c:dPt>
            <c:idx val="3"/>
            <c:bubble3D val="0"/>
            <c:spPr>
              <a:solidFill>
                <a:schemeClr val="accent1">
                  <a:alpha val="60000"/>
                </a:schemeClr>
              </a:solidFill>
            </c:spPr>
          </c:dPt>
          <c:dPt>
            <c:idx val="4"/>
            <c:bubble3D val="0"/>
            <c:spPr>
              <a:solidFill>
                <a:schemeClr val="accent1">
                  <a:alpha val="80000"/>
                </a:schemeClr>
              </a:solidFill>
            </c:spPr>
          </c:dPt>
          <c:dPt>
            <c:idx val="5"/>
            <c:bubble3D val="0"/>
            <c:spPr>
              <a:solidFill>
                <a:schemeClr val="accent1"/>
              </a:solidFill>
            </c:spPr>
          </c:dPt>
          <c:dLbls>
            <c:spPr>
              <a:noFill/>
              <a:ln>
                <a:noFill/>
              </a:ln>
              <a:effectLst/>
            </c:spPr>
            <c:txPr>
              <a:bodyPr rot="0" spcFirstLastPara="0" vertOverflow="ellipsis" vert="horz" wrap="square" lIns="38100" tIns="19050" rIns="38100" bIns="19050" anchor="ctr" anchorCtr="1"/>
              <a:lstStyle/>
              <a:p>
                <a:pPr>
                  <a:defRPr lang="zh-CN" sz="1600" b="1"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Sheet1!$A$2:$A$7</c:f>
              <c:strCache>
                <c:ptCount val="6"/>
                <c:pt idx="0">
                  <c:v>1st Qtr</c:v>
                </c:pt>
                <c:pt idx="1">
                  <c:v>2nd Qtr</c:v>
                </c:pt>
                <c:pt idx="2">
                  <c:v>3rd Qtr</c:v>
                </c:pt>
                <c:pt idx="3">
                  <c:v>4th Qtr</c:v>
                </c:pt>
                <c:pt idx="4">
                  <c:v>5th Qtr</c:v>
                </c:pt>
                <c:pt idx="5">
                  <c:v>6th Qtr</c:v>
                </c:pt>
              </c:strCache>
            </c:strRef>
          </c:cat>
          <c:val>
            <c:numRef>
              <c:f>Sheet1!$B$2:$B$7</c:f>
              <c:numCache>
                <c:formatCode>0%</c:formatCode>
                <c:ptCount val="6"/>
                <c:pt idx="0">
                  <c:v>0.08</c:v>
                </c:pt>
                <c:pt idx="1">
                  <c:v>0.25</c:v>
                </c:pt>
                <c:pt idx="2">
                  <c:v>0.2</c:v>
                </c:pt>
                <c:pt idx="3">
                  <c:v>0.15</c:v>
                </c:pt>
                <c:pt idx="4">
                  <c:v>0.12</c:v>
                </c:pt>
                <c:pt idx="5">
                  <c:v>0.2</c:v>
                </c:pt>
              </c:numCache>
            </c:numRef>
          </c:val>
        </c:ser>
        <c:dLbls>
          <c:showLegendKey val="0"/>
          <c:showVal val="1"/>
          <c:showCatName val="0"/>
          <c:showSerName val="0"/>
          <c:showPercent val="0"/>
          <c:showBubbleSize val="0"/>
          <c:showLeaderLines val="0"/>
        </c:dLbls>
        <c:firstSliceAng val="0"/>
      </c:pieChart>
    </c:plotArea>
    <c:plotVisOnly val="1"/>
    <c:dispBlanksAs val="gap"/>
    <c:showDLblsOverMax val="0"/>
  </c:chart>
  <c:txPr>
    <a:bodyPr/>
    <a:lstStyle/>
    <a:p>
      <a:pPr>
        <a:defRPr lang="zh-CN" sz="1600" b="1">
          <a:solidFill>
            <a:schemeClr val="bg1"/>
          </a:solidFill>
        </a:defRPr>
      </a:p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lgn="ctr" rtl="0">
              <a:defRPr lang="zh-CN" sz="2400" b="1" i="0" u="none" strike="noStrike" kern="1200" baseline="0">
                <a:solidFill>
                  <a:schemeClr val="accent1"/>
                </a:solidFill>
                <a:latin typeface="微软雅黑" panose="020B0503020204020204" pitchFamily="34" charset="-122"/>
                <a:ea typeface="微软雅黑" panose="020B0503020204020204" pitchFamily="34" charset="-122"/>
                <a:cs typeface="+mn-ea"/>
                <a:sym typeface="+mn-lt"/>
              </a:defRPr>
            </a:pPr>
            <a:r>
              <a:rPr lang="zh-CN" sz="2400">
                <a:solidFill>
                  <a:schemeClr val="accent1"/>
                </a:solidFill>
              </a:rPr>
              <a:t>折线图数据分析工具</a:t>
            </a:r>
            <a:endParaRPr lang="zh-CN" sz="2400">
              <a:solidFill>
                <a:schemeClr val="accent1"/>
              </a:solidFill>
            </a:endParaRPr>
          </a:p>
        </c:rich>
      </c:tx>
      <c:layout>
        <c:manualLayout>
          <c:xMode val="edge"/>
          <c:yMode val="edge"/>
          <c:x val="0.366225397136266"/>
          <c:y val="0.0447447553249522"/>
        </c:manualLayout>
      </c:layout>
      <c:overlay val="0"/>
      <c:spPr>
        <a:noFill/>
        <a:ln>
          <a:noFill/>
        </a:ln>
        <a:effectLst/>
      </c:spPr>
    </c:title>
    <c:autoTitleDeleted val="0"/>
    <c:plotArea>
      <c:layout>
        <c:manualLayout>
          <c:layoutTarget val="inner"/>
          <c:xMode val="edge"/>
          <c:yMode val="edge"/>
          <c:x val="0.0798956692913386"/>
          <c:y val="0.336396957771502"/>
          <c:w val="0.880584563648294"/>
          <c:h val="0.507586542371908"/>
        </c:manualLayout>
      </c:layout>
      <c:lineChart>
        <c:grouping val="standard"/>
        <c:varyColors val="0"/>
        <c:ser>
          <c:idx val="2"/>
          <c:order val="0"/>
          <c:tx>
            <c:strRef>
              <c:f>Sheet1!$B$1</c:f>
              <c:strCache>
                <c:ptCount val="1"/>
                <c:pt idx="0">
                  <c:v>数据1</c:v>
                </c:pt>
              </c:strCache>
            </c:strRef>
          </c:tx>
          <c:spPr>
            <a:ln w="38100" cap="rnd" cmpd="sng" algn="ctr">
              <a:solidFill>
                <a:schemeClr val="tx1">
                  <a:lumMod val="50000"/>
                  <a:lumOff val="50000"/>
                </a:schemeClr>
              </a:solidFill>
              <a:prstDash val="solid"/>
              <a:round/>
            </a:ln>
            <a:effectLst/>
          </c:spPr>
          <c:marker>
            <c:symbol val="circle"/>
            <c:size val="14"/>
            <c:spPr>
              <a:solidFill>
                <a:schemeClr val="bg1"/>
              </a:solidFill>
              <a:ln w="38100" cap="flat" cmpd="sng" algn="ctr">
                <a:solidFill>
                  <a:schemeClr val="tx1">
                    <a:lumMod val="50000"/>
                    <a:lumOff val="50000"/>
                  </a:schemeClr>
                </a:solidFill>
                <a:prstDash val="solid"/>
                <a:round/>
              </a:ln>
              <a:effectLst/>
            </c:spPr>
          </c:marker>
          <c:dLbls>
            <c:delete val="1"/>
          </c:dLbls>
          <c:cat>
            <c:strRef>
              <c:f>Sheet1!$A$2:$A$13</c:f>
              <c:strCache>
                <c:ptCount val="12"/>
                <c:pt idx="0">
                  <c:v>数据1</c:v>
                </c:pt>
                <c:pt idx="1">
                  <c:v>数据2</c:v>
                </c:pt>
                <c:pt idx="2">
                  <c:v>数据3</c:v>
                </c:pt>
                <c:pt idx="3">
                  <c:v>数据4</c:v>
                </c:pt>
                <c:pt idx="4">
                  <c:v>数据5</c:v>
                </c:pt>
                <c:pt idx="5">
                  <c:v>数据6</c:v>
                </c:pt>
                <c:pt idx="6">
                  <c:v>数据7</c:v>
                </c:pt>
                <c:pt idx="7">
                  <c:v>数据8</c:v>
                </c:pt>
                <c:pt idx="8">
                  <c:v>数据9</c:v>
                </c:pt>
                <c:pt idx="9">
                  <c:v>数据10</c:v>
                </c:pt>
                <c:pt idx="10">
                  <c:v>数据11</c:v>
                </c:pt>
                <c:pt idx="11">
                  <c:v>数据12</c:v>
                </c:pt>
              </c:strCache>
            </c:strRef>
          </c:cat>
          <c:val>
            <c:numRef>
              <c:f>Sheet1!$B$2:$B$13</c:f>
              <c:numCache>
                <c:formatCode>General</c:formatCode>
                <c:ptCount val="12"/>
                <c:pt idx="0">
                  <c:v>0</c:v>
                </c:pt>
                <c:pt idx="1">
                  <c:v>100</c:v>
                </c:pt>
                <c:pt idx="2">
                  <c:v>30</c:v>
                </c:pt>
                <c:pt idx="3">
                  <c:v>90</c:v>
                </c:pt>
                <c:pt idx="4">
                  <c:v>40</c:v>
                </c:pt>
                <c:pt idx="5">
                  <c:v>98</c:v>
                </c:pt>
                <c:pt idx="6">
                  <c:v>45</c:v>
                </c:pt>
                <c:pt idx="7">
                  <c:v>60</c:v>
                </c:pt>
                <c:pt idx="8">
                  <c:v>78</c:v>
                </c:pt>
                <c:pt idx="9">
                  <c:v>62</c:v>
                </c:pt>
                <c:pt idx="10">
                  <c:v>40</c:v>
                </c:pt>
                <c:pt idx="11">
                  <c:v>80</c:v>
                </c:pt>
              </c:numCache>
            </c:numRef>
          </c:val>
          <c:smooth val="0"/>
        </c:ser>
        <c:ser>
          <c:idx val="3"/>
          <c:order val="1"/>
          <c:tx>
            <c:strRef>
              <c:f>Sheet1!$C$1</c:f>
              <c:strCache>
                <c:ptCount val="1"/>
                <c:pt idx="0">
                  <c:v>数据2</c:v>
                </c:pt>
              </c:strCache>
            </c:strRef>
          </c:tx>
          <c:spPr>
            <a:ln w="38100" cap="rnd" cmpd="sng" algn="ctr">
              <a:solidFill>
                <a:schemeClr val="accent1"/>
              </a:solidFill>
              <a:prstDash val="solid"/>
              <a:round/>
            </a:ln>
            <a:effectLst/>
          </c:spPr>
          <c:marker>
            <c:symbol val="circle"/>
            <c:size val="14"/>
            <c:spPr>
              <a:solidFill>
                <a:schemeClr val="bg1"/>
              </a:solidFill>
              <a:ln w="38100" cap="flat" cmpd="sng" algn="ctr">
                <a:solidFill>
                  <a:schemeClr val="accent1"/>
                </a:solidFill>
                <a:prstDash val="solid"/>
                <a:round/>
              </a:ln>
              <a:effectLst/>
            </c:spPr>
          </c:marker>
          <c:dLbls>
            <c:delete val="1"/>
          </c:dLbls>
          <c:cat>
            <c:strRef>
              <c:f>Sheet1!$A$2:$A$13</c:f>
              <c:strCache>
                <c:ptCount val="12"/>
                <c:pt idx="0">
                  <c:v>数据1</c:v>
                </c:pt>
                <c:pt idx="1">
                  <c:v>数据2</c:v>
                </c:pt>
                <c:pt idx="2">
                  <c:v>数据3</c:v>
                </c:pt>
                <c:pt idx="3">
                  <c:v>数据4</c:v>
                </c:pt>
                <c:pt idx="4">
                  <c:v>数据5</c:v>
                </c:pt>
                <c:pt idx="5">
                  <c:v>数据6</c:v>
                </c:pt>
                <c:pt idx="6">
                  <c:v>数据7</c:v>
                </c:pt>
                <c:pt idx="7">
                  <c:v>数据8</c:v>
                </c:pt>
                <c:pt idx="8">
                  <c:v>数据9</c:v>
                </c:pt>
                <c:pt idx="9">
                  <c:v>数据10</c:v>
                </c:pt>
                <c:pt idx="10">
                  <c:v>数据11</c:v>
                </c:pt>
                <c:pt idx="11">
                  <c:v>数据12</c:v>
                </c:pt>
              </c:strCache>
            </c:strRef>
          </c:cat>
          <c:val>
            <c:numRef>
              <c:f>Sheet1!$C$2:$C$13</c:f>
              <c:numCache>
                <c:formatCode>General</c:formatCode>
                <c:ptCount val="12"/>
                <c:pt idx="0">
                  <c:v>0</c:v>
                </c:pt>
                <c:pt idx="1">
                  <c:v>30</c:v>
                </c:pt>
                <c:pt idx="2">
                  <c:v>200</c:v>
                </c:pt>
                <c:pt idx="3">
                  <c:v>120</c:v>
                </c:pt>
                <c:pt idx="4">
                  <c:v>160</c:v>
                </c:pt>
                <c:pt idx="5">
                  <c:v>30</c:v>
                </c:pt>
                <c:pt idx="6">
                  <c:v>100</c:v>
                </c:pt>
                <c:pt idx="7">
                  <c:v>150</c:v>
                </c:pt>
                <c:pt idx="8">
                  <c:v>190</c:v>
                </c:pt>
                <c:pt idx="9">
                  <c:v>160</c:v>
                </c:pt>
                <c:pt idx="10">
                  <c:v>120</c:v>
                </c:pt>
                <c:pt idx="11">
                  <c:v>160</c:v>
                </c:pt>
              </c:numCache>
            </c:numRef>
          </c:val>
          <c:smooth val="0"/>
        </c:ser>
        <c:dLbls>
          <c:showLegendKey val="0"/>
          <c:showVal val="0"/>
          <c:showCatName val="0"/>
          <c:showSerName val="0"/>
          <c:showPercent val="0"/>
          <c:showBubbleSize val="0"/>
        </c:dLbls>
        <c:marker val="1"/>
        <c:smooth val="0"/>
        <c:axId val="347150608"/>
        <c:axId val="347151392"/>
      </c:lineChart>
      <c:catAx>
        <c:axId val="347150608"/>
        <c:scaling>
          <c:orientation val="minMax"/>
        </c:scaling>
        <c:delete val="0"/>
        <c:axPos val="b"/>
        <c:majorGridlines>
          <c:spPr>
            <a:ln w="6350" cap="flat" cmpd="sng" algn="ctr">
              <a:solidFill>
                <a:schemeClr val="bg1">
                  <a:lumMod val="95000"/>
                  <a:alpha val="5000"/>
                </a:schemeClr>
              </a:solidFill>
              <a:prstDash val="solid"/>
              <a:round/>
            </a:ln>
          </c:spPr>
        </c:majorGridlines>
        <c:numFmt formatCode="General" sourceLinked="1"/>
        <c:majorTickMark val="out"/>
        <c:minorTickMark val="out"/>
        <c:tickLblPos val="low"/>
        <c:spPr>
          <a:noFill/>
          <a:ln w="12700" cap="flat" cmpd="sng" algn="ctr">
            <a:noFill/>
            <a:prstDash val="solid"/>
            <a:round/>
            <a:headEnd type="none" w="med" len="med"/>
            <a:tailEnd type="none" w="med" len="med"/>
          </a:ln>
          <a:effectLst/>
        </c:spPr>
        <c:txPr>
          <a:bodyPr rot="-60000000" spcFirstLastPara="0" vertOverflow="ellipsis" vert="horz" wrap="square" anchor="ctr" anchorCtr="1"/>
          <a:lstStyle/>
          <a:p>
            <a:pPr>
              <a:defRPr lang="zh-CN" sz="1000" b="0" i="0" u="none" strike="noStrike" kern="1200" baseline="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defRPr>
            </a:pPr>
          </a:p>
        </c:txPr>
        <c:crossAx val="347151392"/>
        <c:crosses val="autoZero"/>
        <c:auto val="1"/>
        <c:lblAlgn val="ctr"/>
        <c:lblOffset val="100"/>
        <c:noMultiLvlLbl val="0"/>
      </c:catAx>
      <c:valAx>
        <c:axId val="347151392"/>
        <c:scaling>
          <c:orientation val="minMax"/>
          <c:min val="0"/>
        </c:scaling>
        <c:delete val="0"/>
        <c:axPos val="l"/>
        <c:majorGridlines>
          <c:spPr>
            <a:ln w="6350" cap="flat" cmpd="sng" algn="ctr">
              <a:solidFill>
                <a:schemeClr val="bg1">
                  <a:lumMod val="95000"/>
                </a:schemeClr>
              </a:solidFill>
              <a:prstDash val="solid"/>
              <a:round/>
            </a:ln>
          </c:spPr>
        </c:majorGridlines>
        <c:numFmt formatCode="General" sourceLinked="1"/>
        <c:majorTickMark val="out"/>
        <c:minorTickMark val="none"/>
        <c:tickLblPos val="nextTo"/>
        <c:spPr>
          <a:noFill/>
          <a:ln w="6350" cap="flat" cmpd="sng" algn="ctr">
            <a:noFill/>
            <a:prstDash val="solid"/>
            <a:round/>
          </a:ln>
        </c:spPr>
        <c:txPr>
          <a:bodyPr rot="-60000000" spcFirstLastPara="0" vertOverflow="ellipsis" vert="horz" wrap="square" anchor="ctr" anchorCtr="1"/>
          <a:lstStyle/>
          <a:p>
            <a:pPr>
              <a:defRPr lang="zh-CN" sz="900" b="0" i="0" u="none" strike="noStrike" kern="1200" baseline="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defRPr>
            </a:pPr>
          </a:p>
        </c:txPr>
        <c:crossAx val="347150608"/>
        <c:crosses val="autoZero"/>
        <c:crossBetween val="between"/>
        <c:majorUnit val="20"/>
      </c:valAx>
      <c:spPr>
        <a:noFill/>
        <a:ln>
          <a:noFill/>
        </a:ln>
        <a:effectLst/>
      </c:spPr>
    </c:plotArea>
    <c:legend>
      <c:legendPos val="r"/>
      <c:layout>
        <c:manualLayout>
          <c:xMode val="edge"/>
          <c:yMode val="edge"/>
          <c:x val="0.326375"/>
          <c:y val="0.179975451035788"/>
          <c:w val="0.353646079396326"/>
          <c:h val="0.114914075078403"/>
        </c:manualLayout>
      </c:layout>
      <c:overlay val="0"/>
      <c:txPr>
        <a:bodyPr rot="0" spcFirstLastPara="0" vertOverflow="ellipsis" vert="horz" wrap="square" anchor="ctr" anchorCtr="1"/>
        <a:lstStyle/>
        <a:p>
          <a:pPr>
            <a:defRPr lang="zh-CN" sz="1600" b="0" i="0" u="none" strike="noStrike" kern="1200" baseline="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defRPr>
          </a:pPr>
        </a:p>
      </c:txPr>
    </c:legend>
    <c:plotVisOnly val="1"/>
    <c:dispBlanksAs val="gap"/>
    <c:showDLblsOverMax val="0"/>
  </c:chart>
  <c:spPr>
    <a:noFill/>
    <a:ln w="0" cap="flat" cmpd="sng" algn="ctr">
      <a:noFill/>
      <a:round/>
    </a:ln>
    <a:effectLst/>
  </c:spPr>
  <c:txPr>
    <a:bodyPr/>
    <a:lstStyle/>
    <a:p>
      <a:pPr>
        <a:defRPr lang="zh-CN">
          <a:latin typeface="微软雅黑" panose="020B0503020204020204" pitchFamily="34" charset="-122"/>
          <a:ea typeface="微软雅黑" panose="020B0503020204020204" pitchFamily="34" charset="-122"/>
          <a:cs typeface="+mn-ea"/>
          <a:sym typeface="+mn-lt"/>
        </a:defRPr>
      </a:pP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explosion val="0"/>
          <c:dPt>
            <c:idx val="0"/>
            <c:bubble3D val="0"/>
            <c:spPr>
              <a:solidFill>
                <a:schemeClr val="accent1"/>
              </a:solidFill>
              <a:ln w="19050">
                <a:noFill/>
              </a:ln>
              <a:effectLst/>
            </c:spPr>
          </c:dPt>
          <c:dPt>
            <c:idx val="1"/>
            <c:bubble3D val="0"/>
            <c:spPr>
              <a:solidFill>
                <a:schemeClr val="tx2">
                  <a:alpha val="10000"/>
                </a:schemeClr>
              </a:solidFill>
              <a:ln w="19050">
                <a:no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f>Sheet1!$A$2:$A$5</c:f>
              <c:strCache>
                <c:ptCount val="2"/>
                <c:pt idx="0">
                  <c:v>1st Qtr</c:v>
                </c:pt>
                <c:pt idx="1">
                  <c:v>2nd Qtr</c:v>
                </c:pt>
              </c:strCache>
            </c:strRef>
          </c:cat>
          <c:val>
            <c:numRef>
              <c:f>Sheet1!$B$2:$B$5</c:f>
              <c:numCache>
                <c:formatCode>General</c:formatCode>
                <c:ptCount val="4"/>
                <c:pt idx="0">
                  <c:v>70</c:v>
                </c:pt>
                <c:pt idx="1">
                  <c:v>30</c:v>
                </c:pt>
              </c:numCache>
            </c:numRef>
          </c:val>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showDLblsOverMax val="0"/>
  </c:chart>
  <c:spPr>
    <a:noFill/>
    <a:ln>
      <a:noFill/>
    </a:ln>
    <a:effectLst/>
  </c:spPr>
  <c:txPr>
    <a:bodyPr/>
    <a:lstStyle/>
    <a:p>
      <a:pPr>
        <a:defRPr lang="zh-CN">
          <a:latin typeface="微软雅黑" panose="020B0503020204020204" pitchFamily="34" charset="-122"/>
          <a:ea typeface="微软雅黑" panose="020B0503020204020204" pitchFamily="34" charset="-122"/>
          <a:sym typeface="微软雅黑" panose="020B0503020204020204" pitchFamily="34" charset="-122"/>
        </a:defRPr>
      </a:pP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explosion val="0"/>
          <c:dPt>
            <c:idx val="0"/>
            <c:bubble3D val="0"/>
            <c:spPr>
              <a:solidFill>
                <a:schemeClr val="accent1"/>
              </a:solidFill>
              <a:ln w="19050">
                <a:noFill/>
              </a:ln>
              <a:effectLst/>
            </c:spPr>
          </c:dPt>
          <c:dPt>
            <c:idx val="1"/>
            <c:bubble3D val="0"/>
            <c:spPr>
              <a:solidFill>
                <a:schemeClr val="tx2">
                  <a:alpha val="10000"/>
                </a:schemeClr>
              </a:solidFill>
              <a:ln w="19050">
                <a:no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f>Sheet1!$A$2:$A$5</c:f>
              <c:strCache>
                <c:ptCount val="2"/>
                <c:pt idx="0">
                  <c:v>1st Qtr</c:v>
                </c:pt>
                <c:pt idx="1">
                  <c:v>2nd Qtr</c:v>
                </c:pt>
              </c:strCache>
            </c:strRef>
          </c:cat>
          <c:val>
            <c:numRef>
              <c:f>Sheet1!$B$2:$B$5</c:f>
              <c:numCache>
                <c:formatCode>General</c:formatCode>
                <c:ptCount val="4"/>
                <c:pt idx="0">
                  <c:v>25</c:v>
                </c:pt>
                <c:pt idx="1">
                  <c:v>75</c:v>
                </c:pt>
              </c:numCache>
            </c:numRef>
          </c:val>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showDLblsOverMax val="0"/>
  </c:chart>
  <c:spPr>
    <a:noFill/>
    <a:ln>
      <a:noFill/>
    </a:ln>
    <a:effectLst/>
  </c:spPr>
  <c:txPr>
    <a:bodyPr/>
    <a:lstStyle/>
    <a:p>
      <a:pPr>
        <a:defRPr lang="zh-CN">
          <a:latin typeface="微软雅黑" panose="020B0503020204020204" pitchFamily="34" charset="-122"/>
          <a:ea typeface="微软雅黑" panose="020B0503020204020204" pitchFamily="34" charset="-122"/>
          <a:sym typeface="微软雅黑" panose="020B0503020204020204" pitchFamily="34" charset="-122"/>
        </a:defRPr>
      </a:pP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explosion val="0"/>
          <c:dPt>
            <c:idx val="0"/>
            <c:bubble3D val="0"/>
            <c:spPr>
              <a:solidFill>
                <a:schemeClr val="accent1"/>
              </a:solidFill>
              <a:ln w="19050">
                <a:noFill/>
              </a:ln>
              <a:effectLst/>
            </c:spPr>
          </c:dPt>
          <c:dPt>
            <c:idx val="1"/>
            <c:bubble3D val="0"/>
            <c:spPr>
              <a:solidFill>
                <a:schemeClr val="tx2">
                  <a:alpha val="10000"/>
                </a:schemeClr>
              </a:solidFill>
              <a:ln w="19050">
                <a:no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f>Sheet1!$A$2:$A$5</c:f>
              <c:strCache>
                <c:ptCount val="2"/>
                <c:pt idx="0">
                  <c:v>1st Qtr</c:v>
                </c:pt>
                <c:pt idx="1">
                  <c:v>2nd Qtr</c:v>
                </c:pt>
              </c:strCache>
            </c:strRef>
          </c:cat>
          <c:val>
            <c:numRef>
              <c:f>Sheet1!$B$2:$B$5</c:f>
              <c:numCache>
                <c:formatCode>General</c:formatCode>
                <c:ptCount val="4"/>
                <c:pt idx="0">
                  <c:v>81</c:v>
                </c:pt>
                <c:pt idx="1">
                  <c:v>9</c:v>
                </c:pt>
              </c:numCache>
            </c:numRef>
          </c:val>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showDLblsOverMax val="0"/>
  </c:chart>
  <c:spPr>
    <a:noFill/>
    <a:ln>
      <a:noFill/>
    </a:ln>
    <a:effectLst/>
  </c:spPr>
  <c:txPr>
    <a:bodyPr/>
    <a:lstStyle/>
    <a:p>
      <a:pPr>
        <a:defRPr lang="zh-CN">
          <a:latin typeface="微软雅黑" panose="020B0503020204020204" pitchFamily="34" charset="-122"/>
          <a:ea typeface="微软雅黑" panose="020B0503020204020204" pitchFamily="34" charset="-122"/>
          <a:sym typeface="微软雅黑" panose="020B0503020204020204" pitchFamily="34" charset="-122"/>
        </a:defRPr>
      </a:pP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explosion val="0"/>
          <c:dPt>
            <c:idx val="0"/>
            <c:bubble3D val="0"/>
            <c:spPr>
              <a:solidFill>
                <a:schemeClr val="accent1"/>
              </a:solidFill>
              <a:ln w="19050">
                <a:noFill/>
              </a:ln>
              <a:effectLst/>
            </c:spPr>
          </c:dPt>
          <c:dPt>
            <c:idx val="1"/>
            <c:bubble3D val="0"/>
            <c:spPr>
              <a:solidFill>
                <a:schemeClr val="tx2">
                  <a:alpha val="10000"/>
                </a:schemeClr>
              </a:solidFill>
              <a:ln w="19050">
                <a:no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delete val="1"/>
          </c:dLbls>
          <c:cat>
            <c:strRef>
              <c:f>Sheet1!$A$2:$A$5</c:f>
              <c:strCache>
                <c:ptCount val="2"/>
                <c:pt idx="0">
                  <c:v>1st Qtr</c:v>
                </c:pt>
                <c:pt idx="1">
                  <c:v>2nd Qtr</c:v>
                </c:pt>
              </c:strCache>
            </c:strRef>
          </c:cat>
          <c:val>
            <c:numRef>
              <c:f>Sheet1!$B$2:$B$5</c:f>
              <c:numCache>
                <c:formatCode>General</c:formatCode>
                <c:ptCount val="4"/>
                <c:pt idx="0">
                  <c:v>50</c:v>
                </c:pt>
                <c:pt idx="1">
                  <c:v>50</c:v>
                </c:pt>
              </c:numCache>
            </c:numRef>
          </c:val>
        </c:ser>
        <c:dLbls>
          <c:showLegendKey val="0"/>
          <c:showVal val="0"/>
          <c:showCatName val="0"/>
          <c:showSerName val="0"/>
          <c:showPercent val="0"/>
          <c:showBubbleSize val="0"/>
          <c:showLeaderLines val="1"/>
        </c:dLbls>
        <c:firstSliceAng val="0"/>
        <c:holeSize val="84"/>
      </c:doughnutChart>
      <c:spPr>
        <a:noFill/>
        <a:ln>
          <a:noFill/>
        </a:ln>
        <a:effectLst/>
      </c:spPr>
    </c:plotArea>
    <c:plotVisOnly val="1"/>
    <c:dispBlanksAs val="gap"/>
    <c:showDLblsOverMax val="0"/>
  </c:chart>
  <c:spPr>
    <a:noFill/>
    <a:ln>
      <a:noFill/>
    </a:ln>
    <a:effectLst/>
  </c:spPr>
  <c:txPr>
    <a:bodyPr/>
    <a:lstStyle/>
    <a:p>
      <a:pPr>
        <a:defRPr lang="zh-CN">
          <a:latin typeface="微软雅黑" panose="020B0503020204020204" pitchFamily="34" charset="-122"/>
          <a:ea typeface="微软雅黑" panose="020B0503020204020204" pitchFamily="34" charset="-122"/>
          <a:sym typeface="微软雅黑" panose="020B0503020204020204" pitchFamily="34" charset="-122"/>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explosion val="0"/>
          <c:dPt>
            <c:idx val="0"/>
            <c:bubble3D val="0"/>
            <c:spPr>
              <a:solidFill>
                <a:schemeClr val="bg1">
                  <a:lumMod val="50000"/>
                </a:schemeClr>
              </a:solidFill>
            </c:spPr>
          </c:dPt>
          <c:dPt>
            <c:idx val="1"/>
            <c:bubble3D val="0"/>
            <c:spPr>
              <a:solidFill>
                <a:schemeClr val="bg1">
                  <a:lumMod val="50000"/>
                  <a:alpha val="50000"/>
                </a:schemeClr>
              </a:solidFill>
            </c:spPr>
          </c:dPt>
          <c:dPt>
            <c:idx val="2"/>
            <c:bubble3D val="0"/>
            <c:spPr>
              <a:solidFill>
                <a:schemeClr val="accent1">
                  <a:alpha val="50000"/>
                </a:schemeClr>
              </a:solidFill>
            </c:spPr>
          </c:dPt>
          <c:dPt>
            <c:idx val="3"/>
            <c:bubble3D val="0"/>
            <c:spPr>
              <a:solidFill>
                <a:schemeClr val="accent1"/>
              </a:solidFill>
            </c:spPr>
          </c:dPt>
          <c:dLbls>
            <c:dLbl>
              <c:idx val="0"/>
              <c:layout/>
              <c:tx>
                <c:rich>
                  <a:bodyPr rot="0" spcFirstLastPara="0" vertOverflow="ellipsis" vert="horz" wrap="square" lIns="38100" tIns="19050" rIns="38100" bIns="19050" anchor="ctr" anchorCtr="1"/>
                  <a:lstStyle/>
                  <a:p>
                    <a:pPr>
                      <a:defRPr lang="zh-CN" sz="1800" b="1" i="0" u="none" strike="noStrike" kern="1200" baseline="0">
                        <a:solidFill>
                          <a:schemeClr val="bg1"/>
                        </a:solidFill>
                        <a:latin typeface="+mn-lt"/>
                        <a:ea typeface="+mn-ea"/>
                        <a:cs typeface="+mn-cs"/>
                      </a:defRPr>
                    </a:pPr>
                    <a:r>
                      <a:rPr lang="en-US"/>
                      <a:t>15%</a:t>
                    </a:r>
                    <a:endParaRPr lang="en-US"/>
                  </a:p>
                </c:rich>
              </c:tx>
              <c:showLegendKey val="0"/>
              <c:showVal val="1"/>
              <c:showCatName val="0"/>
              <c:showSerName val="0"/>
              <c:showPercent val="0"/>
              <c:showBubbleSize val="0"/>
              <c:extLst>
                <c:ext xmlns:c15="http://schemas.microsoft.com/office/drawing/2012/chart" uri="{CE6537A1-D6FC-4f65-9D91-7224C49458BB}"/>
              </c:extLst>
            </c:dLbl>
            <c:dLbl>
              <c:idx val="1"/>
              <c:layout/>
              <c:tx>
                <c:rich>
                  <a:bodyPr rot="0" spcFirstLastPara="0" vertOverflow="ellipsis" vert="horz" wrap="square" lIns="38100" tIns="19050" rIns="38100" bIns="19050" anchor="ctr" anchorCtr="1"/>
                  <a:lstStyle/>
                  <a:p>
                    <a:pPr>
                      <a:defRPr lang="zh-CN" sz="1800" b="1" i="0" u="none" strike="noStrike" kern="1200" baseline="0">
                        <a:solidFill>
                          <a:schemeClr val="bg1"/>
                        </a:solidFill>
                        <a:latin typeface="+mn-lt"/>
                        <a:ea typeface="+mn-ea"/>
                        <a:cs typeface="+mn-cs"/>
                      </a:defRPr>
                    </a:pPr>
                    <a:r>
                      <a:rPr lang="en-US"/>
                      <a:t>20%</a:t>
                    </a:r>
                    <a:endParaRPr lang="en-US"/>
                  </a:p>
                </c:rich>
              </c:tx>
              <c:showLegendKey val="0"/>
              <c:showVal val="1"/>
              <c:showCatName val="0"/>
              <c:showSerName val="0"/>
              <c:showPercent val="0"/>
              <c:showBubbleSize val="0"/>
              <c:extLst>
                <c:ext xmlns:c15="http://schemas.microsoft.com/office/drawing/2012/chart" uri="{CE6537A1-D6FC-4f65-9D91-7224C49458BB}"/>
              </c:extLst>
            </c:dLbl>
            <c:dLbl>
              <c:idx val="2"/>
              <c:layout/>
              <c:tx>
                <c:rich>
                  <a:bodyPr rot="0" spcFirstLastPara="0" vertOverflow="ellipsis" vert="horz" wrap="square" lIns="38100" tIns="19050" rIns="38100" bIns="19050" anchor="ctr" anchorCtr="1"/>
                  <a:lstStyle/>
                  <a:p>
                    <a:pPr>
                      <a:defRPr lang="zh-CN" sz="1800" b="1" i="0" u="none" strike="noStrike" kern="1200" baseline="0">
                        <a:solidFill>
                          <a:schemeClr val="bg1"/>
                        </a:solidFill>
                        <a:latin typeface="+mn-lt"/>
                        <a:ea typeface="+mn-ea"/>
                        <a:cs typeface="+mn-cs"/>
                      </a:defRPr>
                    </a:pPr>
                    <a:r>
                      <a:rPr lang="en-US"/>
                      <a:t>25%</a:t>
                    </a:r>
                    <a:endParaRPr lang="en-US"/>
                  </a:p>
                </c:rich>
              </c:tx>
              <c:showLegendKey val="0"/>
              <c:showVal val="1"/>
              <c:showCatName val="0"/>
              <c:showSerName val="0"/>
              <c:showPercent val="0"/>
              <c:showBubbleSize val="0"/>
              <c:extLst>
                <c:ext xmlns:c15="http://schemas.microsoft.com/office/drawing/2012/chart" uri="{CE6537A1-D6FC-4f65-9D91-7224C49458BB}"/>
              </c:extLst>
            </c:dLbl>
            <c:dLbl>
              <c:idx val="3"/>
              <c:layout/>
              <c:tx>
                <c:rich>
                  <a:bodyPr rot="0" spcFirstLastPara="0" vertOverflow="ellipsis" vert="horz" wrap="square" lIns="38100" tIns="19050" rIns="38100" bIns="19050" anchor="ctr" anchorCtr="1"/>
                  <a:lstStyle/>
                  <a:p>
                    <a:pPr>
                      <a:defRPr lang="zh-CN" sz="1800" b="1" i="0" u="none" strike="noStrike" kern="1200" baseline="0">
                        <a:solidFill>
                          <a:schemeClr val="bg1"/>
                        </a:solidFill>
                        <a:latin typeface="+mn-lt"/>
                        <a:ea typeface="+mn-ea"/>
                        <a:cs typeface="+mn-cs"/>
                      </a:defRPr>
                    </a:pPr>
                    <a:r>
                      <a:rPr lang="en-US"/>
                      <a:t>40%</a:t>
                    </a:r>
                    <a:endParaRPr lang="en-US"/>
                  </a:p>
                </c:rich>
              </c:tx>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zh-CN" sz="1800" b="1" i="0" u="none" strike="noStrike" kern="1200" baseline="0">
                    <a:solidFill>
                      <a:schemeClr val="bg1"/>
                    </a:solidFill>
                    <a:latin typeface="+mn-lt"/>
                    <a:ea typeface="+mn-ea"/>
                    <a:cs typeface="+mn-cs"/>
                  </a:defRPr>
                </a:pPr>
              </a:p>
            </c:txP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ext>
            </c:extLst>
          </c:dLbls>
          <c:cat>
            <c:strRef>
              <c:f>Sheet1!$A$2:$A$5</c:f>
              <c:strCache>
                <c:ptCount val="4"/>
                <c:pt idx="0">
                  <c:v>分类1</c:v>
                </c:pt>
                <c:pt idx="1">
                  <c:v>分类2</c:v>
                </c:pt>
                <c:pt idx="2">
                  <c:v>分类3</c:v>
                </c:pt>
                <c:pt idx="3">
                  <c:v>分类4</c:v>
                </c:pt>
              </c:strCache>
            </c:strRef>
          </c:cat>
          <c:val>
            <c:numRef>
              <c:f>Sheet1!$B$2:$B$5</c:f>
              <c:numCache>
                <c:formatCode>General</c:formatCode>
                <c:ptCount val="4"/>
                <c:pt idx="0">
                  <c:v>15</c:v>
                </c:pt>
                <c:pt idx="1">
                  <c:v>20</c:v>
                </c:pt>
                <c:pt idx="2">
                  <c:v>25</c:v>
                </c:pt>
                <c:pt idx="3">
                  <c:v>40</c:v>
                </c:pt>
              </c:numCache>
            </c:numRef>
          </c:val>
        </c:ser>
        <c:dLbls>
          <c:showLegendKey val="0"/>
          <c:showVal val="0"/>
          <c:showCatName val="0"/>
          <c:showSerName val="0"/>
          <c:showPercent val="0"/>
          <c:showBubbleSize val="0"/>
          <c:showLeaderLines val="1"/>
        </c:dLbls>
        <c:firstSliceAng val="0"/>
        <c:holeSize val="50"/>
      </c:doughnutChart>
    </c:plotArea>
    <c:legend>
      <c:legendPos val="b"/>
      <c:layout/>
      <c:overlay val="0"/>
      <c:txPr>
        <a:bodyPr rot="0" spcFirstLastPara="0" vertOverflow="ellipsis" vert="horz" wrap="square" anchor="ctr" anchorCtr="1"/>
        <a:lstStyle/>
        <a:p>
          <a:pPr>
            <a:defRPr lang="zh-CN" sz="1200" b="0" i="0" u="none" strike="noStrike" kern="1200" baseline="0">
              <a:solidFill>
                <a:schemeClr val="bg1">
                  <a:lumMod val="50000"/>
                </a:schemeClr>
              </a:solidFill>
              <a:latin typeface="+mj-ea"/>
              <a:ea typeface="+mj-ea"/>
              <a:cs typeface="+mn-cs"/>
            </a:defRPr>
          </a:pPr>
        </a:p>
      </c:txPr>
    </c:legend>
    <c:plotVisOnly val="1"/>
    <c:dispBlanksAs val="gap"/>
    <c:showDLblsOverMax val="0"/>
  </c:chart>
  <c:spPr>
    <a:ln w="0">
      <a:noFill/>
    </a:ln>
  </c:spPr>
  <c:txPr>
    <a:bodyPr/>
    <a:lstStyle/>
    <a:p>
      <a:pPr>
        <a:defRPr lang="zh-CN" sz="1800"/>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928875580330033"/>
          <c:y val="0.0462937732748726"/>
          <c:w val="0.878720879849843"/>
          <c:h val="0.799560856652932"/>
        </c:manualLayout>
      </c:layout>
      <c:barChart>
        <c:barDir val="col"/>
        <c:grouping val="clustered"/>
        <c:varyColors val="0"/>
        <c:ser>
          <c:idx val="0"/>
          <c:order val="0"/>
          <c:tx>
            <c:strRef>
              <c:f>Sheet1!$B$1</c:f>
              <c:strCache>
                <c:ptCount val="1"/>
                <c:pt idx="0">
                  <c:v>Series 1</c:v>
                </c:pt>
              </c:strCache>
            </c:strRef>
          </c:tx>
          <c:spPr>
            <a:solidFill>
              <a:schemeClr val="accent1"/>
            </a:solidFill>
            <a:ln>
              <a:solidFill>
                <a:schemeClr val="bg1"/>
              </a:solidFill>
            </a:ln>
          </c:spPr>
          <c:invertIfNegative val="0"/>
          <c:dLbls>
            <c:dLbl>
              <c:idx val="0"/>
              <c:layout/>
              <c:dLblPos val="outEnd"/>
              <c:showLegendKey val="0"/>
              <c:showVal val="1"/>
              <c:showCatName val="0"/>
              <c:showSerName val="0"/>
              <c:showPercent val="0"/>
              <c:showBubbleSize val="0"/>
              <c:extLst>
                <c:ext xmlns:c15="http://schemas.microsoft.com/office/drawing/2012/chart" uri="{CE6537A1-D6FC-4f65-9D91-7224C49458BB}"/>
              </c:extLst>
            </c:dLbl>
            <c:dLbl>
              <c:idx val="1"/>
              <c:layout/>
              <c:dLblPos val="outEnd"/>
              <c:showLegendKey val="0"/>
              <c:showVal val="1"/>
              <c:showCatName val="0"/>
              <c:showSerName val="0"/>
              <c:showPercent val="0"/>
              <c:showBubbleSize val="0"/>
              <c:extLst>
                <c:ext xmlns:c15="http://schemas.microsoft.com/office/drawing/2012/chart" uri="{CE6537A1-D6FC-4f65-9D91-7224C49458BB}"/>
              </c:extLst>
            </c:dLbl>
            <c:dLbl>
              <c:idx val="2"/>
              <c:delete val="1"/>
            </c:dLbl>
            <c:dLbl>
              <c:idx val="3"/>
              <c:delete val="1"/>
            </c:dLbl>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n-lt"/>
                    <a:ea typeface="+mn-ea"/>
                    <a:cs typeface="+mn-cs"/>
                  </a:defRPr>
                </a:pPr>
              </a:p>
            </c:txPr>
            <c:dLblPos val="outEnd"/>
            <c:showLegendKey val="0"/>
            <c:showVal val="0"/>
            <c:showCatName val="0"/>
            <c:showSerName val="0"/>
            <c:showPercent val="0"/>
            <c:showBubbleSize val="0"/>
            <c:showLeaderLines val="0"/>
            <c:extLst>
              <c:ext xmlns:c15="http://schemas.microsoft.com/office/drawing/2012/chart" uri="{CE6537A1-D6FC-4f65-9D91-7224C49458BB}">
                <c15:layout/>
                <c15:showLeaderLines val="0"/>
                <c15:leaderLines/>
              </c:ext>
            </c:extLst>
          </c:dLbls>
          <c:cat>
            <c:numRef>
              <c:f>Sheet1!$A$2:$A$5</c:f>
              <c:numCache>
                <c:formatCode>General</c:formatCode>
                <c:ptCount val="4"/>
                <c:pt idx="0">
                  <c:v>2010</c:v>
                </c:pt>
                <c:pt idx="1">
                  <c:v>2012</c:v>
                </c:pt>
                <c:pt idx="2">
                  <c:v>2014</c:v>
                </c:pt>
                <c:pt idx="3">
                  <c:v>2016</c:v>
                </c:pt>
              </c:numCache>
            </c:numRef>
          </c:cat>
          <c:val>
            <c:numRef>
              <c:f>Sheet1!$B$2:$B$5</c:f>
              <c:numCache>
                <c:formatCode>General</c:formatCode>
                <c:ptCount val="4"/>
                <c:pt idx="0">
                  <c:v>100</c:v>
                </c:pt>
                <c:pt idx="1">
                  <c:v>90</c:v>
                </c:pt>
                <c:pt idx="2">
                  <c:v>50</c:v>
                </c:pt>
                <c:pt idx="3">
                  <c:v>50</c:v>
                </c:pt>
              </c:numCache>
            </c:numRef>
          </c:val>
        </c:ser>
        <c:ser>
          <c:idx val="1"/>
          <c:order val="1"/>
          <c:tx>
            <c:strRef>
              <c:f>Sheet1!$C$1</c:f>
              <c:strCache>
                <c:ptCount val="1"/>
                <c:pt idx="0">
                  <c:v>Series 2</c:v>
                </c:pt>
              </c:strCache>
            </c:strRef>
          </c:tx>
          <c:spPr>
            <a:solidFill>
              <a:schemeClr val="accent1">
                <a:alpha val="80000"/>
              </a:schemeClr>
            </a:solidFill>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numRef>
              <c:f>Sheet1!$A$2:$A$5</c:f>
              <c:numCache>
                <c:formatCode>General</c:formatCode>
                <c:ptCount val="4"/>
                <c:pt idx="0">
                  <c:v>2010</c:v>
                </c:pt>
                <c:pt idx="1">
                  <c:v>2012</c:v>
                </c:pt>
                <c:pt idx="2">
                  <c:v>2014</c:v>
                </c:pt>
                <c:pt idx="3">
                  <c:v>2016</c:v>
                </c:pt>
              </c:numCache>
            </c:numRef>
          </c:cat>
          <c:val>
            <c:numRef>
              <c:f>Sheet1!$C$2:$C$5</c:f>
              <c:numCache>
                <c:formatCode>General</c:formatCode>
                <c:ptCount val="4"/>
                <c:pt idx="0">
                  <c:v>90</c:v>
                </c:pt>
                <c:pt idx="1">
                  <c:v>75</c:v>
                </c:pt>
                <c:pt idx="2">
                  <c:v>100</c:v>
                </c:pt>
                <c:pt idx="3">
                  <c:v>100</c:v>
                </c:pt>
              </c:numCache>
            </c:numRef>
          </c:val>
        </c:ser>
        <c:ser>
          <c:idx val="2"/>
          <c:order val="2"/>
          <c:tx>
            <c:strRef>
              <c:f>Sheet1!$D$1</c:f>
              <c:strCache>
                <c:ptCount val="1"/>
                <c:pt idx="0">
                  <c:v>Series 3</c:v>
                </c:pt>
              </c:strCache>
            </c:strRef>
          </c:tx>
          <c:spPr>
            <a:solidFill>
              <a:schemeClr val="accent1">
                <a:alpha val="50196"/>
              </a:schemeClr>
            </a:solidFill>
          </c:spPr>
          <c:invertIfNegative val="0"/>
          <c:dLbls>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numRef>
              <c:f>Sheet1!$A$2:$A$5</c:f>
              <c:numCache>
                <c:formatCode>General</c:formatCode>
                <c:ptCount val="4"/>
                <c:pt idx="0">
                  <c:v>2010</c:v>
                </c:pt>
                <c:pt idx="1">
                  <c:v>2012</c:v>
                </c:pt>
                <c:pt idx="2">
                  <c:v>2014</c:v>
                </c:pt>
                <c:pt idx="3">
                  <c:v>2016</c:v>
                </c:pt>
              </c:numCache>
            </c:numRef>
          </c:cat>
          <c:val>
            <c:numRef>
              <c:f>Sheet1!$D$2:$D$5</c:f>
              <c:numCache>
                <c:formatCode>General</c:formatCode>
                <c:ptCount val="4"/>
                <c:pt idx="0">
                  <c:v>70</c:v>
                </c:pt>
                <c:pt idx="1">
                  <c:v>55</c:v>
                </c:pt>
                <c:pt idx="2">
                  <c:v>85</c:v>
                </c:pt>
                <c:pt idx="3">
                  <c:v>85</c:v>
                </c:pt>
              </c:numCache>
            </c:numRef>
          </c:val>
        </c:ser>
        <c:dLbls>
          <c:showLegendKey val="0"/>
          <c:showVal val="0"/>
          <c:showCatName val="0"/>
          <c:showSerName val="0"/>
          <c:showPercent val="0"/>
          <c:showBubbleSize val="0"/>
        </c:dLbls>
        <c:gapWidth val="351"/>
        <c:overlap val="-14"/>
        <c:axId val="62059584"/>
        <c:axId val="194844800"/>
      </c:barChart>
      <c:catAx>
        <c:axId val="62059584"/>
        <c:scaling>
          <c:orientation val="minMax"/>
        </c:scaling>
        <c:delete val="0"/>
        <c:axPos val="b"/>
        <c:numFmt formatCode="General" sourceLinked="0"/>
        <c:majorTickMark val="out"/>
        <c:minorTickMark val="none"/>
        <c:tickLblPos val="nextTo"/>
        <c:spPr>
          <a:noFill/>
          <a:ln w="6350" cap="flat" cmpd="sng" algn="ctr">
            <a:solidFill>
              <a:schemeClr val="bg1">
                <a:lumMod val="75000"/>
              </a:schemeClr>
            </a:solidFill>
            <a:prstDash val="solid"/>
            <a:round/>
          </a:ln>
        </c:spPr>
        <c:txPr>
          <a:bodyPr rot="-60000000" spcFirstLastPara="0" vertOverflow="ellipsis" vert="horz" wrap="square" anchor="ctr" anchorCtr="1"/>
          <a:lstStyle/>
          <a:p>
            <a:pPr>
              <a:defRPr lang="zh-CN" sz="1000" b="1" i="0" u="none" strike="noStrike" kern="1200" baseline="0">
                <a:solidFill>
                  <a:schemeClr val="tx1">
                    <a:lumMod val="50000"/>
                    <a:lumOff val="50000"/>
                  </a:schemeClr>
                </a:solidFill>
                <a:latin typeface="+mn-lt"/>
                <a:ea typeface="+mn-ea"/>
                <a:cs typeface="+mn-cs"/>
              </a:defRPr>
            </a:pPr>
          </a:p>
        </c:txPr>
        <c:crossAx val="194844800"/>
        <c:crosses val="autoZero"/>
        <c:auto val="1"/>
        <c:lblAlgn val="ctr"/>
        <c:lblOffset val="100"/>
        <c:noMultiLvlLbl val="0"/>
      </c:catAx>
      <c:valAx>
        <c:axId val="194844800"/>
        <c:scaling>
          <c:orientation val="minMax"/>
        </c:scaling>
        <c:delete val="0"/>
        <c:axPos val="l"/>
        <c:majorGridlines>
          <c:spPr>
            <a:ln w="6350" cap="flat" cmpd="sng" algn="ctr">
              <a:solidFill>
                <a:prstClr val="white">
                  <a:lumMod val="85000"/>
                  <a:alpha val="48000"/>
                </a:prstClr>
              </a:solidFill>
              <a:prstDash val="solid"/>
              <a:round/>
            </a:ln>
          </c:spPr>
        </c:majorGridlines>
        <c:numFmt formatCode="General" sourceLinked="0"/>
        <c:majorTickMark val="none"/>
        <c:minorTickMark val="in"/>
        <c:tickLblPos val="low"/>
        <c:spPr>
          <a:noFill/>
          <a:ln w="6350" cap="flat" cmpd="sng" algn="ctr">
            <a:solidFill>
              <a:schemeClr val="bg1">
                <a:lumMod val="75000"/>
              </a:schemeClr>
            </a:solidFill>
            <a:prstDash val="solid"/>
            <a:round/>
          </a:ln>
        </c:spPr>
        <c:txPr>
          <a:bodyPr rot="-60000000" spcFirstLastPara="0" vertOverflow="ellipsis" vert="horz" wrap="square" anchor="ctr" anchorCtr="1"/>
          <a:lstStyle/>
          <a:p>
            <a:pPr>
              <a:defRPr lang="zh-CN" sz="1000" b="1" i="0" u="none" strike="noStrike" kern="1200" baseline="0">
                <a:solidFill>
                  <a:schemeClr val="tx1">
                    <a:lumMod val="50000"/>
                    <a:lumOff val="50000"/>
                  </a:schemeClr>
                </a:solidFill>
                <a:latin typeface="+mn-lt"/>
                <a:ea typeface="+mn-ea"/>
                <a:cs typeface="+mn-cs"/>
              </a:defRPr>
            </a:pPr>
          </a:p>
        </c:txPr>
        <c:crossAx val="62059584"/>
        <c:crosses val="autoZero"/>
        <c:crossBetween val="between"/>
      </c:valAx>
    </c:plotArea>
    <c:plotVisOnly val="1"/>
    <c:dispBlanksAs val="gap"/>
    <c:showDLblsOverMax val="0"/>
  </c:chart>
  <c:txPr>
    <a:bodyPr/>
    <a:lstStyle/>
    <a:p>
      <a:pPr>
        <a:defRPr lang="zh-CN" sz="1000" b="1">
          <a:solidFill>
            <a:schemeClr val="tx1">
              <a:lumMod val="50000"/>
              <a:lumOff val="50000"/>
            </a:schemeClr>
          </a:solidFill>
        </a:defRPr>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928875580330033"/>
          <c:y val="0.0462937732748726"/>
          <c:w val="0.878720879849843"/>
          <c:h val="0.799560856652932"/>
        </c:manualLayout>
      </c:layout>
      <c:barChart>
        <c:barDir val="col"/>
        <c:grouping val="clustered"/>
        <c:varyColors val="0"/>
        <c:ser>
          <c:idx val="0"/>
          <c:order val="0"/>
          <c:tx>
            <c:strRef>
              <c:f>Sheet1!$B$1</c:f>
              <c:strCache>
                <c:ptCount val="1"/>
                <c:pt idx="0">
                  <c:v>Series 1</c:v>
                </c:pt>
              </c:strCache>
            </c:strRef>
          </c:tx>
          <c:spPr>
            <a:solidFill>
              <a:schemeClr val="accent1"/>
            </a:solidFill>
            <a:ln>
              <a:solidFill>
                <a:schemeClr val="bg1"/>
              </a:solidFill>
            </a:ln>
          </c:spPr>
          <c:invertIfNegative val="0"/>
          <c:dPt>
            <c:idx val="0"/>
            <c:invertIfNegative val="0"/>
            <c:bubble3D val="0"/>
            <c:spPr>
              <a:solidFill>
                <a:schemeClr val="accent1">
                  <a:alpha val="40000"/>
                </a:schemeClr>
              </a:solidFill>
              <a:ln>
                <a:solidFill>
                  <a:schemeClr val="bg1"/>
                </a:solidFill>
              </a:ln>
            </c:spPr>
          </c:dPt>
          <c:dPt>
            <c:idx val="1"/>
            <c:invertIfNegative val="0"/>
            <c:bubble3D val="0"/>
            <c:spPr>
              <a:solidFill>
                <a:schemeClr val="accent1">
                  <a:alpha val="60000"/>
                </a:schemeClr>
              </a:solidFill>
              <a:ln>
                <a:solidFill>
                  <a:schemeClr val="bg1"/>
                </a:solidFill>
              </a:ln>
            </c:spPr>
          </c:dPt>
          <c:dPt>
            <c:idx val="2"/>
            <c:invertIfNegative val="0"/>
            <c:bubble3D val="0"/>
            <c:spPr>
              <a:solidFill>
                <a:schemeClr val="accent1">
                  <a:alpha val="80000"/>
                </a:schemeClr>
              </a:solidFill>
              <a:ln>
                <a:solidFill>
                  <a:schemeClr val="bg1"/>
                </a:solidFill>
              </a:ln>
            </c:spPr>
          </c:dPt>
          <c:dLbls>
            <c:dLbl>
              <c:idx val="0"/>
              <c:layout/>
              <c:dLblPos val="outEnd"/>
              <c:showLegendKey val="0"/>
              <c:showVal val="1"/>
              <c:showCatName val="0"/>
              <c:showSerName val="0"/>
              <c:showPercent val="0"/>
              <c:showBubbleSize val="0"/>
              <c:extLst>
                <c:ext xmlns:c15="http://schemas.microsoft.com/office/drawing/2012/chart" uri="{CE6537A1-D6FC-4f65-9D91-7224C49458BB}"/>
              </c:extLst>
            </c:dLbl>
            <c:dLbl>
              <c:idx val="1"/>
              <c:layout/>
              <c:dLblPos val="outEnd"/>
              <c:showLegendKey val="0"/>
              <c:showVal val="1"/>
              <c:showCatName val="0"/>
              <c:showSerName val="0"/>
              <c:showPercent val="0"/>
              <c:showBubbleSize val="0"/>
              <c:extLst>
                <c:ext xmlns:c15="http://schemas.microsoft.com/office/drawing/2012/chart" uri="{CE6537A1-D6FC-4f65-9D91-7224C49458BB}"/>
              </c:extLst>
            </c:dLbl>
            <c:dLbl>
              <c:idx val="2"/>
              <c:layout/>
              <c:dLblPos val="outEnd"/>
              <c:showLegendKey val="0"/>
              <c:showVal val="1"/>
              <c:showCatName val="0"/>
              <c:showSerName val="0"/>
              <c:showPercent val="0"/>
              <c:showBubbleSize val="0"/>
              <c:extLst>
                <c:ext xmlns:c15="http://schemas.microsoft.com/office/drawing/2012/chart" uri="{CE6537A1-D6FC-4f65-9D91-7224C49458BB}"/>
              </c:extLst>
            </c:dLbl>
            <c:dLbl>
              <c:idx val="3"/>
              <c:layout/>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zh-CN" sz="1000" b="1" i="0" u="none" strike="noStrike" kern="1200" baseline="0">
                    <a:solidFill>
                      <a:schemeClr val="tx1">
                        <a:lumMod val="50000"/>
                        <a:lumOff val="50000"/>
                      </a:schemeClr>
                    </a:solidFill>
                    <a:latin typeface="+mn-lt"/>
                    <a:ea typeface="+mn-ea"/>
                    <a:cs typeface="+mn-cs"/>
                  </a:defRPr>
                </a:pPr>
              </a:p>
            </c:txPr>
            <c:dLblPos val="outEnd"/>
            <c:showLegendKey val="0"/>
            <c:showVal val="0"/>
            <c:showCatName val="0"/>
            <c:showSerName val="0"/>
            <c:showPercent val="0"/>
            <c:showBubbleSize val="0"/>
            <c:showLeaderLines val="0"/>
            <c:extLst>
              <c:ext xmlns:c15="http://schemas.microsoft.com/office/drawing/2012/chart" uri="{CE6537A1-D6FC-4f65-9D91-7224C49458BB}">
                <c15:layout/>
                <c15:showLeaderLines val="0"/>
                <c15:leaderLines/>
              </c:ext>
            </c:extLst>
          </c:dLbls>
          <c:cat>
            <c:numRef>
              <c:f>Sheet1!$A$2:$A$5</c:f>
              <c:numCache>
                <c:formatCode>General</c:formatCode>
                <c:ptCount val="4"/>
                <c:pt idx="0">
                  <c:v>2010</c:v>
                </c:pt>
                <c:pt idx="1">
                  <c:v>2012</c:v>
                </c:pt>
                <c:pt idx="2">
                  <c:v>2014</c:v>
                </c:pt>
                <c:pt idx="3">
                  <c:v>2016</c:v>
                </c:pt>
              </c:numCache>
            </c:numRef>
          </c:cat>
          <c:val>
            <c:numRef>
              <c:f>Sheet1!$B$2:$B$5</c:f>
              <c:numCache>
                <c:formatCode>General</c:formatCode>
                <c:ptCount val="4"/>
                <c:pt idx="0">
                  <c:v>10</c:v>
                </c:pt>
                <c:pt idx="1">
                  <c:v>20</c:v>
                </c:pt>
                <c:pt idx="2">
                  <c:v>30</c:v>
                </c:pt>
                <c:pt idx="3">
                  <c:v>100</c:v>
                </c:pt>
              </c:numCache>
            </c:numRef>
          </c:val>
        </c:ser>
        <c:dLbls>
          <c:showLegendKey val="0"/>
          <c:showVal val="0"/>
          <c:showCatName val="0"/>
          <c:showSerName val="0"/>
          <c:showPercent val="0"/>
          <c:showBubbleSize val="0"/>
        </c:dLbls>
        <c:gapWidth val="55"/>
        <c:overlap val="-16"/>
        <c:axId val="194847040"/>
        <c:axId val="194847600"/>
      </c:barChart>
      <c:catAx>
        <c:axId val="194847040"/>
        <c:scaling>
          <c:orientation val="maxMin"/>
        </c:scaling>
        <c:delete val="0"/>
        <c:axPos val="b"/>
        <c:numFmt formatCode="General" sourceLinked="0"/>
        <c:majorTickMark val="out"/>
        <c:minorTickMark val="none"/>
        <c:tickLblPos val="nextTo"/>
        <c:spPr>
          <a:noFill/>
          <a:ln w="6350" cap="flat" cmpd="sng" algn="ctr">
            <a:solidFill>
              <a:schemeClr val="bg1">
                <a:lumMod val="75000"/>
              </a:schemeClr>
            </a:solidFill>
            <a:prstDash val="solid"/>
            <a:round/>
          </a:ln>
        </c:spPr>
        <c:txPr>
          <a:bodyPr rot="-60000000" spcFirstLastPara="0" vertOverflow="ellipsis" vert="horz" wrap="square" anchor="ctr" anchorCtr="1"/>
          <a:lstStyle/>
          <a:p>
            <a:pPr>
              <a:defRPr lang="zh-CN" sz="1000" b="1" i="0" u="none" strike="noStrike" kern="1200" baseline="0">
                <a:solidFill>
                  <a:schemeClr val="tx1">
                    <a:lumMod val="50000"/>
                    <a:lumOff val="50000"/>
                  </a:schemeClr>
                </a:solidFill>
                <a:latin typeface="+mn-lt"/>
                <a:ea typeface="+mn-ea"/>
                <a:cs typeface="+mn-cs"/>
              </a:defRPr>
            </a:pPr>
          </a:p>
        </c:txPr>
        <c:crossAx val="194847600"/>
        <c:crosses val="autoZero"/>
        <c:auto val="0"/>
        <c:lblAlgn val="ctr"/>
        <c:lblOffset val="100"/>
        <c:noMultiLvlLbl val="0"/>
      </c:catAx>
      <c:valAx>
        <c:axId val="194847600"/>
        <c:scaling>
          <c:orientation val="minMax"/>
        </c:scaling>
        <c:delete val="0"/>
        <c:axPos val="r"/>
        <c:majorGridlines>
          <c:spPr>
            <a:ln w="6350" cap="flat" cmpd="sng" algn="ctr">
              <a:solidFill>
                <a:prstClr val="white">
                  <a:lumMod val="85000"/>
                  <a:alpha val="48000"/>
                </a:prstClr>
              </a:solidFill>
              <a:prstDash val="solid"/>
              <a:round/>
            </a:ln>
          </c:spPr>
        </c:majorGridlines>
        <c:numFmt formatCode="General" sourceLinked="0"/>
        <c:majorTickMark val="none"/>
        <c:minorTickMark val="in"/>
        <c:tickLblPos val="low"/>
        <c:spPr>
          <a:noFill/>
          <a:ln w="6350" cap="flat" cmpd="sng" algn="ctr">
            <a:solidFill>
              <a:schemeClr val="bg1">
                <a:lumMod val="85000"/>
              </a:schemeClr>
            </a:solidFill>
            <a:prstDash val="solid"/>
            <a:round/>
          </a:ln>
        </c:spPr>
        <c:txPr>
          <a:bodyPr rot="-60000000" spcFirstLastPara="0" vertOverflow="ellipsis" vert="horz" wrap="square" anchor="ctr" anchorCtr="1"/>
          <a:lstStyle/>
          <a:p>
            <a:pPr>
              <a:defRPr lang="zh-CN" sz="1000" b="1" i="0" u="none" strike="noStrike" kern="1200" baseline="0">
                <a:solidFill>
                  <a:schemeClr val="tx1">
                    <a:lumMod val="50000"/>
                    <a:lumOff val="50000"/>
                  </a:schemeClr>
                </a:solidFill>
                <a:latin typeface="+mn-lt"/>
                <a:ea typeface="+mn-ea"/>
                <a:cs typeface="+mn-cs"/>
              </a:defRPr>
            </a:pPr>
          </a:p>
        </c:txPr>
        <c:crossAx val="194847040"/>
        <c:crosses val="autoZero"/>
        <c:crossBetween val="between"/>
      </c:valAx>
    </c:plotArea>
    <c:plotVisOnly val="1"/>
    <c:dispBlanksAs val="gap"/>
    <c:showDLblsOverMax val="0"/>
  </c:chart>
  <c:txPr>
    <a:bodyPr/>
    <a:lstStyle/>
    <a:p>
      <a:pPr>
        <a:defRPr lang="zh-CN" sz="1000" b="1">
          <a:solidFill>
            <a:schemeClr val="tx1">
              <a:lumMod val="50000"/>
              <a:lumOff val="50000"/>
            </a:schemeClr>
          </a:solidFill>
        </a:defRPr>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963670791151106"/>
          <c:y val="0.0892009332166813"/>
          <c:w val="0.907292854556974"/>
          <c:h val="0.760530724100664"/>
        </c:manualLayout>
      </c:layout>
      <c:barChart>
        <c:barDir val="col"/>
        <c:grouping val="percentStacked"/>
        <c:varyColors val="0"/>
        <c:ser>
          <c:idx val="0"/>
          <c:order val="0"/>
          <c:tx>
            <c:strRef>
              <c:f>Sheet1!$B$1</c:f>
              <c:strCache>
                <c:ptCount val="1"/>
                <c:pt idx="0">
                  <c:v>Series 1</c:v>
                </c:pt>
              </c:strCache>
            </c:strRef>
          </c:tx>
          <c:invertIfNegative val="0"/>
          <c:dPt>
            <c:idx val="0"/>
            <c:invertIfNegative val="0"/>
            <c:bubble3D val="0"/>
            <c:spPr>
              <a:solidFill>
                <a:schemeClr val="accent1"/>
              </a:solidFill>
            </c:spPr>
          </c:dPt>
          <c:dPt>
            <c:idx val="1"/>
            <c:invertIfNegative val="0"/>
            <c:bubble3D val="0"/>
            <c:spPr>
              <a:solidFill>
                <a:schemeClr val="accent1">
                  <a:alpha val="89804"/>
                </a:schemeClr>
              </a:solidFill>
            </c:spPr>
          </c:dPt>
          <c:dPt>
            <c:idx val="2"/>
            <c:invertIfNegative val="0"/>
            <c:bubble3D val="0"/>
            <c:spPr>
              <a:solidFill>
                <a:schemeClr val="accent1">
                  <a:alpha val="80000"/>
                </a:schemeClr>
              </a:solidFill>
            </c:spPr>
          </c:dPt>
          <c:dPt>
            <c:idx val="3"/>
            <c:invertIfNegative val="0"/>
            <c:bubble3D val="0"/>
            <c:spPr>
              <a:solidFill>
                <a:schemeClr val="accent1">
                  <a:alpha val="69804"/>
                </a:schemeClr>
              </a:solidFill>
            </c:spPr>
          </c:dPt>
          <c:dPt>
            <c:idx val="4"/>
            <c:invertIfNegative val="0"/>
            <c:bubble3D val="0"/>
            <c:spPr>
              <a:solidFill>
                <a:schemeClr val="accent1">
                  <a:alpha val="60000"/>
                </a:schemeClr>
              </a:solidFill>
            </c:spPr>
          </c:dPt>
          <c:dPt>
            <c:idx val="5"/>
            <c:invertIfNegative val="0"/>
            <c:bubble3D val="0"/>
            <c:spPr>
              <a:solidFill>
                <a:schemeClr val="accent1">
                  <a:alpha val="50196"/>
                </a:schemeClr>
              </a:solidFill>
            </c:spPr>
          </c:dPt>
          <c:dLbls>
            <c:delete val="1"/>
          </c:dLbls>
          <c:cat>
            <c:strRef>
              <c:f>Sheet1!$A$2:$A$7</c:f>
              <c:strCache>
                <c:ptCount val="6"/>
                <c:pt idx="0">
                  <c:v>分类1</c:v>
                </c:pt>
                <c:pt idx="1">
                  <c:v>分类2</c:v>
                </c:pt>
                <c:pt idx="2">
                  <c:v>分类3</c:v>
                </c:pt>
                <c:pt idx="3">
                  <c:v>分类4</c:v>
                </c:pt>
                <c:pt idx="4">
                  <c:v>分类5</c:v>
                </c:pt>
                <c:pt idx="5">
                  <c:v>分类6</c:v>
                </c:pt>
              </c:strCache>
            </c:strRef>
          </c:cat>
          <c:val>
            <c:numRef>
              <c:f>Sheet1!$B$2:$B$7</c:f>
              <c:numCache>
                <c:formatCode>0.0%</c:formatCode>
                <c:ptCount val="6"/>
                <c:pt idx="0">
                  <c:v>1</c:v>
                </c:pt>
                <c:pt idx="1">
                  <c:v>1.5</c:v>
                </c:pt>
                <c:pt idx="2">
                  <c:v>2</c:v>
                </c:pt>
                <c:pt idx="3">
                  <c:v>1.5</c:v>
                </c:pt>
                <c:pt idx="4">
                  <c:v>1</c:v>
                </c:pt>
                <c:pt idx="5">
                  <c:v>1</c:v>
                </c:pt>
              </c:numCache>
            </c:numRef>
          </c:val>
        </c:ser>
        <c:ser>
          <c:idx val="1"/>
          <c:order val="1"/>
          <c:tx>
            <c:strRef>
              <c:f>Sheet1!$C$1</c:f>
              <c:strCache>
                <c:ptCount val="1"/>
                <c:pt idx="0">
                  <c:v>Series 2</c:v>
                </c:pt>
              </c:strCache>
            </c:strRef>
          </c:tx>
          <c:invertIfNegative val="0"/>
          <c:dPt>
            <c:idx val="0"/>
            <c:invertIfNegative val="0"/>
            <c:bubble3D val="0"/>
            <c:spPr>
              <a:solidFill>
                <a:srgbClr val="FFFFFF">
                  <a:lumMod val="75000"/>
                  <a:alpha val="70000"/>
                </a:srgbClr>
              </a:solidFill>
            </c:spPr>
          </c:dPt>
          <c:dPt>
            <c:idx val="1"/>
            <c:invertIfNegative val="0"/>
            <c:bubble3D val="0"/>
            <c:spPr>
              <a:solidFill>
                <a:srgbClr val="FFFFFF">
                  <a:lumMod val="75000"/>
                  <a:alpha val="70000"/>
                </a:srgbClr>
              </a:solidFill>
            </c:spPr>
          </c:dPt>
          <c:dPt>
            <c:idx val="2"/>
            <c:invertIfNegative val="0"/>
            <c:bubble3D val="0"/>
            <c:spPr>
              <a:solidFill>
                <a:srgbClr val="FFFFFF">
                  <a:lumMod val="75000"/>
                  <a:alpha val="70000"/>
                </a:srgbClr>
              </a:solidFill>
            </c:spPr>
          </c:dPt>
          <c:dPt>
            <c:idx val="3"/>
            <c:invertIfNegative val="0"/>
            <c:bubble3D val="0"/>
            <c:spPr>
              <a:solidFill>
                <a:srgbClr val="FFFFFF">
                  <a:lumMod val="75000"/>
                  <a:alpha val="70000"/>
                </a:srgbClr>
              </a:solidFill>
            </c:spPr>
          </c:dPt>
          <c:dPt>
            <c:idx val="4"/>
            <c:invertIfNegative val="0"/>
            <c:bubble3D val="0"/>
            <c:spPr>
              <a:solidFill>
                <a:srgbClr val="FFFFFF">
                  <a:lumMod val="75000"/>
                  <a:alpha val="70000"/>
                </a:srgbClr>
              </a:solidFill>
            </c:spPr>
          </c:dPt>
          <c:dPt>
            <c:idx val="5"/>
            <c:invertIfNegative val="0"/>
            <c:bubble3D val="0"/>
            <c:spPr>
              <a:solidFill>
                <a:srgbClr val="FFFFFF">
                  <a:lumMod val="75000"/>
                  <a:alpha val="70000"/>
                </a:srgbClr>
              </a:solidFill>
            </c:spPr>
          </c:dPt>
          <c:dLbls>
            <c:delete val="1"/>
          </c:dLbls>
          <c:cat>
            <c:strRef>
              <c:f>Sheet1!$A$2:$A$7</c:f>
              <c:strCache>
                <c:ptCount val="6"/>
                <c:pt idx="0">
                  <c:v>分类1</c:v>
                </c:pt>
                <c:pt idx="1">
                  <c:v>分类2</c:v>
                </c:pt>
                <c:pt idx="2">
                  <c:v>分类3</c:v>
                </c:pt>
                <c:pt idx="3">
                  <c:v>分类4</c:v>
                </c:pt>
                <c:pt idx="4">
                  <c:v>分类5</c:v>
                </c:pt>
                <c:pt idx="5">
                  <c:v>分类6</c:v>
                </c:pt>
              </c:strCache>
            </c:strRef>
          </c:cat>
          <c:val>
            <c:numRef>
              <c:f>Sheet1!$C$2:$C$7</c:f>
              <c:numCache>
                <c:formatCode>0.0%</c:formatCode>
                <c:ptCount val="6"/>
                <c:pt idx="0">
                  <c:v>0.5</c:v>
                </c:pt>
                <c:pt idx="1">
                  <c:v>2</c:v>
                </c:pt>
                <c:pt idx="2">
                  <c:v>1.8</c:v>
                </c:pt>
                <c:pt idx="3">
                  <c:v>2.8</c:v>
                </c:pt>
                <c:pt idx="4">
                  <c:v>3</c:v>
                </c:pt>
                <c:pt idx="5">
                  <c:v>0.5</c:v>
                </c:pt>
              </c:numCache>
            </c:numRef>
          </c:val>
        </c:ser>
        <c:dLbls>
          <c:showLegendKey val="0"/>
          <c:showVal val="1"/>
          <c:showCatName val="0"/>
          <c:showSerName val="0"/>
          <c:showPercent val="0"/>
          <c:showBubbleSize val="0"/>
        </c:dLbls>
        <c:gapWidth val="135"/>
        <c:overlap val="100"/>
        <c:axId val="277886288"/>
        <c:axId val="277889648"/>
      </c:barChart>
      <c:catAx>
        <c:axId val="277886288"/>
        <c:scaling>
          <c:orientation val="minMax"/>
        </c:scaling>
        <c:delete val="0"/>
        <c:axPos val="b"/>
        <c:numFmt formatCode="General" sourceLinked="0"/>
        <c:majorTickMark val="out"/>
        <c:minorTickMark val="none"/>
        <c:tickLblPos val="nextTo"/>
        <c:spPr>
          <a:ln w="6350" cap="flat" cmpd="sng" algn="ctr">
            <a:solidFill>
              <a:schemeClr val="bg1">
                <a:lumMod val="85000"/>
              </a:schemeClr>
            </a:solidFill>
            <a:prstDash val="solid"/>
            <a:round/>
          </a:ln>
        </c:spPr>
        <c:txPr>
          <a:bodyPr rot="-60000000" spcFirstLastPara="0" vertOverflow="ellipsis" vert="horz" wrap="square" anchor="ctr" anchorCtr="1"/>
          <a:lstStyle/>
          <a:p>
            <a:pPr>
              <a:defRPr lang="zh-CN" sz="1100" b="0" i="0" u="none" strike="noStrike" kern="1200" baseline="0">
                <a:solidFill>
                  <a:schemeClr val="tx1">
                    <a:lumMod val="50000"/>
                    <a:lumOff val="50000"/>
                  </a:schemeClr>
                </a:solidFill>
                <a:latin typeface="微软雅黑" panose="020B0503020204020204" pitchFamily="34" charset="-122"/>
                <a:ea typeface="微软雅黑" panose="020B0503020204020204" pitchFamily="34" charset="-122"/>
                <a:cs typeface="+mn-cs"/>
              </a:defRPr>
            </a:pPr>
          </a:p>
        </c:txPr>
        <c:crossAx val="277889648"/>
        <c:crosses val="autoZero"/>
        <c:auto val="1"/>
        <c:lblAlgn val="ctr"/>
        <c:lblOffset val="100"/>
        <c:noMultiLvlLbl val="0"/>
      </c:catAx>
      <c:valAx>
        <c:axId val="277889648"/>
        <c:scaling>
          <c:orientation val="minMax"/>
        </c:scaling>
        <c:delete val="0"/>
        <c:axPos val="l"/>
        <c:majorGridlines>
          <c:spPr>
            <a:ln w="6350" cap="flat" cmpd="sng" algn="ctr">
              <a:solidFill>
                <a:schemeClr val="bg1">
                  <a:lumMod val="85000"/>
                </a:schemeClr>
              </a:solidFill>
              <a:prstDash val="solid"/>
              <a:round/>
            </a:ln>
          </c:spPr>
        </c:majorGridlines>
        <c:numFmt formatCode="0%" sourceLinked="1"/>
        <c:majorTickMark val="out"/>
        <c:minorTickMark val="none"/>
        <c:tickLblPos val="nextTo"/>
        <c:spPr>
          <a:ln w="6350" cap="flat" cmpd="sng" algn="ctr">
            <a:solidFill>
              <a:schemeClr val="bg1">
                <a:lumMod val="85000"/>
              </a:schemeClr>
            </a:solidFill>
            <a:prstDash val="solid"/>
            <a:round/>
          </a:ln>
        </c:spPr>
        <c:txPr>
          <a:bodyPr rot="-60000000" spcFirstLastPara="0" vertOverflow="ellipsis" vert="horz" wrap="square" anchor="ctr" anchorCtr="1"/>
          <a:lstStyle/>
          <a:p>
            <a:pPr>
              <a:defRPr lang="zh-CN" sz="1100" b="0" i="0" u="none" strike="noStrike" kern="1200" baseline="0">
                <a:solidFill>
                  <a:schemeClr val="tx1">
                    <a:lumMod val="50000"/>
                    <a:lumOff val="50000"/>
                  </a:schemeClr>
                </a:solidFill>
                <a:latin typeface="+mn-lt"/>
                <a:ea typeface="+mn-ea"/>
                <a:cs typeface="+mn-cs"/>
              </a:defRPr>
            </a:pPr>
          </a:p>
        </c:txPr>
        <c:crossAx val="277886288"/>
        <c:crosses val="autoZero"/>
        <c:crossBetween val="between"/>
      </c:valAx>
      <c:spPr>
        <a:noFill/>
        <a:ln>
          <a:noFill/>
        </a:ln>
        <a:effectLst/>
      </c:spPr>
    </c:plotArea>
    <c:plotVisOnly val="1"/>
    <c:dispBlanksAs val="gap"/>
    <c:showDLblsOverMax val="0"/>
  </c:chart>
  <c:txPr>
    <a:bodyPr/>
    <a:lstStyle/>
    <a:p>
      <a:pPr>
        <a:defRPr lang="zh-CN" sz="1100">
          <a:solidFill>
            <a:schemeClr val="tx1">
              <a:lumMod val="50000"/>
              <a:lumOff val="50000"/>
            </a:schemeClr>
          </a:solidFill>
        </a:defRPr>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4975132100253"/>
          <c:y val="0.305587440609428"/>
          <c:w val="0.817496496833368"/>
          <c:h val="0.59645210140895"/>
        </c:manualLayout>
      </c:layout>
      <c:barChart>
        <c:barDir val="col"/>
        <c:grouping val="percentStacked"/>
        <c:varyColors val="0"/>
        <c:ser>
          <c:idx val="0"/>
          <c:order val="0"/>
          <c:tx>
            <c:strRef>
              <c:f>Sheet1!$B$1</c:f>
              <c:strCache>
                <c:ptCount val="1"/>
                <c:pt idx="0">
                  <c:v>类别1</c:v>
                </c:pt>
              </c:strCache>
            </c:strRef>
          </c:tx>
          <c:invertIfNegative val="0"/>
          <c:dLbls>
            <c:spPr>
              <a:noFill/>
              <a:ln>
                <a:noFill/>
              </a:ln>
              <a:effectLst/>
            </c:spPr>
            <c:txPr>
              <a:bodyPr rot="0" spcFirstLastPara="0" vertOverflow="ellipsis" vert="horz" wrap="square" lIns="38100" tIns="19050" rIns="38100" bIns="19050" anchor="ctr" anchorCtr="1"/>
              <a:lstStyle/>
              <a:p>
                <a:pPr>
                  <a:defRPr lang="zh-CN" sz="1200" b="1" i="0" u="none" strike="noStrike" kern="1200" baseline="0">
                    <a:solidFill>
                      <a:schemeClr val="bg1"/>
                    </a:solidFill>
                    <a:latin typeface="+mn-lt"/>
                    <a:ea typeface="+mn-ea"/>
                    <a:cs typeface="+mn-cs"/>
                  </a:defRPr>
                </a:pPr>
              </a:p>
            </c:txPr>
            <c:dLblPos val="inBase"/>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Sheet1!$A$2:$A$5</c:f>
              <c:strCache>
                <c:ptCount val="4"/>
                <c:pt idx="0">
                  <c:v>分类1</c:v>
                </c:pt>
                <c:pt idx="1">
                  <c:v>分类2</c:v>
                </c:pt>
                <c:pt idx="2">
                  <c:v>分类3</c:v>
                </c:pt>
                <c:pt idx="3">
                  <c:v>分类4</c:v>
                </c:pt>
              </c:strCache>
            </c:strRef>
          </c:cat>
          <c:val>
            <c:numRef>
              <c:f>Sheet1!$B$2:$B$5</c:f>
              <c:numCache>
                <c:formatCode>0%</c:formatCode>
                <c:ptCount val="4"/>
                <c:pt idx="0">
                  <c:v>0.2</c:v>
                </c:pt>
                <c:pt idx="1">
                  <c:v>0.3</c:v>
                </c:pt>
                <c:pt idx="2">
                  <c:v>0.5</c:v>
                </c:pt>
                <c:pt idx="3">
                  <c:v>0.35</c:v>
                </c:pt>
              </c:numCache>
            </c:numRef>
          </c:val>
        </c:ser>
        <c:ser>
          <c:idx val="1"/>
          <c:order val="1"/>
          <c:tx>
            <c:strRef>
              <c:f>Sheet1!$C$1</c:f>
              <c:strCache>
                <c:ptCount val="1"/>
                <c:pt idx="0">
                  <c:v>类别2</c:v>
                </c:pt>
              </c:strCache>
            </c:strRef>
          </c:tx>
          <c:spPr>
            <a:solidFill>
              <a:schemeClr val="accent1">
                <a:alpha val="80000"/>
              </a:schemeClr>
            </a:solidFill>
          </c:spPr>
          <c:invertIfNegative val="0"/>
          <c:dLbls>
            <c:spPr>
              <a:noFill/>
              <a:ln>
                <a:noFill/>
              </a:ln>
              <a:effectLst/>
            </c:spPr>
            <c:txPr>
              <a:bodyPr rot="0" spcFirstLastPara="0" vertOverflow="ellipsis" vert="horz" wrap="square" lIns="38100" tIns="19050" rIns="38100" bIns="19050" anchor="ctr" anchorCtr="1"/>
              <a:lstStyle/>
              <a:p>
                <a:pPr>
                  <a:defRPr lang="zh-CN" sz="1200" b="1" i="0" u="none" strike="noStrike" kern="1200" baseline="0">
                    <a:solidFill>
                      <a:schemeClr val="bg1"/>
                    </a:solidFill>
                    <a:latin typeface="+mn-lt"/>
                    <a:ea typeface="+mn-ea"/>
                    <a:cs typeface="+mn-cs"/>
                  </a:defRPr>
                </a:pPr>
              </a:p>
            </c:txPr>
            <c:dLblPos val="inBase"/>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Sheet1!$A$2:$A$5</c:f>
              <c:strCache>
                <c:ptCount val="4"/>
                <c:pt idx="0">
                  <c:v>分类1</c:v>
                </c:pt>
                <c:pt idx="1">
                  <c:v>分类2</c:v>
                </c:pt>
                <c:pt idx="2">
                  <c:v>分类3</c:v>
                </c:pt>
                <c:pt idx="3">
                  <c:v>分类4</c:v>
                </c:pt>
              </c:strCache>
            </c:strRef>
          </c:cat>
          <c:val>
            <c:numRef>
              <c:f>Sheet1!$C$2:$C$5</c:f>
              <c:numCache>
                <c:formatCode>0%</c:formatCode>
                <c:ptCount val="4"/>
                <c:pt idx="0">
                  <c:v>0.4</c:v>
                </c:pt>
                <c:pt idx="1">
                  <c:v>0.5</c:v>
                </c:pt>
                <c:pt idx="2">
                  <c:v>0.3</c:v>
                </c:pt>
                <c:pt idx="3">
                  <c:v>0.35</c:v>
                </c:pt>
              </c:numCache>
            </c:numRef>
          </c:val>
        </c:ser>
        <c:ser>
          <c:idx val="2"/>
          <c:order val="2"/>
          <c:tx>
            <c:strRef>
              <c:f>Sheet1!$D$1</c:f>
              <c:strCache>
                <c:ptCount val="1"/>
                <c:pt idx="0">
                  <c:v>类别3</c:v>
                </c:pt>
              </c:strCache>
            </c:strRef>
          </c:tx>
          <c:spPr>
            <a:solidFill>
              <a:schemeClr val="bg1">
                <a:lumMod val="50000"/>
                <a:alpha val="80000"/>
              </a:schemeClr>
            </a:solidFill>
          </c:spPr>
          <c:invertIfNegative val="0"/>
          <c:dLbls>
            <c:spPr>
              <a:noFill/>
              <a:ln>
                <a:noFill/>
              </a:ln>
              <a:effectLst/>
            </c:spPr>
            <c:txPr>
              <a:bodyPr rot="0" spcFirstLastPara="0" vertOverflow="ellipsis" vert="horz" wrap="square" lIns="38100" tIns="19050" rIns="38100" bIns="19050" anchor="ctr" anchorCtr="1"/>
              <a:lstStyle/>
              <a:p>
                <a:pPr>
                  <a:defRPr lang="zh-CN" sz="1200" b="1" i="0" u="none" strike="noStrike" kern="1200" baseline="0">
                    <a:solidFill>
                      <a:schemeClr val="bg1"/>
                    </a:solidFill>
                    <a:latin typeface="+mn-lt"/>
                    <a:ea typeface="+mn-ea"/>
                    <a:cs typeface="+mn-cs"/>
                  </a:defRPr>
                </a:pPr>
              </a:p>
            </c:txPr>
            <c:dLblPos val="inBase"/>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Sheet1!$A$2:$A$5</c:f>
              <c:strCache>
                <c:ptCount val="4"/>
                <c:pt idx="0">
                  <c:v>分类1</c:v>
                </c:pt>
                <c:pt idx="1">
                  <c:v>分类2</c:v>
                </c:pt>
                <c:pt idx="2">
                  <c:v>分类3</c:v>
                </c:pt>
                <c:pt idx="3">
                  <c:v>分类4</c:v>
                </c:pt>
              </c:strCache>
            </c:strRef>
          </c:cat>
          <c:val>
            <c:numRef>
              <c:f>Sheet1!$D$2:$D$5</c:f>
              <c:numCache>
                <c:formatCode>0%</c:formatCode>
                <c:ptCount val="4"/>
                <c:pt idx="0">
                  <c:v>0.4</c:v>
                </c:pt>
                <c:pt idx="1">
                  <c:v>0.2</c:v>
                </c:pt>
                <c:pt idx="2">
                  <c:v>0.2</c:v>
                </c:pt>
                <c:pt idx="3">
                  <c:v>0.3</c:v>
                </c:pt>
              </c:numCache>
            </c:numRef>
          </c:val>
        </c:ser>
        <c:dLbls>
          <c:showLegendKey val="0"/>
          <c:showVal val="1"/>
          <c:showCatName val="0"/>
          <c:showSerName val="0"/>
          <c:showPercent val="0"/>
          <c:showBubbleSize val="0"/>
        </c:dLbls>
        <c:gapWidth val="100"/>
        <c:overlap val="100"/>
        <c:axId val="714388752"/>
        <c:axId val="714389312"/>
      </c:barChart>
      <c:catAx>
        <c:axId val="714388752"/>
        <c:scaling>
          <c:orientation val="minMax"/>
        </c:scaling>
        <c:delete val="0"/>
        <c:axPos val="b"/>
        <c:numFmt formatCode="General" sourceLinked="0"/>
        <c:majorTickMark val="out"/>
        <c:minorTickMark val="none"/>
        <c:tickLblPos val="nextTo"/>
        <c:spPr>
          <a:ln w="6350" cap="flat" cmpd="sng" algn="ctr">
            <a:solidFill>
              <a:schemeClr val="bg1">
                <a:lumMod val="75000"/>
              </a:schemeClr>
            </a:solidFill>
            <a:prstDash val="solid"/>
            <a:round/>
          </a:ln>
        </c:spPr>
        <c:txPr>
          <a:bodyPr rot="-60000000" spcFirstLastPara="0" vertOverflow="ellipsis" vert="horz" wrap="square" anchor="ctr" anchorCtr="1"/>
          <a:lstStyle/>
          <a:p>
            <a:pPr>
              <a:defRPr lang="zh-CN" sz="1200" b="0" i="0" u="none" strike="noStrike" kern="1200" baseline="0">
                <a:solidFill>
                  <a:schemeClr val="tx1">
                    <a:lumMod val="50000"/>
                    <a:lumOff val="50000"/>
                  </a:schemeClr>
                </a:solidFill>
                <a:latin typeface="微软雅黑" panose="020B0503020204020204" pitchFamily="34" charset="-122"/>
                <a:ea typeface="微软雅黑" panose="020B0503020204020204" pitchFamily="34" charset="-122"/>
                <a:cs typeface="+mn-cs"/>
              </a:defRPr>
            </a:pPr>
          </a:p>
        </c:txPr>
        <c:crossAx val="714389312"/>
        <c:crosses val="autoZero"/>
        <c:auto val="1"/>
        <c:lblAlgn val="ctr"/>
        <c:lblOffset val="100"/>
        <c:noMultiLvlLbl val="0"/>
      </c:catAx>
      <c:valAx>
        <c:axId val="714389312"/>
        <c:scaling>
          <c:orientation val="minMax"/>
          <c:max val="1"/>
        </c:scaling>
        <c:delete val="0"/>
        <c:axPos val="l"/>
        <c:majorGridlines>
          <c:spPr>
            <a:ln w="6350" cap="flat" cmpd="sng" algn="ctr">
              <a:solidFill>
                <a:schemeClr val="bg1">
                  <a:lumMod val="85000"/>
                </a:schemeClr>
              </a:solidFill>
              <a:prstDash val="solid"/>
              <a:round/>
            </a:ln>
          </c:spPr>
        </c:majorGridlines>
        <c:numFmt formatCode="0%" sourceLinked="0"/>
        <c:majorTickMark val="out"/>
        <c:minorTickMark val="none"/>
        <c:tickLblPos val="nextTo"/>
        <c:spPr>
          <a:ln w="6350" cap="flat" cmpd="sng" algn="ctr">
            <a:solidFill>
              <a:schemeClr val="bg1">
                <a:lumMod val="75000"/>
              </a:schemeClr>
            </a:solidFill>
            <a:prstDash val="solid"/>
            <a:round/>
          </a:ln>
        </c:spPr>
        <c:txPr>
          <a:bodyPr rot="-60000000" spcFirstLastPara="0" vertOverflow="ellipsis" vert="horz" wrap="square" anchor="ctr" anchorCtr="1"/>
          <a:lstStyle/>
          <a:p>
            <a:pPr>
              <a:defRPr lang="zh-CN" sz="1100" b="0" i="0" u="none" strike="noStrike" kern="1200" baseline="0">
                <a:solidFill>
                  <a:schemeClr val="tx1">
                    <a:lumMod val="50000"/>
                    <a:lumOff val="50000"/>
                  </a:schemeClr>
                </a:solidFill>
                <a:latin typeface="+mn-lt"/>
                <a:ea typeface="+mn-ea"/>
                <a:cs typeface="+mn-cs"/>
              </a:defRPr>
            </a:pPr>
          </a:p>
        </c:txPr>
        <c:crossAx val="714388752"/>
        <c:crosses val="autoZero"/>
        <c:crossBetween val="between"/>
        <c:minorUnit val="0.04"/>
      </c:valAx>
    </c:plotArea>
    <c:legend>
      <c:legendPos val="r"/>
      <c:layout>
        <c:manualLayout>
          <c:xMode val="edge"/>
          <c:yMode val="edge"/>
          <c:x val="0.123994001110118"/>
          <c:y val="0.150013439561816"/>
          <c:w val="0.835660158256623"/>
          <c:h val="0.11121612166756"/>
        </c:manualLayout>
      </c:layout>
      <c:overlay val="0"/>
      <c:txPr>
        <a:bodyPr rot="0" spcFirstLastPara="0" vertOverflow="ellipsis" vert="horz" wrap="square" anchor="ctr" anchorCtr="1"/>
        <a:lstStyle/>
        <a:p>
          <a:pPr>
            <a:defRPr lang="zh-CN" sz="1600" b="0" i="0" u="none" strike="noStrike" kern="1200" baseline="0">
              <a:solidFill>
                <a:schemeClr val="tx1">
                  <a:lumMod val="50000"/>
                  <a:lumOff val="50000"/>
                </a:schemeClr>
              </a:solidFill>
              <a:latin typeface="微软雅黑" panose="020B0503020204020204" pitchFamily="34" charset="-122"/>
              <a:ea typeface="微软雅黑" panose="020B0503020204020204" pitchFamily="34" charset="-122"/>
              <a:cs typeface="+mn-cs"/>
            </a:defRPr>
          </a:pPr>
        </a:p>
      </c:txPr>
    </c:legend>
    <c:plotVisOnly val="1"/>
    <c:dispBlanksAs val="gap"/>
    <c:showDLblsOverMax val="0"/>
  </c:chart>
  <c:txPr>
    <a:bodyPr/>
    <a:lstStyle/>
    <a:p>
      <a:pPr>
        <a:defRPr lang="zh-CN" sz="1800"/>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bar"/>
        <c:grouping val="clustered"/>
        <c:varyColors val="0"/>
        <c:ser>
          <c:idx val="0"/>
          <c:order val="0"/>
          <c:tx>
            <c:strRef>
              <c:f>Sheet1!$B$1</c:f>
              <c:strCache>
                <c:ptCount val="1"/>
                <c:pt idx="0">
                  <c:v>类别1</c:v>
                </c:pt>
              </c:strCache>
            </c:strRef>
          </c:tx>
          <c:spPr>
            <a:solidFill>
              <a:schemeClr val="accent1">
                <a:alpha val="40000"/>
              </a:schemeClr>
            </a:solidFill>
            <a:ln w="6350" cap="flat" cmpd="sng" algn="ctr">
              <a:noFill/>
              <a:prstDash val="solid"/>
              <a:round/>
            </a:ln>
            <a:effectLst/>
          </c:spPr>
          <c:invertIfNegative val="0"/>
          <c:dLbls>
            <c:spPr>
              <a:noFill/>
              <a:ln>
                <a:noFill/>
              </a:ln>
              <a:effectLst/>
            </c:spPr>
            <c:txPr>
              <a:bodyPr rot="0" spcFirstLastPara="0" vertOverflow="ellipsis" vert="horz" wrap="square" lIns="38100" tIns="19050" rIns="38100" bIns="19050" anchor="ctr" anchorCtr="1">
                <a:spAutoFit/>
              </a:bodyPr>
              <a:lstStyle/>
              <a:p>
                <a:pPr>
                  <a:defRPr lang="zh-CN" sz="1400" b="1" i="0" u="none" strike="noStrike" kern="1200" baseline="0">
                    <a:solidFill>
                      <a:schemeClr val="tx1">
                        <a:lumMod val="50000"/>
                        <a:lumOff val="50000"/>
                      </a:schemeClr>
                    </a:solidFill>
                    <a:latin typeface="微软雅黑" panose="020B0503020204020204" pitchFamily="34" charset="-122"/>
                    <a:ea typeface="微软雅黑" panose="020B0503020204020204" pitchFamily="34" charset="-122"/>
                    <a:cs typeface="+mn-cs"/>
                    <a:sym typeface="微软雅黑" panose="020B0503020204020204" pitchFamily="34" charset="-122"/>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Sheet1!$A$2:$A$6</c:f>
              <c:strCache>
                <c:ptCount val="5"/>
                <c:pt idx="1">
                  <c:v>分类1</c:v>
                </c:pt>
                <c:pt idx="2">
                  <c:v>分类2</c:v>
                </c:pt>
                <c:pt idx="3">
                  <c:v>分类3</c:v>
                </c:pt>
                <c:pt idx="4">
                  <c:v>分类4</c:v>
                </c:pt>
              </c:strCache>
            </c:strRef>
          </c:cat>
          <c:val>
            <c:numRef>
              <c:f>Sheet1!$B$2:$B$6</c:f>
              <c:numCache>
                <c:formatCode>General</c:formatCode>
                <c:ptCount val="5"/>
                <c:pt idx="0">
                  <c:v>4.3</c:v>
                </c:pt>
                <c:pt idx="1">
                  <c:v>5.5</c:v>
                </c:pt>
                <c:pt idx="2">
                  <c:v>3.5</c:v>
                </c:pt>
                <c:pt idx="3">
                  <c:v>4</c:v>
                </c:pt>
                <c:pt idx="4">
                  <c:v>5</c:v>
                </c:pt>
              </c:numCache>
            </c:numRef>
          </c:val>
        </c:ser>
        <c:ser>
          <c:idx val="1"/>
          <c:order val="1"/>
          <c:tx>
            <c:strRef>
              <c:f>Sheet1!$C$1</c:f>
              <c:strCache>
                <c:ptCount val="1"/>
                <c:pt idx="0">
                  <c:v>类别2</c:v>
                </c:pt>
              </c:strCache>
            </c:strRef>
          </c:tx>
          <c:spPr>
            <a:solidFill>
              <a:schemeClr val="accent1">
                <a:alpha val="70000"/>
              </a:schemeClr>
            </a:solidFill>
            <a:ln w="6350" cap="flat" cmpd="sng" algn="ctr">
              <a:noFill/>
              <a:prstDash val="solid"/>
              <a:round/>
            </a:ln>
            <a:effectLst/>
          </c:spPr>
          <c:invertIfNegative val="0"/>
          <c:dLbls>
            <c:spPr>
              <a:noFill/>
              <a:ln>
                <a:noFill/>
              </a:ln>
              <a:effectLst/>
            </c:spPr>
            <c:txPr>
              <a:bodyPr rot="0" spcFirstLastPara="0" vertOverflow="ellipsis" vert="horz" wrap="square" lIns="38100" tIns="19050" rIns="38100" bIns="19050" anchor="ctr" anchorCtr="1">
                <a:spAutoFit/>
              </a:bodyPr>
              <a:lstStyle/>
              <a:p>
                <a:pPr>
                  <a:defRPr lang="zh-CN" sz="1400" b="1" i="0" u="none" strike="noStrike" kern="1200" baseline="0">
                    <a:solidFill>
                      <a:schemeClr val="tx1">
                        <a:lumMod val="50000"/>
                        <a:lumOff val="50000"/>
                      </a:schemeClr>
                    </a:solidFill>
                    <a:latin typeface="微软雅黑" panose="020B0503020204020204" pitchFamily="34" charset="-122"/>
                    <a:ea typeface="微软雅黑" panose="020B0503020204020204" pitchFamily="34" charset="-122"/>
                    <a:cs typeface="+mn-cs"/>
                    <a:sym typeface="微软雅黑" panose="020B0503020204020204" pitchFamily="34" charset="-122"/>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Sheet1!$A$2:$A$6</c:f>
              <c:strCache>
                <c:ptCount val="5"/>
                <c:pt idx="1">
                  <c:v>分类1</c:v>
                </c:pt>
                <c:pt idx="2">
                  <c:v>分类2</c:v>
                </c:pt>
                <c:pt idx="3">
                  <c:v>分类3</c:v>
                </c:pt>
                <c:pt idx="4">
                  <c:v>分类4</c:v>
                </c:pt>
              </c:strCache>
            </c:strRef>
          </c:cat>
          <c:val>
            <c:numRef>
              <c:f>Sheet1!$C$2:$C$6</c:f>
              <c:numCache>
                <c:formatCode>General</c:formatCode>
                <c:ptCount val="5"/>
                <c:pt idx="0">
                  <c:v>2.4</c:v>
                </c:pt>
                <c:pt idx="1">
                  <c:v>4.4</c:v>
                </c:pt>
                <c:pt idx="2">
                  <c:v>1.8</c:v>
                </c:pt>
                <c:pt idx="3">
                  <c:v>6</c:v>
                </c:pt>
                <c:pt idx="4">
                  <c:v>4</c:v>
                </c:pt>
              </c:numCache>
            </c:numRef>
          </c:val>
        </c:ser>
        <c:ser>
          <c:idx val="2"/>
          <c:order val="2"/>
          <c:tx>
            <c:strRef>
              <c:f>Sheet1!$D$1</c:f>
              <c:strCache>
                <c:ptCount val="1"/>
                <c:pt idx="0">
                  <c:v>类别3</c:v>
                </c:pt>
              </c:strCache>
            </c:strRef>
          </c:tx>
          <c:spPr>
            <a:solidFill>
              <a:schemeClr val="accent1"/>
            </a:solidFill>
            <a:ln w="6350" cap="flat" cmpd="sng" algn="ctr">
              <a:noFill/>
              <a:prstDash val="solid"/>
              <a:round/>
            </a:ln>
            <a:effectLst/>
          </c:spPr>
          <c:invertIfNegative val="0"/>
          <c:dLbls>
            <c:spPr>
              <a:noFill/>
              <a:ln>
                <a:noFill/>
              </a:ln>
              <a:effectLst/>
            </c:spPr>
            <c:txPr>
              <a:bodyPr rot="0" spcFirstLastPara="0" vertOverflow="ellipsis" vert="horz" wrap="square" lIns="38100" tIns="19050" rIns="38100" bIns="19050" anchor="ctr" anchorCtr="1">
                <a:spAutoFit/>
              </a:bodyPr>
              <a:lstStyle/>
              <a:p>
                <a:pPr>
                  <a:defRPr lang="zh-CN" sz="1400" b="1" i="0" u="none" strike="noStrike" kern="1200" baseline="0">
                    <a:solidFill>
                      <a:schemeClr val="tx1">
                        <a:lumMod val="50000"/>
                        <a:lumOff val="50000"/>
                      </a:schemeClr>
                    </a:solidFill>
                    <a:latin typeface="微软雅黑" panose="020B0503020204020204" pitchFamily="34" charset="-122"/>
                    <a:ea typeface="微软雅黑" panose="020B0503020204020204" pitchFamily="34" charset="-122"/>
                    <a:cs typeface="+mn-cs"/>
                    <a:sym typeface="微软雅黑" panose="020B0503020204020204" pitchFamily="34" charset="-122"/>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Sheet1!$A$2:$A$6</c:f>
              <c:strCache>
                <c:ptCount val="5"/>
                <c:pt idx="1">
                  <c:v>分类1</c:v>
                </c:pt>
                <c:pt idx="2">
                  <c:v>分类2</c:v>
                </c:pt>
                <c:pt idx="3">
                  <c:v>分类3</c:v>
                </c:pt>
                <c:pt idx="4">
                  <c:v>分类4</c:v>
                </c:pt>
              </c:strCache>
            </c:strRef>
          </c:cat>
          <c:val>
            <c:numRef>
              <c:f>Sheet1!$D$2:$D$6</c:f>
              <c:numCache>
                <c:formatCode>General</c:formatCode>
                <c:ptCount val="5"/>
                <c:pt idx="0">
                  <c:v>3</c:v>
                </c:pt>
                <c:pt idx="1">
                  <c:v>2</c:v>
                </c:pt>
                <c:pt idx="2">
                  <c:v>4</c:v>
                </c:pt>
                <c:pt idx="3">
                  <c:v>4</c:v>
                </c:pt>
                <c:pt idx="4">
                  <c:v>6</c:v>
                </c:pt>
              </c:numCache>
            </c:numRef>
          </c:val>
        </c:ser>
        <c:dLbls>
          <c:showLegendKey val="0"/>
          <c:showVal val="1"/>
          <c:showCatName val="0"/>
          <c:showSerName val="0"/>
          <c:showPercent val="0"/>
          <c:showBubbleSize val="0"/>
        </c:dLbls>
        <c:gapWidth val="100"/>
        <c:overlap val="-30"/>
        <c:axId val="1922472872"/>
        <c:axId val="1922475928"/>
      </c:barChart>
      <c:catAx>
        <c:axId val="1922472872"/>
        <c:scaling>
          <c:orientation val="minMax"/>
        </c:scaling>
        <c:delete val="0"/>
        <c:axPos val="l"/>
        <c:numFmt formatCode="General" sourceLinked="0"/>
        <c:majorTickMark val="none"/>
        <c:minorTickMark val="none"/>
        <c:tickLblPos val="nextTo"/>
        <c:spPr>
          <a:ln w="6350" cap="flat" cmpd="sng" algn="ctr">
            <a:solidFill>
              <a:schemeClr val="bg1">
                <a:lumMod val="85000"/>
              </a:schemeClr>
            </a:solidFill>
            <a:prstDash val="solid"/>
            <a:round/>
          </a:ln>
        </c:spPr>
        <c:txPr>
          <a:bodyPr rot="-60000000" spcFirstLastPara="0" vertOverflow="ellipsis" vert="horz" wrap="square" anchor="ctr" anchorCtr="1"/>
          <a:lstStyle/>
          <a:p>
            <a:pPr>
              <a:defRPr lang="zh-CN" sz="1400" b="0" i="0" u="none" strike="noStrike" kern="1200" baseline="0">
                <a:solidFill>
                  <a:schemeClr val="bg1">
                    <a:lumMod val="50000"/>
                  </a:schemeClr>
                </a:solidFill>
                <a:latin typeface="微软雅黑" panose="020B0503020204020204" pitchFamily="34" charset="-122"/>
                <a:ea typeface="微软雅黑" panose="020B0503020204020204" pitchFamily="34" charset="-122"/>
                <a:cs typeface="+mn-cs"/>
                <a:sym typeface="微软雅黑" panose="020B0503020204020204" pitchFamily="34" charset="-122"/>
              </a:defRPr>
            </a:pPr>
          </a:p>
        </c:txPr>
        <c:crossAx val="1922475928"/>
        <c:crosses val="autoZero"/>
        <c:auto val="1"/>
        <c:lblAlgn val="ctr"/>
        <c:lblOffset val="100"/>
        <c:noMultiLvlLbl val="0"/>
      </c:catAx>
      <c:valAx>
        <c:axId val="1922475928"/>
        <c:scaling>
          <c:orientation val="minMax"/>
        </c:scaling>
        <c:delete val="0"/>
        <c:axPos val="b"/>
        <c:numFmt formatCode="General" sourceLinked="1"/>
        <c:majorTickMark val="none"/>
        <c:minorTickMark val="none"/>
        <c:tickLblPos val="nextTo"/>
        <c:spPr>
          <a:ln w="6350" cap="flat" cmpd="sng" algn="ctr">
            <a:solidFill>
              <a:schemeClr val="bg1">
                <a:lumMod val="85000"/>
              </a:schemeClr>
            </a:solidFill>
            <a:prstDash val="solid"/>
            <a:round/>
          </a:ln>
        </c:spPr>
        <c:txPr>
          <a:bodyPr rot="-60000000" spcFirstLastPara="0" vertOverflow="ellipsis" vert="horz" wrap="square" anchor="ctr" anchorCtr="1"/>
          <a:lstStyle/>
          <a:p>
            <a:pPr>
              <a:defRPr lang="zh-CN" sz="1200" b="0" i="0" u="none" strike="noStrike" kern="1200" baseline="0">
                <a:solidFill>
                  <a:schemeClr val="bg1">
                    <a:lumMod val="50000"/>
                  </a:schemeClr>
                </a:solidFill>
                <a:latin typeface="微软雅黑" panose="020B0503020204020204" pitchFamily="34" charset="-122"/>
                <a:ea typeface="微软雅黑" panose="020B0503020204020204" pitchFamily="34" charset="-122"/>
                <a:cs typeface="+mn-cs"/>
                <a:sym typeface="微软雅黑" panose="020B0503020204020204" pitchFamily="34" charset="-122"/>
              </a:defRPr>
            </a:pPr>
          </a:p>
        </c:txPr>
        <c:crossAx val="1922472872"/>
        <c:crosses val="autoZero"/>
        <c:crossBetween val="between"/>
      </c:valAx>
    </c:plotArea>
    <c:legend>
      <c:legendPos val="b"/>
      <c:layout>
        <c:manualLayout>
          <c:xMode val="edge"/>
          <c:yMode val="edge"/>
          <c:x val="0.207554983434061"/>
          <c:y val="0.903225115347757"/>
          <c:w val="0.584890033131879"/>
          <c:h val="0.0966361574485402"/>
        </c:manualLayout>
      </c:layout>
      <c:overlay val="0"/>
      <c:txPr>
        <a:bodyPr rot="0" spcFirstLastPara="0" vertOverflow="ellipsis" vert="horz" wrap="square" anchor="ctr" anchorCtr="1"/>
        <a:lstStyle/>
        <a:p>
          <a:pPr>
            <a:defRPr lang="zh-CN" sz="1600" b="0" i="0" u="none" strike="noStrike" kern="1200" baseline="0">
              <a:solidFill>
                <a:schemeClr val="bg1">
                  <a:lumMod val="50000"/>
                </a:schemeClr>
              </a:solidFill>
              <a:latin typeface="微软雅黑" panose="020B0503020204020204" pitchFamily="34" charset="-122"/>
              <a:ea typeface="微软雅黑" panose="020B0503020204020204" pitchFamily="34" charset="-122"/>
              <a:cs typeface="+mn-cs"/>
              <a:sym typeface="微软雅黑" panose="020B0503020204020204" pitchFamily="34" charset="-122"/>
            </a:defRPr>
          </a:pPr>
        </a:p>
      </c:txPr>
    </c:legend>
    <c:plotVisOnly val="1"/>
    <c:dispBlanksAs val="zero"/>
    <c:showDLblsOverMax val="0"/>
  </c:chart>
  <c:txPr>
    <a:bodyPr/>
    <a:lstStyle/>
    <a:p>
      <a:pPr>
        <a:defRPr lang="zh-CN" sz="1800">
          <a:latin typeface="微软雅黑" panose="020B0503020204020204" pitchFamily="34" charset="-122"/>
          <a:ea typeface="微软雅黑" panose="020B0503020204020204" pitchFamily="34" charset="-122"/>
          <a:sym typeface="微软雅黑" panose="020B0503020204020204" pitchFamily="34" charset="-122"/>
        </a:defRPr>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系列1</c:v>
                </c:pt>
              </c:strCache>
            </c:strRef>
          </c:tx>
          <c:spPr>
            <a:ln w="38100" cap="rnd" cmpd="sng" algn="ctr">
              <a:solidFill>
                <a:schemeClr val="bg1">
                  <a:lumMod val="50000"/>
                  <a:alpha val="50000"/>
                </a:schemeClr>
              </a:solidFill>
              <a:prstDash val="solid"/>
              <a:round/>
            </a:ln>
          </c:spPr>
          <c:marker>
            <c:symbol val="circle"/>
            <c:size val="8"/>
            <c:spPr>
              <a:solidFill>
                <a:schemeClr val="bg1">
                  <a:lumMod val="75000"/>
                </a:schemeClr>
              </a:solidFill>
              <a:ln w="19050" cap="flat" cmpd="sng" algn="ctr">
                <a:solidFill>
                  <a:schemeClr val="bg1">
                    <a:lumMod val="75000"/>
                  </a:schemeClr>
                </a:solidFill>
                <a:prstDash val="solid"/>
                <a:round/>
              </a:ln>
            </c:spPr>
          </c:marker>
          <c:dLbls>
            <c:delete val="1"/>
          </c:dLbls>
          <c:cat>
            <c:numRef>
              <c:f>Sheet1!$A$2:$A$9</c:f>
              <c:numCache>
                <c:formatCode>General</c:formatCode>
                <c:ptCount val="8"/>
                <c:pt idx="0">
                  <c:v>1</c:v>
                </c:pt>
                <c:pt idx="1">
                  <c:v>2</c:v>
                </c:pt>
                <c:pt idx="2">
                  <c:v>3</c:v>
                </c:pt>
                <c:pt idx="3">
                  <c:v>4</c:v>
                </c:pt>
                <c:pt idx="4">
                  <c:v>5</c:v>
                </c:pt>
                <c:pt idx="5">
                  <c:v>6</c:v>
                </c:pt>
                <c:pt idx="6">
                  <c:v>7</c:v>
                </c:pt>
                <c:pt idx="7">
                  <c:v>8</c:v>
                </c:pt>
              </c:numCache>
            </c:numRef>
          </c:cat>
          <c:val>
            <c:numRef>
              <c:f>Sheet1!$B$2:$B$9</c:f>
              <c:numCache>
                <c:formatCode>General</c:formatCode>
                <c:ptCount val="8"/>
                <c:pt idx="0">
                  <c:v>0</c:v>
                </c:pt>
                <c:pt idx="1">
                  <c:v>1</c:v>
                </c:pt>
                <c:pt idx="2">
                  <c:v>2</c:v>
                </c:pt>
                <c:pt idx="3">
                  <c:v>1</c:v>
                </c:pt>
                <c:pt idx="4">
                  <c:v>4</c:v>
                </c:pt>
                <c:pt idx="5">
                  <c:v>2</c:v>
                </c:pt>
                <c:pt idx="6">
                  <c:v>3</c:v>
                </c:pt>
                <c:pt idx="7">
                  <c:v>5</c:v>
                </c:pt>
              </c:numCache>
            </c:numRef>
          </c:val>
          <c:smooth val="0"/>
        </c:ser>
        <c:ser>
          <c:idx val="1"/>
          <c:order val="1"/>
          <c:tx>
            <c:strRef>
              <c:f>Sheet1!$C$1</c:f>
              <c:strCache>
                <c:ptCount val="1"/>
                <c:pt idx="0">
                  <c:v>系列2</c:v>
                </c:pt>
              </c:strCache>
            </c:strRef>
          </c:tx>
          <c:spPr>
            <a:ln w="38100" cap="rnd" cmpd="sng" algn="ctr">
              <a:solidFill>
                <a:schemeClr val="bg1">
                  <a:lumMod val="50000"/>
                </a:schemeClr>
              </a:solidFill>
              <a:prstDash val="solid"/>
              <a:round/>
            </a:ln>
          </c:spPr>
          <c:marker>
            <c:symbol val="circle"/>
            <c:size val="8"/>
            <c:spPr>
              <a:solidFill>
                <a:schemeClr val="bg1">
                  <a:lumMod val="50000"/>
                </a:schemeClr>
              </a:solidFill>
              <a:ln w="19050" cap="flat" cmpd="sng" algn="ctr">
                <a:solidFill>
                  <a:schemeClr val="bg1">
                    <a:lumMod val="50000"/>
                  </a:schemeClr>
                </a:solidFill>
                <a:prstDash val="solid"/>
                <a:round/>
              </a:ln>
            </c:spPr>
          </c:marker>
          <c:dLbls>
            <c:delete val="1"/>
          </c:dLbls>
          <c:cat>
            <c:numRef>
              <c:f>Sheet1!$A$2:$A$9</c:f>
              <c:numCache>
                <c:formatCode>General</c:formatCode>
                <c:ptCount val="8"/>
                <c:pt idx="0">
                  <c:v>1</c:v>
                </c:pt>
                <c:pt idx="1">
                  <c:v>2</c:v>
                </c:pt>
                <c:pt idx="2">
                  <c:v>3</c:v>
                </c:pt>
                <c:pt idx="3">
                  <c:v>4</c:v>
                </c:pt>
                <c:pt idx="4">
                  <c:v>5</c:v>
                </c:pt>
                <c:pt idx="5">
                  <c:v>6</c:v>
                </c:pt>
                <c:pt idx="6">
                  <c:v>7</c:v>
                </c:pt>
                <c:pt idx="7">
                  <c:v>8</c:v>
                </c:pt>
              </c:numCache>
            </c:numRef>
          </c:cat>
          <c:val>
            <c:numRef>
              <c:f>Sheet1!$C$2:$C$9</c:f>
              <c:numCache>
                <c:formatCode>General</c:formatCode>
                <c:ptCount val="8"/>
                <c:pt idx="0">
                  <c:v>1.2</c:v>
                </c:pt>
                <c:pt idx="1">
                  <c:v>2</c:v>
                </c:pt>
                <c:pt idx="2">
                  <c:v>2.5</c:v>
                </c:pt>
                <c:pt idx="3">
                  <c:v>3</c:v>
                </c:pt>
                <c:pt idx="4">
                  <c:v>2.5</c:v>
                </c:pt>
                <c:pt idx="5">
                  <c:v>4</c:v>
                </c:pt>
                <c:pt idx="6">
                  <c:v>2</c:v>
                </c:pt>
                <c:pt idx="7">
                  <c:v>6</c:v>
                </c:pt>
              </c:numCache>
            </c:numRef>
          </c:val>
          <c:smooth val="0"/>
        </c:ser>
        <c:ser>
          <c:idx val="2"/>
          <c:order val="2"/>
          <c:tx>
            <c:strRef>
              <c:f>Sheet1!$D$1</c:f>
              <c:strCache>
                <c:ptCount val="1"/>
                <c:pt idx="0">
                  <c:v>系列3</c:v>
                </c:pt>
              </c:strCache>
            </c:strRef>
          </c:tx>
          <c:spPr>
            <a:ln w="38100" cap="rnd" cmpd="sng" algn="ctr">
              <a:solidFill>
                <a:schemeClr val="accent1">
                  <a:alpha val="50000"/>
                </a:schemeClr>
              </a:solidFill>
              <a:prstDash val="solid"/>
              <a:round/>
            </a:ln>
          </c:spPr>
          <c:marker>
            <c:symbol val="circle"/>
            <c:size val="8"/>
            <c:spPr>
              <a:solidFill>
                <a:schemeClr val="accent1">
                  <a:alpha val="50000"/>
                </a:schemeClr>
              </a:solidFill>
              <a:ln w="19050" cap="flat" cmpd="sng" algn="ctr">
                <a:solidFill>
                  <a:schemeClr val="accent1">
                    <a:alpha val="50000"/>
                  </a:schemeClr>
                </a:solidFill>
                <a:prstDash val="solid"/>
                <a:round/>
              </a:ln>
            </c:spPr>
          </c:marker>
          <c:dLbls>
            <c:delete val="1"/>
          </c:dLbls>
          <c:cat>
            <c:numRef>
              <c:f>Sheet1!$A$2:$A$9</c:f>
              <c:numCache>
                <c:formatCode>General</c:formatCode>
                <c:ptCount val="8"/>
                <c:pt idx="0">
                  <c:v>1</c:v>
                </c:pt>
                <c:pt idx="1">
                  <c:v>2</c:v>
                </c:pt>
                <c:pt idx="2">
                  <c:v>3</c:v>
                </c:pt>
                <c:pt idx="3">
                  <c:v>4</c:v>
                </c:pt>
                <c:pt idx="4">
                  <c:v>5</c:v>
                </c:pt>
                <c:pt idx="5">
                  <c:v>6</c:v>
                </c:pt>
                <c:pt idx="6">
                  <c:v>7</c:v>
                </c:pt>
                <c:pt idx="7">
                  <c:v>8</c:v>
                </c:pt>
              </c:numCache>
            </c:numRef>
          </c:cat>
          <c:val>
            <c:numRef>
              <c:f>Sheet1!$D$2:$D$9</c:f>
              <c:numCache>
                <c:formatCode>General</c:formatCode>
                <c:ptCount val="8"/>
                <c:pt idx="0">
                  <c:v>2.3</c:v>
                </c:pt>
                <c:pt idx="1">
                  <c:v>3</c:v>
                </c:pt>
                <c:pt idx="2">
                  <c:v>3.5</c:v>
                </c:pt>
                <c:pt idx="3">
                  <c:v>3.5</c:v>
                </c:pt>
                <c:pt idx="4">
                  <c:v>4.5</c:v>
                </c:pt>
                <c:pt idx="5">
                  <c:v>4.5</c:v>
                </c:pt>
                <c:pt idx="6">
                  <c:v>5</c:v>
                </c:pt>
                <c:pt idx="7">
                  <c:v>6.5</c:v>
                </c:pt>
              </c:numCache>
            </c:numRef>
          </c:val>
          <c:smooth val="0"/>
        </c:ser>
        <c:ser>
          <c:idx val="3"/>
          <c:order val="3"/>
          <c:tx>
            <c:strRef>
              <c:f>Sheet1!$E$1</c:f>
              <c:strCache>
                <c:ptCount val="1"/>
                <c:pt idx="0">
                  <c:v>系列4</c:v>
                </c:pt>
              </c:strCache>
            </c:strRef>
          </c:tx>
          <c:spPr>
            <a:ln w="38100" cap="rnd" cmpd="sng" algn="ctr">
              <a:solidFill>
                <a:schemeClr val="accent1"/>
              </a:solidFill>
              <a:prstDash val="solid"/>
              <a:round/>
            </a:ln>
          </c:spPr>
          <c:marker>
            <c:symbol val="circle"/>
            <c:size val="8"/>
            <c:spPr>
              <a:solidFill>
                <a:schemeClr val="accent1"/>
              </a:solidFill>
              <a:ln w="19050" cap="flat" cmpd="sng" algn="ctr">
                <a:solidFill>
                  <a:schemeClr val="accent1"/>
                </a:solidFill>
                <a:prstDash val="solid"/>
                <a:round/>
              </a:ln>
            </c:spPr>
          </c:marker>
          <c:dLbls>
            <c:delete val="1"/>
          </c:dLbls>
          <c:cat>
            <c:numRef>
              <c:f>Sheet1!$A$2:$A$9</c:f>
              <c:numCache>
                <c:formatCode>General</c:formatCode>
                <c:ptCount val="8"/>
                <c:pt idx="0">
                  <c:v>1</c:v>
                </c:pt>
                <c:pt idx="1">
                  <c:v>2</c:v>
                </c:pt>
                <c:pt idx="2">
                  <c:v>3</c:v>
                </c:pt>
                <c:pt idx="3">
                  <c:v>4</c:v>
                </c:pt>
                <c:pt idx="4">
                  <c:v>5</c:v>
                </c:pt>
                <c:pt idx="5">
                  <c:v>6</c:v>
                </c:pt>
                <c:pt idx="6">
                  <c:v>7</c:v>
                </c:pt>
                <c:pt idx="7">
                  <c:v>8</c:v>
                </c:pt>
              </c:numCache>
            </c:numRef>
          </c:cat>
          <c:val>
            <c:numRef>
              <c:f>Sheet1!$E$2:$E$9</c:f>
              <c:numCache>
                <c:formatCode>General</c:formatCode>
                <c:ptCount val="8"/>
                <c:pt idx="0">
                  <c:v>2</c:v>
                </c:pt>
                <c:pt idx="1">
                  <c:v>3.5</c:v>
                </c:pt>
                <c:pt idx="2">
                  <c:v>4</c:v>
                </c:pt>
                <c:pt idx="3">
                  <c:v>6</c:v>
                </c:pt>
                <c:pt idx="4">
                  <c:v>5</c:v>
                </c:pt>
                <c:pt idx="5">
                  <c:v>3.5</c:v>
                </c:pt>
                <c:pt idx="6">
                  <c:v>6.5</c:v>
                </c:pt>
                <c:pt idx="7">
                  <c:v>7</c:v>
                </c:pt>
              </c:numCache>
            </c:numRef>
          </c:val>
          <c:smooth val="0"/>
        </c:ser>
        <c:dLbls>
          <c:showLegendKey val="0"/>
          <c:showVal val="0"/>
          <c:showCatName val="0"/>
          <c:showSerName val="0"/>
          <c:showPercent val="0"/>
          <c:showBubbleSize val="0"/>
        </c:dLbls>
        <c:marker val="1"/>
        <c:smooth val="0"/>
        <c:axId val="288464096"/>
        <c:axId val="288464656"/>
      </c:lineChart>
      <c:catAx>
        <c:axId val="288464096"/>
        <c:scaling>
          <c:orientation val="minMax"/>
        </c:scaling>
        <c:delete val="0"/>
        <c:axPos val="b"/>
        <c:numFmt formatCode="#\ ?/?" sourceLinked="0"/>
        <c:majorTickMark val="out"/>
        <c:minorTickMark val="none"/>
        <c:tickLblPos val="low"/>
        <c:spPr>
          <a:ln w="6350" cap="flat" cmpd="sng" algn="ctr">
            <a:solidFill>
              <a:schemeClr val="bg1">
                <a:lumMod val="75000"/>
              </a:schemeClr>
            </a:solidFill>
            <a:prstDash val="solid"/>
            <a:round/>
          </a:ln>
        </c:spPr>
        <c:txPr>
          <a:bodyPr rot="-60000000" spcFirstLastPara="0" vertOverflow="ellipsis" vert="horz" wrap="square" anchor="ctr" anchorCtr="1"/>
          <a:lstStyle/>
          <a:p>
            <a:pPr>
              <a:defRPr lang="zh-CN" sz="1000" b="0" i="0" u="none" strike="noStrike" kern="1200" baseline="0">
                <a:solidFill>
                  <a:schemeClr val="bg1">
                    <a:lumMod val="65000"/>
                  </a:schemeClr>
                </a:solidFill>
                <a:latin typeface="+mn-lt"/>
                <a:ea typeface="+mn-ea"/>
                <a:cs typeface="+mn-cs"/>
              </a:defRPr>
            </a:pPr>
          </a:p>
        </c:txPr>
        <c:crossAx val="288464656"/>
        <c:crosses val="autoZero"/>
        <c:auto val="1"/>
        <c:lblAlgn val="ctr"/>
        <c:lblOffset val="100"/>
        <c:noMultiLvlLbl val="0"/>
      </c:catAx>
      <c:valAx>
        <c:axId val="288464656"/>
        <c:scaling>
          <c:orientation val="minMax"/>
        </c:scaling>
        <c:delete val="0"/>
        <c:axPos val="l"/>
        <c:majorGridlines>
          <c:spPr>
            <a:ln w="6350" cap="flat" cmpd="sng" algn="ctr">
              <a:solidFill>
                <a:schemeClr val="bg1">
                  <a:lumMod val="95000"/>
                </a:schemeClr>
              </a:solidFill>
              <a:prstDash val="solid"/>
              <a:round/>
            </a:ln>
          </c:spPr>
        </c:majorGridlines>
        <c:numFmt formatCode="General" sourceLinked="1"/>
        <c:majorTickMark val="out"/>
        <c:minorTickMark val="none"/>
        <c:tickLblPos val="nextTo"/>
        <c:spPr>
          <a:ln w="6350" cap="flat" cmpd="sng" algn="ctr">
            <a:solidFill>
              <a:schemeClr val="bg1">
                <a:lumMod val="75000"/>
              </a:schemeClr>
            </a:solidFill>
            <a:prstDash val="solid"/>
            <a:round/>
          </a:ln>
        </c:spPr>
        <c:txPr>
          <a:bodyPr rot="-60000000" spcFirstLastPara="0" vertOverflow="ellipsis" vert="horz" wrap="square" anchor="ctr" anchorCtr="1"/>
          <a:lstStyle/>
          <a:p>
            <a:pPr>
              <a:defRPr lang="zh-CN" sz="1000" b="0" i="0" u="none" strike="noStrike" kern="1200" baseline="0">
                <a:solidFill>
                  <a:schemeClr val="bg1">
                    <a:lumMod val="65000"/>
                  </a:schemeClr>
                </a:solidFill>
                <a:latin typeface="+mn-lt"/>
                <a:ea typeface="+mn-ea"/>
                <a:cs typeface="+mn-cs"/>
              </a:defRPr>
            </a:pPr>
          </a:p>
        </c:txPr>
        <c:crossAx val="288464096"/>
        <c:crosses val="autoZero"/>
        <c:crossBetween val="between"/>
      </c:valAx>
      <c:spPr>
        <a:ln w="12700">
          <a:noFill/>
        </a:ln>
      </c:spPr>
    </c:plotArea>
    <c:legend>
      <c:legendPos val="b"/>
      <c:layout>
        <c:manualLayout>
          <c:xMode val="edge"/>
          <c:yMode val="edge"/>
          <c:x val="0.231547719005276"/>
          <c:y val="0.87435966766227"/>
          <c:w val="0.590779154820465"/>
          <c:h val="0.104870587042405"/>
        </c:manualLayout>
      </c:layout>
      <c:overlay val="0"/>
      <c:txPr>
        <a:bodyPr rot="0" spcFirstLastPara="0" vertOverflow="ellipsis" vert="horz" wrap="square" anchor="ctr" anchorCtr="1"/>
        <a:lstStyle/>
        <a:p>
          <a:pPr>
            <a:defRPr lang="zh-CN" sz="1400" b="0" i="0" u="none" strike="noStrike" kern="1200" baseline="0">
              <a:solidFill>
                <a:schemeClr val="bg1">
                  <a:lumMod val="65000"/>
                </a:schemeClr>
              </a:solidFill>
              <a:latin typeface="微软雅黑" panose="020B0503020204020204" pitchFamily="34" charset="-122"/>
              <a:ea typeface="微软雅黑" panose="020B0503020204020204" pitchFamily="34" charset="-122"/>
              <a:cs typeface="+mn-cs"/>
            </a:defRPr>
          </a:pPr>
        </a:p>
      </c:txPr>
    </c:legend>
    <c:plotVisOnly val="1"/>
    <c:dispBlanksAs val="gap"/>
    <c:showDLblsOverMax val="0"/>
  </c:chart>
  <c:spPr>
    <a:ln w="19050">
      <a:noFill/>
    </a:ln>
  </c:spPr>
  <c:txPr>
    <a:bodyPr/>
    <a:lstStyle/>
    <a:p>
      <a:pPr>
        <a:defRPr lang="zh-CN" sz="1000">
          <a:solidFill>
            <a:schemeClr val="bg1">
              <a:lumMod val="65000"/>
            </a:schemeClr>
          </a:solidFill>
        </a:defRPr>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zh-CN" sz="2000" b="1" i="0" u="none" strike="noStrike" kern="1200" baseline="0">
                <a:solidFill>
                  <a:schemeClr val="accent1"/>
                </a:solidFill>
                <a:latin typeface="微软雅黑" panose="020B0503020204020204" pitchFamily="34" charset="-122"/>
                <a:ea typeface="微软雅黑" panose="020B0503020204020204" pitchFamily="34" charset="-122"/>
                <a:cs typeface="+mn-ea"/>
                <a:sym typeface="+mn-lt"/>
              </a:defRPr>
            </a:pPr>
            <a:r>
              <a:rPr lang="zh-CN" altLang="en-US" sz="2000" b="1" dirty="0">
                <a:solidFill>
                  <a:schemeClr val="accent1"/>
                </a:solidFill>
                <a:latin typeface="微软雅黑" panose="020B0503020204020204" pitchFamily="34" charset="-122"/>
                <a:ea typeface="微软雅黑" panose="020B0503020204020204" pitchFamily="34" charset="-122"/>
              </a:rPr>
              <a:t>多数据柱状图</a:t>
            </a:r>
            <a:endParaRPr lang="zh-CN" altLang="en-US" sz="2000" b="1" dirty="0">
              <a:solidFill>
                <a:schemeClr val="accent1"/>
              </a:solidFill>
              <a:latin typeface="微软雅黑" panose="020B0503020204020204" pitchFamily="34" charset="-122"/>
              <a:ea typeface="微软雅黑" panose="020B0503020204020204" pitchFamily="34" charset="-122"/>
            </a:endParaRPr>
          </a:p>
        </c:rich>
      </c:tx>
      <c:layout>
        <c:manualLayout>
          <c:xMode val="edge"/>
          <c:yMode val="edge"/>
          <c:x val="0.392857079680999"/>
          <c:y val="0.104454685099846"/>
        </c:manualLayout>
      </c:layout>
      <c:overlay val="0"/>
    </c:title>
    <c:autoTitleDeleted val="0"/>
    <c:plotArea>
      <c:layout>
        <c:manualLayout>
          <c:layoutTarget val="inner"/>
          <c:xMode val="edge"/>
          <c:yMode val="edge"/>
          <c:x val="0.0893194717847769"/>
          <c:y val="0.2344389034704"/>
          <c:w val="0.840301509186352"/>
          <c:h val="0.641639545056868"/>
        </c:manualLayout>
      </c:layout>
      <c:barChart>
        <c:barDir val="col"/>
        <c:grouping val="clustered"/>
        <c:varyColors val="0"/>
        <c:ser>
          <c:idx val="0"/>
          <c:order val="0"/>
          <c:tx>
            <c:strRef>
              <c:f>Sheet1!$B$1</c:f>
              <c:strCache>
                <c:ptCount val="1"/>
                <c:pt idx="0">
                  <c:v>主数据</c:v>
                </c:pt>
              </c:strCache>
            </c:strRef>
          </c:tx>
          <c:spPr>
            <a:solidFill>
              <a:schemeClr val="accent1"/>
            </a:solidFill>
            <a:ln>
              <a:noFill/>
            </a:ln>
            <a:effectLst/>
          </c:spPr>
          <c:invertIfNegative val="0"/>
          <c:dPt>
            <c:idx val="0"/>
            <c:invertIfNegative val="0"/>
            <c:bubble3D val="0"/>
            <c:spPr>
              <a:solidFill>
                <a:schemeClr val="accent1"/>
              </a:solidFill>
              <a:ln>
                <a:noFill/>
              </a:ln>
              <a:effectLst/>
            </c:spPr>
          </c:dPt>
          <c:dPt>
            <c:idx val="1"/>
            <c:invertIfNegative val="0"/>
            <c:bubble3D val="0"/>
          </c:dPt>
          <c:dPt>
            <c:idx val="2"/>
            <c:invertIfNegative val="0"/>
            <c:bubble3D val="0"/>
          </c:dPt>
          <c:dPt>
            <c:idx val="3"/>
            <c:invertIfNegative val="0"/>
            <c:bubble3D val="0"/>
          </c:dPt>
          <c:dPt>
            <c:idx val="4"/>
            <c:invertIfNegative val="0"/>
            <c:bubble3D val="0"/>
          </c:dPt>
          <c:dPt>
            <c:idx val="5"/>
            <c:invertIfNegative val="0"/>
            <c:bubble3D val="0"/>
          </c:dPt>
          <c:dLbls>
            <c:delete val="1"/>
          </c:dLbls>
          <c:cat>
            <c:numRef>
              <c:f>Sheet1!$A$2:$A$32</c:f>
              <c:numCache>
                <c:formatCode>General</c:formatCode>
                <c:ptCount val="31"/>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numCache>
            </c:numRef>
          </c:cat>
          <c:val>
            <c:numRef>
              <c:f>Sheet1!$B$2:$B$32</c:f>
              <c:numCache>
                <c:formatCode>#,##0</c:formatCode>
                <c:ptCount val="31"/>
                <c:pt idx="0">
                  <c:v>800</c:v>
                </c:pt>
                <c:pt idx="1">
                  <c:v>900</c:v>
                </c:pt>
                <c:pt idx="2">
                  <c:v>800</c:v>
                </c:pt>
                <c:pt idx="3">
                  <c:v>950</c:v>
                </c:pt>
                <c:pt idx="4">
                  <c:v>1020</c:v>
                </c:pt>
                <c:pt idx="5">
                  <c:v>700</c:v>
                </c:pt>
                <c:pt idx="6">
                  <c:v>600</c:v>
                </c:pt>
                <c:pt idx="7" c:formatCode="General">
                  <c:v>1202</c:v>
                </c:pt>
                <c:pt idx="8" c:formatCode="General">
                  <c:v>985</c:v>
                </c:pt>
                <c:pt idx="9" c:formatCode="General">
                  <c:v>895</c:v>
                </c:pt>
                <c:pt idx="10" c:formatCode="General">
                  <c:v>777</c:v>
                </c:pt>
                <c:pt idx="11" c:formatCode="General">
                  <c:v>698</c:v>
                </c:pt>
                <c:pt idx="12" c:formatCode="General">
                  <c:v>888</c:v>
                </c:pt>
                <c:pt idx="13" c:formatCode="General">
                  <c:v>896</c:v>
                </c:pt>
                <c:pt idx="14" c:formatCode="General">
                  <c:v>999</c:v>
                </c:pt>
                <c:pt idx="15" c:formatCode="General">
                  <c:v>1100</c:v>
                </c:pt>
                <c:pt idx="16" c:formatCode="General">
                  <c:v>900</c:v>
                </c:pt>
                <c:pt idx="17" c:formatCode="General">
                  <c:v>899</c:v>
                </c:pt>
                <c:pt idx="18" c:formatCode="General">
                  <c:v>880</c:v>
                </c:pt>
                <c:pt idx="19" c:formatCode="General">
                  <c:v>900</c:v>
                </c:pt>
                <c:pt idx="20" c:formatCode="General">
                  <c:v>700</c:v>
                </c:pt>
                <c:pt idx="21" c:formatCode="General">
                  <c:v>1200</c:v>
                </c:pt>
                <c:pt idx="22" c:formatCode="General">
                  <c:v>1300</c:v>
                </c:pt>
                <c:pt idx="23" c:formatCode="General">
                  <c:v>1450</c:v>
                </c:pt>
                <c:pt idx="24" c:formatCode="General">
                  <c:v>1300</c:v>
                </c:pt>
                <c:pt idx="25" c:formatCode="General">
                  <c:v>800</c:v>
                </c:pt>
                <c:pt idx="26" c:formatCode="General">
                  <c:v>960</c:v>
                </c:pt>
                <c:pt idx="27" c:formatCode="General">
                  <c:v>970</c:v>
                </c:pt>
                <c:pt idx="28" c:formatCode="General">
                  <c:v>660</c:v>
                </c:pt>
                <c:pt idx="29" c:formatCode="General">
                  <c:v>590</c:v>
                </c:pt>
                <c:pt idx="30" c:formatCode="General">
                  <c:v>870</c:v>
                </c:pt>
              </c:numCache>
            </c:numRef>
          </c:val>
        </c:ser>
        <c:dLbls>
          <c:showLegendKey val="0"/>
          <c:showVal val="0"/>
          <c:showCatName val="0"/>
          <c:showSerName val="0"/>
          <c:showPercent val="0"/>
          <c:showBubbleSize val="0"/>
        </c:dLbls>
        <c:gapWidth val="50"/>
        <c:overlap val="10"/>
        <c:axId val="1141956696"/>
        <c:axId val="1141949480"/>
      </c:barChart>
      <c:catAx>
        <c:axId val="1141956696"/>
        <c:scaling>
          <c:orientation val="minMax"/>
        </c:scaling>
        <c:delete val="0"/>
        <c:axPos val="b"/>
        <c:numFmt formatCode="General" sourceLinked="1"/>
        <c:majorTickMark val="out"/>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zh-CN" sz="1100" b="1" i="0" u="none" strike="noStrike" kern="1200" baseline="0">
                <a:solidFill>
                  <a:schemeClr val="bg1">
                    <a:lumMod val="50000"/>
                  </a:schemeClr>
                </a:solidFill>
                <a:effectLst/>
                <a:latin typeface="+mn-lt"/>
                <a:ea typeface="+mn-ea"/>
                <a:cs typeface="+mn-ea"/>
                <a:sym typeface="+mn-lt"/>
              </a:defRPr>
            </a:pPr>
          </a:p>
        </c:txPr>
        <c:crossAx val="1141949480"/>
        <c:crosses val="autoZero"/>
        <c:auto val="1"/>
        <c:lblAlgn val="ctr"/>
        <c:lblOffset val="100"/>
        <c:noMultiLvlLbl val="0"/>
      </c:catAx>
      <c:valAx>
        <c:axId val="1141949480"/>
        <c:scaling>
          <c:orientation val="minMax"/>
        </c:scaling>
        <c:delete val="0"/>
        <c:axPos val="l"/>
        <c:majorGridlines>
          <c:spPr>
            <a:ln w="6350" cap="flat" cmpd="sng" algn="ctr">
              <a:solidFill>
                <a:schemeClr val="bg1">
                  <a:lumMod val="95000"/>
                </a:schemeClr>
              </a:solidFill>
              <a:prstDash val="solid"/>
              <a:round/>
            </a:ln>
          </c:spPr>
        </c:majorGridlines>
        <c:numFmt formatCode="#,##0" sourceLinked="1"/>
        <c:majorTickMark val="out"/>
        <c:minorTickMark val="none"/>
        <c:tickLblPos val="nextTo"/>
        <c:spPr>
          <a:ln w="6350" cap="flat" cmpd="sng" algn="ctr">
            <a:noFill/>
            <a:prstDash val="solid"/>
            <a:round/>
          </a:ln>
        </c:spPr>
        <c:txPr>
          <a:bodyPr rot="-60000000" spcFirstLastPara="0" vertOverflow="ellipsis" vert="horz" wrap="square" anchor="ctr" anchorCtr="1"/>
          <a:lstStyle/>
          <a:p>
            <a:pPr>
              <a:defRPr lang="zh-CN" sz="1000" b="0" i="0" u="none" strike="noStrike" kern="1200" baseline="0">
                <a:solidFill>
                  <a:schemeClr val="bg1">
                    <a:lumMod val="50000"/>
                    <a:alpha val="70000"/>
                  </a:schemeClr>
                </a:solidFill>
                <a:latin typeface="+mn-lt"/>
                <a:ea typeface="+mn-ea"/>
                <a:cs typeface="+mn-ea"/>
                <a:sym typeface="+mn-lt"/>
              </a:defRPr>
            </a:pPr>
          </a:p>
        </c:txPr>
        <c:crossAx val="1141956696"/>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lang="zh-CN">
          <a:latin typeface="+mn-lt"/>
          <a:ea typeface="+mn-ea"/>
          <a:cs typeface="+mn-ea"/>
          <a:sym typeface="+mn-lt"/>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8D523-4D3D-4F11-8579-2B4BF489780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0B82E-EF7D-4A61-B6BF-9954BCE8AF0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引导学员思考经销商管理的方面，注重框架性思维的培训</a:t>
            </a:r>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引导学员思考经销商管理的方面，注重框架性思维的培训</a:t>
            </a:r>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任意多边形 19"/>
          <p:cNvSpPr/>
          <p:nvPr userDrawn="1"/>
        </p:nvSpPr>
        <p:spPr>
          <a:xfrm rot="10800000">
            <a:off x="-5" y="198849"/>
            <a:ext cx="12196230" cy="1531133"/>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8" name="任意多边形: 形状 7"/>
          <p:cNvSpPr/>
          <p:nvPr userDrawn="1"/>
        </p:nvSpPr>
        <p:spPr>
          <a:xfrm rot="10800000">
            <a:off x="0" y="-5"/>
            <a:ext cx="12192000" cy="1582061"/>
          </a:xfrm>
          <a:custGeom>
            <a:avLst/>
            <a:gdLst>
              <a:gd name="connsiteX0" fmla="*/ 12192000 w 12192000"/>
              <a:gd name="connsiteY0" fmla="*/ 1487914 h 1487914"/>
              <a:gd name="connsiteX1" fmla="*/ 0 w 12192000"/>
              <a:gd name="connsiteY1" fmla="*/ 1487914 h 1487914"/>
              <a:gd name="connsiteX2" fmla="*/ 0 w 12192000"/>
              <a:gd name="connsiteY2" fmla="*/ 464687 h 1487914"/>
              <a:gd name="connsiteX3" fmla="*/ 400424 w 12192000"/>
              <a:gd name="connsiteY3" fmla="*/ 531990 h 1487914"/>
              <a:gd name="connsiteX4" fmla="*/ 11146976 w 12192000"/>
              <a:gd name="connsiteY4" fmla="*/ 187933 h 1487914"/>
              <a:gd name="connsiteX5" fmla="*/ 11921298 w 12192000"/>
              <a:gd name="connsiteY5" fmla="*/ 53786 h 1487914"/>
              <a:gd name="connsiteX6" fmla="*/ 12192000 w 12192000"/>
              <a:gd name="connsiteY6" fmla="*/ 0 h 1487914"/>
              <a:gd name="connsiteX7" fmla="*/ 12192000 w 12192000"/>
              <a:gd name="connsiteY7" fmla="*/ 1487914 h 1487914"/>
              <a:gd name="connsiteX0-1" fmla="*/ 12192000 w 12192000"/>
              <a:gd name="connsiteY0-2" fmla="*/ 1487914 h 1487914"/>
              <a:gd name="connsiteX1-3" fmla="*/ 0 w 12192000"/>
              <a:gd name="connsiteY1-4" fmla="*/ 1487914 h 1487914"/>
              <a:gd name="connsiteX2-5" fmla="*/ 0 w 12192000"/>
              <a:gd name="connsiteY2-6" fmla="*/ 464687 h 1487914"/>
              <a:gd name="connsiteX3-7" fmla="*/ 11146976 w 12192000"/>
              <a:gd name="connsiteY3-8" fmla="*/ 187933 h 1487914"/>
              <a:gd name="connsiteX4-9" fmla="*/ 11921298 w 12192000"/>
              <a:gd name="connsiteY4-10" fmla="*/ 53786 h 1487914"/>
              <a:gd name="connsiteX5-11" fmla="*/ 12192000 w 12192000"/>
              <a:gd name="connsiteY5-12" fmla="*/ 0 h 1487914"/>
              <a:gd name="connsiteX6-13" fmla="*/ 12192000 w 12192000"/>
              <a:gd name="connsiteY6-14" fmla="*/ 1487914 h 1487914"/>
              <a:gd name="connsiteX0-15" fmla="*/ 12192000 w 12192000"/>
              <a:gd name="connsiteY0-16" fmla="*/ 1487914 h 1487914"/>
              <a:gd name="connsiteX1-17" fmla="*/ 0 w 12192000"/>
              <a:gd name="connsiteY1-18" fmla="*/ 1487914 h 1487914"/>
              <a:gd name="connsiteX2-19" fmla="*/ 0 w 12192000"/>
              <a:gd name="connsiteY2-20" fmla="*/ 464687 h 1487914"/>
              <a:gd name="connsiteX3-21" fmla="*/ 11146976 w 12192000"/>
              <a:gd name="connsiteY3-22" fmla="*/ 187933 h 1487914"/>
              <a:gd name="connsiteX4-23" fmla="*/ 11921298 w 12192000"/>
              <a:gd name="connsiteY4-24" fmla="*/ 53786 h 1487914"/>
              <a:gd name="connsiteX5-25" fmla="*/ 12192000 w 12192000"/>
              <a:gd name="connsiteY5-26" fmla="*/ 0 h 1487914"/>
              <a:gd name="connsiteX6-27" fmla="*/ 12192000 w 12192000"/>
              <a:gd name="connsiteY6-28" fmla="*/ 1487914 h 1487914"/>
              <a:gd name="connsiteX0-29" fmla="*/ 12192000 w 12192000"/>
              <a:gd name="connsiteY0-30" fmla="*/ 1487914 h 1487914"/>
              <a:gd name="connsiteX1-31" fmla="*/ 0 w 12192000"/>
              <a:gd name="connsiteY1-32" fmla="*/ 1487914 h 1487914"/>
              <a:gd name="connsiteX2-33" fmla="*/ 0 w 12192000"/>
              <a:gd name="connsiteY2-34" fmla="*/ 464687 h 1487914"/>
              <a:gd name="connsiteX3-35" fmla="*/ 11146976 w 12192000"/>
              <a:gd name="connsiteY3-36" fmla="*/ 187933 h 1487914"/>
              <a:gd name="connsiteX4-37" fmla="*/ 11921298 w 12192000"/>
              <a:gd name="connsiteY4-38" fmla="*/ 53786 h 1487914"/>
              <a:gd name="connsiteX5-39" fmla="*/ 12192000 w 12192000"/>
              <a:gd name="connsiteY5-40" fmla="*/ 0 h 1487914"/>
              <a:gd name="connsiteX6-41" fmla="*/ 12192000 w 12192000"/>
              <a:gd name="connsiteY6-42" fmla="*/ 1487914 h 1487914"/>
              <a:gd name="connsiteX0-43" fmla="*/ 12192000 w 12366837"/>
              <a:gd name="connsiteY0-44" fmla="*/ 1560914 h 1560914"/>
              <a:gd name="connsiteX1-45" fmla="*/ 0 w 12366837"/>
              <a:gd name="connsiteY1-46" fmla="*/ 1560914 h 1560914"/>
              <a:gd name="connsiteX2-47" fmla="*/ 0 w 12366837"/>
              <a:gd name="connsiteY2-48" fmla="*/ 537687 h 1560914"/>
              <a:gd name="connsiteX3-49" fmla="*/ 11146976 w 12366837"/>
              <a:gd name="connsiteY3-50" fmla="*/ 260933 h 1560914"/>
              <a:gd name="connsiteX4-51" fmla="*/ 12192000 w 12366837"/>
              <a:gd name="connsiteY4-52" fmla="*/ 73000 h 1560914"/>
              <a:gd name="connsiteX5-53" fmla="*/ 12192000 w 12366837"/>
              <a:gd name="connsiteY5-54" fmla="*/ 1560914 h 1560914"/>
              <a:gd name="connsiteX0-55" fmla="*/ 12192000 w 12192000"/>
              <a:gd name="connsiteY0-56" fmla="*/ 1575972 h 1575972"/>
              <a:gd name="connsiteX1-57" fmla="*/ 0 w 12192000"/>
              <a:gd name="connsiteY1-58" fmla="*/ 1575972 h 1575972"/>
              <a:gd name="connsiteX2-59" fmla="*/ 0 w 12192000"/>
              <a:gd name="connsiteY2-60" fmla="*/ 552745 h 1575972"/>
              <a:gd name="connsiteX3-61" fmla="*/ 11146976 w 12192000"/>
              <a:gd name="connsiteY3-62" fmla="*/ 275991 h 1575972"/>
              <a:gd name="connsiteX4-63" fmla="*/ 12192000 w 12192000"/>
              <a:gd name="connsiteY4-64" fmla="*/ 88058 h 1575972"/>
              <a:gd name="connsiteX5-65" fmla="*/ 12192000 w 12192000"/>
              <a:gd name="connsiteY5-66" fmla="*/ 1575972 h 1575972"/>
              <a:gd name="connsiteX0-67" fmla="*/ 12192000 w 12192000"/>
              <a:gd name="connsiteY0-68" fmla="*/ 1487914 h 1487914"/>
              <a:gd name="connsiteX1-69" fmla="*/ 0 w 12192000"/>
              <a:gd name="connsiteY1-70" fmla="*/ 1487914 h 1487914"/>
              <a:gd name="connsiteX2-71" fmla="*/ 0 w 12192000"/>
              <a:gd name="connsiteY2-72" fmla="*/ 464687 h 1487914"/>
              <a:gd name="connsiteX3-73" fmla="*/ 12192000 w 12192000"/>
              <a:gd name="connsiteY3-74" fmla="*/ 0 h 1487914"/>
              <a:gd name="connsiteX4-75" fmla="*/ 12192000 w 12192000"/>
              <a:gd name="connsiteY4-76" fmla="*/ 1487914 h 1487914"/>
              <a:gd name="connsiteX0-77" fmla="*/ 12192000 w 12192000"/>
              <a:gd name="connsiteY0-78" fmla="*/ 1487914 h 1487914"/>
              <a:gd name="connsiteX1-79" fmla="*/ 0 w 12192000"/>
              <a:gd name="connsiteY1-80" fmla="*/ 1487914 h 1487914"/>
              <a:gd name="connsiteX2-81" fmla="*/ 0 w 12192000"/>
              <a:gd name="connsiteY2-82" fmla="*/ 464687 h 1487914"/>
              <a:gd name="connsiteX3-83" fmla="*/ 12192000 w 12192000"/>
              <a:gd name="connsiteY3-84" fmla="*/ 0 h 1487914"/>
              <a:gd name="connsiteX4-85" fmla="*/ 12192000 w 12192000"/>
              <a:gd name="connsiteY4-86" fmla="*/ 1487914 h 1487914"/>
              <a:gd name="connsiteX0-87" fmla="*/ 12192000 w 12192000"/>
              <a:gd name="connsiteY0-88" fmla="*/ 1487914 h 1487914"/>
              <a:gd name="connsiteX1-89" fmla="*/ 0 w 12192000"/>
              <a:gd name="connsiteY1-90" fmla="*/ 1487914 h 1487914"/>
              <a:gd name="connsiteX2-91" fmla="*/ 0 w 12192000"/>
              <a:gd name="connsiteY2-92" fmla="*/ 464687 h 1487914"/>
              <a:gd name="connsiteX3-93" fmla="*/ 12192000 w 12192000"/>
              <a:gd name="connsiteY3-94" fmla="*/ 0 h 1487914"/>
              <a:gd name="connsiteX4-95" fmla="*/ 12192000 w 12192000"/>
              <a:gd name="connsiteY4-96" fmla="*/ 1487914 h 1487914"/>
              <a:gd name="connsiteX0-97" fmla="*/ 12192000 w 12192000"/>
              <a:gd name="connsiteY0-98" fmla="*/ 1487914 h 1487914"/>
              <a:gd name="connsiteX1-99" fmla="*/ 0 w 12192000"/>
              <a:gd name="connsiteY1-100" fmla="*/ 1487914 h 1487914"/>
              <a:gd name="connsiteX2-101" fmla="*/ 0 w 12192000"/>
              <a:gd name="connsiteY2-102" fmla="*/ 464687 h 1487914"/>
              <a:gd name="connsiteX3-103" fmla="*/ 12192000 w 12192000"/>
              <a:gd name="connsiteY3-104" fmla="*/ 0 h 1487914"/>
              <a:gd name="connsiteX4-105" fmla="*/ 12192000 w 12192000"/>
              <a:gd name="connsiteY4-106" fmla="*/ 1487914 h 1487914"/>
              <a:gd name="connsiteX0-107" fmla="*/ 12192000 w 12192000"/>
              <a:gd name="connsiteY0-108" fmla="*/ 1487914 h 1487914"/>
              <a:gd name="connsiteX1-109" fmla="*/ 0 w 12192000"/>
              <a:gd name="connsiteY1-110" fmla="*/ 1487914 h 1487914"/>
              <a:gd name="connsiteX2-111" fmla="*/ 0 w 12192000"/>
              <a:gd name="connsiteY2-112" fmla="*/ 464687 h 1487914"/>
              <a:gd name="connsiteX3-113" fmla="*/ 12192000 w 12192000"/>
              <a:gd name="connsiteY3-114" fmla="*/ 0 h 1487914"/>
              <a:gd name="connsiteX4-115" fmla="*/ 12192000 w 12192000"/>
              <a:gd name="connsiteY4-116" fmla="*/ 1487914 h 1487914"/>
              <a:gd name="connsiteX0-117" fmla="*/ 12192000 w 12192000"/>
              <a:gd name="connsiteY0-118" fmla="*/ 1487914 h 1487914"/>
              <a:gd name="connsiteX1-119" fmla="*/ 0 w 12192000"/>
              <a:gd name="connsiteY1-120" fmla="*/ 1487914 h 1487914"/>
              <a:gd name="connsiteX2-121" fmla="*/ 0 w 12192000"/>
              <a:gd name="connsiteY2-122" fmla="*/ 464687 h 1487914"/>
              <a:gd name="connsiteX3-123" fmla="*/ 12192000 w 12192000"/>
              <a:gd name="connsiteY3-124" fmla="*/ 0 h 1487914"/>
              <a:gd name="connsiteX4-125" fmla="*/ 12192000 w 12192000"/>
              <a:gd name="connsiteY4-126" fmla="*/ 1487914 h 14879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1487914">
                <a:moveTo>
                  <a:pt x="12192000" y="1487914"/>
                </a:moveTo>
                <a:lnTo>
                  <a:pt x="0" y="1487914"/>
                </a:lnTo>
                <a:lnTo>
                  <a:pt x="0" y="464687"/>
                </a:lnTo>
                <a:cubicBezTo>
                  <a:pt x="1770742" y="740031"/>
                  <a:pt x="7460343" y="1105009"/>
                  <a:pt x="12192000" y="0"/>
                </a:cubicBezTo>
                <a:lnTo>
                  <a:pt x="12192000" y="1487914"/>
                </a:ln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ea typeface="微软雅黑" panose="020B0503020204020204" pitchFamily="34" charset="-122"/>
            </a:endParaRPr>
          </a:p>
        </p:txBody>
      </p:sp>
      <p:grpSp>
        <p:nvGrpSpPr>
          <p:cNvPr id="9" name="组合 8"/>
          <p:cNvGrpSpPr/>
          <p:nvPr userDrawn="1"/>
        </p:nvGrpSpPr>
        <p:grpSpPr>
          <a:xfrm>
            <a:off x="1" y="6172200"/>
            <a:ext cx="12196231" cy="685800"/>
            <a:chOff x="1" y="3265418"/>
            <a:chExt cx="9143999" cy="2219421"/>
          </a:xfrm>
        </p:grpSpPr>
        <p:sp>
          <p:nvSpPr>
            <p:cNvPr id="10" name="任意多边形 14"/>
            <p:cNvSpPr/>
            <p:nvPr/>
          </p:nvSpPr>
          <p:spPr>
            <a:xfrm>
              <a:off x="1" y="3265418"/>
              <a:ext cx="9143999" cy="204113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11" name="任意多边形 17"/>
            <p:cNvSpPr/>
            <p:nvPr/>
          </p:nvSpPr>
          <p:spPr>
            <a:xfrm>
              <a:off x="1" y="3850390"/>
              <a:ext cx="9143999" cy="1634449"/>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anose="020B0503020204020204" pitchFamily="34" charset="-122"/>
              </a:endParaRPr>
            </a:p>
          </p:txBody>
        </p:sp>
      </p:grpSp>
      <p:sp>
        <p:nvSpPr>
          <p:cNvPr id="12" name="矩形 11"/>
          <p:cNvSpPr/>
          <p:nvPr userDrawn="1"/>
        </p:nvSpPr>
        <p:spPr>
          <a:xfrm>
            <a:off x="8993866" y="6567340"/>
            <a:ext cx="2333524" cy="230832"/>
          </a:xfrm>
          <a:prstGeom prst="rect">
            <a:avLst/>
          </a:prstGeom>
        </p:spPr>
        <p:txBody>
          <a:bodyPr wrap="none">
            <a:spAutoFit/>
          </a:bodyPr>
          <a:lstStyle/>
          <a:p>
            <a:pPr algn="r"/>
            <a:r>
              <a:rPr lang="zh-CN" altLang="en-US" sz="900" kern="100" dirty="0">
                <a:solidFill>
                  <a:schemeClr val="tx1">
                    <a:lumMod val="50000"/>
                    <a:lumOff val="50000"/>
                  </a:schemeClr>
                </a:solidFill>
                <a:latin typeface="微软雅黑" panose="020B0503020204020204" pitchFamily="34" charset="-122"/>
                <a:ea typeface="微软雅黑" panose="020B0503020204020204" pitchFamily="34" charset="-122"/>
              </a:rPr>
              <a:t>校神</a:t>
            </a:r>
            <a:r>
              <a:rPr lang="en-US" altLang="zh-CN" sz="900" kern="100" dirty="0">
                <a:solidFill>
                  <a:schemeClr val="tx1">
                    <a:lumMod val="50000"/>
                    <a:lumOff val="50000"/>
                  </a:schemeClr>
                </a:solidFill>
                <a:latin typeface="微软雅黑" panose="020B0503020204020204" pitchFamily="34" charset="-122"/>
                <a:ea typeface="微软雅黑" panose="020B0503020204020204" pitchFamily="34" charset="-122"/>
              </a:rPr>
              <a:t>PPT</a:t>
            </a:r>
            <a:r>
              <a:rPr lang="zh-CN" altLang="en-US" sz="900" kern="100" dirty="0">
                <a:solidFill>
                  <a:schemeClr val="tx1">
                    <a:lumMod val="50000"/>
                    <a:lumOff val="50000"/>
                  </a:schemeClr>
                </a:solidFill>
                <a:latin typeface="微软雅黑" panose="020B0503020204020204" pitchFamily="34" charset="-122"/>
                <a:ea typeface="微软雅黑" panose="020B0503020204020204" pitchFamily="34" charset="-122"/>
              </a:rPr>
              <a:t>网</a:t>
            </a:r>
            <a:r>
              <a:rPr lang="en-US" altLang="zh-CN" sz="900" kern="100"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900" kern="100" dirty="0">
                <a:solidFill>
                  <a:schemeClr val="tx1">
                    <a:lumMod val="50000"/>
                    <a:lumOff val="50000"/>
                  </a:schemeClr>
                </a:solidFill>
                <a:latin typeface="微软雅黑" panose="020B0503020204020204" pitchFamily="34" charset="-122"/>
                <a:ea typeface="微软雅黑" panose="020B0503020204020204" pitchFamily="34" charset="-122"/>
              </a:rPr>
              <a:t>网址：</a:t>
            </a:r>
            <a:r>
              <a:rPr lang="en-US" altLang="zh-CN" sz="900" kern="100" dirty="0">
                <a:solidFill>
                  <a:schemeClr val="tx1">
                    <a:lumMod val="50000"/>
                    <a:lumOff val="50000"/>
                  </a:schemeClr>
                </a:solidFill>
                <a:latin typeface="微软雅黑" panose="020B0503020204020204" pitchFamily="34" charset="-122"/>
                <a:ea typeface="微软雅黑" panose="020B0503020204020204" pitchFamily="34" charset="-122"/>
              </a:rPr>
              <a:t>www.pptgenius.com</a:t>
            </a:r>
            <a:endParaRPr lang="en-US" altLang="zh-CN" sz="900" kern="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3" name="矩形 12"/>
          <p:cNvSpPr/>
          <p:nvPr userDrawn="1"/>
        </p:nvSpPr>
        <p:spPr>
          <a:xfrm>
            <a:off x="590709" y="6567340"/>
            <a:ext cx="2961708" cy="230832"/>
          </a:xfrm>
          <a:prstGeom prst="rect">
            <a:avLst/>
          </a:prstGeom>
        </p:spPr>
        <p:txBody>
          <a:bodyPr wrap="none" lIns="0">
            <a:spAutoFit/>
          </a:bodyPr>
          <a:lstStyle/>
          <a:p>
            <a:r>
              <a:rPr lang="zh-CN" altLang="en-US" sz="900" b="1" kern="100" dirty="0">
                <a:solidFill>
                  <a:schemeClr val="tx1">
                    <a:lumMod val="50000"/>
                    <a:lumOff val="50000"/>
                  </a:schemeClr>
                </a:solidFill>
                <a:latin typeface="微软雅黑" panose="020B0503020204020204" pitchFamily="34" charset="-122"/>
                <a:ea typeface="微软雅黑" panose="020B0503020204020204" pitchFamily="34" charset="-122"/>
              </a:rPr>
              <a:t>编辑此处文字的方法</a:t>
            </a:r>
            <a:r>
              <a:rPr lang="zh-CN" altLang="en-US" sz="900" b="0" kern="100" dirty="0">
                <a:solidFill>
                  <a:schemeClr val="tx1">
                    <a:lumMod val="50000"/>
                    <a:lumOff val="50000"/>
                  </a:schemeClr>
                </a:solidFill>
                <a:latin typeface="微软雅黑" panose="020B0503020204020204" pitchFamily="34" charset="-122"/>
                <a:ea typeface="微软雅黑" panose="020B0503020204020204" pitchFamily="34" charset="-122"/>
              </a:rPr>
              <a:t>：打开视图</a:t>
            </a:r>
            <a:r>
              <a:rPr lang="en-US" altLang="zh-CN" sz="900" b="0" kern="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900" b="0" kern="100" dirty="0">
                <a:solidFill>
                  <a:schemeClr val="tx1">
                    <a:lumMod val="50000"/>
                    <a:lumOff val="50000"/>
                  </a:schemeClr>
                </a:solidFill>
                <a:latin typeface="微软雅黑" panose="020B0503020204020204" pitchFamily="34" charset="-122"/>
                <a:ea typeface="微软雅黑" panose="020B0503020204020204" pitchFamily="34" charset="-122"/>
              </a:rPr>
              <a:t>幻灯片母版</a:t>
            </a:r>
            <a:r>
              <a:rPr lang="en-US" altLang="zh-CN" sz="900" b="0" kern="1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900" b="0" kern="100" dirty="0">
                <a:solidFill>
                  <a:schemeClr val="tx1">
                    <a:lumMod val="50000"/>
                    <a:lumOff val="50000"/>
                  </a:schemeClr>
                </a:solidFill>
                <a:latin typeface="微软雅黑" panose="020B0503020204020204" pitchFamily="34" charset="-122"/>
                <a:ea typeface="微软雅黑" panose="020B0503020204020204" pitchFamily="34" charset="-122"/>
              </a:rPr>
              <a:t>编辑第一页</a:t>
            </a:r>
            <a:endParaRPr lang="zh-CN" altLang="en-US" sz="900" b="0" kern="1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11387205" y="6553200"/>
            <a:ext cx="253933" cy="231946"/>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logo"/>
          <p:cNvPicPr/>
          <p:nvPr userDrawn="1"/>
        </p:nvPicPr>
        <p:blipFill>
          <a:blip r:embed="rId3" cstate="print">
            <a:extLst>
              <a:ext uri="{28A0092B-C50C-407E-A947-70E740481C1C}">
                <a14:useLocalDpi xmlns:a14="http://schemas.microsoft.com/office/drawing/2010/main" val="0"/>
              </a:ext>
            </a:extLst>
          </a:blip>
          <a:stretch>
            <a:fillRect/>
          </a:stretch>
        </p:blipFill>
        <p:spPr>
          <a:xfrm>
            <a:off x="11162190" y="219511"/>
            <a:ext cx="526162" cy="5261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hart" Target="../charts/chart4.xml"/><Relationship Id="rId1" Type="http://schemas.openxmlformats.org/officeDocument/2006/relationships/chart" Target="../charts/char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9.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chart" Target="../charts/char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chart" Target="../charts/chart14.xml"/><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chart" Target="../charts/char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6.wdp"/><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microsoft.com/office/2007/relationships/hdphoto" Target="../media/image6.wdp"/><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6.wdp"/><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pic>
        <p:nvPicPr>
          <p:cNvPr id="2" name="图片 1" descr="5914ED7DA3AFB67EBDD2EC260A884B96"/>
          <p:cNvPicPr>
            <a:picLocks noChangeAspect="1"/>
          </p:cNvPicPr>
          <p:nvPr/>
        </p:nvPicPr>
        <p:blipFill>
          <a:blip r:embed="rId2"/>
          <a:srcRect l="-57" t="19007" r="57" b="-152"/>
          <a:stretch>
            <a:fillRect/>
          </a:stretch>
        </p:blipFill>
        <p:spPr>
          <a:xfrm>
            <a:off x="6985" y="-66040"/>
            <a:ext cx="12185015" cy="5093970"/>
          </a:xfrm>
          <a:prstGeom prst="rect">
            <a:avLst/>
          </a:prstGeom>
        </p:spPr>
      </p:pic>
      <p:grpSp>
        <p:nvGrpSpPr>
          <p:cNvPr id="3" name="组合 2"/>
          <p:cNvGrpSpPr/>
          <p:nvPr/>
        </p:nvGrpSpPr>
        <p:grpSpPr>
          <a:xfrm>
            <a:off x="0" y="3124200"/>
            <a:ext cx="12192000" cy="3733800"/>
            <a:chOff x="0" y="3312958"/>
            <a:chExt cx="12192000" cy="3830792"/>
          </a:xfrm>
        </p:grpSpPr>
        <p:sp>
          <p:nvSpPr>
            <p:cNvPr id="23" name="任意多边形: 形状 22"/>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20" name="任意多边形: 形状 19"/>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13" name="文本框 12"/>
          <p:cNvSpPr txBox="1"/>
          <p:nvPr/>
        </p:nvSpPr>
        <p:spPr>
          <a:xfrm>
            <a:off x="609600" y="5894943"/>
            <a:ext cx="4075283" cy="625171"/>
          </a:xfrm>
          <a:prstGeom prst="rect">
            <a:avLst/>
          </a:prstGeom>
          <a:noFill/>
        </p:spPr>
        <p:txBody>
          <a:bodyPr wrap="none" rtlCol="0">
            <a:spAutoFit/>
          </a:bodyPr>
          <a:lstStyle/>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作者：林辉强     指导：陆老师</a:t>
            </a:r>
            <a:endPar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版权：校神</a:t>
            </a:r>
            <a:r>
              <a:rPr lang="en-US" altLang="zh-CN"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网    网址：</a:t>
            </a:r>
            <a:r>
              <a:rPr lang="en-US" altLang="zh-CN"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www.pptgenius.com</a:t>
            </a:r>
            <a:endParaRPr lang="en-US" altLang="zh-CN"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title"/>
          <p:cNvSpPr txBox="1"/>
          <p:nvPr/>
        </p:nvSpPr>
        <p:spPr>
          <a:xfrm>
            <a:off x="609599" y="5122860"/>
            <a:ext cx="11144251" cy="677108"/>
          </a:xfrm>
          <a:prstGeom prst="rect">
            <a:avLst/>
          </a:prstGeom>
          <a:solidFill>
            <a:schemeClr val="bg1">
              <a:alpha val="0"/>
            </a:schemeClr>
          </a:solidFill>
        </p:spPr>
        <p:txBody>
          <a:bodyPr wrap="squar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800" dirty="0">
                <a:sym typeface="微软雅黑" panose="020B0503020204020204" pitchFamily="34" charset="-122"/>
              </a:rPr>
              <a:t>中南林业科技大学PPT模板</a:t>
            </a:r>
            <a:endParaRPr lang="zh-CN" altLang="en-US" sz="3800" dirty="0">
              <a:sym typeface="微软雅黑" panose="020B0503020204020204" pitchFamily="34" charset="-122"/>
            </a:endParaRPr>
          </a:p>
        </p:txBody>
      </p:sp>
      <p:pic>
        <p:nvPicPr>
          <p:cNvPr id="15" name="logo"/>
          <p:cNvPicPr/>
          <p:nvPr/>
        </p:nvPicPr>
        <p:blipFill>
          <a:blip r:embed="rId3" cstate="print">
            <a:extLst>
              <a:ext uri="{28A0092B-C50C-407E-A947-70E740481C1C}">
                <a14:useLocalDpi xmlns:a14="http://schemas.microsoft.com/office/drawing/2010/main" val="0"/>
              </a:ext>
            </a:extLst>
          </a:blip>
          <a:stretch>
            <a:fillRect/>
          </a:stretch>
        </p:blipFill>
        <p:spPr>
          <a:xfrm>
            <a:off x="10226674" y="5031920"/>
            <a:ext cx="1377951" cy="13779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725036" y="2099496"/>
            <a:ext cx="2262158" cy="291105"/>
          </a:xfrm>
          <a:prstGeom prst="rect">
            <a:avLst/>
          </a:prstGeom>
        </p:spPr>
        <p:txBody>
          <a:bodyPr wrap="non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b="1" ker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这里输入表格的标题</a:t>
            </a:r>
            <a:endParaRPr lang="zh-CN" altLang="zh-CN"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24" name="表格 23"/>
          <p:cNvGraphicFramePr>
            <a:graphicFrameLocks noGrp="1"/>
          </p:cNvGraphicFramePr>
          <p:nvPr/>
        </p:nvGraphicFramePr>
        <p:xfrm>
          <a:off x="725035" y="2542771"/>
          <a:ext cx="4947823" cy="3161072"/>
        </p:xfrm>
        <a:graphic>
          <a:graphicData uri="http://schemas.openxmlformats.org/drawingml/2006/table">
            <a:tbl>
              <a:tblPr firstRow="1" firstCol="1" bandRow="1">
                <a:tableStyleId>{5C22544A-7EE6-4342-B048-85BDC9FD1C3A}</a:tableStyleId>
              </a:tblPr>
              <a:tblGrid>
                <a:gridCol w="1573127"/>
                <a:gridCol w="1619981"/>
                <a:gridCol w="1754715"/>
              </a:tblGrid>
              <a:tr h="254889">
                <a:tc gridSpan="2">
                  <a:txBody>
                    <a:bodyPr/>
                    <a:lstStyle/>
                    <a:p>
                      <a:pPr algn="ctr">
                        <a:lnSpc>
                          <a:spcPts val="1500"/>
                        </a:lnSpc>
                        <a:spcAft>
                          <a:spcPts val="0"/>
                        </a:spcAft>
                      </a:pPr>
                      <a:r>
                        <a:rPr lang="zh-CN" altLang="en-US" sz="1200" kern="0" dirty="0">
                          <a:solidFill>
                            <a:schemeClr val="bg1"/>
                          </a:solidFill>
                          <a:effectLst/>
                          <a:latin typeface="微软雅黑" panose="020B0503020204020204" pitchFamily="34" charset="-122"/>
                          <a:ea typeface="微软雅黑" panose="020B0503020204020204" pitchFamily="34" charset="-122"/>
                          <a:sym typeface="微软雅黑" panose="020B0503020204020204" pitchFamily="34" charset="-122"/>
                        </a:rPr>
                        <a:t>这里输入标题</a:t>
                      </a:r>
                      <a:endParaRPr lang="zh-CN" altLang="en-US" sz="1200" kern="0" dirty="0">
                        <a:solidFill>
                          <a:schemeClr val="bg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1"/>
                    </a:solidFill>
                  </a:tcPr>
                </a:tc>
                <a:tc hMerge="1">
                  <a:tcPr/>
                </a:tc>
                <a:tc>
                  <a:txBody>
                    <a:bodyPr/>
                    <a:lstStyle/>
                    <a:p>
                      <a:pPr algn="ctr">
                        <a:lnSpc>
                          <a:spcPts val="1500"/>
                        </a:lnSpc>
                        <a:spcAft>
                          <a:spcPts val="0"/>
                        </a:spcAft>
                      </a:pPr>
                      <a:r>
                        <a:rPr lang="zh-CN" altLang="en-US" sz="1200" kern="0" dirty="0">
                          <a:solidFill>
                            <a:schemeClr val="bg1"/>
                          </a:solidFill>
                          <a:effectLst/>
                          <a:latin typeface="微软雅黑" panose="020B0503020204020204" pitchFamily="34" charset="-122"/>
                          <a:ea typeface="微软雅黑" panose="020B0503020204020204" pitchFamily="34" charset="-122"/>
                          <a:sym typeface="微软雅黑" panose="020B0503020204020204" pitchFamily="34" charset="-122"/>
                        </a:rPr>
                        <a:t>这里输入标题</a:t>
                      </a:r>
                      <a:endParaRPr lang="zh-CN" altLang="en-US" sz="1200" kern="0" dirty="0">
                        <a:solidFill>
                          <a:schemeClr val="bg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1">
                        <a:alpha val="80000"/>
                      </a:schemeClr>
                    </a:solidFill>
                  </a:tcPr>
                </a:tc>
              </a:tr>
              <a:tr h="254889">
                <a:tc rowSpan="4">
                  <a:txBody>
                    <a:bodyPr/>
                    <a:lstStyle/>
                    <a:p>
                      <a:pPr algn="ctr">
                        <a:lnSpc>
                          <a:spcPts val="1500"/>
                        </a:lnSpc>
                        <a:spcAft>
                          <a:spcPts val="0"/>
                        </a:spcAft>
                      </a:pPr>
                      <a:r>
                        <a:rPr lang="zh-CN" altLang="en-US" sz="1200" kern="0" dirty="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这里输入标题</a:t>
                      </a:r>
                      <a:endParaRPr lang="zh-CN" altLang="en-US" sz="1200" kern="0" dirty="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lnSpc>
                          <a:spcPts val="1500"/>
                        </a:lnSpc>
                        <a:spcAft>
                          <a:spcPts val="0"/>
                        </a:spcAft>
                      </a:pPr>
                      <a:r>
                        <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输入内容</a:t>
                      </a:r>
                      <a:endPar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ts val="1500"/>
                        </a:lnSpc>
                        <a:spcAft>
                          <a:spcPts val="0"/>
                        </a:spcAft>
                      </a:pPr>
                      <a:r>
                        <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输入内容</a:t>
                      </a:r>
                      <a:endPar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r>
              <a:tr h="254889">
                <a:tc vMerge="1">
                  <a:tcPr/>
                </a:tc>
                <a:tc>
                  <a:txBody>
                    <a:bodyPr/>
                    <a:lstStyle/>
                    <a:p>
                      <a:pPr algn="ctr">
                        <a:lnSpc>
                          <a:spcPts val="1500"/>
                        </a:lnSpc>
                        <a:spcAft>
                          <a:spcPts val="0"/>
                        </a:spcAft>
                      </a:pPr>
                      <a:r>
                        <a:rPr lang="zh-CN" altLang="en-US" sz="1200" kern="0" dirty="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输入内容</a:t>
                      </a:r>
                      <a:endParaRPr lang="zh-CN" altLang="en-US" sz="1200" kern="0" dirty="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ts val="1500"/>
                        </a:lnSpc>
                        <a:spcAft>
                          <a:spcPts val="0"/>
                        </a:spcAft>
                      </a:pPr>
                      <a:r>
                        <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输入内容</a:t>
                      </a:r>
                      <a:endPar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r>
              <a:tr h="254889">
                <a:tc vMerge="1">
                  <a:tcPr/>
                </a:tc>
                <a:tc>
                  <a:txBody>
                    <a:bodyPr/>
                    <a:lstStyle/>
                    <a:p>
                      <a:pPr algn="ctr">
                        <a:lnSpc>
                          <a:spcPts val="1500"/>
                        </a:lnSpc>
                        <a:spcAft>
                          <a:spcPts val="0"/>
                        </a:spcAft>
                      </a:pPr>
                      <a:r>
                        <a:rPr lang="zh-CN" altLang="en-US" sz="1200" kern="0" dirty="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输入内容</a:t>
                      </a:r>
                      <a:endParaRPr lang="zh-CN" altLang="en-US" sz="1200" kern="0" dirty="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ts val="1500"/>
                        </a:lnSpc>
                        <a:spcAft>
                          <a:spcPts val="0"/>
                        </a:spcAft>
                      </a:pPr>
                      <a:r>
                        <a:rPr lang="zh-CN" altLang="en-US" sz="1200" kern="0" dirty="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输入内容</a:t>
                      </a:r>
                      <a:endParaRPr lang="zh-CN" altLang="en-US" sz="1200" kern="0" dirty="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r>
              <a:tr h="254889">
                <a:tc vMerge="1">
                  <a:tcPr/>
                </a:tc>
                <a:tc>
                  <a:txBody>
                    <a:bodyPr/>
                    <a:lstStyle/>
                    <a:p>
                      <a:pPr algn="ctr">
                        <a:lnSpc>
                          <a:spcPts val="1500"/>
                        </a:lnSpc>
                        <a:spcAft>
                          <a:spcPts val="0"/>
                        </a:spcAft>
                      </a:pPr>
                      <a:r>
                        <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输入内容</a:t>
                      </a:r>
                      <a:endPar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ts val="1500"/>
                        </a:lnSpc>
                        <a:spcAft>
                          <a:spcPts val="0"/>
                        </a:spcAft>
                      </a:pPr>
                      <a:r>
                        <a:rPr lang="zh-CN" altLang="en-US" sz="1200" kern="0" dirty="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输入内容</a:t>
                      </a:r>
                      <a:endParaRPr lang="zh-CN" altLang="en-US" sz="1200" kern="0" dirty="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r>
              <a:tr h="254889">
                <a:tc gridSpan="2">
                  <a:txBody>
                    <a:bodyPr/>
                    <a:lstStyle/>
                    <a:p>
                      <a:pPr algn="ctr">
                        <a:lnSpc>
                          <a:spcPts val="1500"/>
                        </a:lnSpc>
                        <a:spcAft>
                          <a:spcPts val="0"/>
                        </a:spcAft>
                      </a:pPr>
                      <a:r>
                        <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这里输入标题</a:t>
                      </a:r>
                      <a:endPar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hMerge="1">
                  <a:tcPr/>
                </a:tc>
                <a:tc>
                  <a:txBody>
                    <a:bodyPr/>
                    <a:lstStyle/>
                    <a:p>
                      <a:pPr algn="ctr">
                        <a:lnSpc>
                          <a:spcPts val="1500"/>
                        </a:lnSpc>
                        <a:spcAft>
                          <a:spcPts val="0"/>
                        </a:spcAft>
                      </a:pPr>
                      <a:r>
                        <a:rPr lang="zh-CN" altLang="en-US" sz="1200" kern="0" dirty="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输入内容</a:t>
                      </a:r>
                      <a:endParaRPr lang="zh-CN" altLang="en-US" sz="1200" kern="0" dirty="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r>
              <a:tr h="254889">
                <a:tc gridSpan="2">
                  <a:txBody>
                    <a:bodyPr/>
                    <a:lstStyle/>
                    <a:p>
                      <a:pPr algn="ctr">
                        <a:lnSpc>
                          <a:spcPts val="1500"/>
                        </a:lnSpc>
                        <a:spcAft>
                          <a:spcPts val="0"/>
                        </a:spcAft>
                      </a:pPr>
                      <a:r>
                        <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这里输入标题</a:t>
                      </a:r>
                      <a:endPar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hMerge="1">
                  <a:tcPr/>
                </a:tc>
                <a:tc>
                  <a:txBody>
                    <a:bodyPr/>
                    <a:lstStyle/>
                    <a:p>
                      <a:pPr algn="ctr">
                        <a:lnSpc>
                          <a:spcPts val="1500"/>
                        </a:lnSpc>
                        <a:spcAft>
                          <a:spcPts val="0"/>
                        </a:spcAft>
                      </a:pPr>
                      <a:r>
                        <a:rPr lang="zh-CN" altLang="en-US" sz="1200" kern="0" dirty="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输入内容</a:t>
                      </a:r>
                      <a:endParaRPr lang="zh-CN" altLang="en-US" sz="1200" kern="0" dirty="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r>
              <a:tr h="254889">
                <a:tc gridSpan="2">
                  <a:txBody>
                    <a:bodyPr/>
                    <a:lstStyle/>
                    <a:p>
                      <a:pPr algn="ctr">
                        <a:lnSpc>
                          <a:spcPts val="1500"/>
                        </a:lnSpc>
                        <a:spcAft>
                          <a:spcPts val="0"/>
                        </a:spcAft>
                      </a:pPr>
                      <a:r>
                        <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这里输入标题</a:t>
                      </a:r>
                      <a:endPar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hMerge="1">
                  <a:tcPr/>
                </a:tc>
                <a:tc>
                  <a:txBody>
                    <a:bodyPr/>
                    <a:lstStyle/>
                    <a:p>
                      <a:pPr algn="ctr">
                        <a:lnSpc>
                          <a:spcPts val="1500"/>
                        </a:lnSpc>
                        <a:spcAft>
                          <a:spcPts val="0"/>
                        </a:spcAft>
                      </a:pPr>
                      <a:r>
                        <a:rPr lang="zh-CN" altLang="en-US" sz="1200" kern="0" dirty="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输入内容</a:t>
                      </a:r>
                      <a:endParaRPr lang="zh-CN" altLang="en-US" sz="1200" kern="0" dirty="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r>
            </a:tbl>
          </a:graphicData>
        </a:graphic>
      </p:graphicFrame>
      <p:sp>
        <p:nvSpPr>
          <p:cNvPr id="2" name="标题 1"/>
          <p:cNvSpPr>
            <a:spLocks noGrp="1"/>
          </p:cNvSpPr>
          <p:nvPr>
            <p:ph type="title"/>
          </p:nvPr>
        </p:nvSpPr>
        <p:spPr/>
        <p:txBody>
          <a:bodyPr/>
          <a:lstStyle/>
          <a:p>
            <a:r>
              <a:rPr lang="zh-CN" altLang="en-US" dirty="0">
                <a:sym typeface="微软雅黑" panose="020B0503020204020204" pitchFamily="34" charset="-122"/>
              </a:rPr>
              <a:t>请在这里输入标题</a:t>
            </a:r>
            <a:endParaRPr lang="zh-CN" altLang="en-US" dirty="0">
              <a:sym typeface="微软雅黑" panose="020B0503020204020204" pitchFamily="34" charset="-122"/>
            </a:endParaRPr>
          </a:p>
        </p:txBody>
      </p:sp>
      <p:sp>
        <p:nvSpPr>
          <p:cNvPr id="26" name="矩形 25"/>
          <p:cNvSpPr/>
          <p:nvPr/>
        </p:nvSpPr>
        <p:spPr>
          <a:xfrm>
            <a:off x="6460406" y="2099496"/>
            <a:ext cx="2262158" cy="291105"/>
          </a:xfrm>
          <a:prstGeom prst="rect">
            <a:avLst/>
          </a:prstGeom>
        </p:spPr>
        <p:txBody>
          <a:bodyPr wrap="non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b="1" ker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这里输入表格的标题</a:t>
            </a:r>
            <a:endParaRPr lang="zh-CN" altLang="zh-CN"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30" name="表格 29"/>
          <p:cNvGraphicFramePr>
            <a:graphicFrameLocks noGrp="1"/>
          </p:cNvGraphicFramePr>
          <p:nvPr/>
        </p:nvGraphicFramePr>
        <p:xfrm>
          <a:off x="6460405" y="2542771"/>
          <a:ext cx="4947823" cy="3161072"/>
        </p:xfrm>
        <a:graphic>
          <a:graphicData uri="http://schemas.openxmlformats.org/drawingml/2006/table">
            <a:tbl>
              <a:tblPr firstRow="1" firstCol="1" bandRow="1">
                <a:tableStyleId>{5C22544A-7EE6-4342-B048-85BDC9FD1C3A}</a:tableStyleId>
              </a:tblPr>
              <a:tblGrid>
                <a:gridCol w="1573127"/>
                <a:gridCol w="1619981"/>
                <a:gridCol w="1754715"/>
              </a:tblGrid>
              <a:tr h="254889">
                <a:tc gridSpan="2">
                  <a:txBody>
                    <a:bodyPr/>
                    <a:lstStyle/>
                    <a:p>
                      <a:pPr algn="ctr">
                        <a:lnSpc>
                          <a:spcPts val="1500"/>
                        </a:lnSpc>
                        <a:spcAft>
                          <a:spcPts val="0"/>
                        </a:spcAft>
                      </a:pPr>
                      <a:r>
                        <a:rPr lang="zh-CN" altLang="en-US" sz="1200" kern="0" dirty="0">
                          <a:solidFill>
                            <a:schemeClr val="bg1"/>
                          </a:solidFill>
                          <a:effectLst/>
                          <a:latin typeface="微软雅黑" panose="020B0503020204020204" pitchFamily="34" charset="-122"/>
                          <a:ea typeface="微软雅黑" panose="020B0503020204020204" pitchFamily="34" charset="-122"/>
                          <a:sym typeface="微软雅黑" panose="020B0503020204020204" pitchFamily="34" charset="-122"/>
                        </a:rPr>
                        <a:t>这里输入标题</a:t>
                      </a:r>
                      <a:endParaRPr lang="zh-CN" altLang="en-US" sz="1200" kern="0" dirty="0">
                        <a:solidFill>
                          <a:schemeClr val="bg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1"/>
                    </a:solidFill>
                  </a:tcPr>
                </a:tc>
                <a:tc hMerge="1">
                  <a:tcPr/>
                </a:tc>
                <a:tc>
                  <a:txBody>
                    <a:bodyPr/>
                    <a:lstStyle/>
                    <a:p>
                      <a:pPr algn="ctr">
                        <a:lnSpc>
                          <a:spcPts val="1500"/>
                        </a:lnSpc>
                        <a:spcAft>
                          <a:spcPts val="0"/>
                        </a:spcAft>
                      </a:pPr>
                      <a:r>
                        <a:rPr lang="zh-CN" altLang="en-US" sz="1200" kern="0" dirty="0">
                          <a:solidFill>
                            <a:schemeClr val="bg1"/>
                          </a:solidFill>
                          <a:effectLst/>
                          <a:latin typeface="微软雅黑" panose="020B0503020204020204" pitchFamily="34" charset="-122"/>
                          <a:ea typeface="微软雅黑" panose="020B0503020204020204" pitchFamily="34" charset="-122"/>
                          <a:sym typeface="微软雅黑" panose="020B0503020204020204" pitchFamily="34" charset="-122"/>
                        </a:rPr>
                        <a:t>这里输入标题</a:t>
                      </a:r>
                      <a:endParaRPr lang="zh-CN" altLang="en-US" sz="1200" kern="0" dirty="0">
                        <a:solidFill>
                          <a:schemeClr val="bg1"/>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1">
                        <a:alpha val="80000"/>
                      </a:schemeClr>
                    </a:solidFill>
                  </a:tcPr>
                </a:tc>
              </a:tr>
              <a:tr h="254889">
                <a:tc rowSpan="4">
                  <a:txBody>
                    <a:bodyPr/>
                    <a:lstStyle/>
                    <a:p>
                      <a:pPr algn="ctr">
                        <a:lnSpc>
                          <a:spcPts val="1500"/>
                        </a:lnSpc>
                        <a:spcAft>
                          <a:spcPts val="0"/>
                        </a:spcAft>
                      </a:pPr>
                      <a:r>
                        <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这里输入标题</a:t>
                      </a:r>
                      <a:endPar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a:lnSpc>
                          <a:spcPts val="1500"/>
                        </a:lnSpc>
                        <a:spcAft>
                          <a:spcPts val="0"/>
                        </a:spcAft>
                      </a:pPr>
                      <a:r>
                        <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输入内容</a:t>
                      </a:r>
                      <a:endPar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ts val="1500"/>
                        </a:lnSpc>
                        <a:spcAft>
                          <a:spcPts val="0"/>
                        </a:spcAft>
                      </a:pPr>
                      <a:r>
                        <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输入内容</a:t>
                      </a:r>
                      <a:endPar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r>
              <a:tr h="254889">
                <a:tc vMerge="1">
                  <a:tcPr/>
                </a:tc>
                <a:tc>
                  <a:txBody>
                    <a:bodyPr/>
                    <a:lstStyle/>
                    <a:p>
                      <a:pPr algn="ctr">
                        <a:lnSpc>
                          <a:spcPts val="1500"/>
                        </a:lnSpc>
                        <a:spcAft>
                          <a:spcPts val="0"/>
                        </a:spcAft>
                      </a:pPr>
                      <a:r>
                        <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输入内容</a:t>
                      </a:r>
                      <a:endPar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ts val="1500"/>
                        </a:lnSpc>
                        <a:spcAft>
                          <a:spcPts val="0"/>
                        </a:spcAft>
                      </a:pPr>
                      <a:r>
                        <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输入内容</a:t>
                      </a:r>
                      <a:endPar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r>
              <a:tr h="254889">
                <a:tc vMerge="1">
                  <a:tcPr/>
                </a:tc>
                <a:tc>
                  <a:txBody>
                    <a:bodyPr/>
                    <a:lstStyle/>
                    <a:p>
                      <a:pPr algn="ctr">
                        <a:lnSpc>
                          <a:spcPts val="1500"/>
                        </a:lnSpc>
                        <a:spcAft>
                          <a:spcPts val="0"/>
                        </a:spcAft>
                      </a:pPr>
                      <a:r>
                        <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输入内容</a:t>
                      </a:r>
                      <a:endPar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ts val="1500"/>
                        </a:lnSpc>
                        <a:spcAft>
                          <a:spcPts val="0"/>
                        </a:spcAft>
                      </a:pPr>
                      <a:r>
                        <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输入内容</a:t>
                      </a:r>
                      <a:endPar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r>
              <a:tr h="254889">
                <a:tc vMerge="1">
                  <a:tcPr/>
                </a:tc>
                <a:tc>
                  <a:txBody>
                    <a:bodyPr/>
                    <a:lstStyle/>
                    <a:p>
                      <a:pPr algn="ctr">
                        <a:lnSpc>
                          <a:spcPts val="1500"/>
                        </a:lnSpc>
                        <a:spcAft>
                          <a:spcPts val="0"/>
                        </a:spcAft>
                      </a:pPr>
                      <a:r>
                        <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输入内容</a:t>
                      </a:r>
                      <a:endPar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ctr">
                        <a:lnSpc>
                          <a:spcPts val="1500"/>
                        </a:lnSpc>
                        <a:spcAft>
                          <a:spcPts val="0"/>
                        </a:spcAft>
                      </a:pPr>
                      <a:r>
                        <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输入内容</a:t>
                      </a:r>
                      <a:endPar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r>
              <a:tr h="254889">
                <a:tc gridSpan="2">
                  <a:txBody>
                    <a:bodyPr/>
                    <a:lstStyle/>
                    <a:p>
                      <a:pPr algn="ctr">
                        <a:lnSpc>
                          <a:spcPts val="1500"/>
                        </a:lnSpc>
                        <a:spcAft>
                          <a:spcPts val="0"/>
                        </a:spcAft>
                      </a:pPr>
                      <a:r>
                        <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这里输入标题</a:t>
                      </a:r>
                      <a:endPar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hMerge="1">
                  <a:tcPr/>
                </a:tc>
                <a:tc>
                  <a:txBody>
                    <a:bodyPr/>
                    <a:lstStyle/>
                    <a:p>
                      <a:pPr algn="ctr">
                        <a:lnSpc>
                          <a:spcPts val="1500"/>
                        </a:lnSpc>
                        <a:spcAft>
                          <a:spcPts val="0"/>
                        </a:spcAft>
                      </a:pPr>
                      <a:r>
                        <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输入内容</a:t>
                      </a:r>
                      <a:endPar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r>
              <a:tr h="254889">
                <a:tc gridSpan="2">
                  <a:txBody>
                    <a:bodyPr/>
                    <a:lstStyle/>
                    <a:p>
                      <a:pPr algn="ctr">
                        <a:lnSpc>
                          <a:spcPts val="1500"/>
                        </a:lnSpc>
                        <a:spcAft>
                          <a:spcPts val="0"/>
                        </a:spcAft>
                      </a:pPr>
                      <a:r>
                        <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这里输入标题</a:t>
                      </a:r>
                      <a:endPar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hMerge="1">
                  <a:tcPr/>
                </a:tc>
                <a:tc>
                  <a:txBody>
                    <a:bodyPr/>
                    <a:lstStyle/>
                    <a:p>
                      <a:pPr algn="ctr">
                        <a:lnSpc>
                          <a:spcPts val="1500"/>
                        </a:lnSpc>
                        <a:spcAft>
                          <a:spcPts val="0"/>
                        </a:spcAft>
                      </a:pPr>
                      <a:r>
                        <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输入内容</a:t>
                      </a:r>
                      <a:endPar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r>
              <a:tr h="254889">
                <a:tc gridSpan="2">
                  <a:txBody>
                    <a:bodyPr/>
                    <a:lstStyle/>
                    <a:p>
                      <a:pPr algn="ctr">
                        <a:lnSpc>
                          <a:spcPts val="1500"/>
                        </a:lnSpc>
                        <a:spcAft>
                          <a:spcPts val="0"/>
                        </a:spcAft>
                      </a:pPr>
                      <a:r>
                        <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这里输入标题</a:t>
                      </a:r>
                      <a:endParaRPr lang="zh-CN" altLang="en-US" sz="1200" kern="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hMerge="1">
                  <a:tcPr/>
                </a:tc>
                <a:tc>
                  <a:txBody>
                    <a:bodyPr/>
                    <a:lstStyle/>
                    <a:p>
                      <a:pPr algn="ctr">
                        <a:lnSpc>
                          <a:spcPts val="1500"/>
                        </a:lnSpc>
                        <a:spcAft>
                          <a:spcPts val="0"/>
                        </a:spcAft>
                      </a:pPr>
                      <a:r>
                        <a:rPr lang="zh-CN" altLang="en-US" sz="1200" kern="0" dirty="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rPr>
                        <a:t>输入内容</a:t>
                      </a:r>
                      <a:endParaRPr lang="zh-CN" altLang="en-US" sz="1200" kern="0" dirty="0">
                        <a:solidFill>
                          <a:schemeClr val="tx1">
                            <a:lumMod val="65000"/>
                            <a:lumOff val="35000"/>
                          </a:schemeClr>
                        </a:solidFill>
                        <a:effectLst/>
                        <a:latin typeface="微软雅黑" panose="020B0503020204020204" pitchFamily="34" charset="-122"/>
                        <a:ea typeface="微软雅黑" panose="020B0503020204020204" pitchFamily="34" charset="-122"/>
                        <a:sym typeface="微软雅黑" panose="020B0503020204020204" pitchFamily="34" charset="-122"/>
                      </a:endParaRPr>
                    </a:p>
                  </a:txBody>
                  <a:tcPr marL="36000" marR="36000" marT="108000" marB="10800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请在这里输入标题</a:t>
            </a:r>
            <a:endParaRPr lang="zh-CN" altLang="en-US" dirty="0">
              <a:sym typeface="微软雅黑" panose="020B0503020204020204" pitchFamily="34" charset="-122"/>
            </a:endParaRPr>
          </a:p>
        </p:txBody>
      </p:sp>
      <p:sp>
        <p:nvSpPr>
          <p:cNvPr id="37" name="TextBox 3"/>
          <p:cNvSpPr txBox="1"/>
          <p:nvPr/>
        </p:nvSpPr>
        <p:spPr bwMode="auto">
          <a:xfrm>
            <a:off x="2313300" y="5036003"/>
            <a:ext cx="3589834" cy="700576"/>
          </a:xfrm>
          <a:prstGeom prst="rect">
            <a:avLst/>
          </a:prstGeom>
          <a:noFill/>
        </p:spPr>
        <p:txBody>
          <a:bodyPr wrap="square">
            <a:spAutoFit/>
          </a:bodyPr>
          <a:lstStyle/>
          <a:p>
            <a:pPr algn="just">
              <a:lnSpc>
                <a:spcPct val="150000"/>
              </a:lnSpc>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 点击此处添加标题。</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 name="矩形 67"/>
          <p:cNvSpPr/>
          <p:nvPr/>
        </p:nvSpPr>
        <p:spPr>
          <a:xfrm>
            <a:off x="2313300" y="4707578"/>
            <a:ext cx="2191003" cy="329360"/>
          </a:xfrm>
          <a:prstGeom prst="rect">
            <a:avLst/>
          </a:prstGeom>
        </p:spPr>
        <p:txBody>
          <a:bodyPr wrap="non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sz="2000"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TextBox 3"/>
          <p:cNvSpPr txBox="1"/>
          <p:nvPr/>
        </p:nvSpPr>
        <p:spPr bwMode="auto">
          <a:xfrm>
            <a:off x="6745855" y="5036003"/>
            <a:ext cx="3549911" cy="700576"/>
          </a:xfrm>
          <a:prstGeom prst="rect">
            <a:avLst/>
          </a:prstGeom>
          <a:noFill/>
        </p:spPr>
        <p:txBody>
          <a:bodyPr wrap="square">
            <a:spAutoFit/>
          </a:bodyPr>
          <a:lstStyle/>
          <a:p>
            <a:pPr algn="just">
              <a:lnSpc>
                <a:spcPct val="150000"/>
              </a:lnSpc>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 点击此处添加标题。</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0" name="矩形 69"/>
          <p:cNvSpPr/>
          <p:nvPr/>
        </p:nvSpPr>
        <p:spPr>
          <a:xfrm>
            <a:off x="6745856" y="4707578"/>
            <a:ext cx="2191003" cy="329360"/>
          </a:xfrm>
          <a:prstGeom prst="rect">
            <a:avLst/>
          </a:prstGeom>
        </p:spPr>
        <p:txBody>
          <a:bodyPr wrap="non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sz="2000"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 name="组合 6"/>
          <p:cNvGrpSpPr/>
          <p:nvPr/>
        </p:nvGrpSpPr>
        <p:grpSpPr>
          <a:xfrm>
            <a:off x="2423497" y="1473050"/>
            <a:ext cx="2702127" cy="2670255"/>
            <a:chOff x="1374806" y="1699768"/>
            <a:chExt cx="2441936" cy="2413134"/>
          </a:xfrm>
        </p:grpSpPr>
        <p:sp>
          <p:nvSpPr>
            <p:cNvPr id="40" name="Oval 6"/>
            <p:cNvSpPr>
              <a:spLocks noChangeArrowheads="1"/>
            </p:cNvSpPr>
            <p:nvPr/>
          </p:nvSpPr>
          <p:spPr bwMode="auto">
            <a:xfrm>
              <a:off x="1374806" y="2011585"/>
              <a:ext cx="2101317" cy="2101317"/>
            </a:xfrm>
            <a:prstGeom prst="ellipse">
              <a:avLst/>
            </a:pr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kumimoji="1">
                  <a:solidFill>
                    <a:schemeClr val="tx1"/>
                  </a:solidFill>
                  <a:latin typeface="Gulim" panose="020B0600000101010101" pitchFamily="34" charset="-127"/>
                  <a:ea typeface="Gulim" panose="020B0600000101010101" pitchFamily="34" charset="-127"/>
                </a:defRPr>
              </a:lvl1pPr>
              <a:lvl2pPr marL="742950" indent="-285750" eaLnBrk="0" hangingPunct="0">
                <a:defRPr kumimoji="1">
                  <a:solidFill>
                    <a:schemeClr val="tx1"/>
                  </a:solidFill>
                  <a:latin typeface="Gulim" panose="020B0600000101010101" pitchFamily="34" charset="-127"/>
                  <a:ea typeface="Gulim" panose="020B0600000101010101" pitchFamily="34" charset="-127"/>
                </a:defRPr>
              </a:lvl2pPr>
              <a:lvl3pPr marL="1143000" indent="-228600" eaLnBrk="0" hangingPunct="0">
                <a:defRPr kumimoji="1">
                  <a:solidFill>
                    <a:schemeClr val="tx1"/>
                  </a:solidFill>
                  <a:latin typeface="Gulim" panose="020B0600000101010101" pitchFamily="34" charset="-127"/>
                  <a:ea typeface="Gulim" panose="020B0600000101010101" pitchFamily="34" charset="-127"/>
                </a:defRPr>
              </a:lvl3pPr>
              <a:lvl4pPr marL="1600200" indent="-228600" eaLnBrk="0" hangingPunct="0">
                <a:defRPr kumimoji="1">
                  <a:solidFill>
                    <a:schemeClr val="tx1"/>
                  </a:solidFill>
                  <a:latin typeface="Gulim" panose="020B0600000101010101" pitchFamily="34" charset="-127"/>
                  <a:ea typeface="Gulim" panose="020B0600000101010101" pitchFamily="34" charset="-127"/>
                </a:defRPr>
              </a:lvl4pPr>
              <a:lvl5pPr marL="2057400" indent="-228600" eaLnBrk="0" hangingPunct="0">
                <a:defRPr kumimoji="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eaLnBrk="1" hangingPunct="1"/>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Arc 7"/>
            <p:cNvSpPr/>
            <p:nvPr/>
          </p:nvSpPr>
          <p:spPr bwMode="auto">
            <a:xfrm>
              <a:off x="2425464" y="2011585"/>
              <a:ext cx="1050658" cy="1050659"/>
            </a:xfrm>
            <a:custGeom>
              <a:avLst/>
              <a:gdLst>
                <a:gd name="T0" fmla="*/ 0 w 21600"/>
                <a:gd name="T1" fmla="*/ 0 h 21600"/>
                <a:gd name="T2" fmla="*/ 33 w 21600"/>
                <a:gd name="T3" fmla="*/ 33 h 21600"/>
                <a:gd name="T4" fmla="*/ 0 w 21600"/>
                <a:gd name="T5" fmla="*/ 3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Line 8"/>
            <p:cNvSpPr>
              <a:spLocks noChangeShapeType="1"/>
            </p:cNvSpPr>
            <p:nvPr/>
          </p:nvSpPr>
          <p:spPr bwMode="auto">
            <a:xfrm flipV="1">
              <a:off x="2425464" y="1699768"/>
              <a:ext cx="0" cy="1362475"/>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Line 9"/>
            <p:cNvSpPr>
              <a:spLocks noChangeShapeType="1"/>
            </p:cNvSpPr>
            <p:nvPr/>
          </p:nvSpPr>
          <p:spPr bwMode="auto">
            <a:xfrm flipV="1">
              <a:off x="2425464" y="3062243"/>
              <a:ext cx="1391278"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Arc 10"/>
            <p:cNvSpPr/>
            <p:nvPr/>
          </p:nvSpPr>
          <p:spPr bwMode="auto">
            <a:xfrm>
              <a:off x="2425464" y="1870078"/>
              <a:ext cx="1192165" cy="1192166"/>
            </a:xfrm>
            <a:custGeom>
              <a:avLst/>
              <a:gdLst>
                <a:gd name="T0" fmla="*/ 0 w 21600"/>
                <a:gd name="T1" fmla="*/ 0 h 21600"/>
                <a:gd name="T2" fmla="*/ 42 w 21600"/>
                <a:gd name="T3" fmla="*/ 42 h 21600"/>
                <a:gd name="T4" fmla="*/ 0 w 21600"/>
                <a:gd name="T5" fmla="*/ 42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1750" cap="rnd">
              <a:solidFill>
                <a:schemeClr val="accent1"/>
              </a:solidFill>
              <a:prstDash val="sysDot"/>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Oval 11"/>
            <p:cNvSpPr>
              <a:spLocks noChangeArrowheads="1"/>
            </p:cNvSpPr>
            <p:nvPr/>
          </p:nvSpPr>
          <p:spPr bwMode="auto">
            <a:xfrm>
              <a:off x="2340310" y="2977088"/>
              <a:ext cx="170310" cy="17031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kumimoji="1">
                  <a:solidFill>
                    <a:schemeClr val="tx1"/>
                  </a:solidFill>
                  <a:latin typeface="Gulim" panose="020B0600000101010101" pitchFamily="34" charset="-127"/>
                  <a:ea typeface="Gulim" panose="020B0600000101010101" pitchFamily="34" charset="-127"/>
                </a:defRPr>
              </a:lvl1pPr>
              <a:lvl2pPr marL="742950" indent="-285750" eaLnBrk="0" hangingPunct="0">
                <a:defRPr kumimoji="1">
                  <a:solidFill>
                    <a:schemeClr val="tx1"/>
                  </a:solidFill>
                  <a:latin typeface="Gulim" panose="020B0600000101010101" pitchFamily="34" charset="-127"/>
                  <a:ea typeface="Gulim" panose="020B0600000101010101" pitchFamily="34" charset="-127"/>
                </a:defRPr>
              </a:lvl2pPr>
              <a:lvl3pPr marL="1143000" indent="-228600" eaLnBrk="0" hangingPunct="0">
                <a:defRPr kumimoji="1">
                  <a:solidFill>
                    <a:schemeClr val="tx1"/>
                  </a:solidFill>
                  <a:latin typeface="Gulim" panose="020B0600000101010101" pitchFamily="34" charset="-127"/>
                  <a:ea typeface="Gulim" panose="020B0600000101010101" pitchFamily="34" charset="-127"/>
                </a:defRPr>
              </a:lvl3pPr>
              <a:lvl4pPr marL="1600200" indent="-228600" eaLnBrk="0" hangingPunct="0">
                <a:defRPr kumimoji="1">
                  <a:solidFill>
                    <a:schemeClr val="tx1"/>
                  </a:solidFill>
                  <a:latin typeface="Gulim" panose="020B0600000101010101" pitchFamily="34" charset="-127"/>
                  <a:ea typeface="Gulim" panose="020B0600000101010101" pitchFamily="34" charset="-127"/>
                </a:defRPr>
              </a:lvl4pPr>
              <a:lvl5pPr marL="2057400" indent="-228600" eaLnBrk="0" hangingPunct="0">
                <a:defRPr kumimoji="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eaLnBrk="1" hangingPunct="1"/>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 name="Rectangle 137"/>
            <p:cNvSpPr>
              <a:spLocks noChangeArrowheads="1"/>
            </p:cNvSpPr>
            <p:nvPr/>
          </p:nvSpPr>
          <p:spPr bwMode="auto">
            <a:xfrm>
              <a:off x="2621149" y="2387894"/>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文字</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Rectangle 137"/>
            <p:cNvSpPr>
              <a:spLocks noChangeArrowheads="1"/>
            </p:cNvSpPr>
            <p:nvPr/>
          </p:nvSpPr>
          <p:spPr bwMode="auto">
            <a:xfrm>
              <a:off x="1795167" y="3424415"/>
              <a:ext cx="12605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输入文字</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6" name="组合 5"/>
          <p:cNvGrpSpPr/>
          <p:nvPr/>
        </p:nvGrpSpPr>
        <p:grpSpPr>
          <a:xfrm>
            <a:off x="6854350" y="1393372"/>
            <a:ext cx="2854555" cy="2829611"/>
            <a:chOff x="5353606" y="1710690"/>
            <a:chExt cx="2579687" cy="2557146"/>
          </a:xfrm>
        </p:grpSpPr>
        <p:sp>
          <p:nvSpPr>
            <p:cNvPr id="58" name="Oval 16"/>
            <p:cNvSpPr>
              <a:spLocks noChangeArrowheads="1"/>
            </p:cNvSpPr>
            <p:nvPr/>
          </p:nvSpPr>
          <p:spPr bwMode="auto">
            <a:xfrm>
              <a:off x="5495113" y="2022507"/>
              <a:ext cx="2101318" cy="2101318"/>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Arc 17"/>
            <p:cNvSpPr/>
            <p:nvPr/>
          </p:nvSpPr>
          <p:spPr bwMode="auto">
            <a:xfrm>
              <a:off x="6545772" y="2022507"/>
              <a:ext cx="1050659" cy="1050659"/>
            </a:xfrm>
            <a:custGeom>
              <a:avLst/>
              <a:gdLst>
                <a:gd name="T0" fmla="*/ 0 w 21600"/>
                <a:gd name="T1" fmla="*/ 0 h 21600"/>
                <a:gd name="T2" fmla="*/ 33 w 21600"/>
                <a:gd name="T3" fmla="*/ 33 h 21600"/>
                <a:gd name="T4" fmla="*/ 0 w 21600"/>
                <a:gd name="T5" fmla="*/ 3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kumimoji="1"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Line 18"/>
            <p:cNvSpPr>
              <a:spLocks noChangeShapeType="1"/>
            </p:cNvSpPr>
            <p:nvPr/>
          </p:nvSpPr>
          <p:spPr bwMode="auto">
            <a:xfrm flipV="1">
              <a:off x="6542015" y="1710690"/>
              <a:ext cx="0" cy="1362476"/>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Line 19"/>
            <p:cNvSpPr>
              <a:spLocks noChangeShapeType="1"/>
            </p:cNvSpPr>
            <p:nvPr/>
          </p:nvSpPr>
          <p:spPr bwMode="auto">
            <a:xfrm flipV="1">
              <a:off x="6542015" y="3073166"/>
              <a:ext cx="1391278" cy="0"/>
            </a:xfrm>
            <a:prstGeom prst="line">
              <a:avLst/>
            </a:prstGeom>
            <a:noFill/>
            <a:ln w="19050">
              <a:solidFill>
                <a:schemeClr val="bg1"/>
              </a:solidFill>
              <a:round/>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 name="Arc 20"/>
            <p:cNvSpPr/>
            <p:nvPr/>
          </p:nvSpPr>
          <p:spPr bwMode="auto">
            <a:xfrm>
              <a:off x="5353606" y="1883504"/>
              <a:ext cx="2384332" cy="2384332"/>
            </a:xfrm>
            <a:custGeom>
              <a:avLst/>
              <a:gdLst>
                <a:gd name="T0" fmla="*/ 84 w 43200"/>
                <a:gd name="T1" fmla="*/ 42 h 43200"/>
                <a:gd name="T2" fmla="*/ 42 w 43200"/>
                <a:gd name="T3" fmla="*/ 0 h 43200"/>
                <a:gd name="T4" fmla="*/ 42 w 43200"/>
                <a:gd name="T5" fmla="*/ 42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43199" y="21644"/>
                  </a:moveTo>
                  <a:cubicBezTo>
                    <a:pt x="43175" y="33556"/>
                    <a:pt x="33511" y="43199"/>
                    <a:pt x="21600" y="43200"/>
                  </a:cubicBezTo>
                  <a:cubicBezTo>
                    <a:pt x="9670" y="43200"/>
                    <a:pt x="0" y="33529"/>
                    <a:pt x="0" y="21600"/>
                  </a:cubicBezTo>
                  <a:cubicBezTo>
                    <a:pt x="-1" y="9688"/>
                    <a:pt x="9643" y="24"/>
                    <a:pt x="21555" y="0"/>
                  </a:cubicBezTo>
                </a:path>
                <a:path w="43200" h="43200" stroke="0" extrusionOk="0">
                  <a:moveTo>
                    <a:pt x="43199" y="21644"/>
                  </a:moveTo>
                  <a:cubicBezTo>
                    <a:pt x="43175" y="33556"/>
                    <a:pt x="33511" y="43199"/>
                    <a:pt x="21600" y="43200"/>
                  </a:cubicBezTo>
                  <a:cubicBezTo>
                    <a:pt x="9670" y="43200"/>
                    <a:pt x="0" y="33529"/>
                    <a:pt x="0" y="21600"/>
                  </a:cubicBezTo>
                  <a:cubicBezTo>
                    <a:pt x="-1" y="9688"/>
                    <a:pt x="9643" y="24"/>
                    <a:pt x="21555" y="0"/>
                  </a:cubicBezTo>
                  <a:lnTo>
                    <a:pt x="21600" y="21600"/>
                  </a:lnTo>
                  <a:close/>
                </a:path>
              </a:pathLst>
            </a:custGeom>
            <a:noFill/>
            <a:ln w="31750" cap="rnd">
              <a:solidFill>
                <a:schemeClr val="accent1"/>
              </a:solidFill>
              <a:prstDash val="sysDot"/>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Oval 21"/>
            <p:cNvSpPr>
              <a:spLocks noChangeArrowheads="1"/>
            </p:cNvSpPr>
            <p:nvPr/>
          </p:nvSpPr>
          <p:spPr bwMode="auto">
            <a:xfrm>
              <a:off x="6456861" y="2988011"/>
              <a:ext cx="170310" cy="170310"/>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kumimoji="1">
                  <a:solidFill>
                    <a:schemeClr val="tx1"/>
                  </a:solidFill>
                  <a:latin typeface="Gulim" panose="020B0600000101010101" pitchFamily="34" charset="-127"/>
                  <a:ea typeface="Gulim" panose="020B0600000101010101" pitchFamily="34" charset="-127"/>
                </a:defRPr>
              </a:lvl1pPr>
              <a:lvl2pPr marL="742950" indent="-285750" eaLnBrk="0" hangingPunct="0">
                <a:defRPr kumimoji="1">
                  <a:solidFill>
                    <a:schemeClr val="tx1"/>
                  </a:solidFill>
                  <a:latin typeface="Gulim" panose="020B0600000101010101" pitchFamily="34" charset="-127"/>
                  <a:ea typeface="Gulim" panose="020B0600000101010101" pitchFamily="34" charset="-127"/>
                </a:defRPr>
              </a:lvl2pPr>
              <a:lvl3pPr marL="1143000" indent="-228600" eaLnBrk="0" hangingPunct="0">
                <a:defRPr kumimoji="1">
                  <a:solidFill>
                    <a:schemeClr val="tx1"/>
                  </a:solidFill>
                  <a:latin typeface="Gulim" panose="020B0600000101010101" pitchFamily="34" charset="-127"/>
                  <a:ea typeface="Gulim" panose="020B0600000101010101" pitchFamily="34" charset="-127"/>
                </a:defRPr>
              </a:lvl3pPr>
              <a:lvl4pPr marL="1600200" indent="-228600" eaLnBrk="0" hangingPunct="0">
                <a:defRPr kumimoji="1">
                  <a:solidFill>
                    <a:schemeClr val="tx1"/>
                  </a:solidFill>
                  <a:latin typeface="Gulim" panose="020B0600000101010101" pitchFamily="34" charset="-127"/>
                  <a:ea typeface="Gulim" panose="020B0600000101010101" pitchFamily="34" charset="-127"/>
                </a:defRPr>
              </a:lvl4pPr>
              <a:lvl5pPr marL="2057400" indent="-228600" eaLnBrk="0" hangingPunct="0">
                <a:defRPr kumimoji="1">
                  <a:solidFill>
                    <a:schemeClr val="tx1"/>
                  </a:solidFill>
                  <a:latin typeface="Gulim" panose="020B0600000101010101" pitchFamily="34" charset="-127"/>
                  <a:ea typeface="Gulim" panose="020B0600000101010101" pitchFamily="34" charset="-127"/>
                </a:defRPr>
              </a:lvl5pPr>
              <a:lvl6pPr marL="2514600" indent="-228600" eaLnBrk="0" fontAlgn="base" latinLnBrk="1"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6pPr>
              <a:lvl7pPr marL="2971800" indent="-228600" eaLnBrk="0" fontAlgn="base" latinLnBrk="1"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7pPr>
              <a:lvl8pPr marL="3429000" indent="-228600" eaLnBrk="0" fontAlgn="base" latinLnBrk="1"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8pPr>
              <a:lvl9pPr marL="3886200" indent="-228600" eaLnBrk="0" fontAlgn="base" latinLnBrk="1" hangingPunct="0">
                <a:spcBef>
                  <a:spcPct val="0"/>
                </a:spcBef>
                <a:spcAft>
                  <a:spcPct val="0"/>
                </a:spcAft>
                <a:defRPr kumimoji="1">
                  <a:solidFill>
                    <a:schemeClr val="tx1"/>
                  </a:solidFill>
                  <a:latin typeface="Gulim" panose="020B0600000101010101" pitchFamily="34" charset="-127"/>
                  <a:ea typeface="Gulim" panose="020B0600000101010101" pitchFamily="34" charset="-127"/>
                </a:defRPr>
              </a:lvl9pPr>
            </a:lstStyle>
            <a:p>
              <a:pPr eaLnBrk="1" hangingPunct="1"/>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Rectangle 137"/>
            <p:cNvSpPr>
              <a:spLocks noChangeArrowheads="1"/>
            </p:cNvSpPr>
            <p:nvPr/>
          </p:nvSpPr>
          <p:spPr bwMode="auto">
            <a:xfrm>
              <a:off x="6737699" y="2398816"/>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zh-CN" altLang="en-US"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文字</a:t>
              </a:r>
              <a:endParaRPr lang="en-US" altLang="zh-CN" sz="1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Rectangle 137"/>
            <p:cNvSpPr>
              <a:spLocks noChangeArrowheads="1"/>
            </p:cNvSpPr>
            <p:nvPr/>
          </p:nvSpPr>
          <p:spPr bwMode="auto">
            <a:xfrm>
              <a:off x="5911717" y="3435337"/>
              <a:ext cx="12605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输入文字</a:t>
              </a:r>
              <a:endParaRPr lang="en-US" altLang="zh-CN"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请在这里输入标题</a:t>
            </a:r>
            <a:endParaRPr lang="zh-CN" altLang="en-US" dirty="0"/>
          </a:p>
        </p:txBody>
      </p:sp>
      <p:graphicFrame>
        <p:nvGraphicFramePr>
          <p:cNvPr id="3" name="Chart 28"/>
          <p:cNvGraphicFramePr/>
          <p:nvPr/>
        </p:nvGraphicFramePr>
        <p:xfrm>
          <a:off x="4013574" y="2096012"/>
          <a:ext cx="4355010" cy="3193673"/>
        </p:xfrm>
        <a:graphic>
          <a:graphicData uri="http://schemas.openxmlformats.org/drawingml/2006/chart">
            <c:chart xmlns:c="http://schemas.openxmlformats.org/drawingml/2006/chart" xmlns:r="http://schemas.openxmlformats.org/officeDocument/2006/relationships" r:id="rId1"/>
          </a:graphicData>
        </a:graphic>
      </p:graphicFrame>
      <p:grpSp>
        <p:nvGrpSpPr>
          <p:cNvPr id="4" name="Group 59"/>
          <p:cNvGrpSpPr/>
          <p:nvPr/>
        </p:nvGrpSpPr>
        <p:grpSpPr>
          <a:xfrm>
            <a:off x="4591142" y="1760278"/>
            <a:ext cx="577297" cy="577297"/>
            <a:chOff x="3505200" y="2343150"/>
            <a:chExt cx="533400" cy="533400"/>
          </a:xfrm>
        </p:grpSpPr>
        <p:sp>
          <p:nvSpPr>
            <p:cNvPr id="5" name="Oval 30"/>
            <p:cNvSpPr/>
            <p:nvPr/>
          </p:nvSpPr>
          <p:spPr>
            <a:xfrm>
              <a:off x="3505200" y="2343150"/>
              <a:ext cx="533400" cy="5334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 name="Freeform 31"/>
            <p:cNvSpPr>
              <a:spLocks noEditPoints="1"/>
            </p:cNvSpPr>
            <p:nvPr/>
          </p:nvSpPr>
          <p:spPr bwMode="auto">
            <a:xfrm>
              <a:off x="3616776" y="2479496"/>
              <a:ext cx="310249" cy="267050"/>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ln>
          </p:spPr>
          <p:txBody>
            <a:bodyPr vert="horz" wrap="square" lIns="91440" tIns="45720" rIns="91440" bIns="45720" numCol="1" anchor="t" anchorCtr="0" compatLnSpc="1"/>
            <a:lstStyle/>
            <a:p>
              <a:endParaRPr lang="en-US" sz="2000" dirty="0"/>
            </a:p>
          </p:txBody>
        </p:sp>
      </p:grpSp>
      <p:grpSp>
        <p:nvGrpSpPr>
          <p:cNvPr id="9" name="Group 64"/>
          <p:cNvGrpSpPr/>
          <p:nvPr/>
        </p:nvGrpSpPr>
        <p:grpSpPr>
          <a:xfrm>
            <a:off x="7238461" y="1755575"/>
            <a:ext cx="577297" cy="577297"/>
            <a:chOff x="6019800" y="2338804"/>
            <a:chExt cx="533400" cy="533400"/>
          </a:xfrm>
        </p:grpSpPr>
        <p:sp>
          <p:nvSpPr>
            <p:cNvPr id="10" name="Oval 35"/>
            <p:cNvSpPr/>
            <p:nvPr/>
          </p:nvSpPr>
          <p:spPr>
            <a:xfrm>
              <a:off x="6019800" y="2338804"/>
              <a:ext cx="533400" cy="533400"/>
            </a:xfrm>
            <a:prstGeom prst="ellipse">
              <a:avLst/>
            </a:prstGeom>
            <a:solidFill>
              <a:schemeClr val="bg1">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Freeform 86"/>
            <p:cNvSpPr>
              <a:spLocks noEditPoints="1"/>
            </p:cNvSpPr>
            <p:nvPr/>
          </p:nvSpPr>
          <p:spPr bwMode="auto">
            <a:xfrm>
              <a:off x="6187158" y="2438358"/>
              <a:ext cx="198684" cy="334292"/>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ln>
          </p:spPr>
          <p:txBody>
            <a:bodyPr vert="horz" wrap="square" lIns="91440" tIns="45720" rIns="91440" bIns="45720" numCol="1" anchor="t" anchorCtr="0" compatLnSpc="1"/>
            <a:lstStyle/>
            <a:p>
              <a:endParaRPr lang="en-US" sz="2000" dirty="0"/>
            </a:p>
          </p:txBody>
        </p:sp>
      </p:grpSp>
      <p:sp>
        <p:nvSpPr>
          <p:cNvPr id="17" name="Oval 43"/>
          <p:cNvSpPr/>
          <p:nvPr/>
        </p:nvSpPr>
        <p:spPr>
          <a:xfrm>
            <a:off x="8137394" y="3413242"/>
            <a:ext cx="577297" cy="577297"/>
          </a:xfrm>
          <a:prstGeom prst="ellipse">
            <a:avLst/>
          </a:prstGeom>
          <a:solidFill>
            <a:schemeClr val="bg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Oval 46"/>
          <p:cNvSpPr/>
          <p:nvPr/>
        </p:nvSpPr>
        <p:spPr>
          <a:xfrm>
            <a:off x="7230213" y="5059118"/>
            <a:ext cx="577297" cy="577297"/>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Oval 49"/>
          <p:cNvSpPr/>
          <p:nvPr/>
        </p:nvSpPr>
        <p:spPr>
          <a:xfrm>
            <a:off x="4591142" y="5063822"/>
            <a:ext cx="577297" cy="577297"/>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6" name="Oval 52"/>
          <p:cNvSpPr/>
          <p:nvPr/>
        </p:nvSpPr>
        <p:spPr>
          <a:xfrm>
            <a:off x="3675713" y="3411343"/>
            <a:ext cx="577297" cy="577297"/>
          </a:xfrm>
          <a:prstGeom prst="ellipse">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Freeform 14"/>
          <p:cNvSpPr>
            <a:spLocks noEditPoints="1"/>
          </p:cNvSpPr>
          <p:nvPr/>
        </p:nvSpPr>
        <p:spPr bwMode="auto">
          <a:xfrm>
            <a:off x="3773438" y="3539784"/>
            <a:ext cx="388195" cy="298612"/>
          </a:xfrm>
          <a:custGeom>
            <a:avLst/>
            <a:gdLst>
              <a:gd name="T0" fmla="*/ 268288 w 78"/>
              <a:gd name="T1" fmla="*/ 161660 h 60"/>
              <a:gd name="T2" fmla="*/ 261409 w 78"/>
              <a:gd name="T3" fmla="*/ 165100 h 60"/>
              <a:gd name="T4" fmla="*/ 251090 w 78"/>
              <a:gd name="T5" fmla="*/ 165100 h 60"/>
              <a:gd name="T6" fmla="*/ 251090 w 78"/>
              <a:gd name="T7" fmla="*/ 182298 h 60"/>
              <a:gd name="T8" fmla="*/ 223573 w 78"/>
              <a:gd name="T9" fmla="*/ 206375 h 60"/>
              <a:gd name="T10" fmla="*/ 199496 w 78"/>
              <a:gd name="T11" fmla="*/ 182298 h 60"/>
              <a:gd name="T12" fmla="*/ 199496 w 78"/>
              <a:gd name="T13" fmla="*/ 165100 h 60"/>
              <a:gd name="T14" fmla="*/ 65352 w 78"/>
              <a:gd name="T15" fmla="*/ 165100 h 60"/>
              <a:gd name="T16" fmla="*/ 65352 w 78"/>
              <a:gd name="T17" fmla="*/ 182298 h 60"/>
              <a:gd name="T18" fmla="*/ 41275 w 78"/>
              <a:gd name="T19" fmla="*/ 206375 h 60"/>
              <a:gd name="T20" fmla="*/ 17198 w 78"/>
              <a:gd name="T21" fmla="*/ 182298 h 60"/>
              <a:gd name="T22" fmla="*/ 17198 w 78"/>
              <a:gd name="T23" fmla="*/ 165100 h 60"/>
              <a:gd name="T24" fmla="*/ 3440 w 78"/>
              <a:gd name="T25" fmla="*/ 165100 h 60"/>
              <a:gd name="T26" fmla="*/ 0 w 78"/>
              <a:gd name="T27" fmla="*/ 161660 h 60"/>
              <a:gd name="T28" fmla="*/ 0 w 78"/>
              <a:gd name="T29" fmla="*/ 110067 h 60"/>
              <a:gd name="T30" fmla="*/ 27517 w 78"/>
              <a:gd name="T31" fmla="*/ 82550 h 60"/>
              <a:gd name="T32" fmla="*/ 30956 w 78"/>
              <a:gd name="T33" fmla="*/ 82550 h 60"/>
              <a:gd name="T34" fmla="*/ 44715 w 78"/>
              <a:gd name="T35" fmla="*/ 27517 h 60"/>
              <a:gd name="T36" fmla="*/ 82550 w 78"/>
              <a:gd name="T37" fmla="*/ 0 h 60"/>
              <a:gd name="T38" fmla="*/ 182298 w 78"/>
              <a:gd name="T39" fmla="*/ 0 h 60"/>
              <a:gd name="T40" fmla="*/ 220134 w 78"/>
              <a:gd name="T41" fmla="*/ 27517 h 60"/>
              <a:gd name="T42" fmla="*/ 233892 w 78"/>
              <a:gd name="T43" fmla="*/ 82550 h 60"/>
              <a:gd name="T44" fmla="*/ 237332 w 78"/>
              <a:gd name="T45" fmla="*/ 82550 h 60"/>
              <a:gd name="T46" fmla="*/ 268288 w 78"/>
              <a:gd name="T47" fmla="*/ 110067 h 60"/>
              <a:gd name="T48" fmla="*/ 268288 w 78"/>
              <a:gd name="T49" fmla="*/ 161660 h 60"/>
              <a:gd name="T50" fmla="*/ 41275 w 78"/>
              <a:gd name="T51" fmla="*/ 103188 h 60"/>
              <a:gd name="T52" fmla="*/ 20638 w 78"/>
              <a:gd name="T53" fmla="*/ 123825 h 60"/>
              <a:gd name="T54" fmla="*/ 41275 w 78"/>
              <a:gd name="T55" fmla="*/ 144463 h 60"/>
              <a:gd name="T56" fmla="*/ 61913 w 78"/>
              <a:gd name="T57" fmla="*/ 123825 h 60"/>
              <a:gd name="T58" fmla="*/ 41275 w 78"/>
              <a:gd name="T59" fmla="*/ 103188 h 60"/>
              <a:gd name="T60" fmla="*/ 199496 w 78"/>
              <a:gd name="T61" fmla="*/ 82550 h 60"/>
              <a:gd name="T62" fmla="*/ 189177 w 78"/>
              <a:gd name="T63" fmla="*/ 34396 h 60"/>
              <a:gd name="T64" fmla="*/ 182298 w 78"/>
              <a:gd name="T65" fmla="*/ 30956 h 60"/>
              <a:gd name="T66" fmla="*/ 82550 w 78"/>
              <a:gd name="T67" fmla="*/ 30956 h 60"/>
              <a:gd name="T68" fmla="*/ 79111 w 78"/>
              <a:gd name="T69" fmla="*/ 34396 h 60"/>
              <a:gd name="T70" fmla="*/ 65352 w 78"/>
              <a:gd name="T71" fmla="*/ 82550 h 60"/>
              <a:gd name="T72" fmla="*/ 199496 w 78"/>
              <a:gd name="T73" fmla="*/ 82550 h 60"/>
              <a:gd name="T74" fmla="*/ 223573 w 78"/>
              <a:gd name="T75" fmla="*/ 103188 h 60"/>
              <a:gd name="T76" fmla="*/ 202936 w 78"/>
              <a:gd name="T77" fmla="*/ 123825 h 60"/>
              <a:gd name="T78" fmla="*/ 223573 w 78"/>
              <a:gd name="T79" fmla="*/ 144463 h 60"/>
              <a:gd name="T80" fmla="*/ 244211 w 78"/>
              <a:gd name="T81" fmla="*/ 123825 h 60"/>
              <a:gd name="T82" fmla="*/ 223573 w 78"/>
              <a:gd name="T83" fmla="*/ 103188 h 6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8" h="60">
                <a:moveTo>
                  <a:pt x="78" y="47"/>
                </a:moveTo>
                <a:cubicBezTo>
                  <a:pt x="78" y="48"/>
                  <a:pt x="77" y="48"/>
                  <a:pt x="76" y="48"/>
                </a:cubicBezTo>
                <a:cubicBezTo>
                  <a:pt x="73" y="48"/>
                  <a:pt x="73" y="48"/>
                  <a:pt x="73" y="48"/>
                </a:cubicBezTo>
                <a:cubicBezTo>
                  <a:pt x="73" y="53"/>
                  <a:pt x="73" y="53"/>
                  <a:pt x="73" y="53"/>
                </a:cubicBezTo>
                <a:cubicBezTo>
                  <a:pt x="73" y="57"/>
                  <a:pt x="69" y="60"/>
                  <a:pt x="65" y="60"/>
                </a:cubicBezTo>
                <a:cubicBezTo>
                  <a:pt x="61" y="60"/>
                  <a:pt x="58" y="57"/>
                  <a:pt x="58" y="53"/>
                </a:cubicBezTo>
                <a:cubicBezTo>
                  <a:pt x="58" y="48"/>
                  <a:pt x="58" y="48"/>
                  <a:pt x="58" y="48"/>
                </a:cubicBezTo>
                <a:cubicBezTo>
                  <a:pt x="19" y="48"/>
                  <a:pt x="19" y="48"/>
                  <a:pt x="19" y="48"/>
                </a:cubicBezTo>
                <a:cubicBezTo>
                  <a:pt x="19" y="53"/>
                  <a:pt x="19" y="53"/>
                  <a:pt x="19" y="53"/>
                </a:cubicBezTo>
                <a:cubicBezTo>
                  <a:pt x="19" y="57"/>
                  <a:pt x="16" y="60"/>
                  <a:pt x="12" y="60"/>
                </a:cubicBezTo>
                <a:cubicBezTo>
                  <a:pt x="8" y="60"/>
                  <a:pt x="5" y="57"/>
                  <a:pt x="5" y="53"/>
                </a:cubicBezTo>
                <a:cubicBezTo>
                  <a:pt x="5" y="48"/>
                  <a:pt x="5" y="48"/>
                  <a:pt x="5" y="48"/>
                </a:cubicBezTo>
                <a:cubicBezTo>
                  <a:pt x="1" y="48"/>
                  <a:pt x="1" y="48"/>
                  <a:pt x="1" y="48"/>
                </a:cubicBezTo>
                <a:cubicBezTo>
                  <a:pt x="0" y="48"/>
                  <a:pt x="0" y="48"/>
                  <a:pt x="0" y="47"/>
                </a:cubicBezTo>
                <a:cubicBezTo>
                  <a:pt x="0" y="32"/>
                  <a:pt x="0" y="32"/>
                  <a:pt x="0" y="32"/>
                </a:cubicBezTo>
                <a:cubicBezTo>
                  <a:pt x="0" y="28"/>
                  <a:pt x="4" y="24"/>
                  <a:pt x="8" y="24"/>
                </a:cubicBezTo>
                <a:cubicBezTo>
                  <a:pt x="9" y="24"/>
                  <a:pt x="9" y="24"/>
                  <a:pt x="9" y="24"/>
                </a:cubicBezTo>
                <a:cubicBezTo>
                  <a:pt x="13" y="8"/>
                  <a:pt x="13" y="8"/>
                  <a:pt x="13" y="8"/>
                </a:cubicBezTo>
                <a:cubicBezTo>
                  <a:pt x="14" y="3"/>
                  <a:pt x="19" y="0"/>
                  <a:pt x="24" y="0"/>
                </a:cubicBezTo>
                <a:cubicBezTo>
                  <a:pt x="53" y="0"/>
                  <a:pt x="53" y="0"/>
                  <a:pt x="53" y="0"/>
                </a:cubicBezTo>
                <a:cubicBezTo>
                  <a:pt x="58" y="0"/>
                  <a:pt x="63" y="3"/>
                  <a:pt x="64" y="8"/>
                </a:cubicBezTo>
                <a:cubicBezTo>
                  <a:pt x="68" y="24"/>
                  <a:pt x="68" y="24"/>
                  <a:pt x="68" y="24"/>
                </a:cubicBezTo>
                <a:cubicBezTo>
                  <a:pt x="69" y="24"/>
                  <a:pt x="69" y="24"/>
                  <a:pt x="69" y="24"/>
                </a:cubicBezTo>
                <a:cubicBezTo>
                  <a:pt x="74" y="24"/>
                  <a:pt x="78" y="28"/>
                  <a:pt x="78" y="32"/>
                </a:cubicBezTo>
                <a:lnTo>
                  <a:pt x="78" y="47"/>
                </a:lnTo>
                <a:close/>
                <a:moveTo>
                  <a:pt x="12" y="30"/>
                </a:moveTo>
                <a:cubicBezTo>
                  <a:pt x="9" y="30"/>
                  <a:pt x="6" y="33"/>
                  <a:pt x="6" y="36"/>
                </a:cubicBezTo>
                <a:cubicBezTo>
                  <a:pt x="6" y="39"/>
                  <a:pt x="9" y="42"/>
                  <a:pt x="12" y="42"/>
                </a:cubicBezTo>
                <a:cubicBezTo>
                  <a:pt x="15" y="42"/>
                  <a:pt x="18" y="39"/>
                  <a:pt x="18" y="36"/>
                </a:cubicBezTo>
                <a:cubicBezTo>
                  <a:pt x="18" y="33"/>
                  <a:pt x="15" y="30"/>
                  <a:pt x="12" y="30"/>
                </a:cubicBezTo>
                <a:close/>
                <a:moveTo>
                  <a:pt x="58" y="24"/>
                </a:moveTo>
                <a:cubicBezTo>
                  <a:pt x="55" y="10"/>
                  <a:pt x="55" y="10"/>
                  <a:pt x="55" y="10"/>
                </a:cubicBezTo>
                <a:cubicBezTo>
                  <a:pt x="54" y="10"/>
                  <a:pt x="54" y="9"/>
                  <a:pt x="53" y="9"/>
                </a:cubicBezTo>
                <a:cubicBezTo>
                  <a:pt x="24" y="9"/>
                  <a:pt x="24" y="9"/>
                  <a:pt x="24" y="9"/>
                </a:cubicBezTo>
                <a:cubicBezTo>
                  <a:pt x="24" y="9"/>
                  <a:pt x="23" y="10"/>
                  <a:pt x="23" y="10"/>
                </a:cubicBezTo>
                <a:cubicBezTo>
                  <a:pt x="19" y="24"/>
                  <a:pt x="19" y="24"/>
                  <a:pt x="19" y="24"/>
                </a:cubicBezTo>
                <a:lnTo>
                  <a:pt x="58" y="24"/>
                </a:lnTo>
                <a:close/>
                <a:moveTo>
                  <a:pt x="65" y="30"/>
                </a:moveTo>
                <a:cubicBezTo>
                  <a:pt x="62" y="30"/>
                  <a:pt x="59" y="33"/>
                  <a:pt x="59" y="36"/>
                </a:cubicBezTo>
                <a:cubicBezTo>
                  <a:pt x="59" y="39"/>
                  <a:pt x="62" y="42"/>
                  <a:pt x="65" y="42"/>
                </a:cubicBezTo>
                <a:cubicBezTo>
                  <a:pt x="69" y="42"/>
                  <a:pt x="71" y="39"/>
                  <a:pt x="71" y="36"/>
                </a:cubicBezTo>
                <a:cubicBezTo>
                  <a:pt x="71" y="33"/>
                  <a:pt x="69" y="30"/>
                  <a:pt x="65" y="3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p>
        </p:txBody>
      </p:sp>
      <p:sp>
        <p:nvSpPr>
          <p:cNvPr id="29" name="Freeform 18"/>
          <p:cNvSpPr>
            <a:spLocks noEditPoints="1"/>
          </p:cNvSpPr>
          <p:nvPr/>
        </p:nvSpPr>
        <p:spPr bwMode="auto">
          <a:xfrm>
            <a:off x="8290445" y="3533229"/>
            <a:ext cx="298613" cy="298612"/>
          </a:xfrm>
          <a:custGeom>
            <a:avLst/>
            <a:gdLst>
              <a:gd name="T0" fmla="*/ 89227 w 68"/>
              <a:gd name="T1" fmla="*/ 140704 h 68"/>
              <a:gd name="T2" fmla="*/ 82363 w 68"/>
              <a:gd name="T3" fmla="*/ 147567 h 68"/>
              <a:gd name="T4" fmla="*/ 82363 w 68"/>
              <a:gd name="T5" fmla="*/ 223067 h 68"/>
              <a:gd name="T6" fmla="*/ 75500 w 68"/>
              <a:gd name="T7" fmla="*/ 233362 h 68"/>
              <a:gd name="T8" fmla="*/ 6864 w 68"/>
              <a:gd name="T9" fmla="*/ 233362 h 68"/>
              <a:gd name="T10" fmla="*/ 0 w 68"/>
              <a:gd name="T11" fmla="*/ 223067 h 68"/>
              <a:gd name="T12" fmla="*/ 0 w 68"/>
              <a:gd name="T13" fmla="*/ 157863 h 68"/>
              <a:gd name="T14" fmla="*/ 30886 w 68"/>
              <a:gd name="T15" fmla="*/ 44613 h 68"/>
              <a:gd name="T16" fmla="*/ 34318 w 68"/>
              <a:gd name="T17" fmla="*/ 41182 h 68"/>
              <a:gd name="T18" fmla="*/ 89227 w 68"/>
              <a:gd name="T19" fmla="*/ 41182 h 68"/>
              <a:gd name="T20" fmla="*/ 89227 w 68"/>
              <a:gd name="T21" fmla="*/ 140704 h 68"/>
              <a:gd name="T22" fmla="*/ 96091 w 68"/>
              <a:gd name="T23" fmla="*/ 30886 h 68"/>
              <a:gd name="T24" fmla="*/ 48045 w 68"/>
              <a:gd name="T25" fmla="*/ 30886 h 68"/>
              <a:gd name="T26" fmla="*/ 48045 w 68"/>
              <a:gd name="T27" fmla="*/ 3432 h 68"/>
              <a:gd name="T28" fmla="*/ 54909 w 68"/>
              <a:gd name="T29" fmla="*/ 0 h 68"/>
              <a:gd name="T30" fmla="*/ 89227 w 68"/>
              <a:gd name="T31" fmla="*/ 0 h 68"/>
              <a:gd name="T32" fmla="*/ 96091 w 68"/>
              <a:gd name="T33" fmla="*/ 3432 h 68"/>
              <a:gd name="T34" fmla="*/ 96091 w 68"/>
              <a:gd name="T35" fmla="*/ 30886 h 68"/>
              <a:gd name="T36" fmla="*/ 133841 w 68"/>
              <a:gd name="T37" fmla="*/ 133840 h 68"/>
              <a:gd name="T38" fmla="*/ 99522 w 68"/>
              <a:gd name="T39" fmla="*/ 133840 h 68"/>
              <a:gd name="T40" fmla="*/ 99522 w 68"/>
              <a:gd name="T41" fmla="*/ 41182 h 68"/>
              <a:gd name="T42" fmla="*/ 133841 w 68"/>
              <a:gd name="T43" fmla="*/ 41182 h 68"/>
              <a:gd name="T44" fmla="*/ 133841 w 68"/>
              <a:gd name="T45" fmla="*/ 133840 h 68"/>
              <a:gd name="T46" fmla="*/ 181886 w 68"/>
              <a:gd name="T47" fmla="*/ 30886 h 68"/>
              <a:gd name="T48" fmla="*/ 137272 w 68"/>
              <a:gd name="T49" fmla="*/ 30886 h 68"/>
              <a:gd name="T50" fmla="*/ 137272 w 68"/>
              <a:gd name="T51" fmla="*/ 3432 h 68"/>
              <a:gd name="T52" fmla="*/ 140704 w 68"/>
              <a:gd name="T53" fmla="*/ 0 h 68"/>
              <a:gd name="T54" fmla="*/ 178454 w 68"/>
              <a:gd name="T55" fmla="*/ 0 h 68"/>
              <a:gd name="T56" fmla="*/ 181886 w 68"/>
              <a:gd name="T57" fmla="*/ 3432 h 68"/>
              <a:gd name="T58" fmla="*/ 181886 w 68"/>
              <a:gd name="T59" fmla="*/ 30886 h 68"/>
              <a:gd name="T60" fmla="*/ 233363 w 68"/>
              <a:gd name="T61" fmla="*/ 223067 h 68"/>
              <a:gd name="T62" fmla="*/ 223068 w 68"/>
              <a:gd name="T63" fmla="*/ 233362 h 68"/>
              <a:gd name="T64" fmla="*/ 157863 w 68"/>
              <a:gd name="T65" fmla="*/ 233362 h 68"/>
              <a:gd name="T66" fmla="*/ 147568 w 68"/>
              <a:gd name="T67" fmla="*/ 223067 h 68"/>
              <a:gd name="T68" fmla="*/ 147568 w 68"/>
              <a:gd name="T69" fmla="*/ 147567 h 68"/>
              <a:gd name="T70" fmla="*/ 140704 w 68"/>
              <a:gd name="T71" fmla="*/ 140704 h 68"/>
              <a:gd name="T72" fmla="*/ 140704 w 68"/>
              <a:gd name="T73" fmla="*/ 41182 h 68"/>
              <a:gd name="T74" fmla="*/ 195613 w 68"/>
              <a:gd name="T75" fmla="*/ 41182 h 68"/>
              <a:gd name="T76" fmla="*/ 199045 w 68"/>
              <a:gd name="T77" fmla="*/ 44613 h 68"/>
              <a:gd name="T78" fmla="*/ 233363 w 68"/>
              <a:gd name="T79" fmla="*/ 157863 h 68"/>
              <a:gd name="T80" fmla="*/ 233363 w 68"/>
              <a:gd name="T81" fmla="*/ 223067 h 6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8" h="68">
                <a:moveTo>
                  <a:pt x="26" y="41"/>
                </a:moveTo>
                <a:cubicBezTo>
                  <a:pt x="26" y="42"/>
                  <a:pt x="25" y="43"/>
                  <a:pt x="24" y="43"/>
                </a:cubicBezTo>
                <a:cubicBezTo>
                  <a:pt x="24" y="65"/>
                  <a:pt x="24" y="65"/>
                  <a:pt x="24" y="65"/>
                </a:cubicBezTo>
                <a:cubicBezTo>
                  <a:pt x="24" y="67"/>
                  <a:pt x="23" y="68"/>
                  <a:pt x="22" y="68"/>
                </a:cubicBezTo>
                <a:cubicBezTo>
                  <a:pt x="2" y="68"/>
                  <a:pt x="2" y="68"/>
                  <a:pt x="2" y="68"/>
                </a:cubicBezTo>
                <a:cubicBezTo>
                  <a:pt x="1" y="68"/>
                  <a:pt x="0" y="67"/>
                  <a:pt x="0" y="65"/>
                </a:cubicBezTo>
                <a:cubicBezTo>
                  <a:pt x="0" y="46"/>
                  <a:pt x="0" y="46"/>
                  <a:pt x="0" y="46"/>
                </a:cubicBezTo>
                <a:cubicBezTo>
                  <a:pt x="9" y="13"/>
                  <a:pt x="9" y="13"/>
                  <a:pt x="9" y="13"/>
                </a:cubicBezTo>
                <a:cubicBezTo>
                  <a:pt x="9" y="12"/>
                  <a:pt x="10" y="12"/>
                  <a:pt x="10" y="12"/>
                </a:cubicBezTo>
                <a:cubicBezTo>
                  <a:pt x="26" y="12"/>
                  <a:pt x="26" y="12"/>
                  <a:pt x="26" y="12"/>
                </a:cubicBezTo>
                <a:lnTo>
                  <a:pt x="26" y="41"/>
                </a:lnTo>
                <a:close/>
                <a:moveTo>
                  <a:pt x="28" y="9"/>
                </a:moveTo>
                <a:cubicBezTo>
                  <a:pt x="14" y="9"/>
                  <a:pt x="14" y="9"/>
                  <a:pt x="14" y="9"/>
                </a:cubicBezTo>
                <a:cubicBezTo>
                  <a:pt x="14" y="1"/>
                  <a:pt x="14" y="1"/>
                  <a:pt x="14" y="1"/>
                </a:cubicBezTo>
                <a:cubicBezTo>
                  <a:pt x="14" y="0"/>
                  <a:pt x="15" y="0"/>
                  <a:pt x="16" y="0"/>
                </a:cubicBezTo>
                <a:cubicBezTo>
                  <a:pt x="26" y="0"/>
                  <a:pt x="26" y="0"/>
                  <a:pt x="26" y="0"/>
                </a:cubicBezTo>
                <a:cubicBezTo>
                  <a:pt x="27" y="0"/>
                  <a:pt x="28" y="0"/>
                  <a:pt x="28" y="1"/>
                </a:cubicBezTo>
                <a:lnTo>
                  <a:pt x="28" y="9"/>
                </a:lnTo>
                <a:close/>
                <a:moveTo>
                  <a:pt x="39" y="39"/>
                </a:moveTo>
                <a:cubicBezTo>
                  <a:pt x="29" y="39"/>
                  <a:pt x="29" y="39"/>
                  <a:pt x="29" y="39"/>
                </a:cubicBezTo>
                <a:cubicBezTo>
                  <a:pt x="29" y="12"/>
                  <a:pt x="29" y="12"/>
                  <a:pt x="29" y="12"/>
                </a:cubicBezTo>
                <a:cubicBezTo>
                  <a:pt x="39" y="12"/>
                  <a:pt x="39" y="12"/>
                  <a:pt x="39" y="12"/>
                </a:cubicBezTo>
                <a:lnTo>
                  <a:pt x="39" y="39"/>
                </a:lnTo>
                <a:close/>
                <a:moveTo>
                  <a:pt x="53" y="9"/>
                </a:moveTo>
                <a:cubicBezTo>
                  <a:pt x="40" y="9"/>
                  <a:pt x="40" y="9"/>
                  <a:pt x="40" y="9"/>
                </a:cubicBezTo>
                <a:cubicBezTo>
                  <a:pt x="40" y="1"/>
                  <a:pt x="40" y="1"/>
                  <a:pt x="40" y="1"/>
                </a:cubicBezTo>
                <a:cubicBezTo>
                  <a:pt x="40" y="0"/>
                  <a:pt x="40" y="0"/>
                  <a:pt x="41" y="0"/>
                </a:cubicBezTo>
                <a:cubicBezTo>
                  <a:pt x="52" y="0"/>
                  <a:pt x="52" y="0"/>
                  <a:pt x="52" y="0"/>
                </a:cubicBezTo>
                <a:cubicBezTo>
                  <a:pt x="53" y="0"/>
                  <a:pt x="53" y="0"/>
                  <a:pt x="53" y="1"/>
                </a:cubicBezTo>
                <a:lnTo>
                  <a:pt x="53" y="9"/>
                </a:lnTo>
                <a:close/>
                <a:moveTo>
                  <a:pt x="68" y="65"/>
                </a:moveTo>
                <a:cubicBezTo>
                  <a:pt x="68" y="67"/>
                  <a:pt x="67" y="68"/>
                  <a:pt x="65" y="68"/>
                </a:cubicBezTo>
                <a:cubicBezTo>
                  <a:pt x="46" y="68"/>
                  <a:pt x="46" y="68"/>
                  <a:pt x="46" y="68"/>
                </a:cubicBezTo>
                <a:cubicBezTo>
                  <a:pt x="45" y="68"/>
                  <a:pt x="43" y="67"/>
                  <a:pt x="43" y="65"/>
                </a:cubicBezTo>
                <a:cubicBezTo>
                  <a:pt x="43" y="43"/>
                  <a:pt x="43" y="43"/>
                  <a:pt x="43" y="43"/>
                </a:cubicBezTo>
                <a:cubicBezTo>
                  <a:pt x="42" y="43"/>
                  <a:pt x="41" y="42"/>
                  <a:pt x="41" y="41"/>
                </a:cubicBezTo>
                <a:cubicBezTo>
                  <a:pt x="41" y="12"/>
                  <a:pt x="41" y="12"/>
                  <a:pt x="41" y="12"/>
                </a:cubicBezTo>
                <a:cubicBezTo>
                  <a:pt x="57" y="12"/>
                  <a:pt x="57" y="12"/>
                  <a:pt x="57" y="12"/>
                </a:cubicBezTo>
                <a:cubicBezTo>
                  <a:pt x="58" y="12"/>
                  <a:pt x="58" y="12"/>
                  <a:pt x="58" y="13"/>
                </a:cubicBezTo>
                <a:cubicBezTo>
                  <a:pt x="68" y="46"/>
                  <a:pt x="68" y="46"/>
                  <a:pt x="68" y="46"/>
                </a:cubicBezTo>
                <a:lnTo>
                  <a:pt x="68" y="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p>
        </p:txBody>
      </p:sp>
      <p:sp>
        <p:nvSpPr>
          <p:cNvPr id="30" name="Freeform 20"/>
          <p:cNvSpPr>
            <a:spLocks noEditPoints="1"/>
          </p:cNvSpPr>
          <p:nvPr/>
        </p:nvSpPr>
        <p:spPr bwMode="auto">
          <a:xfrm>
            <a:off x="4711900" y="5224038"/>
            <a:ext cx="289133" cy="270412"/>
          </a:xfrm>
          <a:custGeom>
            <a:avLst/>
            <a:gdLst>
              <a:gd name="T0" fmla="*/ 217215 w 64"/>
              <a:gd name="T1" fmla="*/ 68792 h 60"/>
              <a:gd name="T2" fmla="*/ 182737 w 64"/>
              <a:gd name="T3" fmla="*/ 185738 h 60"/>
              <a:gd name="T4" fmla="*/ 155154 w 64"/>
              <a:gd name="T5" fmla="*/ 206375 h 60"/>
              <a:gd name="T6" fmla="*/ 34479 w 64"/>
              <a:gd name="T7" fmla="*/ 206375 h 60"/>
              <a:gd name="T8" fmla="*/ 3448 w 64"/>
              <a:gd name="T9" fmla="*/ 182298 h 60"/>
              <a:gd name="T10" fmla="*/ 3448 w 64"/>
              <a:gd name="T11" fmla="*/ 165100 h 60"/>
              <a:gd name="T12" fmla="*/ 3448 w 64"/>
              <a:gd name="T13" fmla="*/ 158221 h 60"/>
              <a:gd name="T14" fmla="*/ 3448 w 64"/>
              <a:gd name="T15" fmla="*/ 151342 h 60"/>
              <a:gd name="T16" fmla="*/ 6896 w 64"/>
              <a:gd name="T17" fmla="*/ 141023 h 60"/>
              <a:gd name="T18" fmla="*/ 17239 w 64"/>
              <a:gd name="T19" fmla="*/ 116946 h 60"/>
              <a:gd name="T20" fmla="*/ 17239 w 64"/>
              <a:gd name="T21" fmla="*/ 110067 h 60"/>
              <a:gd name="T22" fmla="*/ 24135 w 64"/>
              <a:gd name="T23" fmla="*/ 103188 h 60"/>
              <a:gd name="T24" fmla="*/ 31031 w 64"/>
              <a:gd name="T25" fmla="*/ 79110 h 60"/>
              <a:gd name="T26" fmla="*/ 31031 w 64"/>
              <a:gd name="T27" fmla="*/ 72231 h 60"/>
              <a:gd name="T28" fmla="*/ 37926 w 64"/>
              <a:gd name="T29" fmla="*/ 65352 h 60"/>
              <a:gd name="T30" fmla="*/ 44822 w 64"/>
              <a:gd name="T31" fmla="*/ 41275 h 60"/>
              <a:gd name="T32" fmla="*/ 44822 w 64"/>
              <a:gd name="T33" fmla="*/ 34396 h 60"/>
              <a:gd name="T34" fmla="*/ 51718 w 64"/>
              <a:gd name="T35" fmla="*/ 27517 h 60"/>
              <a:gd name="T36" fmla="*/ 75853 w 64"/>
              <a:gd name="T37" fmla="*/ 6879 h 60"/>
              <a:gd name="T38" fmla="*/ 75853 w 64"/>
              <a:gd name="T39" fmla="*/ 6879 h 60"/>
              <a:gd name="T40" fmla="*/ 79301 w 64"/>
              <a:gd name="T41" fmla="*/ 6879 h 60"/>
              <a:gd name="T42" fmla="*/ 179289 w 64"/>
              <a:gd name="T43" fmla="*/ 6879 h 60"/>
              <a:gd name="T44" fmla="*/ 196528 w 64"/>
              <a:gd name="T45" fmla="*/ 13758 h 60"/>
              <a:gd name="T46" fmla="*/ 196528 w 64"/>
              <a:gd name="T47" fmla="*/ 30956 h 60"/>
              <a:gd name="T48" fmla="*/ 162049 w 64"/>
              <a:gd name="T49" fmla="*/ 147902 h 60"/>
              <a:gd name="T50" fmla="*/ 134467 w 64"/>
              <a:gd name="T51" fmla="*/ 171979 h 60"/>
              <a:gd name="T52" fmla="*/ 20687 w 64"/>
              <a:gd name="T53" fmla="*/ 171979 h 60"/>
              <a:gd name="T54" fmla="*/ 17239 w 64"/>
              <a:gd name="T55" fmla="*/ 175419 h 60"/>
              <a:gd name="T56" fmla="*/ 17239 w 64"/>
              <a:gd name="T57" fmla="*/ 178858 h 60"/>
              <a:gd name="T58" fmla="*/ 34479 w 64"/>
              <a:gd name="T59" fmla="*/ 189177 h 60"/>
              <a:gd name="T60" fmla="*/ 155154 w 64"/>
              <a:gd name="T61" fmla="*/ 189177 h 60"/>
              <a:gd name="T62" fmla="*/ 168945 w 64"/>
              <a:gd name="T63" fmla="*/ 182298 h 60"/>
              <a:gd name="T64" fmla="*/ 206872 w 64"/>
              <a:gd name="T65" fmla="*/ 51594 h 60"/>
              <a:gd name="T66" fmla="*/ 206872 w 64"/>
              <a:gd name="T67" fmla="*/ 44715 h 60"/>
              <a:gd name="T68" fmla="*/ 217215 w 64"/>
              <a:gd name="T69" fmla="*/ 51594 h 60"/>
              <a:gd name="T70" fmla="*/ 217215 w 64"/>
              <a:gd name="T71" fmla="*/ 68792 h 60"/>
              <a:gd name="T72" fmla="*/ 68957 w 64"/>
              <a:gd name="T73" fmla="*/ 89429 h 60"/>
              <a:gd name="T74" fmla="*/ 148258 w 64"/>
              <a:gd name="T75" fmla="*/ 89429 h 60"/>
              <a:gd name="T76" fmla="*/ 155154 w 64"/>
              <a:gd name="T77" fmla="*/ 85990 h 60"/>
              <a:gd name="T78" fmla="*/ 155154 w 64"/>
              <a:gd name="T79" fmla="*/ 75671 h 60"/>
              <a:gd name="T80" fmla="*/ 155154 w 64"/>
              <a:gd name="T81" fmla="*/ 72231 h 60"/>
              <a:gd name="T82" fmla="*/ 75853 w 64"/>
              <a:gd name="T83" fmla="*/ 72231 h 60"/>
              <a:gd name="T84" fmla="*/ 68957 w 64"/>
              <a:gd name="T85" fmla="*/ 75671 h 60"/>
              <a:gd name="T86" fmla="*/ 65509 w 64"/>
              <a:gd name="T87" fmla="*/ 85990 h 60"/>
              <a:gd name="T88" fmla="*/ 68957 w 64"/>
              <a:gd name="T89" fmla="*/ 89429 h 60"/>
              <a:gd name="T90" fmla="*/ 79301 w 64"/>
              <a:gd name="T91" fmla="*/ 55033 h 60"/>
              <a:gd name="T92" fmla="*/ 158602 w 64"/>
              <a:gd name="T93" fmla="*/ 55033 h 60"/>
              <a:gd name="T94" fmla="*/ 165497 w 64"/>
              <a:gd name="T95" fmla="*/ 51594 h 60"/>
              <a:gd name="T96" fmla="*/ 168945 w 64"/>
              <a:gd name="T97" fmla="*/ 41275 h 60"/>
              <a:gd name="T98" fmla="*/ 165497 w 64"/>
              <a:gd name="T99" fmla="*/ 37835 h 60"/>
              <a:gd name="T100" fmla="*/ 86196 w 64"/>
              <a:gd name="T101" fmla="*/ 37835 h 60"/>
              <a:gd name="T102" fmla="*/ 79301 w 64"/>
              <a:gd name="T103" fmla="*/ 41275 h 60"/>
              <a:gd name="T104" fmla="*/ 75853 w 64"/>
              <a:gd name="T105" fmla="*/ 51594 h 60"/>
              <a:gd name="T106" fmla="*/ 79301 w 64"/>
              <a:gd name="T107" fmla="*/ 55033 h 6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4" h="60">
                <a:moveTo>
                  <a:pt x="63" y="20"/>
                </a:moveTo>
                <a:cubicBezTo>
                  <a:pt x="53" y="54"/>
                  <a:pt x="53" y="54"/>
                  <a:pt x="53" y="54"/>
                </a:cubicBezTo>
                <a:cubicBezTo>
                  <a:pt x="52" y="57"/>
                  <a:pt x="49" y="60"/>
                  <a:pt x="45" y="60"/>
                </a:cubicBezTo>
                <a:cubicBezTo>
                  <a:pt x="10" y="60"/>
                  <a:pt x="10" y="60"/>
                  <a:pt x="10" y="60"/>
                </a:cubicBezTo>
                <a:cubicBezTo>
                  <a:pt x="6" y="60"/>
                  <a:pt x="2" y="57"/>
                  <a:pt x="1" y="53"/>
                </a:cubicBezTo>
                <a:cubicBezTo>
                  <a:pt x="0" y="51"/>
                  <a:pt x="0" y="49"/>
                  <a:pt x="1" y="48"/>
                </a:cubicBezTo>
                <a:cubicBezTo>
                  <a:pt x="1" y="47"/>
                  <a:pt x="1" y="46"/>
                  <a:pt x="1" y="46"/>
                </a:cubicBezTo>
                <a:cubicBezTo>
                  <a:pt x="1" y="45"/>
                  <a:pt x="1" y="44"/>
                  <a:pt x="1" y="44"/>
                </a:cubicBezTo>
                <a:cubicBezTo>
                  <a:pt x="1" y="43"/>
                  <a:pt x="2" y="42"/>
                  <a:pt x="2" y="41"/>
                </a:cubicBezTo>
                <a:cubicBezTo>
                  <a:pt x="4" y="40"/>
                  <a:pt x="5" y="36"/>
                  <a:pt x="5" y="34"/>
                </a:cubicBezTo>
                <a:cubicBezTo>
                  <a:pt x="5" y="34"/>
                  <a:pt x="5" y="33"/>
                  <a:pt x="5" y="32"/>
                </a:cubicBezTo>
                <a:cubicBezTo>
                  <a:pt x="5" y="32"/>
                  <a:pt x="6" y="31"/>
                  <a:pt x="7" y="30"/>
                </a:cubicBezTo>
                <a:cubicBezTo>
                  <a:pt x="8" y="29"/>
                  <a:pt x="9" y="25"/>
                  <a:pt x="9" y="23"/>
                </a:cubicBezTo>
                <a:cubicBezTo>
                  <a:pt x="9" y="23"/>
                  <a:pt x="9" y="22"/>
                  <a:pt x="9" y="21"/>
                </a:cubicBezTo>
                <a:cubicBezTo>
                  <a:pt x="9" y="20"/>
                  <a:pt x="10" y="20"/>
                  <a:pt x="11" y="19"/>
                </a:cubicBezTo>
                <a:cubicBezTo>
                  <a:pt x="12" y="18"/>
                  <a:pt x="13" y="14"/>
                  <a:pt x="13" y="12"/>
                </a:cubicBezTo>
                <a:cubicBezTo>
                  <a:pt x="13" y="12"/>
                  <a:pt x="13" y="11"/>
                  <a:pt x="13" y="10"/>
                </a:cubicBezTo>
                <a:cubicBezTo>
                  <a:pt x="13" y="10"/>
                  <a:pt x="14" y="9"/>
                  <a:pt x="15" y="8"/>
                </a:cubicBezTo>
                <a:cubicBezTo>
                  <a:pt x="16" y="6"/>
                  <a:pt x="17" y="0"/>
                  <a:pt x="22" y="2"/>
                </a:cubicBezTo>
                <a:cubicBezTo>
                  <a:pt x="22" y="2"/>
                  <a:pt x="22" y="2"/>
                  <a:pt x="22" y="2"/>
                </a:cubicBezTo>
                <a:cubicBezTo>
                  <a:pt x="22" y="2"/>
                  <a:pt x="23" y="2"/>
                  <a:pt x="23" y="2"/>
                </a:cubicBezTo>
                <a:cubicBezTo>
                  <a:pt x="52" y="2"/>
                  <a:pt x="52" y="2"/>
                  <a:pt x="52" y="2"/>
                </a:cubicBezTo>
                <a:cubicBezTo>
                  <a:pt x="54" y="2"/>
                  <a:pt x="56" y="2"/>
                  <a:pt x="57" y="4"/>
                </a:cubicBezTo>
                <a:cubicBezTo>
                  <a:pt x="58" y="5"/>
                  <a:pt x="58" y="7"/>
                  <a:pt x="57" y="9"/>
                </a:cubicBezTo>
                <a:cubicBezTo>
                  <a:pt x="47" y="43"/>
                  <a:pt x="47" y="43"/>
                  <a:pt x="47" y="43"/>
                </a:cubicBezTo>
                <a:cubicBezTo>
                  <a:pt x="45" y="49"/>
                  <a:pt x="44" y="50"/>
                  <a:pt x="39" y="50"/>
                </a:cubicBezTo>
                <a:cubicBezTo>
                  <a:pt x="6" y="50"/>
                  <a:pt x="6" y="50"/>
                  <a:pt x="6" y="50"/>
                </a:cubicBezTo>
                <a:cubicBezTo>
                  <a:pt x="6" y="50"/>
                  <a:pt x="5" y="50"/>
                  <a:pt x="5" y="51"/>
                </a:cubicBezTo>
                <a:cubicBezTo>
                  <a:pt x="5" y="51"/>
                  <a:pt x="5" y="52"/>
                  <a:pt x="5" y="52"/>
                </a:cubicBezTo>
                <a:cubicBezTo>
                  <a:pt x="6" y="55"/>
                  <a:pt x="8" y="55"/>
                  <a:pt x="10" y="55"/>
                </a:cubicBezTo>
                <a:cubicBezTo>
                  <a:pt x="45" y="55"/>
                  <a:pt x="45" y="55"/>
                  <a:pt x="45" y="55"/>
                </a:cubicBezTo>
                <a:cubicBezTo>
                  <a:pt x="47" y="55"/>
                  <a:pt x="48" y="54"/>
                  <a:pt x="49" y="53"/>
                </a:cubicBezTo>
                <a:cubicBezTo>
                  <a:pt x="60" y="15"/>
                  <a:pt x="60" y="15"/>
                  <a:pt x="60" y="15"/>
                </a:cubicBezTo>
                <a:cubicBezTo>
                  <a:pt x="60" y="15"/>
                  <a:pt x="60" y="14"/>
                  <a:pt x="60" y="13"/>
                </a:cubicBezTo>
                <a:cubicBezTo>
                  <a:pt x="61" y="14"/>
                  <a:pt x="62" y="14"/>
                  <a:pt x="63" y="15"/>
                </a:cubicBezTo>
                <a:cubicBezTo>
                  <a:pt x="64" y="16"/>
                  <a:pt x="64" y="18"/>
                  <a:pt x="63" y="20"/>
                </a:cubicBezTo>
                <a:close/>
                <a:moveTo>
                  <a:pt x="20" y="26"/>
                </a:moveTo>
                <a:cubicBezTo>
                  <a:pt x="43" y="26"/>
                  <a:pt x="43" y="26"/>
                  <a:pt x="43" y="26"/>
                </a:cubicBezTo>
                <a:cubicBezTo>
                  <a:pt x="44" y="26"/>
                  <a:pt x="44" y="25"/>
                  <a:pt x="45" y="25"/>
                </a:cubicBezTo>
                <a:cubicBezTo>
                  <a:pt x="45" y="22"/>
                  <a:pt x="45" y="22"/>
                  <a:pt x="45" y="22"/>
                </a:cubicBezTo>
                <a:cubicBezTo>
                  <a:pt x="46" y="22"/>
                  <a:pt x="45" y="21"/>
                  <a:pt x="45" y="21"/>
                </a:cubicBezTo>
                <a:cubicBezTo>
                  <a:pt x="22" y="21"/>
                  <a:pt x="22" y="21"/>
                  <a:pt x="22" y="21"/>
                </a:cubicBezTo>
                <a:cubicBezTo>
                  <a:pt x="21" y="21"/>
                  <a:pt x="20" y="22"/>
                  <a:pt x="20" y="22"/>
                </a:cubicBezTo>
                <a:cubicBezTo>
                  <a:pt x="19" y="25"/>
                  <a:pt x="19" y="25"/>
                  <a:pt x="19" y="25"/>
                </a:cubicBezTo>
                <a:cubicBezTo>
                  <a:pt x="19" y="25"/>
                  <a:pt x="19" y="26"/>
                  <a:pt x="20" y="26"/>
                </a:cubicBezTo>
                <a:close/>
                <a:moveTo>
                  <a:pt x="23" y="16"/>
                </a:moveTo>
                <a:cubicBezTo>
                  <a:pt x="46" y="16"/>
                  <a:pt x="46" y="16"/>
                  <a:pt x="46" y="16"/>
                </a:cubicBezTo>
                <a:cubicBezTo>
                  <a:pt x="47" y="16"/>
                  <a:pt x="48" y="16"/>
                  <a:pt x="48" y="15"/>
                </a:cubicBezTo>
                <a:cubicBezTo>
                  <a:pt x="49" y="12"/>
                  <a:pt x="49" y="12"/>
                  <a:pt x="49" y="12"/>
                </a:cubicBezTo>
                <a:cubicBezTo>
                  <a:pt x="49" y="12"/>
                  <a:pt x="48" y="11"/>
                  <a:pt x="48" y="11"/>
                </a:cubicBezTo>
                <a:cubicBezTo>
                  <a:pt x="25" y="11"/>
                  <a:pt x="25" y="11"/>
                  <a:pt x="25" y="11"/>
                </a:cubicBezTo>
                <a:cubicBezTo>
                  <a:pt x="24" y="11"/>
                  <a:pt x="23" y="12"/>
                  <a:pt x="23" y="12"/>
                </a:cubicBezTo>
                <a:cubicBezTo>
                  <a:pt x="22" y="15"/>
                  <a:pt x="22" y="15"/>
                  <a:pt x="22" y="15"/>
                </a:cubicBezTo>
                <a:cubicBezTo>
                  <a:pt x="22" y="16"/>
                  <a:pt x="22" y="16"/>
                  <a:pt x="23" y="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p>
        </p:txBody>
      </p:sp>
      <p:sp>
        <p:nvSpPr>
          <p:cNvPr id="32" name="Freeform 155"/>
          <p:cNvSpPr>
            <a:spLocks noEditPoints="1"/>
          </p:cNvSpPr>
          <p:nvPr/>
        </p:nvSpPr>
        <p:spPr bwMode="auto">
          <a:xfrm>
            <a:off x="7323442" y="5220536"/>
            <a:ext cx="412695" cy="232690"/>
          </a:xfrm>
          <a:custGeom>
            <a:avLst/>
            <a:gdLst>
              <a:gd name="T0" fmla="*/ 240132 w 87"/>
              <a:gd name="T1" fmla="*/ 168275 h 49"/>
              <a:gd name="T2" fmla="*/ 181814 w 87"/>
              <a:gd name="T3" fmla="*/ 109894 h 49"/>
              <a:gd name="T4" fmla="*/ 202397 w 87"/>
              <a:gd name="T5" fmla="*/ 65249 h 49"/>
              <a:gd name="T6" fmla="*/ 192106 w 87"/>
              <a:gd name="T7" fmla="*/ 54947 h 49"/>
              <a:gd name="T8" fmla="*/ 147510 w 87"/>
              <a:gd name="T9" fmla="*/ 113328 h 49"/>
              <a:gd name="T10" fmla="*/ 140649 w 87"/>
              <a:gd name="T11" fmla="*/ 116762 h 49"/>
              <a:gd name="T12" fmla="*/ 116636 w 87"/>
              <a:gd name="T13" fmla="*/ 116762 h 49"/>
              <a:gd name="T14" fmla="*/ 58318 w 87"/>
              <a:gd name="T15" fmla="*/ 168275 h 49"/>
              <a:gd name="T16" fmla="*/ 0 w 87"/>
              <a:gd name="T17" fmla="*/ 109894 h 49"/>
              <a:gd name="T18" fmla="*/ 58318 w 87"/>
              <a:gd name="T19" fmla="*/ 51513 h 49"/>
              <a:gd name="T20" fmla="*/ 85761 w 87"/>
              <a:gd name="T21" fmla="*/ 58381 h 49"/>
              <a:gd name="T22" fmla="*/ 102914 w 87"/>
              <a:gd name="T23" fmla="*/ 34342 h 49"/>
              <a:gd name="T24" fmla="*/ 75470 w 87"/>
              <a:gd name="T25" fmla="*/ 34342 h 49"/>
              <a:gd name="T26" fmla="*/ 65179 w 87"/>
              <a:gd name="T27" fmla="*/ 27473 h 49"/>
              <a:gd name="T28" fmla="*/ 75470 w 87"/>
              <a:gd name="T29" fmla="*/ 17171 h 49"/>
              <a:gd name="T30" fmla="*/ 123497 w 87"/>
              <a:gd name="T31" fmla="*/ 17171 h 49"/>
              <a:gd name="T32" fmla="*/ 123497 w 87"/>
              <a:gd name="T33" fmla="*/ 34342 h 49"/>
              <a:gd name="T34" fmla="*/ 181814 w 87"/>
              <a:gd name="T35" fmla="*/ 34342 h 49"/>
              <a:gd name="T36" fmla="*/ 168093 w 87"/>
              <a:gd name="T37" fmla="*/ 17171 h 49"/>
              <a:gd name="T38" fmla="*/ 140649 w 87"/>
              <a:gd name="T39" fmla="*/ 17171 h 49"/>
              <a:gd name="T40" fmla="*/ 133788 w 87"/>
              <a:gd name="T41" fmla="*/ 10303 h 49"/>
              <a:gd name="T42" fmla="*/ 140649 w 87"/>
              <a:gd name="T43" fmla="*/ 0 h 49"/>
              <a:gd name="T44" fmla="*/ 174953 w 87"/>
              <a:gd name="T45" fmla="*/ 0 h 49"/>
              <a:gd name="T46" fmla="*/ 181814 w 87"/>
              <a:gd name="T47" fmla="*/ 3434 h 49"/>
              <a:gd name="T48" fmla="*/ 216119 w 87"/>
              <a:gd name="T49" fmla="*/ 58381 h 49"/>
              <a:gd name="T50" fmla="*/ 240132 w 87"/>
              <a:gd name="T51" fmla="*/ 51513 h 49"/>
              <a:gd name="T52" fmla="*/ 298450 w 87"/>
              <a:gd name="T53" fmla="*/ 109894 h 49"/>
              <a:gd name="T54" fmla="*/ 240132 w 87"/>
              <a:gd name="T55" fmla="*/ 168275 h 49"/>
              <a:gd name="T56" fmla="*/ 58318 w 87"/>
              <a:gd name="T57" fmla="*/ 116762 h 49"/>
              <a:gd name="T58" fmla="*/ 51457 w 87"/>
              <a:gd name="T59" fmla="*/ 106460 h 49"/>
              <a:gd name="T60" fmla="*/ 75470 w 87"/>
              <a:gd name="T61" fmla="*/ 72118 h 49"/>
              <a:gd name="T62" fmla="*/ 58318 w 87"/>
              <a:gd name="T63" fmla="*/ 68684 h 49"/>
              <a:gd name="T64" fmla="*/ 17152 w 87"/>
              <a:gd name="T65" fmla="*/ 109894 h 49"/>
              <a:gd name="T66" fmla="*/ 58318 w 87"/>
              <a:gd name="T67" fmla="*/ 151104 h 49"/>
              <a:gd name="T68" fmla="*/ 99483 w 87"/>
              <a:gd name="T69" fmla="*/ 116762 h 49"/>
              <a:gd name="T70" fmla="*/ 58318 w 87"/>
              <a:gd name="T71" fmla="*/ 116762 h 49"/>
              <a:gd name="T72" fmla="*/ 99483 w 87"/>
              <a:gd name="T73" fmla="*/ 103026 h 49"/>
              <a:gd name="T74" fmla="*/ 89192 w 87"/>
              <a:gd name="T75" fmla="*/ 82420 h 49"/>
              <a:gd name="T76" fmla="*/ 75470 w 87"/>
              <a:gd name="T77" fmla="*/ 103026 h 49"/>
              <a:gd name="T78" fmla="*/ 99483 w 87"/>
              <a:gd name="T79" fmla="*/ 103026 h 49"/>
              <a:gd name="T80" fmla="*/ 174953 w 87"/>
              <a:gd name="T81" fmla="*/ 51513 h 49"/>
              <a:gd name="T82" fmla="*/ 113205 w 87"/>
              <a:gd name="T83" fmla="*/ 51513 h 49"/>
              <a:gd name="T84" fmla="*/ 99483 w 87"/>
              <a:gd name="T85" fmla="*/ 68684 h 49"/>
              <a:gd name="T86" fmla="*/ 116636 w 87"/>
              <a:gd name="T87" fmla="*/ 103026 h 49"/>
              <a:gd name="T88" fmla="*/ 137218 w 87"/>
              <a:gd name="T89" fmla="*/ 103026 h 49"/>
              <a:gd name="T90" fmla="*/ 174953 w 87"/>
              <a:gd name="T91" fmla="*/ 51513 h 49"/>
              <a:gd name="T92" fmla="*/ 240132 w 87"/>
              <a:gd name="T93" fmla="*/ 68684 h 49"/>
              <a:gd name="T94" fmla="*/ 226410 w 87"/>
              <a:gd name="T95" fmla="*/ 72118 h 49"/>
              <a:gd name="T96" fmla="*/ 246993 w 87"/>
              <a:gd name="T97" fmla="*/ 106460 h 49"/>
              <a:gd name="T98" fmla="*/ 246993 w 87"/>
              <a:gd name="T99" fmla="*/ 116762 h 49"/>
              <a:gd name="T100" fmla="*/ 240132 w 87"/>
              <a:gd name="T101" fmla="*/ 116762 h 49"/>
              <a:gd name="T102" fmla="*/ 233271 w 87"/>
              <a:gd name="T103" fmla="*/ 113328 h 49"/>
              <a:gd name="T104" fmla="*/ 212689 w 87"/>
              <a:gd name="T105" fmla="*/ 78986 h 49"/>
              <a:gd name="T106" fmla="*/ 198967 w 87"/>
              <a:gd name="T107" fmla="*/ 109894 h 49"/>
              <a:gd name="T108" fmla="*/ 240132 w 87"/>
              <a:gd name="T109" fmla="*/ 151104 h 49"/>
              <a:gd name="T110" fmla="*/ 281298 w 87"/>
              <a:gd name="T111" fmla="*/ 109894 h 49"/>
              <a:gd name="T112" fmla="*/ 240132 w 87"/>
              <a:gd name="T113" fmla="*/ 68684 h 4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7" h="49">
                <a:moveTo>
                  <a:pt x="70" y="49"/>
                </a:moveTo>
                <a:cubicBezTo>
                  <a:pt x="61" y="49"/>
                  <a:pt x="53" y="41"/>
                  <a:pt x="53" y="32"/>
                </a:cubicBezTo>
                <a:cubicBezTo>
                  <a:pt x="53" y="27"/>
                  <a:pt x="55" y="22"/>
                  <a:pt x="59" y="19"/>
                </a:cubicBezTo>
                <a:cubicBezTo>
                  <a:pt x="56" y="16"/>
                  <a:pt x="56" y="16"/>
                  <a:pt x="56" y="16"/>
                </a:cubicBezTo>
                <a:cubicBezTo>
                  <a:pt x="43" y="33"/>
                  <a:pt x="43" y="33"/>
                  <a:pt x="43" y="33"/>
                </a:cubicBezTo>
                <a:cubicBezTo>
                  <a:pt x="43" y="34"/>
                  <a:pt x="42" y="34"/>
                  <a:pt x="41" y="34"/>
                </a:cubicBezTo>
                <a:cubicBezTo>
                  <a:pt x="34" y="34"/>
                  <a:pt x="34" y="34"/>
                  <a:pt x="34" y="34"/>
                </a:cubicBezTo>
                <a:cubicBezTo>
                  <a:pt x="32" y="43"/>
                  <a:pt x="25" y="49"/>
                  <a:pt x="17" y="49"/>
                </a:cubicBezTo>
                <a:cubicBezTo>
                  <a:pt x="7" y="49"/>
                  <a:pt x="0" y="41"/>
                  <a:pt x="0" y="32"/>
                </a:cubicBezTo>
                <a:cubicBezTo>
                  <a:pt x="0" y="23"/>
                  <a:pt x="7" y="15"/>
                  <a:pt x="17" y="15"/>
                </a:cubicBezTo>
                <a:cubicBezTo>
                  <a:pt x="20" y="15"/>
                  <a:pt x="23" y="16"/>
                  <a:pt x="25" y="17"/>
                </a:cubicBezTo>
                <a:cubicBezTo>
                  <a:pt x="30" y="10"/>
                  <a:pt x="30" y="10"/>
                  <a:pt x="30" y="10"/>
                </a:cubicBezTo>
                <a:cubicBezTo>
                  <a:pt x="22" y="10"/>
                  <a:pt x="22" y="10"/>
                  <a:pt x="22" y="10"/>
                </a:cubicBezTo>
                <a:cubicBezTo>
                  <a:pt x="20" y="10"/>
                  <a:pt x="19" y="9"/>
                  <a:pt x="19" y="8"/>
                </a:cubicBezTo>
                <a:cubicBezTo>
                  <a:pt x="19" y="6"/>
                  <a:pt x="20" y="5"/>
                  <a:pt x="22" y="5"/>
                </a:cubicBezTo>
                <a:cubicBezTo>
                  <a:pt x="36" y="5"/>
                  <a:pt x="36" y="5"/>
                  <a:pt x="36" y="5"/>
                </a:cubicBezTo>
                <a:cubicBezTo>
                  <a:pt x="36" y="10"/>
                  <a:pt x="36" y="10"/>
                  <a:pt x="36" y="10"/>
                </a:cubicBezTo>
                <a:cubicBezTo>
                  <a:pt x="53" y="10"/>
                  <a:pt x="53" y="10"/>
                  <a:pt x="53" y="10"/>
                </a:cubicBezTo>
                <a:cubicBezTo>
                  <a:pt x="49" y="5"/>
                  <a:pt x="49" y="5"/>
                  <a:pt x="49" y="5"/>
                </a:cubicBezTo>
                <a:cubicBezTo>
                  <a:pt x="41" y="5"/>
                  <a:pt x="41" y="5"/>
                  <a:pt x="41" y="5"/>
                </a:cubicBezTo>
                <a:cubicBezTo>
                  <a:pt x="40" y="5"/>
                  <a:pt x="39" y="4"/>
                  <a:pt x="39" y="3"/>
                </a:cubicBezTo>
                <a:cubicBezTo>
                  <a:pt x="39" y="2"/>
                  <a:pt x="40" y="0"/>
                  <a:pt x="41" y="0"/>
                </a:cubicBezTo>
                <a:cubicBezTo>
                  <a:pt x="51" y="0"/>
                  <a:pt x="51" y="0"/>
                  <a:pt x="51" y="0"/>
                </a:cubicBezTo>
                <a:cubicBezTo>
                  <a:pt x="52" y="0"/>
                  <a:pt x="52" y="1"/>
                  <a:pt x="53" y="1"/>
                </a:cubicBezTo>
                <a:cubicBezTo>
                  <a:pt x="63" y="17"/>
                  <a:pt x="63" y="17"/>
                  <a:pt x="63" y="17"/>
                </a:cubicBezTo>
                <a:cubicBezTo>
                  <a:pt x="65" y="16"/>
                  <a:pt x="68" y="15"/>
                  <a:pt x="70" y="15"/>
                </a:cubicBezTo>
                <a:cubicBezTo>
                  <a:pt x="80" y="15"/>
                  <a:pt x="87" y="23"/>
                  <a:pt x="87" y="32"/>
                </a:cubicBezTo>
                <a:cubicBezTo>
                  <a:pt x="87" y="41"/>
                  <a:pt x="80" y="49"/>
                  <a:pt x="70" y="49"/>
                </a:cubicBezTo>
                <a:close/>
                <a:moveTo>
                  <a:pt x="17" y="34"/>
                </a:moveTo>
                <a:cubicBezTo>
                  <a:pt x="15" y="34"/>
                  <a:pt x="14" y="32"/>
                  <a:pt x="15" y="31"/>
                </a:cubicBezTo>
                <a:cubicBezTo>
                  <a:pt x="22" y="21"/>
                  <a:pt x="22" y="21"/>
                  <a:pt x="22" y="21"/>
                </a:cubicBezTo>
                <a:cubicBezTo>
                  <a:pt x="20" y="20"/>
                  <a:pt x="19" y="20"/>
                  <a:pt x="17" y="20"/>
                </a:cubicBezTo>
                <a:cubicBezTo>
                  <a:pt x="10" y="20"/>
                  <a:pt x="5" y="25"/>
                  <a:pt x="5" y="32"/>
                </a:cubicBezTo>
                <a:cubicBezTo>
                  <a:pt x="5" y="39"/>
                  <a:pt x="10" y="44"/>
                  <a:pt x="17" y="44"/>
                </a:cubicBezTo>
                <a:cubicBezTo>
                  <a:pt x="23" y="44"/>
                  <a:pt x="28" y="40"/>
                  <a:pt x="29" y="34"/>
                </a:cubicBezTo>
                <a:lnTo>
                  <a:pt x="17" y="34"/>
                </a:lnTo>
                <a:close/>
                <a:moveTo>
                  <a:pt x="29" y="30"/>
                </a:moveTo>
                <a:cubicBezTo>
                  <a:pt x="28" y="27"/>
                  <a:pt x="27" y="26"/>
                  <a:pt x="26" y="24"/>
                </a:cubicBezTo>
                <a:cubicBezTo>
                  <a:pt x="22" y="30"/>
                  <a:pt x="22" y="30"/>
                  <a:pt x="22" y="30"/>
                </a:cubicBezTo>
                <a:lnTo>
                  <a:pt x="29" y="30"/>
                </a:lnTo>
                <a:close/>
                <a:moveTo>
                  <a:pt x="51" y="15"/>
                </a:moveTo>
                <a:cubicBezTo>
                  <a:pt x="33" y="15"/>
                  <a:pt x="33" y="15"/>
                  <a:pt x="33" y="15"/>
                </a:cubicBezTo>
                <a:cubicBezTo>
                  <a:pt x="29" y="20"/>
                  <a:pt x="29" y="20"/>
                  <a:pt x="29" y="20"/>
                </a:cubicBezTo>
                <a:cubicBezTo>
                  <a:pt x="31" y="23"/>
                  <a:pt x="33" y="26"/>
                  <a:pt x="34" y="30"/>
                </a:cubicBezTo>
                <a:cubicBezTo>
                  <a:pt x="40" y="30"/>
                  <a:pt x="40" y="30"/>
                  <a:pt x="40" y="30"/>
                </a:cubicBezTo>
                <a:lnTo>
                  <a:pt x="51" y="15"/>
                </a:lnTo>
                <a:close/>
                <a:moveTo>
                  <a:pt x="70" y="20"/>
                </a:moveTo>
                <a:cubicBezTo>
                  <a:pt x="69" y="20"/>
                  <a:pt x="67" y="20"/>
                  <a:pt x="66" y="21"/>
                </a:cubicBezTo>
                <a:cubicBezTo>
                  <a:pt x="72" y="31"/>
                  <a:pt x="72" y="31"/>
                  <a:pt x="72" y="31"/>
                </a:cubicBezTo>
                <a:cubicBezTo>
                  <a:pt x="73" y="32"/>
                  <a:pt x="73" y="33"/>
                  <a:pt x="72" y="34"/>
                </a:cubicBezTo>
                <a:cubicBezTo>
                  <a:pt x="71" y="34"/>
                  <a:pt x="71" y="34"/>
                  <a:pt x="70" y="34"/>
                </a:cubicBezTo>
                <a:cubicBezTo>
                  <a:pt x="69" y="34"/>
                  <a:pt x="69" y="34"/>
                  <a:pt x="68" y="33"/>
                </a:cubicBezTo>
                <a:cubicBezTo>
                  <a:pt x="62" y="23"/>
                  <a:pt x="62" y="23"/>
                  <a:pt x="62" y="23"/>
                </a:cubicBezTo>
                <a:cubicBezTo>
                  <a:pt x="59" y="26"/>
                  <a:pt x="58" y="29"/>
                  <a:pt x="58" y="32"/>
                </a:cubicBezTo>
                <a:cubicBezTo>
                  <a:pt x="58" y="39"/>
                  <a:pt x="64" y="44"/>
                  <a:pt x="70" y="44"/>
                </a:cubicBezTo>
                <a:cubicBezTo>
                  <a:pt x="77" y="44"/>
                  <a:pt x="82" y="39"/>
                  <a:pt x="82" y="32"/>
                </a:cubicBezTo>
                <a:cubicBezTo>
                  <a:pt x="82" y="25"/>
                  <a:pt x="77" y="20"/>
                  <a:pt x="70"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000"/>
          </a:p>
        </p:txBody>
      </p:sp>
      <p:sp>
        <p:nvSpPr>
          <p:cNvPr id="33" name="TextBox 3"/>
          <p:cNvSpPr txBox="1"/>
          <p:nvPr/>
        </p:nvSpPr>
        <p:spPr bwMode="auto">
          <a:xfrm>
            <a:off x="7996889" y="1907845"/>
            <a:ext cx="2573400" cy="700576"/>
          </a:xfrm>
          <a:prstGeom prst="rect">
            <a:avLst/>
          </a:prstGeom>
          <a:noFill/>
        </p:spPr>
        <p:txBody>
          <a:bodyPr wrap="square">
            <a:spAutoFit/>
          </a:bodyPr>
          <a:lstStyle/>
          <a:p>
            <a:pPr algn="just">
              <a:lnSpc>
                <a:spcPct val="150000"/>
              </a:lnSpc>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矩形 33"/>
          <p:cNvSpPr/>
          <p:nvPr/>
        </p:nvSpPr>
        <p:spPr>
          <a:xfrm>
            <a:off x="7996890" y="1621331"/>
            <a:ext cx="1948667" cy="315549"/>
          </a:xfrm>
          <a:prstGeom prst="rect">
            <a:avLst/>
          </a:prstGeom>
        </p:spPr>
        <p:txBody>
          <a:bodyPr wrap="non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b="1" kern="0" dirty="0">
                <a:solidFill>
                  <a:schemeClr val="bg1">
                    <a:lumMod val="50000"/>
                    <a:alpha val="60000"/>
                  </a:schemeClr>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b="1" kern="0" dirty="0">
              <a:solidFill>
                <a:schemeClr val="bg1">
                  <a:lumMod val="50000"/>
                  <a:alpha val="6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TextBox 3"/>
          <p:cNvSpPr txBox="1"/>
          <p:nvPr/>
        </p:nvSpPr>
        <p:spPr bwMode="auto">
          <a:xfrm>
            <a:off x="8871733" y="3697615"/>
            <a:ext cx="2159124" cy="700576"/>
          </a:xfrm>
          <a:prstGeom prst="rect">
            <a:avLst/>
          </a:prstGeom>
          <a:noFill/>
        </p:spPr>
        <p:txBody>
          <a:bodyPr wrap="square">
            <a:spAutoFit/>
          </a:bodyPr>
          <a:lstStyle/>
          <a:p>
            <a:pPr algn="just">
              <a:lnSpc>
                <a:spcPct val="150000"/>
              </a:lnSpc>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矩形 35"/>
          <p:cNvSpPr/>
          <p:nvPr/>
        </p:nvSpPr>
        <p:spPr>
          <a:xfrm>
            <a:off x="8871733" y="3411101"/>
            <a:ext cx="1948667" cy="315549"/>
          </a:xfrm>
          <a:prstGeom prst="rect">
            <a:avLst/>
          </a:prstGeom>
        </p:spPr>
        <p:txBody>
          <a:bodyPr wrap="non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b="1" kern="0" dirty="0">
                <a:solidFill>
                  <a:schemeClr val="bg1">
                    <a:lumMod val="50000"/>
                    <a:alpha val="80000"/>
                  </a:schemeClr>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b="1" kern="0" dirty="0">
              <a:solidFill>
                <a:schemeClr val="bg1">
                  <a:lumMod val="50000"/>
                  <a:alpha val="8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TextBox 3"/>
          <p:cNvSpPr txBox="1"/>
          <p:nvPr/>
        </p:nvSpPr>
        <p:spPr bwMode="auto">
          <a:xfrm>
            <a:off x="7996889" y="5293975"/>
            <a:ext cx="2395340" cy="700576"/>
          </a:xfrm>
          <a:prstGeom prst="rect">
            <a:avLst/>
          </a:prstGeom>
          <a:noFill/>
        </p:spPr>
        <p:txBody>
          <a:bodyPr wrap="square">
            <a:spAutoFit/>
          </a:bodyPr>
          <a:lstStyle/>
          <a:p>
            <a:pPr algn="just">
              <a:lnSpc>
                <a:spcPct val="150000"/>
              </a:lnSpc>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a:xfrm>
            <a:off x="7996890" y="5007461"/>
            <a:ext cx="1948667" cy="315549"/>
          </a:xfrm>
          <a:prstGeom prst="rect">
            <a:avLst/>
          </a:prstGeom>
        </p:spPr>
        <p:txBody>
          <a:bodyPr wrap="non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b="1" kern="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b="1" kern="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TextBox 3"/>
          <p:cNvSpPr txBox="1"/>
          <p:nvPr/>
        </p:nvSpPr>
        <p:spPr bwMode="auto">
          <a:xfrm>
            <a:off x="1608440" y="1907845"/>
            <a:ext cx="2573400" cy="700576"/>
          </a:xfrm>
          <a:prstGeom prst="rect">
            <a:avLst/>
          </a:prstGeom>
          <a:noFill/>
        </p:spPr>
        <p:txBody>
          <a:bodyPr wrap="square">
            <a:spAutoFit/>
          </a:bodyPr>
          <a:lstStyle/>
          <a:p>
            <a:pPr algn="r">
              <a:lnSpc>
                <a:spcPct val="150000"/>
              </a:lnSpc>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矩形 39"/>
          <p:cNvSpPr/>
          <p:nvPr/>
        </p:nvSpPr>
        <p:spPr>
          <a:xfrm>
            <a:off x="2233173" y="1621331"/>
            <a:ext cx="1948668" cy="315549"/>
          </a:xfrm>
          <a:prstGeom prst="rect">
            <a:avLst/>
          </a:prstGeom>
        </p:spPr>
        <p:txBody>
          <a:bodyPr wrap="none" anchor="ctr">
            <a:spAutoFit/>
          </a:bodyPr>
          <a:lstStyle/>
          <a:p>
            <a:pPr algn="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TextBox 3"/>
          <p:cNvSpPr txBox="1"/>
          <p:nvPr/>
        </p:nvSpPr>
        <p:spPr bwMode="auto">
          <a:xfrm>
            <a:off x="1393371" y="3543843"/>
            <a:ext cx="2117055" cy="700576"/>
          </a:xfrm>
          <a:prstGeom prst="rect">
            <a:avLst/>
          </a:prstGeom>
          <a:noFill/>
        </p:spPr>
        <p:txBody>
          <a:bodyPr wrap="square">
            <a:spAutoFit/>
          </a:bodyPr>
          <a:lstStyle/>
          <a:p>
            <a:pPr algn="r">
              <a:lnSpc>
                <a:spcPct val="150000"/>
              </a:lnSpc>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矩形 41"/>
          <p:cNvSpPr/>
          <p:nvPr/>
        </p:nvSpPr>
        <p:spPr>
          <a:xfrm>
            <a:off x="1561759" y="3257329"/>
            <a:ext cx="1948668" cy="315549"/>
          </a:xfrm>
          <a:prstGeom prst="rect">
            <a:avLst/>
          </a:prstGeom>
        </p:spPr>
        <p:txBody>
          <a:bodyPr wrap="none" anchor="ctr">
            <a:spAutoFit/>
          </a:bodyPr>
          <a:lstStyle/>
          <a:p>
            <a:pPr algn="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b="1" kern="0" dirty="0">
                <a:solidFill>
                  <a:schemeClr val="accent1">
                    <a:alpha val="80000"/>
                  </a:schemeClr>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b="1" kern="0" dirty="0">
              <a:solidFill>
                <a:schemeClr val="accent1">
                  <a:alpha val="8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TextBox 3"/>
          <p:cNvSpPr txBox="1"/>
          <p:nvPr/>
        </p:nvSpPr>
        <p:spPr bwMode="auto">
          <a:xfrm>
            <a:off x="1776470" y="5329298"/>
            <a:ext cx="2573400" cy="700576"/>
          </a:xfrm>
          <a:prstGeom prst="rect">
            <a:avLst/>
          </a:prstGeom>
          <a:noFill/>
        </p:spPr>
        <p:txBody>
          <a:bodyPr wrap="square">
            <a:spAutoFit/>
          </a:bodyPr>
          <a:lstStyle/>
          <a:p>
            <a:pPr algn="r">
              <a:lnSpc>
                <a:spcPct val="150000"/>
              </a:lnSpc>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矩形 43"/>
          <p:cNvSpPr/>
          <p:nvPr/>
        </p:nvSpPr>
        <p:spPr>
          <a:xfrm>
            <a:off x="2401203" y="5042784"/>
            <a:ext cx="1948668" cy="315549"/>
          </a:xfrm>
          <a:prstGeom prst="rect">
            <a:avLst/>
          </a:prstGeom>
        </p:spPr>
        <p:txBody>
          <a:bodyPr wrap="none" anchor="ctr">
            <a:spAutoFit/>
          </a:bodyPr>
          <a:lstStyle/>
          <a:p>
            <a:pPr algn="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b="1" kern="0" dirty="0">
                <a:solidFill>
                  <a:schemeClr val="accent1">
                    <a:alpha val="60000"/>
                  </a:schemeClr>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b="1" kern="0" dirty="0">
              <a:solidFill>
                <a:schemeClr val="accent1">
                  <a:alpha val="6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请在这里输入标题</a:t>
            </a:r>
            <a:endParaRPr lang="zh-CN" altLang="en-US" dirty="0"/>
          </a:p>
        </p:txBody>
      </p:sp>
      <p:graphicFrame>
        <p:nvGraphicFramePr>
          <p:cNvPr id="31" name="Chart 12"/>
          <p:cNvGraphicFramePr/>
          <p:nvPr/>
        </p:nvGraphicFramePr>
        <p:xfrm>
          <a:off x="4351170" y="1913313"/>
          <a:ext cx="3619642" cy="3831087"/>
        </p:xfrm>
        <a:graphic>
          <a:graphicData uri="http://schemas.openxmlformats.org/drawingml/2006/chart">
            <c:chart xmlns:c="http://schemas.openxmlformats.org/drawingml/2006/chart" xmlns:r="http://schemas.openxmlformats.org/officeDocument/2006/relationships" r:id="rId1"/>
          </a:graphicData>
        </a:graphic>
      </p:graphicFrame>
      <p:sp>
        <p:nvSpPr>
          <p:cNvPr id="45" name="Freeform 167"/>
          <p:cNvSpPr>
            <a:spLocks noEditPoints="1"/>
          </p:cNvSpPr>
          <p:nvPr/>
        </p:nvSpPr>
        <p:spPr bwMode="auto">
          <a:xfrm>
            <a:off x="8158599" y="2206964"/>
            <a:ext cx="310564" cy="313049"/>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bg1">
              <a:lumMod val="50000"/>
            </a:schemeClr>
          </a:solidFill>
          <a:ln w="9525">
            <a:noFill/>
            <a:round/>
          </a:ln>
        </p:spPr>
        <p:txBody>
          <a:bodyPr vert="horz" wrap="square" lIns="91440" tIns="45720" rIns="91440" bIns="45720" numCol="1" anchor="t" anchorCtr="0" compatLnSpc="1"/>
          <a:lstStyle/>
          <a:p>
            <a:endParaRPr lang="en-US" sz="2000" dirty="0"/>
          </a:p>
        </p:txBody>
      </p:sp>
      <p:sp>
        <p:nvSpPr>
          <p:cNvPr id="46" name="Freeform 167"/>
          <p:cNvSpPr>
            <a:spLocks noEditPoints="1"/>
          </p:cNvSpPr>
          <p:nvPr/>
        </p:nvSpPr>
        <p:spPr bwMode="auto">
          <a:xfrm>
            <a:off x="3784266" y="2232139"/>
            <a:ext cx="310564" cy="313049"/>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1"/>
          </a:solidFill>
          <a:ln w="9525">
            <a:noFill/>
            <a:round/>
          </a:ln>
        </p:spPr>
        <p:txBody>
          <a:bodyPr vert="horz" wrap="square" lIns="91440" tIns="45720" rIns="91440" bIns="45720" numCol="1" anchor="t" anchorCtr="0" compatLnSpc="1"/>
          <a:lstStyle/>
          <a:p>
            <a:endParaRPr lang="en-US" sz="2000" dirty="0"/>
          </a:p>
        </p:txBody>
      </p:sp>
      <p:sp>
        <p:nvSpPr>
          <p:cNvPr id="47" name="Freeform 167"/>
          <p:cNvSpPr>
            <a:spLocks noEditPoints="1"/>
          </p:cNvSpPr>
          <p:nvPr/>
        </p:nvSpPr>
        <p:spPr bwMode="auto">
          <a:xfrm>
            <a:off x="8158599" y="4272613"/>
            <a:ext cx="310564" cy="313049"/>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bg1">
              <a:lumMod val="50000"/>
              <a:alpha val="50000"/>
            </a:schemeClr>
          </a:solidFill>
          <a:ln w="9525">
            <a:noFill/>
            <a:round/>
          </a:ln>
        </p:spPr>
        <p:txBody>
          <a:bodyPr vert="horz" wrap="square" lIns="91440" tIns="45720" rIns="91440" bIns="45720" numCol="1" anchor="t" anchorCtr="0" compatLnSpc="1"/>
          <a:lstStyle/>
          <a:p>
            <a:endParaRPr lang="en-US" sz="2000" dirty="0"/>
          </a:p>
        </p:txBody>
      </p:sp>
      <p:sp>
        <p:nvSpPr>
          <p:cNvPr id="48" name="Freeform 167"/>
          <p:cNvSpPr>
            <a:spLocks noEditPoints="1"/>
          </p:cNvSpPr>
          <p:nvPr/>
        </p:nvSpPr>
        <p:spPr bwMode="auto">
          <a:xfrm>
            <a:off x="3784266" y="4266115"/>
            <a:ext cx="310564" cy="313049"/>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1">
              <a:alpha val="50000"/>
            </a:schemeClr>
          </a:solidFill>
          <a:ln w="9525">
            <a:noFill/>
            <a:round/>
          </a:ln>
        </p:spPr>
        <p:txBody>
          <a:bodyPr vert="horz" wrap="square" lIns="91440" tIns="45720" rIns="91440" bIns="45720" numCol="1" anchor="t" anchorCtr="0" compatLnSpc="1"/>
          <a:lstStyle/>
          <a:p>
            <a:endParaRPr lang="en-US" sz="2000" dirty="0"/>
          </a:p>
        </p:txBody>
      </p:sp>
      <p:sp>
        <p:nvSpPr>
          <p:cNvPr id="49" name="TextBox 3"/>
          <p:cNvSpPr txBox="1"/>
          <p:nvPr/>
        </p:nvSpPr>
        <p:spPr bwMode="auto">
          <a:xfrm>
            <a:off x="924022" y="2556182"/>
            <a:ext cx="2639698" cy="1023742"/>
          </a:xfrm>
          <a:prstGeom prst="rect">
            <a:avLst/>
          </a:prstGeom>
          <a:noFill/>
        </p:spPr>
        <p:txBody>
          <a:bodyPr wrap="square">
            <a:spAutoFit/>
          </a:bodyPr>
          <a:lstStyle/>
          <a:p>
            <a:pPr algn="r">
              <a:lnSpc>
                <a:spcPct val="150000"/>
              </a:lnSpc>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 点击此处添加标题。</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矩形 49"/>
          <p:cNvSpPr/>
          <p:nvPr/>
        </p:nvSpPr>
        <p:spPr>
          <a:xfrm>
            <a:off x="1091952" y="2202883"/>
            <a:ext cx="2471768" cy="371566"/>
          </a:xfrm>
          <a:prstGeom prst="rect">
            <a:avLst/>
          </a:prstGeom>
        </p:spPr>
        <p:txBody>
          <a:bodyPr wrap="none" anchor="ctr">
            <a:spAutoFit/>
          </a:bodyPr>
          <a:lstStyle/>
          <a:p>
            <a:pPr algn="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sz="2000"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TextBox 3"/>
          <p:cNvSpPr txBox="1"/>
          <p:nvPr/>
        </p:nvSpPr>
        <p:spPr bwMode="auto">
          <a:xfrm>
            <a:off x="924022" y="4615333"/>
            <a:ext cx="2639698" cy="1023742"/>
          </a:xfrm>
          <a:prstGeom prst="rect">
            <a:avLst/>
          </a:prstGeom>
          <a:noFill/>
        </p:spPr>
        <p:txBody>
          <a:bodyPr wrap="square">
            <a:spAutoFit/>
          </a:bodyPr>
          <a:lstStyle/>
          <a:p>
            <a:pPr algn="r">
              <a:lnSpc>
                <a:spcPct val="150000"/>
              </a:lnSpc>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 点击此处添加标题。</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矩形 51"/>
          <p:cNvSpPr/>
          <p:nvPr/>
        </p:nvSpPr>
        <p:spPr>
          <a:xfrm>
            <a:off x="1091952" y="4262034"/>
            <a:ext cx="2471768" cy="371566"/>
          </a:xfrm>
          <a:prstGeom prst="rect">
            <a:avLst/>
          </a:prstGeom>
        </p:spPr>
        <p:txBody>
          <a:bodyPr wrap="none" anchor="ctr">
            <a:spAutoFit/>
          </a:bodyPr>
          <a:lstStyle/>
          <a:p>
            <a:pPr algn="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b="1" kern="0" dirty="0">
                <a:solidFill>
                  <a:schemeClr val="accent1">
                    <a:alpha val="50000"/>
                  </a:schemeClr>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sz="2000" b="1" kern="0" dirty="0">
              <a:solidFill>
                <a:schemeClr val="accent1">
                  <a:alpha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TextBox 3"/>
          <p:cNvSpPr txBox="1"/>
          <p:nvPr/>
        </p:nvSpPr>
        <p:spPr bwMode="auto">
          <a:xfrm>
            <a:off x="8656952" y="2556182"/>
            <a:ext cx="2639698" cy="1023742"/>
          </a:xfrm>
          <a:prstGeom prst="rect">
            <a:avLst/>
          </a:prstGeom>
          <a:noFill/>
        </p:spPr>
        <p:txBody>
          <a:bodyPr wrap="square">
            <a:spAutoFit/>
          </a:bodyPr>
          <a:lstStyle/>
          <a:p>
            <a:pPr algn="just">
              <a:lnSpc>
                <a:spcPct val="150000"/>
              </a:lnSpc>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 点击此处添加标题。</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矩形 53"/>
          <p:cNvSpPr/>
          <p:nvPr/>
        </p:nvSpPr>
        <p:spPr>
          <a:xfrm>
            <a:off x="8656952" y="2202883"/>
            <a:ext cx="2471768" cy="371566"/>
          </a:xfrm>
          <a:prstGeom prst="rect">
            <a:avLst/>
          </a:prstGeom>
        </p:spPr>
        <p:txBody>
          <a:bodyPr wrap="non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b="1" kern="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sz="2000" b="1" kern="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TextBox 3"/>
          <p:cNvSpPr txBox="1"/>
          <p:nvPr/>
        </p:nvSpPr>
        <p:spPr bwMode="auto">
          <a:xfrm>
            <a:off x="8656952" y="4615333"/>
            <a:ext cx="2639698" cy="1023742"/>
          </a:xfrm>
          <a:prstGeom prst="rect">
            <a:avLst/>
          </a:prstGeom>
          <a:noFill/>
        </p:spPr>
        <p:txBody>
          <a:bodyPr wrap="square">
            <a:spAutoFit/>
          </a:bodyPr>
          <a:lstStyle/>
          <a:p>
            <a:pPr algn="just">
              <a:lnSpc>
                <a:spcPct val="150000"/>
              </a:lnSpc>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 点击此处添加标题。</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矩形 55"/>
          <p:cNvSpPr/>
          <p:nvPr/>
        </p:nvSpPr>
        <p:spPr>
          <a:xfrm>
            <a:off x="8656952" y="4262034"/>
            <a:ext cx="2471768" cy="371566"/>
          </a:xfrm>
          <a:prstGeom prst="rect">
            <a:avLst/>
          </a:prstGeom>
        </p:spPr>
        <p:txBody>
          <a:bodyPr wrap="non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b="1" kern="0" dirty="0">
                <a:solidFill>
                  <a:schemeClr val="bg1">
                    <a:lumMod val="50000"/>
                    <a:alpha val="50000"/>
                  </a:schemeClr>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sz="2000" b="1" kern="0" dirty="0">
              <a:solidFill>
                <a:schemeClr val="bg1">
                  <a:lumMod val="50000"/>
                  <a:alpha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请在这里输入标题</a:t>
            </a:r>
            <a:endParaRPr lang="zh-CN" altLang="en-US" dirty="0"/>
          </a:p>
        </p:txBody>
      </p:sp>
      <p:graphicFrame>
        <p:nvGraphicFramePr>
          <p:cNvPr id="3" name="Chart 15"/>
          <p:cNvGraphicFramePr/>
          <p:nvPr/>
        </p:nvGraphicFramePr>
        <p:xfrm>
          <a:off x="1480457" y="2022929"/>
          <a:ext cx="4898571" cy="22860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 name="Chart 16"/>
          <p:cNvGraphicFramePr/>
          <p:nvPr/>
        </p:nvGraphicFramePr>
        <p:xfrm>
          <a:off x="6965251" y="2022929"/>
          <a:ext cx="3651495" cy="22860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3"/>
          <p:cNvSpPr txBox="1"/>
          <p:nvPr/>
        </p:nvSpPr>
        <p:spPr bwMode="auto">
          <a:xfrm>
            <a:off x="2157184" y="5074107"/>
            <a:ext cx="3244165" cy="700576"/>
          </a:xfrm>
          <a:prstGeom prst="rect">
            <a:avLst/>
          </a:prstGeom>
          <a:noFill/>
        </p:spPr>
        <p:txBody>
          <a:bodyPr wrap="square">
            <a:spAutoFit/>
          </a:bodyPr>
          <a:lstStyle/>
          <a:p>
            <a:pPr algn="just">
              <a:lnSpc>
                <a:spcPct val="150000"/>
              </a:lnSpc>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 点击此处添加标题。</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5"/>
          <p:cNvSpPr/>
          <p:nvPr/>
        </p:nvSpPr>
        <p:spPr>
          <a:xfrm>
            <a:off x="2157184" y="4690220"/>
            <a:ext cx="1980029" cy="297646"/>
          </a:xfrm>
          <a:prstGeom prst="rect">
            <a:avLst/>
          </a:prstGeom>
        </p:spPr>
        <p:txBody>
          <a:bodyPr wrap="non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sz="2000"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TextBox 3"/>
          <p:cNvSpPr txBox="1"/>
          <p:nvPr/>
        </p:nvSpPr>
        <p:spPr bwMode="auto">
          <a:xfrm>
            <a:off x="7210905" y="5074107"/>
            <a:ext cx="3208086" cy="700576"/>
          </a:xfrm>
          <a:prstGeom prst="rect">
            <a:avLst/>
          </a:prstGeom>
          <a:noFill/>
        </p:spPr>
        <p:txBody>
          <a:bodyPr wrap="square">
            <a:spAutoFit/>
          </a:bodyPr>
          <a:lstStyle/>
          <a:p>
            <a:pPr algn="just">
              <a:lnSpc>
                <a:spcPct val="150000"/>
              </a:lnSpc>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 点击此处添加标题。</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矩形 7"/>
          <p:cNvSpPr/>
          <p:nvPr/>
        </p:nvSpPr>
        <p:spPr>
          <a:xfrm>
            <a:off x="7210906" y="4690220"/>
            <a:ext cx="1980029" cy="297646"/>
          </a:xfrm>
          <a:prstGeom prst="rect">
            <a:avLst/>
          </a:prstGeom>
        </p:spPr>
        <p:txBody>
          <a:bodyPr wrap="non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sz="2000"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请在这里输入标题</a:t>
            </a:r>
            <a:endParaRPr lang="zh-CN" altLang="en-US" dirty="0"/>
          </a:p>
        </p:txBody>
      </p:sp>
      <p:graphicFrame>
        <p:nvGraphicFramePr>
          <p:cNvPr id="9" name="Chart 11"/>
          <p:cNvGraphicFramePr/>
          <p:nvPr/>
        </p:nvGraphicFramePr>
        <p:xfrm>
          <a:off x="550863" y="1558470"/>
          <a:ext cx="10784794" cy="3042557"/>
        </p:xfrm>
        <a:graphic>
          <a:graphicData uri="http://schemas.openxmlformats.org/drawingml/2006/chart">
            <c:chart xmlns:c="http://schemas.openxmlformats.org/drawingml/2006/chart" xmlns:r="http://schemas.openxmlformats.org/officeDocument/2006/relationships" r:id="rId1"/>
          </a:graphicData>
        </a:graphic>
      </p:graphicFrame>
      <p:sp>
        <p:nvSpPr>
          <p:cNvPr id="10" name="TextBox 3"/>
          <p:cNvSpPr txBox="1"/>
          <p:nvPr/>
        </p:nvSpPr>
        <p:spPr bwMode="auto">
          <a:xfrm>
            <a:off x="2425699" y="5177520"/>
            <a:ext cx="3244165" cy="613694"/>
          </a:xfrm>
          <a:prstGeom prst="rect">
            <a:avLst/>
          </a:prstGeom>
          <a:noFill/>
        </p:spPr>
        <p:txBody>
          <a:bodyPr wrap="square">
            <a:spAutoFit/>
          </a:bodyPr>
          <a:lstStyle/>
          <a:p>
            <a:pPr algn="just">
              <a:lnSpc>
                <a:spcPct val="150000"/>
              </a:lnSpc>
              <a:defRPr/>
            </a:pPr>
            <a:r>
              <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 点击此处添加标题。</a:t>
            </a:r>
            <a:endPar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0"/>
          <p:cNvSpPr/>
          <p:nvPr/>
        </p:nvSpPr>
        <p:spPr>
          <a:xfrm>
            <a:off x="2425699" y="4866205"/>
            <a:ext cx="1980029" cy="297646"/>
          </a:xfrm>
          <a:prstGeom prst="rect">
            <a:avLst/>
          </a:prstGeom>
        </p:spPr>
        <p:txBody>
          <a:bodyPr wrap="non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sz="2000"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TextBox 3"/>
          <p:cNvSpPr txBox="1"/>
          <p:nvPr/>
        </p:nvSpPr>
        <p:spPr bwMode="auto">
          <a:xfrm>
            <a:off x="6725556" y="5177520"/>
            <a:ext cx="3244165" cy="613694"/>
          </a:xfrm>
          <a:prstGeom prst="rect">
            <a:avLst/>
          </a:prstGeom>
          <a:noFill/>
        </p:spPr>
        <p:txBody>
          <a:bodyPr wrap="square">
            <a:spAutoFit/>
          </a:bodyPr>
          <a:lstStyle/>
          <a:p>
            <a:pPr algn="just">
              <a:lnSpc>
                <a:spcPct val="150000"/>
              </a:lnSpc>
              <a:defRPr/>
            </a:pPr>
            <a:r>
              <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 点击此处添加标题。</a:t>
            </a:r>
            <a:endPar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nvSpPr>
        <p:spPr>
          <a:xfrm>
            <a:off x="6725556" y="4866205"/>
            <a:ext cx="1980029" cy="297646"/>
          </a:xfrm>
          <a:prstGeom prst="rect">
            <a:avLst/>
          </a:prstGeom>
        </p:spPr>
        <p:txBody>
          <a:bodyPr wrap="non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sz="2000"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请在这里输入标题</a:t>
            </a:r>
            <a:endParaRPr lang="zh-CN" altLang="en-US" dirty="0"/>
          </a:p>
        </p:txBody>
      </p:sp>
      <p:sp>
        <p:nvSpPr>
          <p:cNvPr id="10" name="TextBox 3"/>
          <p:cNvSpPr txBox="1"/>
          <p:nvPr/>
        </p:nvSpPr>
        <p:spPr bwMode="auto">
          <a:xfrm>
            <a:off x="8768676" y="4856116"/>
            <a:ext cx="2205939" cy="613694"/>
          </a:xfrm>
          <a:prstGeom prst="rect">
            <a:avLst/>
          </a:prstGeom>
          <a:noFill/>
        </p:spPr>
        <p:txBody>
          <a:bodyPr wrap="square">
            <a:spAutoFit/>
          </a:bodyPr>
          <a:lstStyle/>
          <a:p>
            <a:pPr algn="just">
              <a:lnSpc>
                <a:spcPct val="150000"/>
              </a:lnSpc>
              <a:defRPr/>
            </a:pPr>
            <a:r>
              <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a:t>
            </a:r>
            <a:endPar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矩形 10"/>
          <p:cNvSpPr/>
          <p:nvPr/>
        </p:nvSpPr>
        <p:spPr>
          <a:xfrm>
            <a:off x="8768675" y="4591613"/>
            <a:ext cx="1800493" cy="291105"/>
          </a:xfrm>
          <a:prstGeom prst="rect">
            <a:avLst/>
          </a:prstGeom>
        </p:spPr>
        <p:txBody>
          <a:bodyPr wrap="non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28" name="Chart 33"/>
          <p:cNvGraphicFramePr/>
          <p:nvPr/>
        </p:nvGraphicFramePr>
        <p:xfrm>
          <a:off x="550863" y="1401810"/>
          <a:ext cx="6865937" cy="4374876"/>
        </p:xfrm>
        <a:graphic>
          <a:graphicData uri="http://schemas.openxmlformats.org/drawingml/2006/chart">
            <c:chart xmlns:c="http://schemas.openxmlformats.org/drawingml/2006/chart" xmlns:r="http://schemas.openxmlformats.org/officeDocument/2006/relationships" r:id="rId1"/>
          </a:graphicData>
        </a:graphic>
      </p:graphicFrame>
      <p:grpSp>
        <p:nvGrpSpPr>
          <p:cNvPr id="29" name="Group 34"/>
          <p:cNvGrpSpPr/>
          <p:nvPr/>
        </p:nvGrpSpPr>
        <p:grpSpPr>
          <a:xfrm>
            <a:off x="8019196" y="3401012"/>
            <a:ext cx="596648" cy="559802"/>
            <a:chOff x="5656301" y="4171950"/>
            <a:chExt cx="596648" cy="559802"/>
          </a:xfrm>
        </p:grpSpPr>
        <p:sp>
          <p:nvSpPr>
            <p:cNvPr id="30" name="TextBox 45"/>
            <p:cNvSpPr txBox="1"/>
            <p:nvPr/>
          </p:nvSpPr>
          <p:spPr>
            <a:xfrm>
              <a:off x="5656301" y="4562475"/>
              <a:ext cx="596648" cy="169277"/>
            </a:xfrm>
            <a:prstGeom prst="rect">
              <a:avLst/>
            </a:prstGeom>
            <a:noFill/>
          </p:spPr>
          <p:txBody>
            <a:bodyPr wrap="none" lIns="0" tIns="0" rIns="0" bIns="0" rtlCol="0" anchor="t">
              <a:normAutofit/>
            </a:bodyPr>
            <a:lstStyle/>
            <a:p>
              <a:pPr algn="ctr"/>
              <a:r>
                <a:rPr lang="zh-CN" altLang="en-US" sz="1100" b="1" dirty="0">
                  <a:solidFill>
                    <a:schemeClr val="accent1"/>
                  </a:solidFill>
                  <a:latin typeface="微软雅黑" panose="020B0503020204020204" pitchFamily="34" charset="-122"/>
                  <a:ea typeface="微软雅黑" panose="020B0503020204020204" pitchFamily="34" charset="-122"/>
                </a:rPr>
                <a:t>类别</a:t>
              </a:r>
              <a:r>
                <a:rPr lang="en-US" altLang="zh-CN" sz="1100" b="1" dirty="0">
                  <a:solidFill>
                    <a:schemeClr val="accent1"/>
                  </a:solidFill>
                  <a:latin typeface="微软雅黑" panose="020B0503020204020204" pitchFamily="34" charset="-122"/>
                  <a:ea typeface="微软雅黑" panose="020B0503020204020204" pitchFamily="34" charset="-122"/>
                </a:rPr>
                <a:t>2</a:t>
              </a:r>
              <a:endParaRPr lang="en-US" altLang="zh-CN" sz="1100" b="1" dirty="0">
                <a:solidFill>
                  <a:schemeClr val="accent1"/>
                </a:solidFill>
                <a:latin typeface="微软雅黑" panose="020B0503020204020204" pitchFamily="34" charset="-122"/>
                <a:ea typeface="微软雅黑" panose="020B0503020204020204" pitchFamily="34" charset="-122"/>
              </a:endParaRPr>
            </a:p>
          </p:txBody>
        </p:sp>
        <p:sp>
          <p:nvSpPr>
            <p:cNvPr id="31" name="Freeform 134"/>
            <p:cNvSpPr>
              <a:spLocks noEditPoints="1"/>
            </p:cNvSpPr>
            <p:nvPr/>
          </p:nvSpPr>
          <p:spPr bwMode="auto">
            <a:xfrm>
              <a:off x="5790222" y="4171950"/>
              <a:ext cx="318524" cy="303780"/>
            </a:xfrm>
            <a:custGeom>
              <a:avLst/>
              <a:gdLst/>
              <a:ahLst/>
              <a:cxnLst>
                <a:cxn ang="0">
                  <a:pos x="64" y="57"/>
                </a:cxn>
                <a:cxn ang="0">
                  <a:pos x="60" y="61"/>
                </a:cxn>
                <a:cxn ang="0">
                  <a:pos x="4" y="61"/>
                </a:cxn>
                <a:cxn ang="0">
                  <a:pos x="0" y="57"/>
                </a:cxn>
                <a:cxn ang="0">
                  <a:pos x="0" y="45"/>
                </a:cxn>
                <a:cxn ang="0">
                  <a:pos x="4" y="41"/>
                </a:cxn>
                <a:cxn ang="0">
                  <a:pos x="20" y="41"/>
                </a:cxn>
                <a:cxn ang="0">
                  <a:pos x="27" y="46"/>
                </a:cxn>
                <a:cxn ang="0">
                  <a:pos x="37" y="46"/>
                </a:cxn>
                <a:cxn ang="0">
                  <a:pos x="44" y="41"/>
                </a:cxn>
                <a:cxn ang="0">
                  <a:pos x="60" y="41"/>
                </a:cxn>
                <a:cxn ang="0">
                  <a:pos x="64" y="45"/>
                </a:cxn>
                <a:cxn ang="0">
                  <a:pos x="64" y="57"/>
                </a:cxn>
                <a:cxn ang="0">
                  <a:pos x="49" y="22"/>
                </a:cxn>
                <a:cxn ang="0">
                  <a:pos x="39" y="22"/>
                </a:cxn>
                <a:cxn ang="0">
                  <a:pos x="39" y="39"/>
                </a:cxn>
                <a:cxn ang="0">
                  <a:pos x="37" y="41"/>
                </a:cxn>
                <a:cxn ang="0">
                  <a:pos x="27" y="41"/>
                </a:cxn>
                <a:cxn ang="0">
                  <a:pos x="25" y="39"/>
                </a:cxn>
                <a:cxn ang="0">
                  <a:pos x="25" y="22"/>
                </a:cxn>
                <a:cxn ang="0">
                  <a:pos x="15" y="22"/>
                </a:cxn>
                <a:cxn ang="0">
                  <a:pos x="13" y="20"/>
                </a:cxn>
                <a:cxn ang="0">
                  <a:pos x="13" y="18"/>
                </a:cxn>
                <a:cxn ang="0">
                  <a:pos x="30" y="1"/>
                </a:cxn>
                <a:cxn ang="0">
                  <a:pos x="32" y="0"/>
                </a:cxn>
                <a:cxn ang="0">
                  <a:pos x="34" y="1"/>
                </a:cxn>
                <a:cxn ang="0">
                  <a:pos x="51" y="18"/>
                </a:cxn>
                <a:cxn ang="0">
                  <a:pos x="51" y="20"/>
                </a:cxn>
                <a:cxn ang="0">
                  <a:pos x="49" y="22"/>
                </a:cxn>
                <a:cxn ang="0">
                  <a:pos x="47" y="51"/>
                </a:cxn>
                <a:cxn ang="0">
                  <a:pos x="44" y="54"/>
                </a:cxn>
                <a:cxn ang="0">
                  <a:pos x="47" y="56"/>
                </a:cxn>
                <a:cxn ang="0">
                  <a:pos x="49" y="54"/>
                </a:cxn>
                <a:cxn ang="0">
                  <a:pos x="47" y="51"/>
                </a:cxn>
                <a:cxn ang="0">
                  <a:pos x="56" y="51"/>
                </a:cxn>
                <a:cxn ang="0">
                  <a:pos x="54" y="54"/>
                </a:cxn>
                <a:cxn ang="0">
                  <a:pos x="56" y="56"/>
                </a:cxn>
                <a:cxn ang="0">
                  <a:pos x="59" y="54"/>
                </a:cxn>
                <a:cxn ang="0">
                  <a:pos x="56" y="51"/>
                </a:cxn>
              </a:cxnLst>
              <a:rect l="0" t="0" r="r" b="b"/>
              <a:pathLst>
                <a:path w="64" h="61">
                  <a:moveTo>
                    <a:pt x="64" y="57"/>
                  </a:moveTo>
                  <a:cubicBezTo>
                    <a:pt x="64" y="59"/>
                    <a:pt x="62" y="61"/>
                    <a:pt x="60" y="61"/>
                  </a:cubicBezTo>
                  <a:cubicBezTo>
                    <a:pt x="4" y="61"/>
                    <a:pt x="4" y="61"/>
                    <a:pt x="4" y="61"/>
                  </a:cubicBezTo>
                  <a:cubicBezTo>
                    <a:pt x="2" y="61"/>
                    <a:pt x="0" y="59"/>
                    <a:pt x="0" y="57"/>
                  </a:cubicBezTo>
                  <a:cubicBezTo>
                    <a:pt x="0" y="45"/>
                    <a:pt x="0" y="45"/>
                    <a:pt x="0" y="45"/>
                  </a:cubicBezTo>
                  <a:cubicBezTo>
                    <a:pt x="0" y="43"/>
                    <a:pt x="2" y="41"/>
                    <a:pt x="4" y="41"/>
                  </a:cubicBezTo>
                  <a:cubicBezTo>
                    <a:pt x="20" y="41"/>
                    <a:pt x="20" y="41"/>
                    <a:pt x="20" y="41"/>
                  </a:cubicBezTo>
                  <a:cubicBezTo>
                    <a:pt x="21" y="44"/>
                    <a:pt x="24" y="46"/>
                    <a:pt x="27" y="46"/>
                  </a:cubicBezTo>
                  <a:cubicBezTo>
                    <a:pt x="37" y="46"/>
                    <a:pt x="37" y="46"/>
                    <a:pt x="37" y="46"/>
                  </a:cubicBezTo>
                  <a:cubicBezTo>
                    <a:pt x="40" y="46"/>
                    <a:pt x="43" y="44"/>
                    <a:pt x="44" y="41"/>
                  </a:cubicBezTo>
                  <a:cubicBezTo>
                    <a:pt x="60" y="41"/>
                    <a:pt x="60" y="41"/>
                    <a:pt x="60" y="41"/>
                  </a:cubicBezTo>
                  <a:cubicBezTo>
                    <a:pt x="62" y="41"/>
                    <a:pt x="64" y="43"/>
                    <a:pt x="64" y="45"/>
                  </a:cubicBezTo>
                  <a:lnTo>
                    <a:pt x="64" y="57"/>
                  </a:lnTo>
                  <a:close/>
                  <a:moveTo>
                    <a:pt x="49" y="22"/>
                  </a:moveTo>
                  <a:cubicBezTo>
                    <a:pt x="39" y="22"/>
                    <a:pt x="39" y="22"/>
                    <a:pt x="39" y="22"/>
                  </a:cubicBezTo>
                  <a:cubicBezTo>
                    <a:pt x="39" y="39"/>
                    <a:pt x="39" y="39"/>
                    <a:pt x="39" y="39"/>
                  </a:cubicBezTo>
                  <a:cubicBezTo>
                    <a:pt x="39" y="40"/>
                    <a:pt x="38" y="41"/>
                    <a:pt x="37" y="41"/>
                  </a:cubicBezTo>
                  <a:cubicBezTo>
                    <a:pt x="27" y="41"/>
                    <a:pt x="27" y="41"/>
                    <a:pt x="27" y="41"/>
                  </a:cubicBezTo>
                  <a:cubicBezTo>
                    <a:pt x="26" y="41"/>
                    <a:pt x="25" y="40"/>
                    <a:pt x="25" y="39"/>
                  </a:cubicBezTo>
                  <a:cubicBezTo>
                    <a:pt x="25" y="22"/>
                    <a:pt x="25" y="22"/>
                    <a:pt x="25" y="22"/>
                  </a:cubicBezTo>
                  <a:cubicBezTo>
                    <a:pt x="15" y="22"/>
                    <a:pt x="15" y="22"/>
                    <a:pt x="15" y="22"/>
                  </a:cubicBezTo>
                  <a:cubicBezTo>
                    <a:pt x="14" y="22"/>
                    <a:pt x="13" y="21"/>
                    <a:pt x="13" y="20"/>
                  </a:cubicBezTo>
                  <a:cubicBezTo>
                    <a:pt x="12" y="20"/>
                    <a:pt x="13" y="19"/>
                    <a:pt x="13" y="18"/>
                  </a:cubicBezTo>
                  <a:cubicBezTo>
                    <a:pt x="30" y="1"/>
                    <a:pt x="30" y="1"/>
                    <a:pt x="30" y="1"/>
                  </a:cubicBezTo>
                  <a:cubicBezTo>
                    <a:pt x="31" y="0"/>
                    <a:pt x="31" y="0"/>
                    <a:pt x="32" y="0"/>
                  </a:cubicBezTo>
                  <a:cubicBezTo>
                    <a:pt x="33" y="0"/>
                    <a:pt x="33" y="0"/>
                    <a:pt x="34" y="1"/>
                  </a:cubicBezTo>
                  <a:cubicBezTo>
                    <a:pt x="51" y="18"/>
                    <a:pt x="51" y="18"/>
                    <a:pt x="51" y="18"/>
                  </a:cubicBezTo>
                  <a:cubicBezTo>
                    <a:pt x="51" y="19"/>
                    <a:pt x="52" y="20"/>
                    <a:pt x="51" y="20"/>
                  </a:cubicBezTo>
                  <a:cubicBezTo>
                    <a:pt x="51" y="21"/>
                    <a:pt x="50" y="22"/>
                    <a:pt x="49" y="22"/>
                  </a:cubicBezTo>
                  <a:close/>
                  <a:moveTo>
                    <a:pt x="47" y="51"/>
                  </a:moveTo>
                  <a:cubicBezTo>
                    <a:pt x="45" y="51"/>
                    <a:pt x="44" y="52"/>
                    <a:pt x="44" y="54"/>
                  </a:cubicBezTo>
                  <a:cubicBezTo>
                    <a:pt x="44" y="55"/>
                    <a:pt x="45" y="56"/>
                    <a:pt x="47" y="56"/>
                  </a:cubicBezTo>
                  <a:cubicBezTo>
                    <a:pt x="48" y="56"/>
                    <a:pt x="49" y="55"/>
                    <a:pt x="49" y="54"/>
                  </a:cubicBezTo>
                  <a:cubicBezTo>
                    <a:pt x="49" y="52"/>
                    <a:pt x="48" y="51"/>
                    <a:pt x="47" y="51"/>
                  </a:cubicBezTo>
                  <a:close/>
                  <a:moveTo>
                    <a:pt x="56" y="51"/>
                  </a:moveTo>
                  <a:cubicBezTo>
                    <a:pt x="55" y="51"/>
                    <a:pt x="54" y="52"/>
                    <a:pt x="54" y="54"/>
                  </a:cubicBezTo>
                  <a:cubicBezTo>
                    <a:pt x="54" y="55"/>
                    <a:pt x="55" y="56"/>
                    <a:pt x="56" y="56"/>
                  </a:cubicBezTo>
                  <a:cubicBezTo>
                    <a:pt x="58" y="56"/>
                    <a:pt x="59" y="55"/>
                    <a:pt x="59" y="54"/>
                  </a:cubicBezTo>
                  <a:cubicBezTo>
                    <a:pt x="59" y="52"/>
                    <a:pt x="58" y="51"/>
                    <a:pt x="56" y="51"/>
                  </a:cubicBezTo>
                  <a:close/>
                </a:path>
              </a:pathLst>
            </a:custGeom>
            <a:solidFill>
              <a:schemeClr val="accent1">
                <a:alpha val="80000"/>
              </a:schemeClr>
            </a:solidFill>
            <a:ln w="9525">
              <a:noFill/>
              <a:round/>
            </a:ln>
          </p:spPr>
          <p:txBody>
            <a:bodyPr vert="horz" wrap="square" lIns="91440" tIns="45720" rIns="91440" bIns="45720" numCol="1" anchor="t" anchorCtr="0" compatLnSpc="1"/>
            <a:lstStyle/>
            <a:p>
              <a:endParaRPr lang="en-US">
                <a:solidFill>
                  <a:schemeClr val="accent1"/>
                </a:solidFill>
                <a:latin typeface="微软雅黑" panose="020B0503020204020204" pitchFamily="34" charset="-122"/>
                <a:ea typeface="微软雅黑" panose="020B0503020204020204" pitchFamily="34" charset="-122"/>
              </a:endParaRPr>
            </a:p>
          </p:txBody>
        </p:sp>
      </p:grpSp>
      <p:grpSp>
        <p:nvGrpSpPr>
          <p:cNvPr id="32" name="Group 35"/>
          <p:cNvGrpSpPr/>
          <p:nvPr/>
        </p:nvGrpSpPr>
        <p:grpSpPr>
          <a:xfrm>
            <a:off x="8019196" y="2143363"/>
            <a:ext cx="596648" cy="535297"/>
            <a:chOff x="6771922" y="4196455"/>
            <a:chExt cx="596648" cy="535297"/>
          </a:xfrm>
        </p:grpSpPr>
        <p:sp>
          <p:nvSpPr>
            <p:cNvPr id="33" name="TextBox 48"/>
            <p:cNvSpPr txBox="1"/>
            <p:nvPr/>
          </p:nvSpPr>
          <p:spPr>
            <a:xfrm>
              <a:off x="6771922" y="4562475"/>
              <a:ext cx="596648" cy="169277"/>
            </a:xfrm>
            <a:prstGeom prst="rect">
              <a:avLst/>
            </a:prstGeom>
            <a:noFill/>
          </p:spPr>
          <p:txBody>
            <a:bodyPr wrap="none" lIns="0" tIns="0" rIns="0" bIns="0" rtlCol="0" anchor="t">
              <a:normAutofit/>
            </a:bodyPr>
            <a:lstStyle/>
            <a:p>
              <a:pPr algn="ctr"/>
              <a:r>
                <a:rPr lang="zh-CN" altLang="en-US" sz="1100" b="1" dirty="0">
                  <a:solidFill>
                    <a:schemeClr val="bg1">
                      <a:lumMod val="50000"/>
                      <a:alpha val="80000"/>
                    </a:schemeClr>
                  </a:solidFill>
                  <a:latin typeface="微软雅黑" panose="020B0503020204020204" pitchFamily="34" charset="-122"/>
                  <a:ea typeface="微软雅黑" panose="020B0503020204020204" pitchFamily="34" charset="-122"/>
                </a:rPr>
                <a:t>类别</a:t>
              </a:r>
              <a:r>
                <a:rPr lang="en-US" altLang="zh-CN" sz="1100" b="1" dirty="0">
                  <a:solidFill>
                    <a:schemeClr val="bg1">
                      <a:lumMod val="50000"/>
                      <a:alpha val="80000"/>
                    </a:schemeClr>
                  </a:solidFill>
                  <a:latin typeface="微软雅黑" panose="020B0503020204020204" pitchFamily="34" charset="-122"/>
                  <a:ea typeface="微软雅黑" panose="020B0503020204020204" pitchFamily="34" charset="-122"/>
                </a:rPr>
                <a:t>3</a:t>
              </a:r>
              <a:endParaRPr lang="en-US" altLang="zh-CN" sz="1100" b="1" dirty="0">
                <a:solidFill>
                  <a:schemeClr val="bg1">
                    <a:lumMod val="50000"/>
                    <a:alpha val="80000"/>
                  </a:schemeClr>
                </a:solidFill>
                <a:latin typeface="微软雅黑" panose="020B0503020204020204" pitchFamily="34" charset="-122"/>
                <a:ea typeface="微软雅黑" panose="020B0503020204020204" pitchFamily="34" charset="-122"/>
              </a:endParaRPr>
            </a:p>
          </p:txBody>
        </p:sp>
        <p:sp>
          <p:nvSpPr>
            <p:cNvPr id="34" name="Freeform 15"/>
            <p:cNvSpPr>
              <a:spLocks noEditPoints="1"/>
            </p:cNvSpPr>
            <p:nvPr/>
          </p:nvSpPr>
          <p:spPr bwMode="auto">
            <a:xfrm>
              <a:off x="6897829" y="4196455"/>
              <a:ext cx="339695" cy="254771"/>
            </a:xfrm>
            <a:custGeom>
              <a:avLst/>
              <a:gdLst/>
              <a:ahLst/>
              <a:cxnLst>
                <a:cxn ang="0">
                  <a:pos x="168" y="126"/>
                </a:cxn>
                <a:cxn ang="0">
                  <a:pos x="0" y="126"/>
                </a:cxn>
                <a:cxn ang="0">
                  <a:pos x="0" y="0"/>
                </a:cxn>
                <a:cxn ang="0">
                  <a:pos x="10" y="0"/>
                </a:cxn>
                <a:cxn ang="0">
                  <a:pos x="10" y="115"/>
                </a:cxn>
                <a:cxn ang="0">
                  <a:pos x="168" y="115"/>
                </a:cxn>
                <a:cxn ang="0">
                  <a:pos x="168" y="126"/>
                </a:cxn>
                <a:cxn ang="0">
                  <a:pos x="54" y="104"/>
                </a:cxn>
                <a:cxn ang="0">
                  <a:pos x="32" y="104"/>
                </a:cxn>
                <a:cxn ang="0">
                  <a:pos x="32" y="63"/>
                </a:cxn>
                <a:cxn ang="0">
                  <a:pos x="54" y="63"/>
                </a:cxn>
                <a:cxn ang="0">
                  <a:pos x="54" y="104"/>
                </a:cxn>
                <a:cxn ang="0">
                  <a:pos x="84" y="104"/>
                </a:cxn>
                <a:cxn ang="0">
                  <a:pos x="64" y="104"/>
                </a:cxn>
                <a:cxn ang="0">
                  <a:pos x="64" y="19"/>
                </a:cxn>
                <a:cxn ang="0">
                  <a:pos x="84" y="19"/>
                </a:cxn>
                <a:cxn ang="0">
                  <a:pos x="84" y="104"/>
                </a:cxn>
                <a:cxn ang="0">
                  <a:pos x="116" y="104"/>
                </a:cxn>
                <a:cxn ang="0">
                  <a:pos x="95" y="104"/>
                </a:cxn>
                <a:cxn ang="0">
                  <a:pos x="95" y="41"/>
                </a:cxn>
                <a:cxn ang="0">
                  <a:pos x="116" y="41"/>
                </a:cxn>
                <a:cxn ang="0">
                  <a:pos x="116" y="104"/>
                </a:cxn>
                <a:cxn ang="0">
                  <a:pos x="147" y="104"/>
                </a:cxn>
                <a:cxn ang="0">
                  <a:pos x="127" y="104"/>
                </a:cxn>
                <a:cxn ang="0">
                  <a:pos x="127" y="9"/>
                </a:cxn>
                <a:cxn ang="0">
                  <a:pos x="147" y="9"/>
                </a:cxn>
                <a:cxn ang="0">
                  <a:pos x="147" y="104"/>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chemeClr val="bg1">
                <a:lumMod val="50000"/>
                <a:alpha val="80000"/>
              </a:schemeClr>
            </a:solidFill>
            <a:ln w="9525">
              <a:noFill/>
              <a:round/>
            </a:ln>
          </p:spPr>
          <p:txBody>
            <a:bodyPr vert="horz" wrap="square" lIns="91440" tIns="45720" rIns="91440" bIns="45720" numCol="1" anchor="t" anchorCtr="0" compatLnSpc="1"/>
            <a:lstStyle/>
            <a:p>
              <a:endParaRPr lang="en-US">
                <a:solidFill>
                  <a:schemeClr val="accent1"/>
                </a:solidFill>
                <a:latin typeface="微软雅黑" panose="020B0503020204020204" pitchFamily="34" charset="-122"/>
                <a:ea typeface="微软雅黑" panose="020B0503020204020204" pitchFamily="34" charset="-122"/>
              </a:endParaRPr>
            </a:p>
          </p:txBody>
        </p:sp>
      </p:grpSp>
      <p:grpSp>
        <p:nvGrpSpPr>
          <p:cNvPr id="38" name="Group 33"/>
          <p:cNvGrpSpPr/>
          <p:nvPr/>
        </p:nvGrpSpPr>
        <p:grpSpPr>
          <a:xfrm>
            <a:off x="8000113" y="4639458"/>
            <a:ext cx="634817" cy="559590"/>
            <a:chOff x="4502511" y="4172162"/>
            <a:chExt cx="634817" cy="559590"/>
          </a:xfrm>
        </p:grpSpPr>
        <p:sp>
          <p:nvSpPr>
            <p:cNvPr id="39" name="TextBox 54"/>
            <p:cNvSpPr txBox="1"/>
            <p:nvPr/>
          </p:nvSpPr>
          <p:spPr>
            <a:xfrm>
              <a:off x="4502511" y="4562475"/>
              <a:ext cx="634817" cy="169277"/>
            </a:xfrm>
            <a:prstGeom prst="rect">
              <a:avLst/>
            </a:prstGeom>
            <a:noFill/>
          </p:spPr>
          <p:txBody>
            <a:bodyPr wrap="none" lIns="0" tIns="0" rIns="0" bIns="0" rtlCol="0" anchor="t">
              <a:normAutofit/>
            </a:bodyPr>
            <a:lstStyle/>
            <a:p>
              <a:pPr algn="ctr"/>
              <a:r>
                <a:rPr lang="zh-CN" altLang="en-US" sz="1100" b="1" dirty="0">
                  <a:solidFill>
                    <a:schemeClr val="accent1"/>
                  </a:solidFill>
                  <a:latin typeface="微软雅黑" panose="020B0503020204020204" pitchFamily="34" charset="-122"/>
                  <a:ea typeface="微软雅黑" panose="020B0503020204020204" pitchFamily="34" charset="-122"/>
                </a:rPr>
                <a:t>类别</a:t>
              </a:r>
              <a:r>
                <a:rPr lang="en-US" altLang="zh-CN" sz="1100" b="1" dirty="0">
                  <a:solidFill>
                    <a:schemeClr val="accent1"/>
                  </a:solidFill>
                  <a:latin typeface="微软雅黑" panose="020B0503020204020204" pitchFamily="34" charset="-122"/>
                  <a:ea typeface="微软雅黑" panose="020B0503020204020204" pitchFamily="34" charset="-122"/>
                </a:rPr>
                <a:t>1</a:t>
              </a:r>
              <a:endParaRPr lang="en-US" sz="1100" b="1" dirty="0">
                <a:solidFill>
                  <a:schemeClr val="accent1"/>
                </a:solidFill>
                <a:latin typeface="微软雅黑" panose="020B0503020204020204" pitchFamily="34" charset="-122"/>
                <a:ea typeface="微软雅黑" panose="020B0503020204020204" pitchFamily="34" charset="-122"/>
              </a:endParaRPr>
            </a:p>
          </p:txBody>
        </p:sp>
        <p:sp>
          <p:nvSpPr>
            <p:cNvPr id="40" name="Freeform 70"/>
            <p:cNvSpPr>
              <a:spLocks noEditPoints="1"/>
            </p:cNvSpPr>
            <p:nvPr/>
          </p:nvSpPr>
          <p:spPr bwMode="auto">
            <a:xfrm>
              <a:off x="4660657" y="4172162"/>
              <a:ext cx="318524" cy="303356"/>
            </a:xfrm>
            <a:custGeom>
              <a:avLst/>
              <a:gdLst/>
              <a:ahLst/>
              <a:cxnLst>
                <a:cxn ang="0">
                  <a:pos x="59" y="51"/>
                </a:cxn>
                <a:cxn ang="0">
                  <a:pos x="56" y="55"/>
                </a:cxn>
                <a:cxn ang="0">
                  <a:pos x="3" y="55"/>
                </a:cxn>
                <a:cxn ang="0">
                  <a:pos x="0" y="51"/>
                </a:cxn>
                <a:cxn ang="0">
                  <a:pos x="0" y="40"/>
                </a:cxn>
                <a:cxn ang="0">
                  <a:pos x="3" y="37"/>
                </a:cxn>
                <a:cxn ang="0">
                  <a:pos x="20" y="37"/>
                </a:cxn>
                <a:cxn ang="0">
                  <a:pos x="25" y="41"/>
                </a:cxn>
                <a:cxn ang="0">
                  <a:pos x="29" y="43"/>
                </a:cxn>
                <a:cxn ang="0">
                  <a:pos x="34" y="41"/>
                </a:cxn>
                <a:cxn ang="0">
                  <a:pos x="39" y="37"/>
                </a:cxn>
                <a:cxn ang="0">
                  <a:pos x="56" y="37"/>
                </a:cxn>
                <a:cxn ang="0">
                  <a:pos x="59" y="40"/>
                </a:cxn>
                <a:cxn ang="0">
                  <a:pos x="59" y="51"/>
                </a:cxn>
                <a:cxn ang="0">
                  <a:pos x="47" y="22"/>
                </a:cxn>
                <a:cxn ang="0">
                  <a:pos x="31" y="38"/>
                </a:cxn>
                <a:cxn ang="0">
                  <a:pos x="29" y="39"/>
                </a:cxn>
                <a:cxn ang="0">
                  <a:pos x="28" y="38"/>
                </a:cxn>
                <a:cxn ang="0">
                  <a:pos x="12" y="22"/>
                </a:cxn>
                <a:cxn ang="0">
                  <a:pos x="11" y="20"/>
                </a:cxn>
                <a:cxn ang="0">
                  <a:pos x="13" y="18"/>
                </a:cxn>
                <a:cxn ang="0">
                  <a:pos x="23" y="18"/>
                </a:cxn>
                <a:cxn ang="0">
                  <a:pos x="23" y="2"/>
                </a:cxn>
                <a:cxn ang="0">
                  <a:pos x="25" y="0"/>
                </a:cxn>
                <a:cxn ang="0">
                  <a:pos x="34" y="0"/>
                </a:cxn>
                <a:cxn ang="0">
                  <a:pos x="36" y="2"/>
                </a:cxn>
                <a:cxn ang="0">
                  <a:pos x="36" y="18"/>
                </a:cxn>
                <a:cxn ang="0">
                  <a:pos x="45" y="18"/>
                </a:cxn>
                <a:cxn ang="0">
                  <a:pos x="48" y="20"/>
                </a:cxn>
                <a:cxn ang="0">
                  <a:pos x="47" y="22"/>
                </a:cxn>
                <a:cxn ang="0">
                  <a:pos x="43" y="46"/>
                </a:cxn>
                <a:cxn ang="0">
                  <a:pos x="41" y="48"/>
                </a:cxn>
                <a:cxn ang="0">
                  <a:pos x="43" y="50"/>
                </a:cxn>
                <a:cxn ang="0">
                  <a:pos x="45" y="48"/>
                </a:cxn>
                <a:cxn ang="0">
                  <a:pos x="43" y="46"/>
                </a:cxn>
                <a:cxn ang="0">
                  <a:pos x="52" y="46"/>
                </a:cxn>
                <a:cxn ang="0">
                  <a:pos x="50" y="48"/>
                </a:cxn>
                <a:cxn ang="0">
                  <a:pos x="52" y="50"/>
                </a:cxn>
                <a:cxn ang="0">
                  <a:pos x="55" y="48"/>
                </a:cxn>
                <a:cxn ang="0">
                  <a:pos x="52" y="46"/>
                </a:cxn>
              </a:cxnLst>
              <a:rect l="0" t="0" r="r" b="b"/>
              <a:pathLst>
                <a:path w="59" h="55">
                  <a:moveTo>
                    <a:pt x="59" y="51"/>
                  </a:moveTo>
                  <a:cubicBezTo>
                    <a:pt x="59" y="53"/>
                    <a:pt x="58" y="55"/>
                    <a:pt x="56" y="55"/>
                  </a:cubicBezTo>
                  <a:cubicBezTo>
                    <a:pt x="3" y="55"/>
                    <a:pt x="3" y="55"/>
                    <a:pt x="3" y="55"/>
                  </a:cubicBezTo>
                  <a:cubicBezTo>
                    <a:pt x="1" y="55"/>
                    <a:pt x="0" y="53"/>
                    <a:pt x="0" y="51"/>
                  </a:cubicBezTo>
                  <a:cubicBezTo>
                    <a:pt x="0" y="40"/>
                    <a:pt x="0" y="40"/>
                    <a:pt x="0" y="40"/>
                  </a:cubicBezTo>
                  <a:cubicBezTo>
                    <a:pt x="0" y="38"/>
                    <a:pt x="1" y="37"/>
                    <a:pt x="3" y="37"/>
                  </a:cubicBezTo>
                  <a:cubicBezTo>
                    <a:pt x="20" y="37"/>
                    <a:pt x="20" y="37"/>
                    <a:pt x="20" y="37"/>
                  </a:cubicBezTo>
                  <a:cubicBezTo>
                    <a:pt x="25" y="41"/>
                    <a:pt x="25" y="41"/>
                    <a:pt x="25" y="41"/>
                  </a:cubicBezTo>
                  <a:cubicBezTo>
                    <a:pt x="26" y="43"/>
                    <a:pt x="28" y="43"/>
                    <a:pt x="29" y="43"/>
                  </a:cubicBezTo>
                  <a:cubicBezTo>
                    <a:pt x="31" y="43"/>
                    <a:pt x="33" y="43"/>
                    <a:pt x="34" y="41"/>
                  </a:cubicBezTo>
                  <a:cubicBezTo>
                    <a:pt x="39" y="37"/>
                    <a:pt x="39" y="37"/>
                    <a:pt x="39" y="37"/>
                  </a:cubicBezTo>
                  <a:cubicBezTo>
                    <a:pt x="56" y="37"/>
                    <a:pt x="56" y="37"/>
                    <a:pt x="56" y="37"/>
                  </a:cubicBezTo>
                  <a:cubicBezTo>
                    <a:pt x="58" y="37"/>
                    <a:pt x="59" y="38"/>
                    <a:pt x="59" y="40"/>
                  </a:cubicBezTo>
                  <a:lnTo>
                    <a:pt x="59" y="51"/>
                  </a:lnTo>
                  <a:close/>
                  <a:moveTo>
                    <a:pt x="47" y="22"/>
                  </a:moveTo>
                  <a:cubicBezTo>
                    <a:pt x="31" y="38"/>
                    <a:pt x="31" y="38"/>
                    <a:pt x="31" y="38"/>
                  </a:cubicBezTo>
                  <a:cubicBezTo>
                    <a:pt x="31" y="39"/>
                    <a:pt x="30" y="39"/>
                    <a:pt x="29" y="39"/>
                  </a:cubicBezTo>
                  <a:cubicBezTo>
                    <a:pt x="29" y="39"/>
                    <a:pt x="28" y="39"/>
                    <a:pt x="28" y="38"/>
                  </a:cubicBezTo>
                  <a:cubicBezTo>
                    <a:pt x="12" y="22"/>
                    <a:pt x="12" y="22"/>
                    <a:pt x="12" y="22"/>
                  </a:cubicBezTo>
                  <a:cubicBezTo>
                    <a:pt x="11" y="21"/>
                    <a:pt x="11" y="20"/>
                    <a:pt x="11" y="20"/>
                  </a:cubicBezTo>
                  <a:cubicBezTo>
                    <a:pt x="12" y="19"/>
                    <a:pt x="13" y="18"/>
                    <a:pt x="13" y="18"/>
                  </a:cubicBezTo>
                  <a:cubicBezTo>
                    <a:pt x="23" y="18"/>
                    <a:pt x="23" y="18"/>
                    <a:pt x="23" y="18"/>
                  </a:cubicBezTo>
                  <a:cubicBezTo>
                    <a:pt x="23" y="2"/>
                    <a:pt x="23" y="2"/>
                    <a:pt x="23" y="2"/>
                  </a:cubicBezTo>
                  <a:cubicBezTo>
                    <a:pt x="23" y="1"/>
                    <a:pt x="24" y="0"/>
                    <a:pt x="25" y="0"/>
                  </a:cubicBezTo>
                  <a:cubicBezTo>
                    <a:pt x="34" y="0"/>
                    <a:pt x="34" y="0"/>
                    <a:pt x="34" y="0"/>
                  </a:cubicBezTo>
                  <a:cubicBezTo>
                    <a:pt x="35" y="0"/>
                    <a:pt x="36" y="1"/>
                    <a:pt x="36" y="2"/>
                  </a:cubicBezTo>
                  <a:cubicBezTo>
                    <a:pt x="36" y="18"/>
                    <a:pt x="36" y="18"/>
                    <a:pt x="36" y="18"/>
                  </a:cubicBezTo>
                  <a:cubicBezTo>
                    <a:pt x="45" y="18"/>
                    <a:pt x="45" y="18"/>
                    <a:pt x="45" y="18"/>
                  </a:cubicBezTo>
                  <a:cubicBezTo>
                    <a:pt x="46" y="18"/>
                    <a:pt x="47" y="19"/>
                    <a:pt x="48" y="20"/>
                  </a:cubicBezTo>
                  <a:cubicBezTo>
                    <a:pt x="48" y="20"/>
                    <a:pt x="48" y="21"/>
                    <a:pt x="47" y="22"/>
                  </a:cubicBezTo>
                  <a:close/>
                  <a:moveTo>
                    <a:pt x="43" y="46"/>
                  </a:moveTo>
                  <a:cubicBezTo>
                    <a:pt x="42" y="46"/>
                    <a:pt x="41" y="47"/>
                    <a:pt x="41" y="48"/>
                  </a:cubicBezTo>
                  <a:cubicBezTo>
                    <a:pt x="41" y="49"/>
                    <a:pt x="42" y="50"/>
                    <a:pt x="43" y="50"/>
                  </a:cubicBezTo>
                  <a:cubicBezTo>
                    <a:pt x="44" y="50"/>
                    <a:pt x="45" y="49"/>
                    <a:pt x="45" y="48"/>
                  </a:cubicBezTo>
                  <a:cubicBezTo>
                    <a:pt x="45" y="47"/>
                    <a:pt x="44" y="46"/>
                    <a:pt x="43" y="46"/>
                  </a:cubicBezTo>
                  <a:close/>
                  <a:moveTo>
                    <a:pt x="52" y="46"/>
                  </a:moveTo>
                  <a:cubicBezTo>
                    <a:pt x="51" y="46"/>
                    <a:pt x="50" y="47"/>
                    <a:pt x="50" y="48"/>
                  </a:cubicBezTo>
                  <a:cubicBezTo>
                    <a:pt x="50" y="49"/>
                    <a:pt x="51" y="50"/>
                    <a:pt x="52" y="50"/>
                  </a:cubicBezTo>
                  <a:cubicBezTo>
                    <a:pt x="54" y="50"/>
                    <a:pt x="55" y="49"/>
                    <a:pt x="55" y="48"/>
                  </a:cubicBezTo>
                  <a:cubicBezTo>
                    <a:pt x="55" y="47"/>
                    <a:pt x="54" y="46"/>
                    <a:pt x="52" y="46"/>
                  </a:cubicBezTo>
                  <a:close/>
                </a:path>
              </a:pathLst>
            </a:custGeom>
            <a:solidFill>
              <a:schemeClr val="accent1"/>
            </a:solidFill>
            <a:ln w="9525">
              <a:noFill/>
              <a:round/>
            </a:ln>
          </p:spPr>
          <p:txBody>
            <a:bodyPr vert="horz" wrap="square" lIns="91440" tIns="45720" rIns="91440" bIns="45720" numCol="1" anchor="t" anchorCtr="0" compatLnSpc="1"/>
            <a:lstStyle/>
            <a:p>
              <a:endParaRPr lang="en-US">
                <a:latin typeface="微软雅黑" panose="020B0503020204020204" pitchFamily="34" charset="-122"/>
                <a:ea typeface="微软雅黑" panose="020B0503020204020204" pitchFamily="34" charset="-122"/>
              </a:endParaRPr>
            </a:p>
          </p:txBody>
        </p:sp>
      </p:grpSp>
      <p:sp>
        <p:nvSpPr>
          <p:cNvPr id="41" name="TextBox 3"/>
          <p:cNvSpPr txBox="1"/>
          <p:nvPr/>
        </p:nvSpPr>
        <p:spPr bwMode="auto">
          <a:xfrm>
            <a:off x="8768676" y="3563887"/>
            <a:ext cx="2205939" cy="613694"/>
          </a:xfrm>
          <a:prstGeom prst="rect">
            <a:avLst/>
          </a:prstGeom>
          <a:noFill/>
        </p:spPr>
        <p:txBody>
          <a:bodyPr wrap="square">
            <a:spAutoFit/>
          </a:bodyPr>
          <a:lstStyle/>
          <a:p>
            <a:pPr algn="just">
              <a:lnSpc>
                <a:spcPct val="150000"/>
              </a:lnSpc>
              <a:defRPr/>
            </a:pPr>
            <a:r>
              <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a:t>
            </a:r>
            <a:endPar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矩形 41"/>
          <p:cNvSpPr/>
          <p:nvPr/>
        </p:nvSpPr>
        <p:spPr>
          <a:xfrm>
            <a:off x="8768675" y="3299384"/>
            <a:ext cx="1800493" cy="291105"/>
          </a:xfrm>
          <a:prstGeom prst="rect">
            <a:avLst/>
          </a:prstGeom>
        </p:spPr>
        <p:txBody>
          <a:bodyPr wrap="non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b="1" kern="0" dirty="0">
                <a:solidFill>
                  <a:schemeClr val="accent1">
                    <a:alpha val="80000"/>
                  </a:schemeClr>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b="1" kern="0" dirty="0">
              <a:solidFill>
                <a:schemeClr val="accent1">
                  <a:alpha val="8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TextBox 3"/>
          <p:cNvSpPr txBox="1"/>
          <p:nvPr/>
        </p:nvSpPr>
        <p:spPr bwMode="auto">
          <a:xfrm>
            <a:off x="8768676" y="2306236"/>
            <a:ext cx="2205939" cy="613694"/>
          </a:xfrm>
          <a:prstGeom prst="rect">
            <a:avLst/>
          </a:prstGeom>
          <a:noFill/>
        </p:spPr>
        <p:txBody>
          <a:bodyPr wrap="square">
            <a:spAutoFit/>
          </a:bodyPr>
          <a:lstStyle/>
          <a:p>
            <a:pPr algn="just">
              <a:lnSpc>
                <a:spcPct val="150000"/>
              </a:lnSpc>
              <a:defRPr/>
            </a:pPr>
            <a:r>
              <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a:t>
            </a:r>
            <a:endPar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矩形 47"/>
          <p:cNvSpPr/>
          <p:nvPr/>
        </p:nvSpPr>
        <p:spPr>
          <a:xfrm>
            <a:off x="8768675" y="2041733"/>
            <a:ext cx="1800493" cy="291105"/>
          </a:xfrm>
          <a:prstGeom prst="rect">
            <a:avLst/>
          </a:prstGeom>
        </p:spPr>
        <p:txBody>
          <a:bodyPr wrap="non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b="1" kern="0" dirty="0">
                <a:solidFill>
                  <a:schemeClr val="bg1">
                    <a:lumMod val="50000"/>
                    <a:alpha val="80000"/>
                  </a:schemeClr>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b="1" kern="0" dirty="0">
              <a:solidFill>
                <a:schemeClr val="bg1">
                  <a:lumMod val="50000"/>
                  <a:alpha val="8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请在这里输入标题</a:t>
            </a:r>
            <a:endParaRPr lang="zh-CN" altLang="en-US" dirty="0"/>
          </a:p>
        </p:txBody>
      </p:sp>
      <p:graphicFrame>
        <p:nvGraphicFramePr>
          <p:cNvPr id="19" name="Chart 42"/>
          <p:cNvGraphicFramePr/>
          <p:nvPr/>
        </p:nvGraphicFramePr>
        <p:xfrm>
          <a:off x="986972" y="1748972"/>
          <a:ext cx="6241142" cy="4154177"/>
        </p:xfrm>
        <a:graphic>
          <a:graphicData uri="http://schemas.openxmlformats.org/drawingml/2006/chart">
            <c:chart xmlns:c="http://schemas.openxmlformats.org/drawingml/2006/chart" xmlns:r="http://schemas.openxmlformats.org/officeDocument/2006/relationships" r:id="rId1"/>
          </a:graphicData>
        </a:graphic>
      </p:graphicFrame>
      <p:sp>
        <p:nvSpPr>
          <p:cNvPr id="20" name="TextBox 29"/>
          <p:cNvSpPr txBox="1"/>
          <p:nvPr/>
        </p:nvSpPr>
        <p:spPr>
          <a:xfrm>
            <a:off x="8145209" y="1739643"/>
            <a:ext cx="1013717" cy="707830"/>
          </a:xfrm>
          <a:prstGeom prst="rect">
            <a:avLst/>
          </a:prstGeom>
          <a:noFill/>
        </p:spPr>
        <p:txBody>
          <a:bodyPr wrap="none" lIns="90000" tIns="121892" rIns="90000" bIns="121892" rtlCol="0">
            <a:spAutoFit/>
          </a:bodyPr>
          <a:lstStyle/>
          <a:p>
            <a:r>
              <a:rPr lang="en-US" sz="3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58%</a:t>
            </a:r>
            <a:endParaRPr lang="en-US" sz="3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Box 3"/>
          <p:cNvSpPr txBox="1"/>
          <p:nvPr/>
        </p:nvSpPr>
        <p:spPr bwMode="auto">
          <a:xfrm>
            <a:off x="8145208" y="2813577"/>
            <a:ext cx="2718735" cy="700576"/>
          </a:xfrm>
          <a:prstGeom prst="rect">
            <a:avLst/>
          </a:prstGeom>
          <a:noFill/>
        </p:spPr>
        <p:txBody>
          <a:bodyPr wrap="square" lIns="90000" rIns="90000">
            <a:spAutoFit/>
          </a:bodyPr>
          <a:lstStyle/>
          <a:p>
            <a:pPr algn="just">
              <a:lnSpc>
                <a:spcPct val="150000"/>
              </a:lnSpc>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矩形 21"/>
          <p:cNvSpPr/>
          <p:nvPr/>
        </p:nvSpPr>
        <p:spPr>
          <a:xfrm>
            <a:off x="8145209" y="2447474"/>
            <a:ext cx="1800493" cy="291105"/>
          </a:xfrm>
          <a:prstGeom prst="rect">
            <a:avLst/>
          </a:prstGeom>
        </p:spPr>
        <p:txBody>
          <a:bodyPr wrap="none" lIns="90000" rIns="90000"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TextBox 29"/>
          <p:cNvSpPr txBox="1"/>
          <p:nvPr/>
        </p:nvSpPr>
        <p:spPr>
          <a:xfrm>
            <a:off x="8145209" y="3775631"/>
            <a:ext cx="1013717" cy="707830"/>
          </a:xfrm>
          <a:prstGeom prst="rect">
            <a:avLst/>
          </a:prstGeom>
          <a:noFill/>
        </p:spPr>
        <p:txBody>
          <a:bodyPr wrap="none" lIns="90000" tIns="121892" rIns="90000" bIns="121892" rtlCol="0">
            <a:spAutoFit/>
          </a:bodyPr>
          <a:lstStyle/>
          <a:p>
            <a:r>
              <a:rPr lang="en-US" sz="3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36%</a:t>
            </a:r>
            <a:endParaRPr lang="en-US" sz="3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TextBox 3"/>
          <p:cNvSpPr txBox="1"/>
          <p:nvPr/>
        </p:nvSpPr>
        <p:spPr bwMode="auto">
          <a:xfrm>
            <a:off x="8145208" y="4849565"/>
            <a:ext cx="2718735" cy="700576"/>
          </a:xfrm>
          <a:prstGeom prst="rect">
            <a:avLst/>
          </a:prstGeom>
          <a:noFill/>
        </p:spPr>
        <p:txBody>
          <a:bodyPr wrap="square" lIns="90000" rIns="90000">
            <a:spAutoFit/>
          </a:bodyPr>
          <a:lstStyle/>
          <a:p>
            <a:pPr algn="just">
              <a:lnSpc>
                <a:spcPct val="150000"/>
              </a:lnSpc>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矩形 24"/>
          <p:cNvSpPr/>
          <p:nvPr/>
        </p:nvSpPr>
        <p:spPr>
          <a:xfrm>
            <a:off x="8145209" y="4483462"/>
            <a:ext cx="1800493" cy="291105"/>
          </a:xfrm>
          <a:prstGeom prst="rect">
            <a:avLst/>
          </a:prstGeom>
        </p:spPr>
        <p:txBody>
          <a:bodyPr wrap="none" lIns="90000" rIns="90000"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请在这里输入标题</a:t>
            </a:r>
            <a:endParaRPr lang="zh-CN" altLang="en-US" dirty="0"/>
          </a:p>
        </p:txBody>
      </p:sp>
      <p:graphicFrame>
        <p:nvGraphicFramePr>
          <p:cNvPr id="8" name="Chart 57"/>
          <p:cNvGraphicFramePr/>
          <p:nvPr/>
        </p:nvGraphicFramePr>
        <p:xfrm>
          <a:off x="798286" y="2041439"/>
          <a:ext cx="6836228" cy="3668798"/>
        </p:xfrm>
        <a:graphic>
          <a:graphicData uri="http://schemas.openxmlformats.org/drawingml/2006/chart">
            <c:chart xmlns:c="http://schemas.openxmlformats.org/drawingml/2006/chart" xmlns:r="http://schemas.openxmlformats.org/officeDocument/2006/relationships" r:id="rId1"/>
          </a:graphicData>
        </a:graphic>
      </p:graphicFrame>
      <p:sp>
        <p:nvSpPr>
          <p:cNvPr id="9" name="TextBox 3"/>
          <p:cNvSpPr txBox="1"/>
          <p:nvPr/>
        </p:nvSpPr>
        <p:spPr bwMode="auto">
          <a:xfrm>
            <a:off x="8352968" y="2794597"/>
            <a:ext cx="3224894" cy="787523"/>
          </a:xfrm>
          <a:prstGeom prst="rect">
            <a:avLst/>
          </a:prstGeom>
          <a:noFill/>
        </p:spPr>
        <p:txBody>
          <a:bodyPr wrap="square">
            <a:spAutoFit/>
          </a:bodyPr>
          <a:lstStyle/>
          <a:p>
            <a:pPr algn="just">
              <a:lnSpc>
                <a:spcPct val="150000"/>
              </a:lnSpc>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矩形 9"/>
          <p:cNvSpPr/>
          <p:nvPr/>
        </p:nvSpPr>
        <p:spPr>
          <a:xfrm>
            <a:off x="8352968" y="2425224"/>
            <a:ext cx="2915907" cy="297646"/>
          </a:xfrm>
          <a:prstGeom prst="rect">
            <a:avLst/>
          </a:prstGeom>
        </p:spPr>
        <p:txBody>
          <a:bodyPr wrap="squar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sz="2000"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TextBox 3"/>
          <p:cNvSpPr txBox="1"/>
          <p:nvPr/>
        </p:nvSpPr>
        <p:spPr bwMode="auto">
          <a:xfrm>
            <a:off x="8352968" y="4467822"/>
            <a:ext cx="3224894" cy="787523"/>
          </a:xfrm>
          <a:prstGeom prst="rect">
            <a:avLst/>
          </a:prstGeom>
          <a:noFill/>
        </p:spPr>
        <p:txBody>
          <a:bodyPr wrap="square">
            <a:spAutoFit/>
          </a:bodyPr>
          <a:lstStyle/>
          <a:p>
            <a:pPr algn="just">
              <a:lnSpc>
                <a:spcPct val="150000"/>
              </a:lnSpc>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p:nvPr/>
        </p:nvSpPr>
        <p:spPr>
          <a:xfrm>
            <a:off x="8352968" y="4141991"/>
            <a:ext cx="2915907" cy="297646"/>
          </a:xfrm>
          <a:prstGeom prst="rect">
            <a:avLst/>
          </a:prstGeom>
        </p:spPr>
        <p:txBody>
          <a:bodyPr wrap="squar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b="1" kern="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sz="2000" b="1" kern="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请在这里输入标题</a:t>
            </a:r>
            <a:endParaRPr lang="zh-CN" altLang="en-US" dirty="0"/>
          </a:p>
        </p:txBody>
      </p:sp>
      <p:sp>
        <p:nvSpPr>
          <p:cNvPr id="4" name="TextBox 3"/>
          <p:cNvSpPr txBox="1"/>
          <p:nvPr/>
        </p:nvSpPr>
        <p:spPr bwMode="auto">
          <a:xfrm>
            <a:off x="8352968" y="2722026"/>
            <a:ext cx="3224894" cy="787523"/>
          </a:xfrm>
          <a:prstGeom prst="rect">
            <a:avLst/>
          </a:prstGeom>
          <a:noFill/>
        </p:spPr>
        <p:txBody>
          <a:bodyPr wrap="square">
            <a:spAutoFit/>
          </a:bodyPr>
          <a:lstStyle/>
          <a:p>
            <a:pPr algn="just">
              <a:lnSpc>
                <a:spcPct val="150000"/>
              </a:lnSpc>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4"/>
          <p:cNvSpPr/>
          <p:nvPr/>
        </p:nvSpPr>
        <p:spPr>
          <a:xfrm>
            <a:off x="8352968" y="2352653"/>
            <a:ext cx="2915907" cy="297646"/>
          </a:xfrm>
          <a:prstGeom prst="rect">
            <a:avLst/>
          </a:prstGeom>
        </p:spPr>
        <p:txBody>
          <a:bodyPr wrap="squar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sz="2000"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TextBox 3"/>
          <p:cNvSpPr txBox="1"/>
          <p:nvPr/>
        </p:nvSpPr>
        <p:spPr bwMode="auto">
          <a:xfrm>
            <a:off x="8352968" y="4438795"/>
            <a:ext cx="3224894" cy="787523"/>
          </a:xfrm>
          <a:prstGeom prst="rect">
            <a:avLst/>
          </a:prstGeom>
          <a:noFill/>
        </p:spPr>
        <p:txBody>
          <a:bodyPr wrap="square">
            <a:spAutoFit/>
          </a:bodyPr>
          <a:lstStyle/>
          <a:p>
            <a:pPr algn="just">
              <a:lnSpc>
                <a:spcPct val="150000"/>
              </a:lnSpc>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矩形 6"/>
          <p:cNvSpPr/>
          <p:nvPr/>
        </p:nvSpPr>
        <p:spPr>
          <a:xfrm>
            <a:off x="8352968" y="4083934"/>
            <a:ext cx="2915907" cy="297646"/>
          </a:xfrm>
          <a:prstGeom prst="rect">
            <a:avLst/>
          </a:prstGeom>
        </p:spPr>
        <p:txBody>
          <a:bodyPr wrap="squar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b="1" kern="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sz="2000" b="1" kern="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10" name="图表 9"/>
          <p:cNvGraphicFramePr/>
          <p:nvPr/>
        </p:nvGraphicFramePr>
        <p:xfrm>
          <a:off x="781050" y="1617437"/>
          <a:ext cx="7349067" cy="413385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descr="FF2C1DB406E256920624D04889C73ADA"/>
          <p:cNvPicPr>
            <a:picLocks noChangeAspect="1"/>
          </p:cNvPicPr>
          <p:nvPr/>
        </p:nvPicPr>
        <p:blipFill>
          <a:blip r:embed="rId1"/>
          <a:stretch>
            <a:fillRect/>
          </a:stretch>
        </p:blipFill>
        <p:spPr>
          <a:xfrm>
            <a:off x="0" y="1347470"/>
            <a:ext cx="5430520" cy="4181475"/>
          </a:xfrm>
          <a:prstGeom prst="rect">
            <a:avLst/>
          </a:prstGeom>
        </p:spPr>
      </p:pic>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3793994" y="-16037"/>
            <a:ext cx="6868899"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nvSpPr>
        <p:spPr>
          <a:xfrm>
            <a:off x="7294012" y="4426465"/>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nvSpPr>
        <p:spPr>
          <a:xfrm>
            <a:off x="7756816" y="4384811"/>
            <a:ext cx="3518912"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请在这里输入第一部分的标题</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矩形 73"/>
          <p:cNvSpPr/>
          <p:nvPr/>
        </p:nvSpPr>
        <p:spPr>
          <a:xfrm>
            <a:off x="7294012" y="4917168"/>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nvSpPr>
        <p:spPr>
          <a:xfrm>
            <a:off x="7756816" y="4875514"/>
            <a:ext cx="3518912"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请在这里输入第二部分的标题</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矩形 75"/>
          <p:cNvSpPr/>
          <p:nvPr/>
        </p:nvSpPr>
        <p:spPr>
          <a:xfrm>
            <a:off x="7294012" y="5407872"/>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7" name="矩形 76"/>
          <p:cNvSpPr/>
          <p:nvPr/>
        </p:nvSpPr>
        <p:spPr>
          <a:xfrm>
            <a:off x="7756816" y="5366218"/>
            <a:ext cx="3518912"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请在这里输入第三部分的标题</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8" name="矩形 77"/>
          <p:cNvSpPr/>
          <p:nvPr/>
        </p:nvSpPr>
        <p:spPr>
          <a:xfrm>
            <a:off x="7294012" y="5898577"/>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9" name="矩形 78"/>
          <p:cNvSpPr/>
          <p:nvPr/>
        </p:nvSpPr>
        <p:spPr>
          <a:xfrm>
            <a:off x="7756816" y="5856923"/>
            <a:ext cx="3518912" cy="400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请在这里输入第四部分的标题</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p:cNvSpPr txBox="1"/>
          <p:nvPr/>
        </p:nvSpPr>
        <p:spPr>
          <a:xfrm>
            <a:off x="7166392" y="3219093"/>
            <a:ext cx="3847848" cy="646331"/>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600" dirty="0">
                <a:sym typeface="微软雅黑" panose="020B0503020204020204" pitchFamily="34" charset="-122"/>
              </a:rPr>
              <a:t>目录 </a:t>
            </a:r>
            <a:r>
              <a:rPr lang="en-US" altLang="zh-CN" sz="3600" dirty="0">
                <a:sym typeface="微软雅黑" panose="020B0503020204020204" pitchFamily="34" charset="-122"/>
              </a:rPr>
              <a:t>| CONTENT</a:t>
            </a:r>
            <a:endParaRPr lang="en-US" altLang="zh-CN" sz="3600" dirty="0">
              <a:sym typeface="微软雅黑" panose="020B0503020204020204" pitchFamily="34" charset="-122"/>
            </a:endParaRPr>
          </a:p>
        </p:txBody>
      </p:sp>
      <p:pic>
        <p:nvPicPr>
          <p:cNvPr id="2" name="logo"/>
          <p:cNvPicPr/>
          <p:nvPr/>
        </p:nvPicPr>
        <p:blipFill>
          <a:blip r:embed="rId2" cstate="print">
            <a:extLst>
              <a:ext uri="{28A0092B-C50C-407E-A947-70E740481C1C}">
                <a14:useLocalDpi xmlns:a14="http://schemas.microsoft.com/office/drawing/2010/main" val="0"/>
              </a:ext>
            </a:extLst>
          </a:blip>
          <a:stretch>
            <a:fillRect/>
          </a:stretch>
        </p:blipFill>
        <p:spPr>
          <a:xfrm>
            <a:off x="10001703" y="597808"/>
            <a:ext cx="1332593" cy="13325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请在这里输入标题</a:t>
            </a:r>
            <a:endParaRPr lang="zh-CN" altLang="en-US" dirty="0">
              <a:sym typeface="微软雅黑" panose="020B0503020204020204" pitchFamily="34" charset="-122"/>
            </a:endParaRPr>
          </a:p>
        </p:txBody>
      </p:sp>
      <p:graphicFrame>
        <p:nvGraphicFramePr>
          <p:cNvPr id="20" name="Chart 15"/>
          <p:cNvGraphicFramePr/>
          <p:nvPr/>
        </p:nvGraphicFramePr>
        <p:xfrm>
          <a:off x="1218521" y="1549398"/>
          <a:ext cx="9405936" cy="422909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请在这里输入标题</a:t>
            </a:r>
            <a:endParaRPr lang="zh-CN" altLang="en-US" dirty="0"/>
          </a:p>
        </p:txBody>
      </p:sp>
      <p:sp>
        <p:nvSpPr>
          <p:cNvPr id="27" name="Rounded Rectangle 5"/>
          <p:cNvSpPr/>
          <p:nvPr/>
        </p:nvSpPr>
        <p:spPr>
          <a:xfrm>
            <a:off x="5338966" y="1879677"/>
            <a:ext cx="1771204" cy="558057"/>
          </a:xfrm>
          <a:prstGeom prst="roundRect">
            <a:avLst>
              <a:gd name="adj" fmla="val 7260"/>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r>
              <a:rPr lang="zh-CN" altLang="en-US" b="1" dirty="0">
                <a:latin typeface="微软雅黑" panose="020B0503020204020204" pitchFamily="34" charset="-122"/>
                <a:ea typeface="微软雅黑" panose="020B0503020204020204" pitchFamily="34" charset="-122"/>
                <a:sym typeface="微软雅黑" panose="020B0503020204020204" pitchFamily="34" charset="-122"/>
              </a:rPr>
              <a:t>输入文字</a:t>
            </a:r>
            <a:endParaRPr lang="bg-BG"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Rounded Rectangle 12"/>
          <p:cNvSpPr/>
          <p:nvPr/>
        </p:nvSpPr>
        <p:spPr>
          <a:xfrm>
            <a:off x="5338966" y="2694878"/>
            <a:ext cx="1771204" cy="558057"/>
          </a:xfrm>
          <a:prstGeom prst="roundRect">
            <a:avLst>
              <a:gd name="adj" fmla="val 7260"/>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r>
              <a:rPr lang="zh-CN" altLang="en-US" b="1">
                <a:latin typeface="微软雅黑" panose="020B0503020204020204" pitchFamily="34" charset="-122"/>
                <a:ea typeface="微软雅黑" panose="020B0503020204020204" pitchFamily="34" charset="-122"/>
                <a:sym typeface="微软雅黑" panose="020B0503020204020204" pitchFamily="34" charset="-122"/>
              </a:rPr>
              <a:t>输入文字</a:t>
            </a:r>
            <a:endParaRPr lang="bg-BG"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Rounded Rectangle 14"/>
          <p:cNvSpPr/>
          <p:nvPr/>
        </p:nvSpPr>
        <p:spPr>
          <a:xfrm>
            <a:off x="5338966" y="3510079"/>
            <a:ext cx="1771204" cy="558057"/>
          </a:xfrm>
          <a:prstGeom prst="roundRect">
            <a:avLst>
              <a:gd name="adj" fmla="val 7260"/>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r>
              <a:rPr lang="zh-CN" altLang="en-US" b="1">
                <a:latin typeface="微软雅黑" panose="020B0503020204020204" pitchFamily="34" charset="-122"/>
                <a:ea typeface="微软雅黑" panose="020B0503020204020204" pitchFamily="34" charset="-122"/>
                <a:sym typeface="微软雅黑" panose="020B0503020204020204" pitchFamily="34" charset="-122"/>
              </a:rPr>
              <a:t>输入文字</a:t>
            </a:r>
            <a:endParaRPr lang="bg-BG"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Rounded Rectangle 34"/>
          <p:cNvSpPr/>
          <p:nvPr/>
        </p:nvSpPr>
        <p:spPr>
          <a:xfrm>
            <a:off x="2413148" y="2633029"/>
            <a:ext cx="2156248" cy="689788"/>
          </a:xfrm>
          <a:prstGeom prst="roundRect">
            <a:avLst>
              <a:gd name="adj" fmla="val 72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bg-BG">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Rectangle 35"/>
          <p:cNvSpPr/>
          <p:nvPr/>
        </p:nvSpPr>
        <p:spPr>
          <a:xfrm>
            <a:off x="3103774" y="2743091"/>
            <a:ext cx="1292588" cy="461628"/>
          </a:xfrm>
          <a:prstGeom prst="rect">
            <a:avLst/>
          </a:prstGeom>
          <a:noFill/>
        </p:spPr>
        <p:txBody>
          <a:bodyPr wrap="none" lIns="182843" tIns="91422" rIns="182843" bIns="91422"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cs typeface="Lato Regular"/>
                <a:sym typeface="微软雅黑" panose="020B0503020204020204" pitchFamily="34" charset="-122"/>
              </a:rPr>
              <a:t>输入文字</a:t>
            </a:r>
            <a:endParaRPr lang="bg-BG" b="1" dirty="0">
              <a:solidFill>
                <a:schemeClr val="bg1"/>
              </a:solidFill>
              <a:latin typeface="微软雅黑" panose="020B0503020204020204" pitchFamily="34" charset="-122"/>
              <a:ea typeface="微软雅黑" panose="020B0503020204020204" pitchFamily="34" charset="-122"/>
              <a:cs typeface="Lato Regular"/>
              <a:sym typeface="微软雅黑" panose="020B0503020204020204" pitchFamily="34" charset="-122"/>
            </a:endParaRPr>
          </a:p>
        </p:txBody>
      </p:sp>
      <p:sp>
        <p:nvSpPr>
          <p:cNvPr id="35" name="Rounded Rectangle 36"/>
          <p:cNvSpPr/>
          <p:nvPr/>
        </p:nvSpPr>
        <p:spPr>
          <a:xfrm>
            <a:off x="7880260" y="1660977"/>
            <a:ext cx="1771204" cy="395030"/>
          </a:xfrm>
          <a:prstGeom prst="roundRect">
            <a:avLst>
              <a:gd name="adj" fmla="val 7260"/>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输入文字</a:t>
            </a:r>
            <a:endParaRPr lang="bg-BG"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7" name="Rounded Rectangle 41"/>
          <p:cNvSpPr/>
          <p:nvPr/>
        </p:nvSpPr>
        <p:spPr>
          <a:xfrm>
            <a:off x="7880260" y="2259116"/>
            <a:ext cx="1771204" cy="395031"/>
          </a:xfrm>
          <a:prstGeom prst="roundRect">
            <a:avLst>
              <a:gd name="adj" fmla="val 7260"/>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r>
              <a:rPr lang="zh-CN" altLang="en-US">
                <a:latin typeface="微软雅黑" panose="020B0503020204020204" pitchFamily="34" charset="-122"/>
                <a:ea typeface="微软雅黑" panose="020B0503020204020204" pitchFamily="34" charset="-122"/>
                <a:sym typeface="微软雅黑" panose="020B0503020204020204" pitchFamily="34" charset="-122"/>
              </a:rPr>
              <a:t>输入文字</a:t>
            </a:r>
            <a:endParaRPr lang="bg-BG"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Rounded Rectangle 44"/>
          <p:cNvSpPr/>
          <p:nvPr/>
        </p:nvSpPr>
        <p:spPr>
          <a:xfrm>
            <a:off x="7880260" y="3278585"/>
            <a:ext cx="1771204" cy="395030"/>
          </a:xfrm>
          <a:prstGeom prst="roundRect">
            <a:avLst>
              <a:gd name="adj" fmla="val 7260"/>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r>
              <a:rPr lang="zh-CN" altLang="en-US">
                <a:latin typeface="微软雅黑" panose="020B0503020204020204" pitchFamily="34" charset="-122"/>
                <a:ea typeface="微软雅黑" panose="020B0503020204020204" pitchFamily="34" charset="-122"/>
                <a:sym typeface="微软雅黑" panose="020B0503020204020204" pitchFamily="34" charset="-122"/>
              </a:rPr>
              <a:t>输入文字</a:t>
            </a:r>
            <a:endParaRPr lang="bg-BG"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1" name="Rounded Rectangle 47"/>
          <p:cNvSpPr/>
          <p:nvPr/>
        </p:nvSpPr>
        <p:spPr>
          <a:xfrm>
            <a:off x="7880260" y="3876720"/>
            <a:ext cx="1771204" cy="395030"/>
          </a:xfrm>
          <a:prstGeom prst="roundRect">
            <a:avLst>
              <a:gd name="adj" fmla="val 7260"/>
            </a:avLst>
          </a:prstGeom>
          <a:solidFill>
            <a:schemeClr val="bg1">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r>
              <a:rPr lang="zh-CN" altLang="en-US" dirty="0">
                <a:latin typeface="微软雅黑" panose="020B0503020204020204" pitchFamily="34" charset="-122"/>
                <a:ea typeface="微软雅黑" panose="020B0503020204020204" pitchFamily="34" charset="-122"/>
                <a:sym typeface="微软雅黑" panose="020B0503020204020204" pitchFamily="34" charset="-122"/>
              </a:rPr>
              <a:t>输入文字</a:t>
            </a:r>
            <a:endParaRPr lang="bg-BG" dirty="0">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3" name="Elbow Connector 49"/>
          <p:cNvCxnSpPr/>
          <p:nvPr/>
        </p:nvCxnSpPr>
        <p:spPr>
          <a:xfrm rot="10800000" flipV="1">
            <a:off x="4560371" y="2175138"/>
            <a:ext cx="760150" cy="638140"/>
          </a:xfrm>
          <a:prstGeom prst="bentConnector3">
            <a:avLst>
              <a:gd name="adj1" fmla="val 50000"/>
            </a:avLst>
          </a:prstGeom>
          <a:noFill/>
          <a:ln w="12700">
            <a:solidFill>
              <a:schemeClr val="bg1">
                <a:lumMod val="65000"/>
              </a:schemeClr>
            </a:solidFill>
            <a:prstDash val="dash"/>
            <a:headEnd type="oval"/>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44" name="Elbow Connector 50"/>
          <p:cNvCxnSpPr>
            <a:stCxn id="31" idx="1"/>
          </p:cNvCxnSpPr>
          <p:nvPr/>
        </p:nvCxnSpPr>
        <p:spPr>
          <a:xfrm rot="10800000">
            <a:off x="4569399" y="3154987"/>
            <a:ext cx="769568" cy="634123"/>
          </a:xfrm>
          <a:prstGeom prst="bentConnector3">
            <a:avLst>
              <a:gd name="adj1" fmla="val 50000"/>
            </a:avLst>
          </a:prstGeom>
          <a:noFill/>
          <a:ln w="12700">
            <a:solidFill>
              <a:schemeClr val="bg1">
                <a:lumMod val="65000"/>
              </a:schemeClr>
            </a:solidFill>
            <a:prstDash val="dash"/>
            <a:headEnd type="oval"/>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45" name="Elbow Connector 54"/>
          <p:cNvCxnSpPr>
            <a:stCxn id="29" idx="1"/>
            <a:endCxn id="33" idx="3"/>
          </p:cNvCxnSpPr>
          <p:nvPr/>
        </p:nvCxnSpPr>
        <p:spPr>
          <a:xfrm rot="10800000" flipV="1">
            <a:off x="4569396" y="2973905"/>
            <a:ext cx="769570" cy="4018"/>
          </a:xfrm>
          <a:prstGeom prst="bentConnector3">
            <a:avLst>
              <a:gd name="adj1" fmla="val 50000"/>
            </a:avLst>
          </a:prstGeom>
          <a:noFill/>
          <a:ln w="12700">
            <a:solidFill>
              <a:schemeClr val="bg1">
                <a:lumMod val="65000"/>
              </a:schemeClr>
            </a:solidFill>
            <a:prstDash val="dash"/>
            <a:headEnd type="oval"/>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46" name="Elbow Connector 56"/>
          <p:cNvCxnSpPr>
            <a:stCxn id="35" idx="1"/>
            <a:endCxn id="27" idx="3"/>
          </p:cNvCxnSpPr>
          <p:nvPr/>
        </p:nvCxnSpPr>
        <p:spPr>
          <a:xfrm rot="10800000" flipV="1">
            <a:off x="7110171" y="1858492"/>
            <a:ext cx="770089" cy="300213"/>
          </a:xfrm>
          <a:prstGeom prst="bentConnector3">
            <a:avLst>
              <a:gd name="adj1" fmla="val 50000"/>
            </a:avLst>
          </a:prstGeom>
          <a:noFill/>
          <a:ln w="12700">
            <a:solidFill>
              <a:schemeClr val="bg1">
                <a:lumMod val="65000"/>
              </a:schemeClr>
            </a:solidFill>
            <a:prstDash val="dash"/>
            <a:headEnd type="oval"/>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47" name="Elbow Connector 59"/>
          <p:cNvCxnSpPr>
            <a:stCxn id="37" idx="1"/>
            <a:endCxn id="27" idx="3"/>
          </p:cNvCxnSpPr>
          <p:nvPr/>
        </p:nvCxnSpPr>
        <p:spPr>
          <a:xfrm rot="10800000">
            <a:off x="7110171" y="2158706"/>
            <a:ext cx="770089" cy="297922"/>
          </a:xfrm>
          <a:prstGeom prst="bentConnector3">
            <a:avLst>
              <a:gd name="adj1" fmla="val 50000"/>
            </a:avLst>
          </a:prstGeom>
          <a:noFill/>
          <a:ln w="12700">
            <a:solidFill>
              <a:schemeClr val="bg1">
                <a:lumMod val="65000"/>
              </a:schemeClr>
            </a:solidFill>
            <a:prstDash val="dash"/>
            <a:headEnd type="oval"/>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48" name="Elbow Connector 62"/>
          <p:cNvCxnSpPr>
            <a:stCxn id="39" idx="1"/>
            <a:endCxn id="31" idx="3"/>
          </p:cNvCxnSpPr>
          <p:nvPr/>
        </p:nvCxnSpPr>
        <p:spPr>
          <a:xfrm rot="10800000" flipV="1">
            <a:off x="7110171" y="3476101"/>
            <a:ext cx="770089" cy="313007"/>
          </a:xfrm>
          <a:prstGeom prst="bentConnector3">
            <a:avLst>
              <a:gd name="adj1" fmla="val 50000"/>
            </a:avLst>
          </a:prstGeom>
          <a:noFill/>
          <a:ln w="12700">
            <a:solidFill>
              <a:schemeClr val="bg1">
                <a:lumMod val="65000"/>
              </a:schemeClr>
            </a:solidFill>
            <a:prstDash val="dash"/>
            <a:headEnd type="oval"/>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49" name="Elbow Connector 63"/>
          <p:cNvCxnSpPr>
            <a:stCxn id="41" idx="1"/>
            <a:endCxn id="31" idx="3"/>
          </p:cNvCxnSpPr>
          <p:nvPr/>
        </p:nvCxnSpPr>
        <p:spPr>
          <a:xfrm rot="10800000">
            <a:off x="7110171" y="3789110"/>
            <a:ext cx="770089" cy="285129"/>
          </a:xfrm>
          <a:prstGeom prst="bentConnector3">
            <a:avLst>
              <a:gd name="adj1" fmla="val 50000"/>
            </a:avLst>
          </a:prstGeom>
          <a:noFill/>
          <a:ln w="12700">
            <a:solidFill>
              <a:schemeClr val="bg1">
                <a:lumMod val="65000"/>
              </a:schemeClr>
            </a:solidFill>
            <a:prstDash val="dash"/>
            <a:headEnd type="oval"/>
            <a:tailEnd type="none"/>
          </a:ln>
        </p:spPr>
        <p:style>
          <a:lnRef idx="2">
            <a:schemeClr val="accent1">
              <a:shade val="50000"/>
            </a:schemeClr>
          </a:lnRef>
          <a:fillRef idx="1">
            <a:schemeClr val="accent1"/>
          </a:fillRef>
          <a:effectRef idx="0">
            <a:schemeClr val="accent1"/>
          </a:effectRef>
          <a:fontRef idx="minor">
            <a:schemeClr val="lt1"/>
          </a:fontRef>
        </p:style>
      </p:cxnSp>
      <p:sp>
        <p:nvSpPr>
          <p:cNvPr id="50" name="AutoShape 87"/>
          <p:cNvSpPr/>
          <p:nvPr/>
        </p:nvSpPr>
        <p:spPr bwMode="auto">
          <a:xfrm>
            <a:off x="2723873" y="2795045"/>
            <a:ext cx="377901" cy="377999"/>
          </a:xfrm>
          <a:custGeom>
            <a:avLst/>
            <a:gdLst>
              <a:gd name="T0" fmla="+- 0 10798 9"/>
              <a:gd name="T1" fmla="*/ T0 w 21578"/>
              <a:gd name="T2" fmla="*/ 10800 h 21600"/>
              <a:gd name="T3" fmla="+- 0 10798 9"/>
              <a:gd name="T4" fmla="*/ T3 w 21578"/>
              <a:gd name="T5" fmla="*/ 10800 h 21600"/>
              <a:gd name="T6" fmla="+- 0 10798 9"/>
              <a:gd name="T7" fmla="*/ T6 w 21578"/>
              <a:gd name="T8" fmla="*/ 10800 h 21600"/>
              <a:gd name="T9" fmla="+- 0 10798 9"/>
              <a:gd name="T10" fmla="*/ T9 w 21578"/>
              <a:gd name="T11" fmla="*/ 10800 h 21600"/>
            </a:gdLst>
            <a:ahLst/>
            <a:cxnLst>
              <a:cxn ang="0">
                <a:pos x="T1" y="T2"/>
              </a:cxn>
              <a:cxn ang="0">
                <a:pos x="T4" y="T5"/>
              </a:cxn>
              <a:cxn ang="0">
                <a:pos x="T7" y="T8"/>
              </a:cxn>
              <a:cxn ang="0">
                <a:pos x="T10" y="T11"/>
              </a:cxn>
            </a:cxnLst>
            <a:rect l="0" t="0" r="r" b="b"/>
            <a:pathLst>
              <a:path w="21578" h="21600">
                <a:moveTo>
                  <a:pt x="21416" y="10074"/>
                </a:moveTo>
                <a:cubicBezTo>
                  <a:pt x="21507" y="10166"/>
                  <a:pt x="21562" y="10284"/>
                  <a:pt x="21574" y="10428"/>
                </a:cubicBezTo>
                <a:cubicBezTo>
                  <a:pt x="21590" y="10569"/>
                  <a:pt x="21562" y="10702"/>
                  <a:pt x="21483" y="10820"/>
                </a:cubicBezTo>
                <a:lnTo>
                  <a:pt x="20967" y="11551"/>
                </a:lnTo>
                <a:cubicBezTo>
                  <a:pt x="20891" y="11678"/>
                  <a:pt x="20778" y="11744"/>
                  <a:pt x="20634" y="11744"/>
                </a:cubicBezTo>
                <a:lnTo>
                  <a:pt x="19889" y="11744"/>
                </a:lnTo>
                <a:cubicBezTo>
                  <a:pt x="19769" y="11744"/>
                  <a:pt x="19671" y="11704"/>
                  <a:pt x="19601" y="11632"/>
                </a:cubicBezTo>
                <a:lnTo>
                  <a:pt x="11078" y="3253"/>
                </a:lnTo>
                <a:cubicBezTo>
                  <a:pt x="10884" y="3072"/>
                  <a:pt x="10695" y="3072"/>
                  <a:pt x="10503" y="3253"/>
                </a:cubicBezTo>
                <a:lnTo>
                  <a:pt x="1980" y="11632"/>
                </a:lnTo>
                <a:cubicBezTo>
                  <a:pt x="1918" y="11704"/>
                  <a:pt x="1819" y="11744"/>
                  <a:pt x="1692" y="11744"/>
                </a:cubicBezTo>
                <a:lnTo>
                  <a:pt x="944" y="11744"/>
                </a:lnTo>
                <a:cubicBezTo>
                  <a:pt x="808" y="11744"/>
                  <a:pt x="695" y="11678"/>
                  <a:pt x="611" y="11551"/>
                </a:cubicBezTo>
                <a:lnTo>
                  <a:pt x="96" y="10820"/>
                </a:lnTo>
                <a:cubicBezTo>
                  <a:pt x="19" y="10710"/>
                  <a:pt x="-9" y="10584"/>
                  <a:pt x="2" y="10440"/>
                </a:cubicBezTo>
                <a:cubicBezTo>
                  <a:pt x="19" y="10298"/>
                  <a:pt x="74" y="10175"/>
                  <a:pt x="165" y="10074"/>
                </a:cubicBezTo>
                <a:lnTo>
                  <a:pt x="10112" y="287"/>
                </a:lnTo>
                <a:cubicBezTo>
                  <a:pt x="10321" y="106"/>
                  <a:pt x="10546" y="8"/>
                  <a:pt x="10788" y="0"/>
                </a:cubicBezTo>
                <a:cubicBezTo>
                  <a:pt x="11042" y="0"/>
                  <a:pt x="11267" y="97"/>
                  <a:pt x="11469" y="287"/>
                </a:cubicBezTo>
                <a:lnTo>
                  <a:pt x="14220" y="2991"/>
                </a:lnTo>
                <a:lnTo>
                  <a:pt x="14220" y="1586"/>
                </a:lnTo>
                <a:cubicBezTo>
                  <a:pt x="14220" y="1436"/>
                  <a:pt x="14266" y="1313"/>
                  <a:pt x="14352" y="1206"/>
                </a:cubicBezTo>
                <a:cubicBezTo>
                  <a:pt x="14441" y="1099"/>
                  <a:pt x="14546" y="1048"/>
                  <a:pt x="14669" y="1048"/>
                </a:cubicBezTo>
                <a:lnTo>
                  <a:pt x="17226" y="1048"/>
                </a:lnTo>
                <a:cubicBezTo>
                  <a:pt x="17348" y="1048"/>
                  <a:pt x="17451" y="1099"/>
                  <a:pt x="17530" y="1206"/>
                </a:cubicBezTo>
                <a:cubicBezTo>
                  <a:pt x="17609" y="1312"/>
                  <a:pt x="17653" y="1436"/>
                  <a:pt x="17653" y="1586"/>
                </a:cubicBezTo>
                <a:lnTo>
                  <a:pt x="17653" y="6383"/>
                </a:lnTo>
                <a:lnTo>
                  <a:pt x="21416" y="10074"/>
                </a:lnTo>
                <a:close/>
                <a:moveTo>
                  <a:pt x="18523" y="11977"/>
                </a:moveTo>
                <a:lnTo>
                  <a:pt x="18523" y="20551"/>
                </a:lnTo>
                <a:cubicBezTo>
                  <a:pt x="18523" y="20854"/>
                  <a:pt x="18441" y="21104"/>
                  <a:pt x="18276" y="21300"/>
                </a:cubicBezTo>
                <a:cubicBezTo>
                  <a:pt x="18110" y="21502"/>
                  <a:pt x="17904" y="21599"/>
                  <a:pt x="17653" y="21599"/>
                </a:cubicBezTo>
                <a:lnTo>
                  <a:pt x="12809" y="21599"/>
                </a:lnTo>
                <a:lnTo>
                  <a:pt x="12809" y="14736"/>
                </a:lnTo>
                <a:lnTo>
                  <a:pt x="8772" y="14736"/>
                </a:lnTo>
                <a:lnTo>
                  <a:pt x="8772" y="21599"/>
                </a:lnTo>
                <a:lnTo>
                  <a:pt x="3928" y="21599"/>
                </a:lnTo>
                <a:cubicBezTo>
                  <a:pt x="3677" y="21599"/>
                  <a:pt x="3468" y="21502"/>
                  <a:pt x="3303" y="21300"/>
                </a:cubicBezTo>
                <a:cubicBezTo>
                  <a:pt x="3140" y="21104"/>
                  <a:pt x="3056" y="20854"/>
                  <a:pt x="3056" y="20551"/>
                </a:cubicBezTo>
                <a:lnTo>
                  <a:pt x="3056" y="11977"/>
                </a:lnTo>
                <a:lnTo>
                  <a:pt x="10788" y="4356"/>
                </a:lnTo>
                <a:lnTo>
                  <a:pt x="18523" y="11977"/>
                </a:lnTo>
                <a:close/>
              </a:path>
            </a:pathLst>
          </a:custGeom>
          <a:solidFill>
            <a:schemeClr val="bg1"/>
          </a:solidFill>
          <a:ln>
            <a:noFill/>
          </a:ln>
          <a:effectLst/>
        </p:spPr>
        <p:txBody>
          <a:bodyPr lIns="101578" tIns="101578" rIns="101578" bIns="101578" anchor="ctr"/>
          <a:lstStyle/>
          <a:p>
            <a:pPr defTabSz="914400">
              <a:defRPr/>
            </a:pPr>
            <a:endParaRPr lang="es-ES" dirty="0">
              <a:solidFill>
                <a:srgbClr val="44CEB9"/>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Gill Sans" charset="0"/>
              <a:sym typeface="微软雅黑" panose="020B0503020204020204" pitchFamily="34" charset="-122"/>
            </a:endParaRPr>
          </a:p>
        </p:txBody>
      </p:sp>
      <p:sp>
        <p:nvSpPr>
          <p:cNvPr id="52" name="TextBox 3"/>
          <p:cNvSpPr txBox="1"/>
          <p:nvPr/>
        </p:nvSpPr>
        <p:spPr bwMode="auto">
          <a:xfrm>
            <a:off x="2362348" y="5186301"/>
            <a:ext cx="3114004" cy="787523"/>
          </a:xfrm>
          <a:prstGeom prst="rect">
            <a:avLst/>
          </a:prstGeom>
          <a:noFill/>
        </p:spPr>
        <p:txBody>
          <a:bodyPr wrap="square">
            <a:spAutoFit/>
          </a:bodyPr>
          <a:lstStyle/>
          <a:p>
            <a:pPr algn="just">
              <a:lnSpc>
                <a:spcPct val="150000"/>
              </a:lnSpc>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矩形 52"/>
          <p:cNvSpPr/>
          <p:nvPr/>
        </p:nvSpPr>
        <p:spPr>
          <a:xfrm>
            <a:off x="2362349" y="4820198"/>
            <a:ext cx="1800493" cy="291105"/>
          </a:xfrm>
          <a:prstGeom prst="rect">
            <a:avLst/>
          </a:prstGeom>
        </p:spPr>
        <p:txBody>
          <a:bodyPr wrap="non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TextBox 3"/>
          <p:cNvSpPr txBox="1"/>
          <p:nvPr/>
        </p:nvSpPr>
        <p:spPr bwMode="auto">
          <a:xfrm>
            <a:off x="6019948" y="5186301"/>
            <a:ext cx="3114004" cy="787523"/>
          </a:xfrm>
          <a:prstGeom prst="rect">
            <a:avLst/>
          </a:prstGeom>
          <a:noFill/>
        </p:spPr>
        <p:txBody>
          <a:bodyPr wrap="square">
            <a:spAutoFit/>
          </a:bodyPr>
          <a:lstStyle/>
          <a:p>
            <a:pPr algn="just">
              <a:lnSpc>
                <a:spcPct val="150000"/>
              </a:lnSpc>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矩形 54"/>
          <p:cNvSpPr/>
          <p:nvPr/>
        </p:nvSpPr>
        <p:spPr>
          <a:xfrm>
            <a:off x="6019949" y="4820198"/>
            <a:ext cx="1800493" cy="291105"/>
          </a:xfrm>
          <a:prstGeom prst="rect">
            <a:avLst/>
          </a:prstGeom>
        </p:spPr>
        <p:txBody>
          <a:bodyPr wrap="non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请在这里输入标题</a:t>
            </a:r>
            <a:endParaRPr lang="zh-CN" altLang="en-US" dirty="0"/>
          </a:p>
        </p:txBody>
      </p:sp>
      <p:sp>
        <p:nvSpPr>
          <p:cNvPr id="54" name="TextBox 3"/>
          <p:cNvSpPr txBox="1"/>
          <p:nvPr/>
        </p:nvSpPr>
        <p:spPr bwMode="auto">
          <a:xfrm>
            <a:off x="8102844" y="3862069"/>
            <a:ext cx="2513488" cy="799205"/>
          </a:xfrm>
          <a:prstGeom prst="rect">
            <a:avLst/>
          </a:prstGeom>
          <a:noFill/>
        </p:spPr>
        <p:txBody>
          <a:bodyPr wrap="square" lIns="90000" rIns="90000">
            <a:spAutoFit/>
          </a:bodyPr>
          <a:lstStyle/>
          <a:p>
            <a:pPr algn="just">
              <a:lnSpc>
                <a:spcPct val="150000"/>
              </a:lnSpc>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矩形 54"/>
          <p:cNvSpPr/>
          <p:nvPr/>
        </p:nvSpPr>
        <p:spPr>
          <a:xfrm>
            <a:off x="8102845" y="3461645"/>
            <a:ext cx="1977122" cy="297646"/>
          </a:xfrm>
          <a:prstGeom prst="rect">
            <a:avLst/>
          </a:prstGeom>
        </p:spPr>
        <p:txBody>
          <a:bodyPr wrap="none" lIns="90000" rIns="90000"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b="1" kern="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sz="2000" b="1" kern="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4" name="Group 23"/>
          <p:cNvGrpSpPr/>
          <p:nvPr/>
        </p:nvGrpSpPr>
        <p:grpSpPr>
          <a:xfrm>
            <a:off x="4614563" y="2061027"/>
            <a:ext cx="1187436" cy="3097372"/>
            <a:chOff x="2323305" y="2203133"/>
            <a:chExt cx="979488" cy="2554284"/>
          </a:xfrm>
          <a:solidFill>
            <a:schemeClr val="accent1"/>
          </a:solidFill>
        </p:grpSpPr>
        <p:sp>
          <p:nvSpPr>
            <p:cNvPr id="25" name="Freeform 3"/>
            <p:cNvSpPr>
              <a:spLocks noChangeArrowheads="1"/>
            </p:cNvSpPr>
            <p:nvPr/>
          </p:nvSpPr>
          <p:spPr bwMode="auto">
            <a:xfrm>
              <a:off x="2323305" y="2720656"/>
              <a:ext cx="979488" cy="2036761"/>
            </a:xfrm>
            <a:custGeom>
              <a:avLst/>
              <a:gdLst>
                <a:gd name="T0" fmla="*/ 2093 w 2719"/>
                <a:gd name="T1" fmla="*/ 0 h 5657"/>
                <a:gd name="T2" fmla="*/ 2093 w 2719"/>
                <a:gd name="T3" fmla="*/ 0 h 5657"/>
                <a:gd name="T4" fmla="*/ 625 w 2719"/>
                <a:gd name="T5" fmla="*/ 0 h 5657"/>
                <a:gd name="T6" fmla="*/ 0 w 2719"/>
                <a:gd name="T7" fmla="*/ 625 h 5657"/>
                <a:gd name="T8" fmla="*/ 0 w 2719"/>
                <a:gd name="T9" fmla="*/ 2499 h 5657"/>
                <a:gd name="T10" fmla="*/ 250 w 2719"/>
                <a:gd name="T11" fmla="*/ 2718 h 5657"/>
                <a:gd name="T12" fmla="*/ 468 w 2719"/>
                <a:gd name="T13" fmla="*/ 2499 h 5657"/>
                <a:gd name="T14" fmla="*/ 468 w 2719"/>
                <a:gd name="T15" fmla="*/ 1032 h 5657"/>
                <a:gd name="T16" fmla="*/ 531 w 2719"/>
                <a:gd name="T17" fmla="*/ 938 h 5657"/>
                <a:gd name="T18" fmla="*/ 625 w 2719"/>
                <a:gd name="T19" fmla="*/ 1032 h 5657"/>
                <a:gd name="T20" fmla="*/ 625 w 2719"/>
                <a:gd name="T21" fmla="*/ 2781 h 5657"/>
                <a:gd name="T22" fmla="*/ 625 w 2719"/>
                <a:gd name="T23" fmla="*/ 3093 h 5657"/>
                <a:gd name="T24" fmla="*/ 625 w 2719"/>
                <a:gd name="T25" fmla="*/ 5312 h 5657"/>
                <a:gd name="T26" fmla="*/ 937 w 2719"/>
                <a:gd name="T27" fmla="*/ 5656 h 5657"/>
                <a:gd name="T28" fmla="*/ 937 w 2719"/>
                <a:gd name="T29" fmla="*/ 5656 h 5657"/>
                <a:gd name="T30" fmla="*/ 1218 w 2719"/>
                <a:gd name="T31" fmla="*/ 5312 h 5657"/>
                <a:gd name="T32" fmla="*/ 1218 w 2719"/>
                <a:gd name="T33" fmla="*/ 3156 h 5657"/>
                <a:gd name="T34" fmla="*/ 1375 w 2719"/>
                <a:gd name="T35" fmla="*/ 3031 h 5657"/>
                <a:gd name="T36" fmla="*/ 1531 w 2719"/>
                <a:gd name="T37" fmla="*/ 3156 h 5657"/>
                <a:gd name="T38" fmla="*/ 1531 w 2719"/>
                <a:gd name="T39" fmla="*/ 5312 h 5657"/>
                <a:gd name="T40" fmla="*/ 1781 w 2719"/>
                <a:gd name="T41" fmla="*/ 5656 h 5657"/>
                <a:gd name="T42" fmla="*/ 1781 w 2719"/>
                <a:gd name="T43" fmla="*/ 5656 h 5657"/>
                <a:gd name="T44" fmla="*/ 2093 w 2719"/>
                <a:gd name="T45" fmla="*/ 5312 h 5657"/>
                <a:gd name="T46" fmla="*/ 2093 w 2719"/>
                <a:gd name="T47" fmla="*/ 3093 h 5657"/>
                <a:gd name="T48" fmla="*/ 2093 w 2719"/>
                <a:gd name="T49" fmla="*/ 2781 h 5657"/>
                <a:gd name="T50" fmla="*/ 2093 w 2719"/>
                <a:gd name="T51" fmla="*/ 1032 h 5657"/>
                <a:gd name="T52" fmla="*/ 2218 w 2719"/>
                <a:gd name="T53" fmla="*/ 938 h 5657"/>
                <a:gd name="T54" fmla="*/ 2250 w 2719"/>
                <a:gd name="T55" fmla="*/ 1032 h 5657"/>
                <a:gd name="T56" fmla="*/ 2250 w 2719"/>
                <a:gd name="T57" fmla="*/ 2499 h 5657"/>
                <a:gd name="T58" fmla="*/ 2468 w 2719"/>
                <a:gd name="T59" fmla="*/ 2718 h 5657"/>
                <a:gd name="T60" fmla="*/ 2718 w 2719"/>
                <a:gd name="T61" fmla="*/ 2499 h 5657"/>
                <a:gd name="T62" fmla="*/ 2718 w 2719"/>
                <a:gd name="T63" fmla="*/ 625 h 5657"/>
                <a:gd name="T64" fmla="*/ 2093 w 2719"/>
                <a:gd name="T65" fmla="*/ 0 h 5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19" h="5657">
                  <a:moveTo>
                    <a:pt x="2093" y="0"/>
                  </a:moveTo>
                  <a:lnTo>
                    <a:pt x="2093" y="0"/>
                  </a:lnTo>
                  <a:cubicBezTo>
                    <a:pt x="625" y="0"/>
                    <a:pt x="625" y="0"/>
                    <a:pt x="625" y="0"/>
                  </a:cubicBezTo>
                  <a:cubicBezTo>
                    <a:pt x="218" y="0"/>
                    <a:pt x="0" y="188"/>
                    <a:pt x="0" y="625"/>
                  </a:cubicBezTo>
                  <a:cubicBezTo>
                    <a:pt x="0" y="2499"/>
                    <a:pt x="0" y="2499"/>
                    <a:pt x="0" y="2499"/>
                  </a:cubicBezTo>
                  <a:cubicBezTo>
                    <a:pt x="0" y="2624"/>
                    <a:pt x="93" y="2718"/>
                    <a:pt x="250" y="2718"/>
                  </a:cubicBezTo>
                  <a:cubicBezTo>
                    <a:pt x="375" y="2718"/>
                    <a:pt x="468" y="2624"/>
                    <a:pt x="468" y="2499"/>
                  </a:cubicBezTo>
                  <a:cubicBezTo>
                    <a:pt x="468" y="2499"/>
                    <a:pt x="468" y="1188"/>
                    <a:pt x="468" y="1032"/>
                  </a:cubicBezTo>
                  <a:cubicBezTo>
                    <a:pt x="468" y="938"/>
                    <a:pt x="531" y="938"/>
                    <a:pt x="531" y="938"/>
                  </a:cubicBezTo>
                  <a:cubicBezTo>
                    <a:pt x="593" y="938"/>
                    <a:pt x="625" y="938"/>
                    <a:pt x="625" y="1032"/>
                  </a:cubicBezTo>
                  <a:cubicBezTo>
                    <a:pt x="625" y="1188"/>
                    <a:pt x="625" y="2249"/>
                    <a:pt x="625" y="2781"/>
                  </a:cubicBezTo>
                  <a:cubicBezTo>
                    <a:pt x="625" y="3093"/>
                    <a:pt x="625" y="3093"/>
                    <a:pt x="625" y="3093"/>
                  </a:cubicBezTo>
                  <a:cubicBezTo>
                    <a:pt x="625" y="5312"/>
                    <a:pt x="625" y="5312"/>
                    <a:pt x="625" y="5312"/>
                  </a:cubicBezTo>
                  <a:cubicBezTo>
                    <a:pt x="625" y="5468"/>
                    <a:pt x="781" y="5656"/>
                    <a:pt x="937" y="5656"/>
                  </a:cubicBezTo>
                  <a:lnTo>
                    <a:pt x="937" y="5656"/>
                  </a:lnTo>
                  <a:cubicBezTo>
                    <a:pt x="1093" y="5656"/>
                    <a:pt x="1218" y="5468"/>
                    <a:pt x="1218" y="5312"/>
                  </a:cubicBezTo>
                  <a:cubicBezTo>
                    <a:pt x="1218" y="5312"/>
                    <a:pt x="1218" y="3249"/>
                    <a:pt x="1218" y="3156"/>
                  </a:cubicBezTo>
                  <a:cubicBezTo>
                    <a:pt x="1218" y="3031"/>
                    <a:pt x="1250" y="3031"/>
                    <a:pt x="1375" y="3031"/>
                  </a:cubicBezTo>
                  <a:cubicBezTo>
                    <a:pt x="1406" y="3031"/>
                    <a:pt x="1531" y="3031"/>
                    <a:pt x="1531" y="3156"/>
                  </a:cubicBezTo>
                  <a:cubicBezTo>
                    <a:pt x="1531" y="3249"/>
                    <a:pt x="1531" y="5312"/>
                    <a:pt x="1531" y="5312"/>
                  </a:cubicBezTo>
                  <a:cubicBezTo>
                    <a:pt x="1531" y="5468"/>
                    <a:pt x="1562" y="5656"/>
                    <a:pt x="1781" y="5656"/>
                  </a:cubicBezTo>
                  <a:lnTo>
                    <a:pt x="1781" y="5656"/>
                  </a:lnTo>
                  <a:cubicBezTo>
                    <a:pt x="1937" y="5656"/>
                    <a:pt x="2093" y="5468"/>
                    <a:pt x="2093" y="5312"/>
                  </a:cubicBezTo>
                  <a:cubicBezTo>
                    <a:pt x="2093" y="3093"/>
                    <a:pt x="2093" y="3093"/>
                    <a:pt x="2093" y="3093"/>
                  </a:cubicBezTo>
                  <a:cubicBezTo>
                    <a:pt x="2093" y="2781"/>
                    <a:pt x="2093" y="2781"/>
                    <a:pt x="2093" y="2781"/>
                  </a:cubicBezTo>
                  <a:cubicBezTo>
                    <a:pt x="2093" y="2249"/>
                    <a:pt x="2093" y="1188"/>
                    <a:pt x="2093" y="1032"/>
                  </a:cubicBezTo>
                  <a:cubicBezTo>
                    <a:pt x="2093" y="938"/>
                    <a:pt x="2156" y="938"/>
                    <a:pt x="2218" y="938"/>
                  </a:cubicBezTo>
                  <a:cubicBezTo>
                    <a:pt x="2218" y="938"/>
                    <a:pt x="2250" y="938"/>
                    <a:pt x="2250" y="1032"/>
                  </a:cubicBezTo>
                  <a:cubicBezTo>
                    <a:pt x="2250" y="1188"/>
                    <a:pt x="2250" y="2499"/>
                    <a:pt x="2250" y="2499"/>
                  </a:cubicBezTo>
                  <a:cubicBezTo>
                    <a:pt x="2250" y="2624"/>
                    <a:pt x="2375" y="2718"/>
                    <a:pt x="2468" y="2718"/>
                  </a:cubicBezTo>
                  <a:cubicBezTo>
                    <a:pt x="2562" y="2718"/>
                    <a:pt x="2718" y="2624"/>
                    <a:pt x="2718" y="2499"/>
                  </a:cubicBezTo>
                  <a:cubicBezTo>
                    <a:pt x="2718" y="625"/>
                    <a:pt x="2718" y="625"/>
                    <a:pt x="2718" y="625"/>
                  </a:cubicBezTo>
                  <a:cubicBezTo>
                    <a:pt x="2718" y="188"/>
                    <a:pt x="2531" y="0"/>
                    <a:pt x="2093" y="0"/>
                  </a:cubicBezTo>
                </a:path>
              </a:pathLst>
            </a:custGeom>
            <a:grpFill/>
            <a:ln>
              <a:noFill/>
            </a:ln>
            <a:effectLst/>
          </p:spPr>
          <p:txBody>
            <a:bodyPr wrap="none" anchor="ctr"/>
            <a:lstStyle/>
            <a:p>
              <a:endParaRPr lang="en-US" sz="32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Freeform 4"/>
            <p:cNvSpPr>
              <a:spLocks noChangeArrowheads="1"/>
            </p:cNvSpPr>
            <p:nvPr/>
          </p:nvSpPr>
          <p:spPr bwMode="auto">
            <a:xfrm>
              <a:off x="2626519" y="2203133"/>
              <a:ext cx="382587" cy="360362"/>
            </a:xfrm>
            <a:custGeom>
              <a:avLst/>
              <a:gdLst>
                <a:gd name="T0" fmla="*/ 532 w 1064"/>
                <a:gd name="T1" fmla="*/ 0 h 1001"/>
                <a:gd name="T2" fmla="*/ 532 w 1064"/>
                <a:gd name="T3" fmla="*/ 0 h 1001"/>
                <a:gd name="T4" fmla="*/ 0 w 1064"/>
                <a:gd name="T5" fmla="*/ 531 h 1001"/>
                <a:gd name="T6" fmla="*/ 532 w 1064"/>
                <a:gd name="T7" fmla="*/ 1000 h 1001"/>
                <a:gd name="T8" fmla="*/ 1063 w 1064"/>
                <a:gd name="T9" fmla="*/ 531 h 1001"/>
                <a:gd name="T10" fmla="*/ 532 w 1064"/>
                <a:gd name="T11" fmla="*/ 0 h 1001"/>
              </a:gdLst>
              <a:ahLst/>
              <a:cxnLst>
                <a:cxn ang="0">
                  <a:pos x="T0" y="T1"/>
                </a:cxn>
                <a:cxn ang="0">
                  <a:pos x="T2" y="T3"/>
                </a:cxn>
                <a:cxn ang="0">
                  <a:pos x="T4" y="T5"/>
                </a:cxn>
                <a:cxn ang="0">
                  <a:pos x="T6" y="T7"/>
                </a:cxn>
                <a:cxn ang="0">
                  <a:pos x="T8" y="T9"/>
                </a:cxn>
                <a:cxn ang="0">
                  <a:pos x="T10" y="T11"/>
                </a:cxn>
              </a:cxnLst>
              <a:rect l="0" t="0" r="r" b="b"/>
              <a:pathLst>
                <a:path w="1064" h="1001">
                  <a:moveTo>
                    <a:pt x="532" y="0"/>
                  </a:moveTo>
                  <a:lnTo>
                    <a:pt x="532" y="0"/>
                  </a:lnTo>
                  <a:cubicBezTo>
                    <a:pt x="219" y="0"/>
                    <a:pt x="0" y="219"/>
                    <a:pt x="0" y="531"/>
                  </a:cubicBezTo>
                  <a:cubicBezTo>
                    <a:pt x="0" y="812"/>
                    <a:pt x="219" y="1000"/>
                    <a:pt x="532" y="1000"/>
                  </a:cubicBezTo>
                  <a:cubicBezTo>
                    <a:pt x="782" y="1000"/>
                    <a:pt x="1063" y="812"/>
                    <a:pt x="1063" y="531"/>
                  </a:cubicBezTo>
                  <a:cubicBezTo>
                    <a:pt x="1063" y="219"/>
                    <a:pt x="782" y="0"/>
                    <a:pt x="532" y="0"/>
                  </a:cubicBezTo>
                </a:path>
              </a:pathLst>
            </a:custGeom>
            <a:grpFill/>
            <a:ln>
              <a:noFill/>
            </a:ln>
            <a:effectLst/>
          </p:spPr>
          <p:txBody>
            <a:bodyPr wrap="none" anchor="ctr"/>
            <a:lstStyle/>
            <a:p>
              <a:endParaRPr lang="en-US" sz="32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8" name="Group 26"/>
          <p:cNvGrpSpPr/>
          <p:nvPr/>
        </p:nvGrpSpPr>
        <p:grpSpPr>
          <a:xfrm>
            <a:off x="6468396" y="2116774"/>
            <a:ext cx="1359021" cy="3034383"/>
            <a:chOff x="5481408" y="1441890"/>
            <a:chExt cx="341669" cy="762672"/>
          </a:xfrm>
          <a:solidFill>
            <a:schemeClr val="bg1">
              <a:lumMod val="50000"/>
            </a:schemeClr>
          </a:solidFill>
        </p:grpSpPr>
        <p:sp>
          <p:nvSpPr>
            <p:cNvPr id="30" name="Freeform 1"/>
            <p:cNvSpPr>
              <a:spLocks noChangeArrowheads="1"/>
            </p:cNvSpPr>
            <p:nvPr/>
          </p:nvSpPr>
          <p:spPr bwMode="auto">
            <a:xfrm>
              <a:off x="5481408" y="1565662"/>
              <a:ext cx="341669" cy="638900"/>
            </a:xfrm>
            <a:custGeom>
              <a:avLst/>
              <a:gdLst>
                <a:gd name="T0" fmla="*/ 3593 w 3594"/>
                <a:gd name="T1" fmla="*/ 2874 h 6719"/>
                <a:gd name="T2" fmla="*/ 3593 w 3594"/>
                <a:gd name="T3" fmla="*/ 2874 h 6719"/>
                <a:gd name="T4" fmla="*/ 3000 w 3594"/>
                <a:gd name="T5" fmla="*/ 625 h 6719"/>
                <a:gd name="T6" fmla="*/ 2250 w 3594"/>
                <a:gd name="T7" fmla="*/ 0 h 6719"/>
                <a:gd name="T8" fmla="*/ 1375 w 3594"/>
                <a:gd name="T9" fmla="*/ 0 h 6719"/>
                <a:gd name="T10" fmla="*/ 625 w 3594"/>
                <a:gd name="T11" fmla="*/ 625 h 6719"/>
                <a:gd name="T12" fmla="*/ 0 w 3594"/>
                <a:gd name="T13" fmla="*/ 2874 h 6719"/>
                <a:gd name="T14" fmla="*/ 125 w 3594"/>
                <a:gd name="T15" fmla="*/ 3249 h 6719"/>
                <a:gd name="T16" fmla="*/ 500 w 3594"/>
                <a:gd name="T17" fmla="*/ 2999 h 6719"/>
                <a:gd name="T18" fmla="*/ 1000 w 3594"/>
                <a:gd name="T19" fmla="*/ 1000 h 6719"/>
                <a:gd name="T20" fmla="*/ 1250 w 3594"/>
                <a:gd name="T21" fmla="*/ 1000 h 6719"/>
                <a:gd name="T22" fmla="*/ 375 w 3594"/>
                <a:gd name="T23" fmla="*/ 4093 h 6719"/>
                <a:gd name="T24" fmla="*/ 1125 w 3594"/>
                <a:gd name="T25" fmla="*/ 4093 h 6719"/>
                <a:gd name="T26" fmla="*/ 1125 w 3594"/>
                <a:gd name="T27" fmla="*/ 6343 h 6719"/>
                <a:gd name="T28" fmla="*/ 1375 w 3594"/>
                <a:gd name="T29" fmla="*/ 6718 h 6719"/>
                <a:gd name="T30" fmla="*/ 1750 w 3594"/>
                <a:gd name="T31" fmla="*/ 6343 h 6719"/>
                <a:gd name="T32" fmla="*/ 1750 w 3594"/>
                <a:gd name="T33" fmla="*/ 4093 h 6719"/>
                <a:gd name="T34" fmla="*/ 2000 w 3594"/>
                <a:gd name="T35" fmla="*/ 4093 h 6719"/>
                <a:gd name="T36" fmla="*/ 2000 w 3594"/>
                <a:gd name="T37" fmla="*/ 6343 h 6719"/>
                <a:gd name="T38" fmla="*/ 2250 w 3594"/>
                <a:gd name="T39" fmla="*/ 6718 h 6719"/>
                <a:gd name="T40" fmla="*/ 2500 w 3594"/>
                <a:gd name="T41" fmla="*/ 6343 h 6719"/>
                <a:gd name="T42" fmla="*/ 2500 w 3594"/>
                <a:gd name="T43" fmla="*/ 4093 h 6719"/>
                <a:gd name="T44" fmla="*/ 3218 w 3594"/>
                <a:gd name="T45" fmla="*/ 4093 h 6719"/>
                <a:gd name="T46" fmla="*/ 2375 w 3594"/>
                <a:gd name="T47" fmla="*/ 1000 h 6719"/>
                <a:gd name="T48" fmla="*/ 2625 w 3594"/>
                <a:gd name="T49" fmla="*/ 1000 h 6719"/>
                <a:gd name="T50" fmla="*/ 3093 w 3594"/>
                <a:gd name="T51" fmla="*/ 2999 h 6719"/>
                <a:gd name="T52" fmla="*/ 3468 w 3594"/>
                <a:gd name="T53" fmla="*/ 3249 h 6719"/>
                <a:gd name="T54" fmla="*/ 3593 w 3594"/>
                <a:gd name="T55" fmla="*/ 2874 h 6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94" h="6719">
                  <a:moveTo>
                    <a:pt x="3593" y="2874"/>
                  </a:moveTo>
                  <a:lnTo>
                    <a:pt x="3593" y="2874"/>
                  </a:lnTo>
                  <a:cubicBezTo>
                    <a:pt x="3000" y="625"/>
                    <a:pt x="3000" y="625"/>
                    <a:pt x="3000" y="625"/>
                  </a:cubicBezTo>
                  <a:cubicBezTo>
                    <a:pt x="2875" y="250"/>
                    <a:pt x="2625" y="0"/>
                    <a:pt x="2250" y="0"/>
                  </a:cubicBezTo>
                  <a:cubicBezTo>
                    <a:pt x="1375" y="0"/>
                    <a:pt x="1375" y="0"/>
                    <a:pt x="1375" y="0"/>
                  </a:cubicBezTo>
                  <a:cubicBezTo>
                    <a:pt x="1000" y="0"/>
                    <a:pt x="750" y="250"/>
                    <a:pt x="625" y="625"/>
                  </a:cubicBezTo>
                  <a:cubicBezTo>
                    <a:pt x="0" y="2874"/>
                    <a:pt x="0" y="2874"/>
                    <a:pt x="0" y="2874"/>
                  </a:cubicBezTo>
                  <a:cubicBezTo>
                    <a:pt x="0" y="2999"/>
                    <a:pt x="0" y="3124"/>
                    <a:pt x="125" y="3249"/>
                  </a:cubicBezTo>
                  <a:cubicBezTo>
                    <a:pt x="250" y="3249"/>
                    <a:pt x="500" y="3124"/>
                    <a:pt x="500" y="2999"/>
                  </a:cubicBezTo>
                  <a:cubicBezTo>
                    <a:pt x="1000" y="1000"/>
                    <a:pt x="1000" y="1000"/>
                    <a:pt x="1000" y="1000"/>
                  </a:cubicBezTo>
                  <a:cubicBezTo>
                    <a:pt x="1250" y="1000"/>
                    <a:pt x="1250" y="1000"/>
                    <a:pt x="1250" y="1000"/>
                  </a:cubicBezTo>
                  <a:cubicBezTo>
                    <a:pt x="375" y="4093"/>
                    <a:pt x="375" y="4093"/>
                    <a:pt x="375" y="4093"/>
                  </a:cubicBezTo>
                  <a:cubicBezTo>
                    <a:pt x="1125" y="4093"/>
                    <a:pt x="1125" y="4093"/>
                    <a:pt x="1125" y="4093"/>
                  </a:cubicBezTo>
                  <a:cubicBezTo>
                    <a:pt x="1125" y="6343"/>
                    <a:pt x="1125" y="6343"/>
                    <a:pt x="1125" y="6343"/>
                  </a:cubicBezTo>
                  <a:cubicBezTo>
                    <a:pt x="1125" y="6468"/>
                    <a:pt x="1250" y="6718"/>
                    <a:pt x="1375" y="6718"/>
                  </a:cubicBezTo>
                  <a:cubicBezTo>
                    <a:pt x="1625" y="6718"/>
                    <a:pt x="1750" y="6468"/>
                    <a:pt x="1750" y="6343"/>
                  </a:cubicBezTo>
                  <a:cubicBezTo>
                    <a:pt x="1750" y="4093"/>
                    <a:pt x="1750" y="4093"/>
                    <a:pt x="1750" y="4093"/>
                  </a:cubicBezTo>
                  <a:cubicBezTo>
                    <a:pt x="2000" y="4093"/>
                    <a:pt x="2000" y="4093"/>
                    <a:pt x="2000" y="4093"/>
                  </a:cubicBezTo>
                  <a:cubicBezTo>
                    <a:pt x="2000" y="6343"/>
                    <a:pt x="2000" y="6343"/>
                    <a:pt x="2000" y="6343"/>
                  </a:cubicBezTo>
                  <a:cubicBezTo>
                    <a:pt x="2000" y="6468"/>
                    <a:pt x="2125" y="6718"/>
                    <a:pt x="2250" y="6718"/>
                  </a:cubicBezTo>
                  <a:cubicBezTo>
                    <a:pt x="2375" y="6718"/>
                    <a:pt x="2500" y="6468"/>
                    <a:pt x="2500" y="6343"/>
                  </a:cubicBezTo>
                  <a:cubicBezTo>
                    <a:pt x="2500" y="4093"/>
                    <a:pt x="2500" y="4093"/>
                    <a:pt x="2500" y="4093"/>
                  </a:cubicBezTo>
                  <a:cubicBezTo>
                    <a:pt x="3218" y="4093"/>
                    <a:pt x="3218" y="4093"/>
                    <a:pt x="3218" y="4093"/>
                  </a:cubicBezTo>
                  <a:cubicBezTo>
                    <a:pt x="2375" y="1000"/>
                    <a:pt x="2375" y="1000"/>
                    <a:pt x="2375" y="1000"/>
                  </a:cubicBezTo>
                  <a:cubicBezTo>
                    <a:pt x="2625" y="1000"/>
                    <a:pt x="2625" y="1000"/>
                    <a:pt x="2625" y="1000"/>
                  </a:cubicBezTo>
                  <a:cubicBezTo>
                    <a:pt x="3093" y="2999"/>
                    <a:pt x="3093" y="2999"/>
                    <a:pt x="3093" y="2999"/>
                  </a:cubicBezTo>
                  <a:cubicBezTo>
                    <a:pt x="3218" y="3124"/>
                    <a:pt x="3343" y="3249"/>
                    <a:pt x="3468" y="3249"/>
                  </a:cubicBezTo>
                  <a:cubicBezTo>
                    <a:pt x="3593" y="3124"/>
                    <a:pt x="3593" y="2999"/>
                    <a:pt x="3593" y="2874"/>
                  </a:cubicBezTo>
                </a:path>
              </a:pathLst>
            </a:custGeom>
            <a:grpFill/>
            <a:ln>
              <a:noFill/>
            </a:ln>
            <a:effectLst/>
          </p:spPr>
          <p:txBody>
            <a:bodyPr wrap="none" anchor="ctr"/>
            <a:lstStyle/>
            <a:p>
              <a:endParaRPr lang="en-US" sz="32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Freeform 2"/>
            <p:cNvSpPr>
              <a:spLocks noChangeArrowheads="1"/>
            </p:cNvSpPr>
            <p:nvPr/>
          </p:nvSpPr>
          <p:spPr bwMode="auto">
            <a:xfrm>
              <a:off x="5604134" y="1441890"/>
              <a:ext cx="99144" cy="99144"/>
            </a:xfrm>
            <a:custGeom>
              <a:avLst/>
              <a:gdLst>
                <a:gd name="T0" fmla="*/ 750 w 1376"/>
                <a:gd name="T1" fmla="*/ 1375 h 1376"/>
                <a:gd name="T2" fmla="*/ 750 w 1376"/>
                <a:gd name="T3" fmla="*/ 1375 h 1376"/>
                <a:gd name="T4" fmla="*/ 1375 w 1376"/>
                <a:gd name="T5" fmla="*/ 625 h 1376"/>
                <a:gd name="T6" fmla="*/ 750 w 1376"/>
                <a:gd name="T7" fmla="*/ 0 h 1376"/>
                <a:gd name="T8" fmla="*/ 0 w 1376"/>
                <a:gd name="T9" fmla="*/ 625 h 1376"/>
                <a:gd name="T10" fmla="*/ 750 w 1376"/>
                <a:gd name="T11" fmla="*/ 1375 h 1376"/>
              </a:gdLst>
              <a:ahLst/>
              <a:cxnLst>
                <a:cxn ang="0">
                  <a:pos x="T0" y="T1"/>
                </a:cxn>
                <a:cxn ang="0">
                  <a:pos x="T2" y="T3"/>
                </a:cxn>
                <a:cxn ang="0">
                  <a:pos x="T4" y="T5"/>
                </a:cxn>
                <a:cxn ang="0">
                  <a:pos x="T6" y="T7"/>
                </a:cxn>
                <a:cxn ang="0">
                  <a:pos x="T8" y="T9"/>
                </a:cxn>
                <a:cxn ang="0">
                  <a:pos x="T10" y="T11"/>
                </a:cxn>
              </a:cxnLst>
              <a:rect l="0" t="0" r="r" b="b"/>
              <a:pathLst>
                <a:path w="1376" h="1376">
                  <a:moveTo>
                    <a:pt x="750" y="1375"/>
                  </a:moveTo>
                  <a:lnTo>
                    <a:pt x="750" y="1375"/>
                  </a:lnTo>
                  <a:cubicBezTo>
                    <a:pt x="1125" y="1375"/>
                    <a:pt x="1375" y="1125"/>
                    <a:pt x="1375" y="625"/>
                  </a:cubicBezTo>
                  <a:cubicBezTo>
                    <a:pt x="1375" y="250"/>
                    <a:pt x="1125" y="0"/>
                    <a:pt x="750" y="0"/>
                  </a:cubicBezTo>
                  <a:cubicBezTo>
                    <a:pt x="250" y="0"/>
                    <a:pt x="0" y="250"/>
                    <a:pt x="0" y="625"/>
                  </a:cubicBezTo>
                  <a:cubicBezTo>
                    <a:pt x="0" y="1125"/>
                    <a:pt x="250" y="1375"/>
                    <a:pt x="750" y="1375"/>
                  </a:cubicBezTo>
                </a:path>
              </a:pathLst>
            </a:custGeom>
            <a:grpFill/>
            <a:ln>
              <a:noFill/>
            </a:ln>
            <a:effectLst/>
          </p:spPr>
          <p:txBody>
            <a:bodyPr wrap="none" anchor="ctr"/>
            <a:lstStyle/>
            <a:p>
              <a:endParaRPr lang="en-US" sz="3200"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6" name="TextBox 29"/>
          <p:cNvSpPr txBox="1"/>
          <p:nvPr/>
        </p:nvSpPr>
        <p:spPr>
          <a:xfrm>
            <a:off x="3201104" y="2636944"/>
            <a:ext cx="1069821" cy="738607"/>
          </a:xfrm>
          <a:prstGeom prst="rect">
            <a:avLst/>
          </a:prstGeom>
          <a:noFill/>
        </p:spPr>
        <p:txBody>
          <a:bodyPr wrap="none" lIns="90000" tIns="121892" rIns="90000" bIns="121892" rtlCol="0">
            <a:spAutoFit/>
          </a:bodyPr>
          <a:lstStyle/>
          <a:p>
            <a:pPr algn="r"/>
            <a:r>
              <a:rPr lang="en-US" sz="3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58%</a:t>
            </a:r>
            <a:endParaRPr lang="en-US" sz="3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TextBox 30"/>
          <p:cNvSpPr txBox="1"/>
          <p:nvPr/>
        </p:nvSpPr>
        <p:spPr>
          <a:xfrm>
            <a:off x="8102845" y="2551387"/>
            <a:ext cx="1069821" cy="738607"/>
          </a:xfrm>
          <a:prstGeom prst="rect">
            <a:avLst/>
          </a:prstGeom>
          <a:noFill/>
        </p:spPr>
        <p:txBody>
          <a:bodyPr wrap="none" lIns="90000" tIns="121892" rIns="90000" bIns="121892" rtlCol="0">
            <a:spAutoFit/>
          </a:bodyPr>
          <a:lstStyle/>
          <a:p>
            <a:r>
              <a:rPr lang="en-US" sz="32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66%</a:t>
            </a:r>
            <a:endParaRPr lang="en-US" sz="3200" b="1"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0" name="TextBox 3"/>
          <p:cNvSpPr txBox="1"/>
          <p:nvPr/>
        </p:nvSpPr>
        <p:spPr bwMode="auto">
          <a:xfrm>
            <a:off x="1786670" y="3862069"/>
            <a:ext cx="2484254" cy="799205"/>
          </a:xfrm>
          <a:prstGeom prst="rect">
            <a:avLst/>
          </a:prstGeom>
          <a:noFill/>
        </p:spPr>
        <p:txBody>
          <a:bodyPr wrap="square" lIns="90000" rIns="90000">
            <a:spAutoFit/>
          </a:bodyPr>
          <a:lstStyle/>
          <a:p>
            <a:pPr algn="just">
              <a:lnSpc>
                <a:spcPct val="150000"/>
              </a:lnSpc>
              <a:defRPr/>
            </a:pPr>
            <a:r>
              <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a:t>
            </a:r>
            <a:endParaRPr lang="zh-CN" altLang="en-US" sz="16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矩形 41"/>
          <p:cNvSpPr/>
          <p:nvPr/>
        </p:nvSpPr>
        <p:spPr>
          <a:xfrm>
            <a:off x="2293803" y="3461645"/>
            <a:ext cx="1977122" cy="297646"/>
          </a:xfrm>
          <a:prstGeom prst="rect">
            <a:avLst/>
          </a:prstGeom>
        </p:spPr>
        <p:txBody>
          <a:bodyPr wrap="none" lIns="90000" rIns="90000" anchor="ctr">
            <a:spAutoFit/>
          </a:bodyPr>
          <a:lstStyle/>
          <a:p>
            <a:pPr algn="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000"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sz="2000"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任意多边形: 形状 3"/>
          <p:cNvSpPr/>
          <p:nvPr/>
        </p:nvSpPr>
        <p:spPr bwMode="auto">
          <a:xfrm>
            <a:off x="9250856" y="2949583"/>
            <a:ext cx="1622649" cy="1926895"/>
          </a:xfrm>
          <a:custGeom>
            <a:avLst/>
            <a:gdLst>
              <a:gd name="connsiteX0" fmla="*/ 0 w 1422400"/>
              <a:gd name="connsiteY0" fmla="*/ 0 h 1689100"/>
              <a:gd name="connsiteX1" fmla="*/ 1422400 w 1422400"/>
              <a:gd name="connsiteY1" fmla="*/ 0 h 1689100"/>
              <a:gd name="connsiteX2" fmla="*/ 1422400 w 1422400"/>
              <a:gd name="connsiteY2" fmla="*/ 1689100 h 1689100"/>
            </a:gdLst>
            <a:ahLst/>
            <a:cxnLst>
              <a:cxn ang="0">
                <a:pos x="connsiteX0" y="connsiteY0"/>
              </a:cxn>
              <a:cxn ang="0">
                <a:pos x="connsiteX1" y="connsiteY1"/>
              </a:cxn>
              <a:cxn ang="0">
                <a:pos x="connsiteX2" y="connsiteY2"/>
              </a:cxn>
            </a:cxnLst>
            <a:rect l="l" t="t" r="r" b="b"/>
            <a:pathLst>
              <a:path w="1422400" h="1689100">
                <a:moveTo>
                  <a:pt x="0" y="0"/>
                </a:moveTo>
                <a:lnTo>
                  <a:pt x="1422400" y="0"/>
                </a:lnTo>
                <a:lnTo>
                  <a:pt x="1422400" y="1689100"/>
                </a:lnTo>
              </a:path>
            </a:pathLst>
          </a:custGeom>
          <a:noFill/>
          <a:ln w="19050" cap="rnd" cmpd="sng" algn="ctr">
            <a:solidFill>
              <a:schemeClr val="bg1">
                <a:lumMod val="50000"/>
              </a:schemeClr>
            </a:solidFill>
            <a:prstDash val="sysDash"/>
            <a:round/>
            <a:headEnd type="none" w="med" len="med"/>
            <a:tailEnd type="oval" w="med" len="med"/>
          </a:ln>
          <a:effectLst/>
        </p:spPr>
        <p:txBody>
          <a:bodyPr vert="horz" wrap="square" lIns="91440" tIns="45720" rIns="91440" bIns="45720" numCol="1" rtlCol="0" anchor="ctr" anchorCtr="0" compatLnSpc="1"/>
          <a:lstStyle/>
          <a:p>
            <a:pPr algn="r" fontAlgn="base">
              <a:spcBef>
                <a:spcPct val="0"/>
              </a:spcBef>
              <a:spcAft>
                <a:spcPct val="0"/>
              </a:spcAft>
            </a:pPr>
            <a:endParaRPr lang="zh-CN" altLang="en-US" sz="2800">
              <a:solidFill>
                <a:schemeClr val="tx2"/>
              </a:solidFill>
              <a:latin typeface="Arial" panose="020B0604020202020204" pitchFamily="34" charset="0"/>
              <a:ea typeface="宋体" panose="02010600030101010101" pitchFamily="2" charset="-122"/>
            </a:endParaRPr>
          </a:p>
        </p:txBody>
      </p:sp>
      <p:sp>
        <p:nvSpPr>
          <p:cNvPr id="51" name="任意多边形: 形状 50"/>
          <p:cNvSpPr/>
          <p:nvPr/>
        </p:nvSpPr>
        <p:spPr bwMode="auto">
          <a:xfrm flipH="1">
            <a:off x="1422401" y="2949583"/>
            <a:ext cx="1692093" cy="1926895"/>
          </a:xfrm>
          <a:custGeom>
            <a:avLst/>
            <a:gdLst>
              <a:gd name="connsiteX0" fmla="*/ 0 w 1422400"/>
              <a:gd name="connsiteY0" fmla="*/ 0 h 1689100"/>
              <a:gd name="connsiteX1" fmla="*/ 1422400 w 1422400"/>
              <a:gd name="connsiteY1" fmla="*/ 0 h 1689100"/>
              <a:gd name="connsiteX2" fmla="*/ 1422400 w 1422400"/>
              <a:gd name="connsiteY2" fmla="*/ 1689100 h 1689100"/>
            </a:gdLst>
            <a:ahLst/>
            <a:cxnLst>
              <a:cxn ang="0">
                <a:pos x="connsiteX0" y="connsiteY0"/>
              </a:cxn>
              <a:cxn ang="0">
                <a:pos x="connsiteX1" y="connsiteY1"/>
              </a:cxn>
              <a:cxn ang="0">
                <a:pos x="connsiteX2" y="connsiteY2"/>
              </a:cxn>
            </a:cxnLst>
            <a:rect l="l" t="t" r="r" b="b"/>
            <a:pathLst>
              <a:path w="1422400" h="1689100">
                <a:moveTo>
                  <a:pt x="0" y="0"/>
                </a:moveTo>
                <a:lnTo>
                  <a:pt x="1422400" y="0"/>
                </a:lnTo>
                <a:lnTo>
                  <a:pt x="1422400" y="1689100"/>
                </a:lnTo>
              </a:path>
            </a:pathLst>
          </a:custGeom>
          <a:noFill/>
          <a:ln w="19050" cap="rnd" cmpd="sng" algn="ctr">
            <a:solidFill>
              <a:schemeClr val="accent1"/>
            </a:solidFill>
            <a:prstDash val="sysDash"/>
            <a:round/>
            <a:headEnd type="none" w="med" len="med"/>
            <a:tailEnd type="oval" w="med" len="med"/>
          </a:ln>
          <a:effectLst/>
        </p:spPr>
        <p:txBody>
          <a:bodyPr vert="horz" wrap="square" lIns="91440" tIns="45720" rIns="91440" bIns="45720" numCol="1" rtlCol="0" anchor="ctr" anchorCtr="0" compatLnSpc="1"/>
          <a:lstStyle/>
          <a:p>
            <a:pPr algn="r" fontAlgn="base">
              <a:spcBef>
                <a:spcPct val="0"/>
              </a:spcBef>
              <a:spcAft>
                <a:spcPct val="0"/>
              </a:spcAft>
            </a:pPr>
            <a:endParaRPr lang="zh-CN" altLang="en-US" sz="2800">
              <a:solidFill>
                <a:schemeClr val="tx2"/>
              </a:solidFill>
              <a:latin typeface="Arial" panose="020B0604020202020204" pitchFamily="3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请在这里输入标题</a:t>
            </a:r>
            <a:endParaRPr lang="zh-CN" altLang="en-US" dirty="0"/>
          </a:p>
        </p:txBody>
      </p:sp>
      <p:grpSp>
        <p:nvGrpSpPr>
          <p:cNvPr id="5" name="组合 4"/>
          <p:cNvGrpSpPr/>
          <p:nvPr/>
        </p:nvGrpSpPr>
        <p:grpSpPr>
          <a:xfrm>
            <a:off x="4140721" y="2119582"/>
            <a:ext cx="1870904" cy="1774998"/>
            <a:chOff x="2551776" y="2119582"/>
            <a:chExt cx="1870904" cy="1774998"/>
          </a:xfrm>
        </p:grpSpPr>
        <p:graphicFrame>
          <p:nvGraphicFramePr>
            <p:cNvPr id="17" name="Chart 244"/>
            <p:cNvGraphicFramePr/>
            <p:nvPr/>
          </p:nvGraphicFramePr>
          <p:xfrm>
            <a:off x="2551776" y="2119582"/>
            <a:ext cx="1870904" cy="1774998"/>
          </p:xfrm>
          <a:graphic>
            <a:graphicData uri="http://schemas.openxmlformats.org/drawingml/2006/chart">
              <c:chart xmlns:c="http://schemas.openxmlformats.org/drawingml/2006/chart" xmlns:r="http://schemas.openxmlformats.org/officeDocument/2006/relationships" r:id="rId1"/>
            </a:graphicData>
          </a:graphic>
        </p:graphicFrame>
        <p:sp>
          <p:nvSpPr>
            <p:cNvPr id="21" name="TextBox 239"/>
            <p:cNvSpPr txBox="1"/>
            <p:nvPr/>
          </p:nvSpPr>
          <p:spPr>
            <a:xfrm>
              <a:off x="2888167" y="2689870"/>
              <a:ext cx="1217236" cy="652629"/>
            </a:xfrm>
            <a:prstGeom prst="rect">
              <a:avLst/>
            </a:prstGeom>
            <a:noFill/>
          </p:spPr>
          <p:txBody>
            <a:bodyPr wrap="none" lIns="182889" tIns="91445" rIns="182889" bIns="91445" rtlCol="0">
              <a:spAutoFit/>
            </a:bodyPr>
            <a:lstStyle/>
            <a:p>
              <a:pPr algn="ctr"/>
              <a:r>
                <a:rPr lang="id-ID" sz="3000" b="1" dirty="0">
                  <a:solidFill>
                    <a:schemeClr val="accent1"/>
                  </a:solidFill>
                  <a:latin typeface="微软雅黑" panose="020B0503020204020204" pitchFamily="34" charset="-122"/>
                  <a:ea typeface="微软雅黑" panose="020B0503020204020204" pitchFamily="34" charset="-122"/>
                  <a:cs typeface="Lato Regular"/>
                  <a:sym typeface="微软雅黑" panose="020B0503020204020204" pitchFamily="34" charset="-122"/>
                </a:rPr>
                <a:t>70%</a:t>
              </a:r>
              <a:endParaRPr lang="id-ID" sz="3000" b="1" dirty="0">
                <a:solidFill>
                  <a:schemeClr val="accent1"/>
                </a:solidFill>
                <a:latin typeface="微软雅黑" panose="020B0503020204020204" pitchFamily="34" charset="-122"/>
                <a:ea typeface="微软雅黑" panose="020B0503020204020204" pitchFamily="34" charset="-122"/>
                <a:cs typeface="Lato Regular"/>
                <a:sym typeface="微软雅黑" panose="020B0503020204020204" pitchFamily="34" charset="-122"/>
              </a:endParaRPr>
            </a:p>
          </p:txBody>
        </p:sp>
      </p:grpSp>
      <p:sp>
        <p:nvSpPr>
          <p:cNvPr id="22" name="TextBox 241"/>
          <p:cNvSpPr txBox="1"/>
          <p:nvPr/>
        </p:nvSpPr>
        <p:spPr>
          <a:xfrm>
            <a:off x="2067527" y="3942205"/>
            <a:ext cx="1210589" cy="400110"/>
          </a:xfrm>
          <a:prstGeom prst="rect">
            <a:avLst/>
          </a:prstGeom>
          <a:noFill/>
        </p:spPr>
        <p:txBody>
          <a:bodyPr wrap="none" rtlCol="0">
            <a:spAutoFit/>
          </a:bodyPr>
          <a:lstStyle/>
          <a:p>
            <a:pPr algn="ctr"/>
            <a:r>
              <a:rPr lang="zh-CN" altLang="en-US" sz="2000" b="1" dirty="0">
                <a:solidFill>
                  <a:schemeClr val="accent1"/>
                </a:solidFill>
                <a:latin typeface="微软雅黑" panose="020B0503020204020204" pitchFamily="34" charset="-122"/>
                <a:ea typeface="微软雅黑" panose="020B0503020204020204" pitchFamily="34" charset="-122"/>
                <a:cs typeface="Lato Regular"/>
                <a:sym typeface="微软雅黑" panose="020B0503020204020204" pitchFamily="34" charset="-122"/>
              </a:rPr>
              <a:t>输入标题</a:t>
            </a:r>
            <a:endParaRPr lang="id-ID" sz="2000" b="1" dirty="0">
              <a:solidFill>
                <a:schemeClr val="accent1"/>
              </a:solidFill>
              <a:latin typeface="微软雅黑" panose="020B0503020204020204" pitchFamily="34" charset="-122"/>
              <a:ea typeface="微软雅黑" panose="020B0503020204020204" pitchFamily="34" charset="-122"/>
              <a:cs typeface="Lato Regular"/>
              <a:sym typeface="微软雅黑" panose="020B0503020204020204" pitchFamily="34" charset="-122"/>
            </a:endParaRPr>
          </a:p>
        </p:txBody>
      </p:sp>
      <p:cxnSp>
        <p:nvCxnSpPr>
          <p:cNvPr id="23" name="Straight Connector 242"/>
          <p:cNvCxnSpPr/>
          <p:nvPr/>
        </p:nvCxnSpPr>
        <p:spPr>
          <a:xfrm>
            <a:off x="1893652" y="4431097"/>
            <a:ext cx="155833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52"/>
          <p:cNvCxnSpPr/>
          <p:nvPr/>
        </p:nvCxnSpPr>
        <p:spPr>
          <a:xfrm>
            <a:off x="4297004" y="4431097"/>
            <a:ext cx="155833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256"/>
          <p:cNvCxnSpPr/>
          <p:nvPr/>
        </p:nvCxnSpPr>
        <p:spPr>
          <a:xfrm>
            <a:off x="6656815" y="4431097"/>
            <a:ext cx="155833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260"/>
          <p:cNvCxnSpPr/>
          <p:nvPr/>
        </p:nvCxnSpPr>
        <p:spPr>
          <a:xfrm>
            <a:off x="8932680" y="4431097"/>
            <a:ext cx="155833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8776397" y="2119582"/>
            <a:ext cx="1870904" cy="1774998"/>
            <a:chOff x="4691250" y="2119582"/>
            <a:chExt cx="1870904" cy="1774998"/>
          </a:xfrm>
        </p:grpSpPr>
        <p:graphicFrame>
          <p:nvGraphicFramePr>
            <p:cNvPr id="18" name="Chart 246"/>
            <p:cNvGraphicFramePr/>
            <p:nvPr/>
          </p:nvGraphicFramePr>
          <p:xfrm>
            <a:off x="4691250" y="2119582"/>
            <a:ext cx="1870904" cy="1774998"/>
          </p:xfrm>
          <a:graphic>
            <a:graphicData uri="http://schemas.openxmlformats.org/drawingml/2006/chart">
              <c:chart xmlns:c="http://schemas.openxmlformats.org/drawingml/2006/chart" xmlns:r="http://schemas.openxmlformats.org/officeDocument/2006/relationships" r:id="rId2"/>
            </a:graphicData>
          </a:graphic>
        </p:graphicFrame>
        <p:sp>
          <p:nvSpPr>
            <p:cNvPr id="37" name="TextBox 262"/>
            <p:cNvSpPr txBox="1"/>
            <p:nvPr/>
          </p:nvSpPr>
          <p:spPr>
            <a:xfrm>
              <a:off x="5027137" y="2689870"/>
              <a:ext cx="1201309" cy="646341"/>
            </a:xfrm>
            <a:prstGeom prst="rect">
              <a:avLst/>
            </a:prstGeom>
            <a:noFill/>
          </p:spPr>
          <p:txBody>
            <a:bodyPr wrap="none" lIns="182889" tIns="91445" rIns="182889" bIns="91445" rtlCol="0">
              <a:spAutoFit/>
            </a:bodyPr>
            <a:lstStyle/>
            <a:p>
              <a:pPr algn="ctr"/>
              <a:r>
                <a:rPr lang="en-US" sz="3000" b="1" dirty="0">
                  <a:solidFill>
                    <a:schemeClr val="accent1"/>
                  </a:solidFill>
                  <a:latin typeface="微软雅黑" panose="020B0503020204020204" pitchFamily="34" charset="-122"/>
                  <a:ea typeface="微软雅黑" panose="020B0503020204020204" pitchFamily="34" charset="-122"/>
                  <a:cs typeface="Lato Regular"/>
                  <a:sym typeface="微软雅黑" panose="020B0503020204020204" pitchFamily="34" charset="-122"/>
                </a:rPr>
                <a:t>25</a:t>
              </a:r>
              <a:r>
                <a:rPr lang="id-ID" sz="3000" b="1" dirty="0">
                  <a:solidFill>
                    <a:schemeClr val="accent1"/>
                  </a:solidFill>
                  <a:latin typeface="微软雅黑" panose="020B0503020204020204" pitchFamily="34" charset="-122"/>
                  <a:ea typeface="微软雅黑" panose="020B0503020204020204" pitchFamily="34" charset="-122"/>
                  <a:cs typeface="Lato Regular"/>
                  <a:sym typeface="微软雅黑" panose="020B0503020204020204" pitchFamily="34" charset="-122"/>
                </a:rPr>
                <a:t>%</a:t>
              </a:r>
              <a:endParaRPr lang="id-ID" sz="3000" b="1" dirty="0">
                <a:solidFill>
                  <a:schemeClr val="accent1"/>
                </a:solidFill>
                <a:latin typeface="微软雅黑" panose="020B0503020204020204" pitchFamily="34" charset="-122"/>
                <a:ea typeface="微软雅黑" panose="020B0503020204020204" pitchFamily="34" charset="-122"/>
                <a:cs typeface="Lato Regular"/>
                <a:sym typeface="微软雅黑" panose="020B0503020204020204" pitchFamily="34" charset="-122"/>
              </a:endParaRPr>
            </a:p>
          </p:txBody>
        </p:sp>
      </p:grpSp>
      <p:grpSp>
        <p:nvGrpSpPr>
          <p:cNvPr id="6" name="组合 5"/>
          <p:cNvGrpSpPr/>
          <p:nvPr/>
        </p:nvGrpSpPr>
        <p:grpSpPr>
          <a:xfrm>
            <a:off x="1737369" y="2119582"/>
            <a:ext cx="1870904" cy="1774998"/>
            <a:chOff x="6831970" y="2119582"/>
            <a:chExt cx="1870904" cy="1774998"/>
          </a:xfrm>
        </p:grpSpPr>
        <p:graphicFrame>
          <p:nvGraphicFramePr>
            <p:cNvPr id="19" name="Chart 248"/>
            <p:cNvGraphicFramePr/>
            <p:nvPr/>
          </p:nvGraphicFramePr>
          <p:xfrm>
            <a:off x="6831970" y="2119582"/>
            <a:ext cx="1870904" cy="1774998"/>
          </p:xfrm>
          <a:graphic>
            <a:graphicData uri="http://schemas.openxmlformats.org/drawingml/2006/chart">
              <c:chart xmlns:c="http://schemas.openxmlformats.org/drawingml/2006/chart" xmlns:r="http://schemas.openxmlformats.org/officeDocument/2006/relationships" r:id="rId3"/>
            </a:graphicData>
          </a:graphic>
        </p:graphicFrame>
        <p:sp>
          <p:nvSpPr>
            <p:cNvPr id="39" name="TextBox 263"/>
            <p:cNvSpPr txBox="1"/>
            <p:nvPr/>
          </p:nvSpPr>
          <p:spPr>
            <a:xfrm>
              <a:off x="7160527" y="2689870"/>
              <a:ext cx="1217236" cy="652629"/>
            </a:xfrm>
            <a:prstGeom prst="rect">
              <a:avLst/>
            </a:prstGeom>
            <a:noFill/>
          </p:spPr>
          <p:txBody>
            <a:bodyPr wrap="none" lIns="182889" tIns="91445" rIns="182889" bIns="91445" rtlCol="0">
              <a:spAutoFit/>
            </a:bodyPr>
            <a:lstStyle/>
            <a:p>
              <a:pPr algn="ctr"/>
              <a:r>
                <a:rPr lang="id-ID" sz="3000" b="1" dirty="0">
                  <a:solidFill>
                    <a:schemeClr val="accent1"/>
                  </a:solidFill>
                  <a:latin typeface="微软雅黑" panose="020B0503020204020204" pitchFamily="34" charset="-122"/>
                  <a:ea typeface="微软雅黑" panose="020B0503020204020204" pitchFamily="34" charset="-122"/>
                  <a:cs typeface="Lato Regular"/>
                  <a:sym typeface="微软雅黑" panose="020B0503020204020204" pitchFamily="34" charset="-122"/>
                </a:rPr>
                <a:t>90%</a:t>
              </a:r>
              <a:endParaRPr lang="id-ID" sz="3000" b="1" dirty="0">
                <a:solidFill>
                  <a:schemeClr val="accent1"/>
                </a:solidFill>
                <a:latin typeface="微软雅黑" panose="020B0503020204020204" pitchFamily="34" charset="-122"/>
                <a:ea typeface="微软雅黑" panose="020B0503020204020204" pitchFamily="34" charset="-122"/>
                <a:cs typeface="Lato Regular"/>
                <a:sym typeface="微软雅黑" panose="020B0503020204020204" pitchFamily="34" charset="-122"/>
              </a:endParaRPr>
            </a:p>
          </p:txBody>
        </p:sp>
      </p:grpSp>
      <p:grpSp>
        <p:nvGrpSpPr>
          <p:cNvPr id="7" name="组合 6"/>
          <p:cNvGrpSpPr/>
          <p:nvPr/>
        </p:nvGrpSpPr>
        <p:grpSpPr>
          <a:xfrm>
            <a:off x="6500532" y="2119582"/>
            <a:ext cx="1870904" cy="1774998"/>
            <a:chOff x="411056" y="2119582"/>
            <a:chExt cx="1870904" cy="1774998"/>
          </a:xfrm>
        </p:grpSpPr>
        <p:graphicFrame>
          <p:nvGraphicFramePr>
            <p:cNvPr id="20" name="Chart 238"/>
            <p:cNvGraphicFramePr/>
            <p:nvPr/>
          </p:nvGraphicFramePr>
          <p:xfrm>
            <a:off x="411056" y="2119582"/>
            <a:ext cx="1870904" cy="1774998"/>
          </p:xfrm>
          <a:graphic>
            <a:graphicData uri="http://schemas.openxmlformats.org/drawingml/2006/chart">
              <c:chart xmlns:c="http://schemas.openxmlformats.org/drawingml/2006/chart" xmlns:r="http://schemas.openxmlformats.org/officeDocument/2006/relationships" r:id="rId4"/>
            </a:graphicData>
          </a:graphic>
        </p:graphicFrame>
        <p:sp>
          <p:nvSpPr>
            <p:cNvPr id="41" name="TextBox 264"/>
            <p:cNvSpPr txBox="1"/>
            <p:nvPr/>
          </p:nvSpPr>
          <p:spPr>
            <a:xfrm>
              <a:off x="746815" y="2689870"/>
              <a:ext cx="1217236" cy="652629"/>
            </a:xfrm>
            <a:prstGeom prst="rect">
              <a:avLst/>
            </a:prstGeom>
            <a:noFill/>
          </p:spPr>
          <p:txBody>
            <a:bodyPr wrap="none" lIns="182889" tIns="91445" rIns="182889" bIns="91445" rtlCol="0">
              <a:spAutoFit/>
            </a:bodyPr>
            <a:lstStyle/>
            <a:p>
              <a:pPr algn="ctr"/>
              <a:r>
                <a:rPr lang="id-ID" sz="3000" b="1" dirty="0">
                  <a:solidFill>
                    <a:schemeClr val="accent1"/>
                  </a:solidFill>
                  <a:latin typeface="微软雅黑" panose="020B0503020204020204" pitchFamily="34" charset="-122"/>
                  <a:ea typeface="微软雅黑" panose="020B0503020204020204" pitchFamily="34" charset="-122"/>
                  <a:cs typeface="Lato Regular"/>
                  <a:sym typeface="微软雅黑" panose="020B0503020204020204" pitchFamily="34" charset="-122"/>
                </a:rPr>
                <a:t>50%</a:t>
              </a:r>
              <a:endParaRPr lang="id-ID" sz="3000" b="1" dirty="0">
                <a:solidFill>
                  <a:schemeClr val="accent1"/>
                </a:solidFill>
                <a:latin typeface="微软雅黑" panose="020B0503020204020204" pitchFamily="34" charset="-122"/>
                <a:ea typeface="微软雅黑" panose="020B0503020204020204" pitchFamily="34" charset="-122"/>
                <a:cs typeface="Lato Regular"/>
                <a:sym typeface="微软雅黑" panose="020B0503020204020204" pitchFamily="34" charset="-122"/>
              </a:endParaRPr>
            </a:p>
          </p:txBody>
        </p:sp>
      </p:grpSp>
      <p:sp>
        <p:nvSpPr>
          <p:cNvPr id="43" name="TextBox 241"/>
          <p:cNvSpPr txBox="1"/>
          <p:nvPr/>
        </p:nvSpPr>
        <p:spPr>
          <a:xfrm>
            <a:off x="4470879" y="3942205"/>
            <a:ext cx="1210589" cy="400110"/>
          </a:xfrm>
          <a:prstGeom prst="rect">
            <a:avLst/>
          </a:prstGeom>
          <a:noFill/>
        </p:spPr>
        <p:txBody>
          <a:bodyPr wrap="none" rtlCol="0">
            <a:spAutoFit/>
          </a:bodyPr>
          <a:lstStyle/>
          <a:p>
            <a:pPr algn="ctr"/>
            <a:r>
              <a:rPr lang="zh-CN" altLang="en-US" sz="2000" b="1" dirty="0">
                <a:solidFill>
                  <a:schemeClr val="accent1"/>
                </a:solidFill>
                <a:latin typeface="微软雅黑" panose="020B0503020204020204" pitchFamily="34" charset="-122"/>
                <a:ea typeface="微软雅黑" panose="020B0503020204020204" pitchFamily="34" charset="-122"/>
                <a:cs typeface="Lato Regular"/>
                <a:sym typeface="微软雅黑" panose="020B0503020204020204" pitchFamily="34" charset="-122"/>
              </a:rPr>
              <a:t>输入标题</a:t>
            </a:r>
            <a:endParaRPr lang="id-ID" sz="2000" b="1" dirty="0">
              <a:solidFill>
                <a:schemeClr val="accent1"/>
              </a:solidFill>
              <a:latin typeface="微软雅黑" panose="020B0503020204020204" pitchFamily="34" charset="-122"/>
              <a:ea typeface="微软雅黑" panose="020B0503020204020204" pitchFamily="34" charset="-122"/>
              <a:cs typeface="Lato Regular"/>
              <a:sym typeface="微软雅黑" panose="020B0503020204020204" pitchFamily="34" charset="-122"/>
            </a:endParaRPr>
          </a:p>
        </p:txBody>
      </p:sp>
      <p:sp>
        <p:nvSpPr>
          <p:cNvPr id="44" name="TextBox 241"/>
          <p:cNvSpPr txBox="1"/>
          <p:nvPr/>
        </p:nvSpPr>
        <p:spPr>
          <a:xfrm>
            <a:off x="6830690" y="3942205"/>
            <a:ext cx="1210589" cy="400110"/>
          </a:xfrm>
          <a:prstGeom prst="rect">
            <a:avLst/>
          </a:prstGeom>
          <a:noFill/>
        </p:spPr>
        <p:txBody>
          <a:bodyPr wrap="none" rtlCol="0">
            <a:spAutoFit/>
          </a:bodyPr>
          <a:lstStyle/>
          <a:p>
            <a:pPr algn="ctr"/>
            <a:r>
              <a:rPr lang="zh-CN" altLang="en-US" sz="2000" b="1" dirty="0">
                <a:solidFill>
                  <a:schemeClr val="accent1"/>
                </a:solidFill>
                <a:latin typeface="微软雅黑" panose="020B0503020204020204" pitchFamily="34" charset="-122"/>
                <a:ea typeface="微软雅黑" panose="020B0503020204020204" pitchFamily="34" charset="-122"/>
                <a:cs typeface="Lato Regular"/>
                <a:sym typeface="微软雅黑" panose="020B0503020204020204" pitchFamily="34" charset="-122"/>
              </a:rPr>
              <a:t>输入标题</a:t>
            </a:r>
            <a:endParaRPr lang="id-ID" sz="2000" b="1" dirty="0">
              <a:solidFill>
                <a:schemeClr val="accent1"/>
              </a:solidFill>
              <a:latin typeface="微软雅黑" panose="020B0503020204020204" pitchFamily="34" charset="-122"/>
              <a:ea typeface="微软雅黑" panose="020B0503020204020204" pitchFamily="34" charset="-122"/>
              <a:cs typeface="Lato Regular"/>
              <a:sym typeface="微软雅黑" panose="020B0503020204020204" pitchFamily="34" charset="-122"/>
            </a:endParaRPr>
          </a:p>
        </p:txBody>
      </p:sp>
      <p:sp>
        <p:nvSpPr>
          <p:cNvPr id="45" name="TextBox 241"/>
          <p:cNvSpPr txBox="1"/>
          <p:nvPr/>
        </p:nvSpPr>
        <p:spPr>
          <a:xfrm>
            <a:off x="9106555" y="3942205"/>
            <a:ext cx="1210589" cy="400110"/>
          </a:xfrm>
          <a:prstGeom prst="rect">
            <a:avLst/>
          </a:prstGeom>
          <a:noFill/>
        </p:spPr>
        <p:txBody>
          <a:bodyPr wrap="none" rtlCol="0">
            <a:spAutoFit/>
          </a:bodyPr>
          <a:lstStyle/>
          <a:p>
            <a:pPr algn="ctr"/>
            <a:r>
              <a:rPr lang="zh-CN" altLang="en-US" sz="2000" b="1" dirty="0">
                <a:solidFill>
                  <a:schemeClr val="accent1"/>
                </a:solidFill>
                <a:latin typeface="微软雅黑" panose="020B0503020204020204" pitchFamily="34" charset="-122"/>
                <a:ea typeface="微软雅黑" panose="020B0503020204020204" pitchFamily="34" charset="-122"/>
                <a:cs typeface="Lato Regular"/>
                <a:sym typeface="微软雅黑" panose="020B0503020204020204" pitchFamily="34" charset="-122"/>
              </a:rPr>
              <a:t>输入标题</a:t>
            </a:r>
            <a:endParaRPr lang="id-ID" sz="2000" b="1" dirty="0">
              <a:solidFill>
                <a:schemeClr val="accent1"/>
              </a:solidFill>
              <a:latin typeface="微软雅黑" panose="020B0503020204020204" pitchFamily="34" charset="-122"/>
              <a:ea typeface="微软雅黑" panose="020B0503020204020204" pitchFamily="34" charset="-122"/>
              <a:cs typeface="Lato Regular"/>
              <a:sym typeface="微软雅黑" panose="020B0503020204020204" pitchFamily="34" charset="-122"/>
            </a:endParaRPr>
          </a:p>
        </p:txBody>
      </p:sp>
      <p:sp>
        <p:nvSpPr>
          <p:cNvPr id="46" name="TextBox 3"/>
          <p:cNvSpPr txBox="1"/>
          <p:nvPr/>
        </p:nvSpPr>
        <p:spPr bwMode="auto">
          <a:xfrm>
            <a:off x="1788238" y="4545538"/>
            <a:ext cx="1769166" cy="1023742"/>
          </a:xfrm>
          <a:prstGeom prst="rect">
            <a:avLst/>
          </a:prstGeom>
          <a:noFill/>
        </p:spPr>
        <p:txBody>
          <a:bodyPr wrap="square" lIns="90000" rIns="90000">
            <a:spAutoFit/>
          </a:bodyPr>
          <a:lstStyle/>
          <a:p>
            <a:pPr>
              <a:lnSpc>
                <a:spcPct val="150000"/>
              </a:lnSpc>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TextBox 3"/>
          <p:cNvSpPr txBox="1"/>
          <p:nvPr/>
        </p:nvSpPr>
        <p:spPr bwMode="auto">
          <a:xfrm>
            <a:off x="4191590" y="4545538"/>
            <a:ext cx="1769166" cy="1023742"/>
          </a:xfrm>
          <a:prstGeom prst="rect">
            <a:avLst/>
          </a:prstGeom>
          <a:noFill/>
        </p:spPr>
        <p:txBody>
          <a:bodyPr wrap="square" lIns="90000" rIns="90000">
            <a:spAutoFit/>
          </a:bodyPr>
          <a:lstStyle/>
          <a:p>
            <a:pPr>
              <a:lnSpc>
                <a:spcPct val="150000"/>
              </a:lnSpc>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TextBox 3"/>
          <p:cNvSpPr txBox="1"/>
          <p:nvPr/>
        </p:nvSpPr>
        <p:spPr bwMode="auto">
          <a:xfrm>
            <a:off x="6551401" y="4545538"/>
            <a:ext cx="1769166" cy="1023742"/>
          </a:xfrm>
          <a:prstGeom prst="rect">
            <a:avLst/>
          </a:prstGeom>
          <a:noFill/>
        </p:spPr>
        <p:txBody>
          <a:bodyPr wrap="square" lIns="90000" rIns="90000">
            <a:spAutoFit/>
          </a:bodyPr>
          <a:lstStyle/>
          <a:p>
            <a:pPr>
              <a:lnSpc>
                <a:spcPct val="150000"/>
              </a:lnSpc>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TextBox 3"/>
          <p:cNvSpPr txBox="1"/>
          <p:nvPr/>
        </p:nvSpPr>
        <p:spPr bwMode="auto">
          <a:xfrm>
            <a:off x="8827266" y="4545538"/>
            <a:ext cx="1769166" cy="1023742"/>
          </a:xfrm>
          <a:prstGeom prst="rect">
            <a:avLst/>
          </a:prstGeom>
          <a:noFill/>
        </p:spPr>
        <p:txBody>
          <a:bodyPr wrap="square" lIns="90000" rIns="90000">
            <a:spAutoFit/>
          </a:bodyPr>
          <a:lstStyle/>
          <a:p>
            <a:pPr>
              <a:lnSpc>
                <a:spcPct val="150000"/>
              </a:lnSpc>
              <a:defRPr/>
            </a:pPr>
            <a:r>
              <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a:t>
            </a:r>
            <a:endParaRPr lang="zh-CN" altLang="en-US" sz="14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请在这里输入标题</a:t>
            </a:r>
            <a:endParaRPr lang="zh-CN" altLang="en-US" dirty="0">
              <a:sym typeface="微软雅黑" panose="020B0503020204020204" pitchFamily="34" charset="-122"/>
            </a:endParaRPr>
          </a:p>
        </p:txBody>
      </p:sp>
      <p:grpSp>
        <p:nvGrpSpPr>
          <p:cNvPr id="19" name="Group 4"/>
          <p:cNvGrpSpPr>
            <a:grpSpLocks noChangeAspect="1"/>
          </p:cNvGrpSpPr>
          <p:nvPr/>
        </p:nvGrpSpPr>
        <p:grpSpPr bwMode="auto">
          <a:xfrm>
            <a:off x="5845290" y="1431138"/>
            <a:ext cx="1793969" cy="1797202"/>
            <a:chOff x="2084" y="1004"/>
            <a:chExt cx="554" cy="555"/>
          </a:xfrm>
        </p:grpSpPr>
        <p:sp>
          <p:nvSpPr>
            <p:cNvPr id="20" name="Freeform 5"/>
            <p:cNvSpPr>
              <a:spLocks noEditPoints="1"/>
            </p:cNvSpPr>
            <p:nvPr/>
          </p:nvSpPr>
          <p:spPr bwMode="auto">
            <a:xfrm>
              <a:off x="2084" y="1004"/>
              <a:ext cx="554" cy="555"/>
            </a:xfrm>
            <a:custGeom>
              <a:avLst/>
              <a:gdLst>
                <a:gd name="T0" fmla="*/ 232 w 232"/>
                <a:gd name="T1" fmla="*/ 93 h 232"/>
                <a:gd name="T2" fmla="*/ 229 w 232"/>
                <a:gd name="T3" fmla="*/ 79 h 232"/>
                <a:gd name="T4" fmla="*/ 224 w 232"/>
                <a:gd name="T5" fmla="*/ 66 h 232"/>
                <a:gd name="T6" fmla="*/ 193 w 232"/>
                <a:gd name="T7" fmla="*/ 65 h 232"/>
                <a:gd name="T8" fmla="*/ 178 w 232"/>
                <a:gd name="T9" fmla="*/ 48 h 232"/>
                <a:gd name="T10" fmla="*/ 182 w 232"/>
                <a:gd name="T11" fmla="*/ 17 h 232"/>
                <a:gd name="T12" fmla="*/ 157 w 232"/>
                <a:gd name="T13" fmla="*/ 5 h 232"/>
                <a:gd name="T14" fmla="*/ 135 w 232"/>
                <a:gd name="T15" fmla="*/ 26 h 232"/>
                <a:gd name="T16" fmla="*/ 112 w 232"/>
                <a:gd name="T17" fmla="*/ 24 h 232"/>
                <a:gd name="T18" fmla="*/ 93 w 232"/>
                <a:gd name="T19" fmla="*/ 0 h 232"/>
                <a:gd name="T20" fmla="*/ 80 w 232"/>
                <a:gd name="T21" fmla="*/ 3 h 232"/>
                <a:gd name="T22" fmla="*/ 67 w 232"/>
                <a:gd name="T23" fmla="*/ 8 h 232"/>
                <a:gd name="T24" fmla="*/ 66 w 232"/>
                <a:gd name="T25" fmla="*/ 39 h 232"/>
                <a:gd name="T26" fmla="*/ 49 w 232"/>
                <a:gd name="T27" fmla="*/ 54 h 232"/>
                <a:gd name="T28" fmla="*/ 18 w 232"/>
                <a:gd name="T29" fmla="*/ 50 h 232"/>
                <a:gd name="T30" fmla="*/ 5 w 232"/>
                <a:gd name="T31" fmla="*/ 75 h 232"/>
                <a:gd name="T32" fmla="*/ 27 w 232"/>
                <a:gd name="T33" fmla="*/ 97 h 232"/>
                <a:gd name="T34" fmla="*/ 25 w 232"/>
                <a:gd name="T35" fmla="*/ 120 h 232"/>
                <a:gd name="T36" fmla="*/ 0 w 232"/>
                <a:gd name="T37" fmla="*/ 139 h 232"/>
                <a:gd name="T38" fmla="*/ 4 w 232"/>
                <a:gd name="T39" fmla="*/ 152 h 232"/>
                <a:gd name="T40" fmla="*/ 9 w 232"/>
                <a:gd name="T41" fmla="*/ 165 h 232"/>
                <a:gd name="T42" fmla="*/ 40 w 232"/>
                <a:gd name="T43" fmla="*/ 166 h 232"/>
                <a:gd name="T44" fmla="*/ 55 w 232"/>
                <a:gd name="T45" fmla="*/ 183 h 232"/>
                <a:gd name="T46" fmla="*/ 51 w 232"/>
                <a:gd name="T47" fmla="*/ 214 h 232"/>
                <a:gd name="T48" fmla="*/ 76 w 232"/>
                <a:gd name="T49" fmla="*/ 227 h 232"/>
                <a:gd name="T50" fmla="*/ 98 w 232"/>
                <a:gd name="T51" fmla="*/ 205 h 232"/>
                <a:gd name="T52" fmla="*/ 120 w 232"/>
                <a:gd name="T53" fmla="*/ 207 h 232"/>
                <a:gd name="T54" fmla="*/ 139 w 232"/>
                <a:gd name="T55" fmla="*/ 232 h 232"/>
                <a:gd name="T56" fmla="*/ 153 w 232"/>
                <a:gd name="T57" fmla="*/ 228 h 232"/>
                <a:gd name="T58" fmla="*/ 166 w 232"/>
                <a:gd name="T59" fmla="*/ 223 h 232"/>
                <a:gd name="T60" fmla="*/ 167 w 232"/>
                <a:gd name="T61" fmla="*/ 192 h 232"/>
                <a:gd name="T62" fmla="*/ 184 w 232"/>
                <a:gd name="T63" fmla="*/ 177 h 232"/>
                <a:gd name="T64" fmla="*/ 215 w 232"/>
                <a:gd name="T65" fmla="*/ 181 h 232"/>
                <a:gd name="T66" fmla="*/ 227 w 232"/>
                <a:gd name="T67" fmla="*/ 156 h 232"/>
                <a:gd name="T68" fmla="*/ 206 w 232"/>
                <a:gd name="T69" fmla="*/ 134 h 232"/>
                <a:gd name="T70" fmla="*/ 208 w 232"/>
                <a:gd name="T71" fmla="*/ 112 h 232"/>
                <a:gd name="T72" fmla="*/ 232 w 232"/>
                <a:gd name="T73" fmla="*/ 93 h 232"/>
                <a:gd name="T74" fmla="*/ 179 w 232"/>
                <a:gd name="T75" fmla="*/ 86 h 232"/>
                <a:gd name="T76" fmla="*/ 152 w 232"/>
                <a:gd name="T77" fmla="*/ 95 h 232"/>
                <a:gd name="T78" fmla="*/ 113 w 232"/>
                <a:gd name="T79" fmla="*/ 75 h 232"/>
                <a:gd name="T80" fmla="*/ 104 w 232"/>
                <a:gd name="T81" fmla="*/ 48 h 232"/>
                <a:gd name="T82" fmla="*/ 179 w 232"/>
                <a:gd name="T83" fmla="*/ 86 h 232"/>
                <a:gd name="T84" fmla="*/ 122 w 232"/>
                <a:gd name="T85" fmla="*/ 132 h 232"/>
                <a:gd name="T86" fmla="*/ 100 w 232"/>
                <a:gd name="T87" fmla="*/ 121 h 232"/>
                <a:gd name="T88" fmla="*/ 111 w 232"/>
                <a:gd name="T89" fmla="*/ 99 h 232"/>
                <a:gd name="T90" fmla="*/ 133 w 232"/>
                <a:gd name="T91" fmla="*/ 110 h 232"/>
                <a:gd name="T92" fmla="*/ 122 w 232"/>
                <a:gd name="T93" fmla="*/ 132 h 232"/>
                <a:gd name="T94" fmla="*/ 87 w 232"/>
                <a:gd name="T95" fmla="*/ 53 h 232"/>
                <a:gd name="T96" fmla="*/ 95 w 232"/>
                <a:gd name="T97" fmla="*/ 80 h 232"/>
                <a:gd name="T98" fmla="*/ 76 w 232"/>
                <a:gd name="T99" fmla="*/ 120 h 232"/>
                <a:gd name="T100" fmla="*/ 48 w 232"/>
                <a:gd name="T101" fmla="*/ 128 h 232"/>
                <a:gd name="T102" fmla="*/ 87 w 232"/>
                <a:gd name="T103" fmla="*/ 53 h 232"/>
                <a:gd name="T104" fmla="*/ 54 w 232"/>
                <a:gd name="T105" fmla="*/ 145 h 232"/>
                <a:gd name="T106" fmla="*/ 81 w 232"/>
                <a:gd name="T107" fmla="*/ 137 h 232"/>
                <a:gd name="T108" fmla="*/ 120 w 232"/>
                <a:gd name="T109" fmla="*/ 156 h 232"/>
                <a:gd name="T110" fmla="*/ 129 w 232"/>
                <a:gd name="T111" fmla="*/ 184 h 232"/>
                <a:gd name="T112" fmla="*/ 54 w 232"/>
                <a:gd name="T113" fmla="*/ 145 h 232"/>
                <a:gd name="T114" fmla="*/ 146 w 232"/>
                <a:gd name="T115" fmla="*/ 178 h 232"/>
                <a:gd name="T116" fmla="*/ 137 w 232"/>
                <a:gd name="T117" fmla="*/ 151 h 232"/>
                <a:gd name="T118" fmla="*/ 157 w 232"/>
                <a:gd name="T119" fmla="*/ 112 h 232"/>
                <a:gd name="T120" fmla="*/ 184 w 232"/>
                <a:gd name="T121" fmla="*/ 103 h 232"/>
                <a:gd name="T122" fmla="*/ 146 w 232"/>
                <a:gd name="T123" fmla="*/ 17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2" h="232">
                  <a:moveTo>
                    <a:pt x="232" y="93"/>
                  </a:moveTo>
                  <a:cubicBezTo>
                    <a:pt x="231" y="88"/>
                    <a:pt x="230" y="84"/>
                    <a:pt x="229" y="79"/>
                  </a:cubicBezTo>
                  <a:cubicBezTo>
                    <a:pt x="227" y="74"/>
                    <a:pt x="226" y="70"/>
                    <a:pt x="224" y="66"/>
                  </a:cubicBezTo>
                  <a:cubicBezTo>
                    <a:pt x="193" y="65"/>
                    <a:pt x="193" y="65"/>
                    <a:pt x="193" y="65"/>
                  </a:cubicBezTo>
                  <a:cubicBezTo>
                    <a:pt x="189" y="59"/>
                    <a:pt x="184" y="53"/>
                    <a:pt x="178" y="48"/>
                  </a:cubicBezTo>
                  <a:cubicBezTo>
                    <a:pt x="182" y="17"/>
                    <a:pt x="182" y="17"/>
                    <a:pt x="182" y="17"/>
                  </a:cubicBezTo>
                  <a:cubicBezTo>
                    <a:pt x="174" y="12"/>
                    <a:pt x="166" y="8"/>
                    <a:pt x="157" y="5"/>
                  </a:cubicBezTo>
                  <a:cubicBezTo>
                    <a:pt x="135" y="26"/>
                    <a:pt x="135" y="26"/>
                    <a:pt x="135" y="26"/>
                  </a:cubicBezTo>
                  <a:cubicBezTo>
                    <a:pt x="127" y="24"/>
                    <a:pt x="120" y="24"/>
                    <a:pt x="112" y="24"/>
                  </a:cubicBezTo>
                  <a:cubicBezTo>
                    <a:pt x="93" y="0"/>
                    <a:pt x="93" y="0"/>
                    <a:pt x="93" y="0"/>
                  </a:cubicBezTo>
                  <a:cubicBezTo>
                    <a:pt x="89" y="1"/>
                    <a:pt x="84" y="2"/>
                    <a:pt x="80" y="3"/>
                  </a:cubicBezTo>
                  <a:cubicBezTo>
                    <a:pt x="75" y="5"/>
                    <a:pt x="71" y="6"/>
                    <a:pt x="67" y="8"/>
                  </a:cubicBezTo>
                  <a:cubicBezTo>
                    <a:pt x="66" y="39"/>
                    <a:pt x="66" y="39"/>
                    <a:pt x="66" y="39"/>
                  </a:cubicBezTo>
                  <a:cubicBezTo>
                    <a:pt x="59" y="43"/>
                    <a:pt x="54" y="48"/>
                    <a:pt x="49" y="54"/>
                  </a:cubicBezTo>
                  <a:cubicBezTo>
                    <a:pt x="18" y="50"/>
                    <a:pt x="18" y="50"/>
                    <a:pt x="18" y="50"/>
                  </a:cubicBezTo>
                  <a:cubicBezTo>
                    <a:pt x="13" y="58"/>
                    <a:pt x="9" y="66"/>
                    <a:pt x="5" y="75"/>
                  </a:cubicBezTo>
                  <a:cubicBezTo>
                    <a:pt x="27" y="97"/>
                    <a:pt x="27" y="97"/>
                    <a:pt x="27" y="97"/>
                  </a:cubicBezTo>
                  <a:cubicBezTo>
                    <a:pt x="25" y="105"/>
                    <a:pt x="24" y="112"/>
                    <a:pt x="25" y="120"/>
                  </a:cubicBezTo>
                  <a:cubicBezTo>
                    <a:pt x="0" y="139"/>
                    <a:pt x="0" y="139"/>
                    <a:pt x="0" y="139"/>
                  </a:cubicBezTo>
                  <a:cubicBezTo>
                    <a:pt x="1" y="143"/>
                    <a:pt x="2" y="148"/>
                    <a:pt x="4" y="152"/>
                  </a:cubicBezTo>
                  <a:cubicBezTo>
                    <a:pt x="5" y="157"/>
                    <a:pt x="7" y="161"/>
                    <a:pt x="9" y="165"/>
                  </a:cubicBezTo>
                  <a:cubicBezTo>
                    <a:pt x="40" y="166"/>
                    <a:pt x="40" y="166"/>
                    <a:pt x="40" y="166"/>
                  </a:cubicBezTo>
                  <a:cubicBezTo>
                    <a:pt x="44" y="173"/>
                    <a:pt x="49" y="178"/>
                    <a:pt x="55" y="183"/>
                  </a:cubicBezTo>
                  <a:cubicBezTo>
                    <a:pt x="51" y="214"/>
                    <a:pt x="51" y="214"/>
                    <a:pt x="51" y="214"/>
                  </a:cubicBezTo>
                  <a:cubicBezTo>
                    <a:pt x="58" y="219"/>
                    <a:pt x="67" y="224"/>
                    <a:pt x="76" y="227"/>
                  </a:cubicBezTo>
                  <a:cubicBezTo>
                    <a:pt x="98" y="205"/>
                    <a:pt x="98" y="205"/>
                    <a:pt x="98" y="205"/>
                  </a:cubicBezTo>
                  <a:cubicBezTo>
                    <a:pt x="105" y="207"/>
                    <a:pt x="113" y="208"/>
                    <a:pt x="120" y="207"/>
                  </a:cubicBezTo>
                  <a:cubicBezTo>
                    <a:pt x="139" y="232"/>
                    <a:pt x="139" y="232"/>
                    <a:pt x="139" y="232"/>
                  </a:cubicBezTo>
                  <a:cubicBezTo>
                    <a:pt x="144" y="231"/>
                    <a:pt x="148" y="230"/>
                    <a:pt x="153" y="228"/>
                  </a:cubicBezTo>
                  <a:cubicBezTo>
                    <a:pt x="158" y="227"/>
                    <a:pt x="162" y="225"/>
                    <a:pt x="166" y="223"/>
                  </a:cubicBezTo>
                  <a:cubicBezTo>
                    <a:pt x="167" y="192"/>
                    <a:pt x="167" y="192"/>
                    <a:pt x="167" y="192"/>
                  </a:cubicBezTo>
                  <a:cubicBezTo>
                    <a:pt x="173" y="188"/>
                    <a:pt x="179" y="183"/>
                    <a:pt x="184" y="177"/>
                  </a:cubicBezTo>
                  <a:cubicBezTo>
                    <a:pt x="215" y="181"/>
                    <a:pt x="215" y="181"/>
                    <a:pt x="215" y="181"/>
                  </a:cubicBezTo>
                  <a:cubicBezTo>
                    <a:pt x="220" y="174"/>
                    <a:pt x="224" y="165"/>
                    <a:pt x="227" y="156"/>
                  </a:cubicBezTo>
                  <a:cubicBezTo>
                    <a:pt x="206" y="134"/>
                    <a:pt x="206" y="134"/>
                    <a:pt x="206" y="134"/>
                  </a:cubicBezTo>
                  <a:cubicBezTo>
                    <a:pt x="208" y="127"/>
                    <a:pt x="208" y="119"/>
                    <a:pt x="208" y="112"/>
                  </a:cubicBezTo>
                  <a:lnTo>
                    <a:pt x="232" y="93"/>
                  </a:lnTo>
                  <a:close/>
                  <a:moveTo>
                    <a:pt x="179" y="86"/>
                  </a:moveTo>
                  <a:cubicBezTo>
                    <a:pt x="152" y="95"/>
                    <a:pt x="152" y="95"/>
                    <a:pt x="152" y="95"/>
                  </a:cubicBezTo>
                  <a:cubicBezTo>
                    <a:pt x="144" y="81"/>
                    <a:pt x="128" y="73"/>
                    <a:pt x="113" y="75"/>
                  </a:cubicBezTo>
                  <a:cubicBezTo>
                    <a:pt x="104" y="48"/>
                    <a:pt x="104" y="48"/>
                    <a:pt x="104" y="48"/>
                  </a:cubicBezTo>
                  <a:cubicBezTo>
                    <a:pt x="134" y="42"/>
                    <a:pt x="165" y="58"/>
                    <a:pt x="179" y="86"/>
                  </a:cubicBezTo>
                  <a:close/>
                  <a:moveTo>
                    <a:pt x="122" y="132"/>
                  </a:moveTo>
                  <a:cubicBezTo>
                    <a:pt x="113" y="135"/>
                    <a:pt x="103" y="130"/>
                    <a:pt x="100" y="121"/>
                  </a:cubicBezTo>
                  <a:cubicBezTo>
                    <a:pt x="97" y="112"/>
                    <a:pt x="102" y="102"/>
                    <a:pt x="111" y="99"/>
                  </a:cubicBezTo>
                  <a:cubicBezTo>
                    <a:pt x="120" y="96"/>
                    <a:pt x="130" y="101"/>
                    <a:pt x="133" y="110"/>
                  </a:cubicBezTo>
                  <a:cubicBezTo>
                    <a:pt x="136" y="119"/>
                    <a:pt x="131" y="129"/>
                    <a:pt x="122" y="132"/>
                  </a:cubicBezTo>
                  <a:close/>
                  <a:moveTo>
                    <a:pt x="87" y="53"/>
                  </a:moveTo>
                  <a:cubicBezTo>
                    <a:pt x="95" y="80"/>
                    <a:pt x="95" y="80"/>
                    <a:pt x="95" y="80"/>
                  </a:cubicBezTo>
                  <a:cubicBezTo>
                    <a:pt x="82" y="88"/>
                    <a:pt x="74" y="104"/>
                    <a:pt x="76" y="120"/>
                  </a:cubicBezTo>
                  <a:cubicBezTo>
                    <a:pt x="48" y="128"/>
                    <a:pt x="48" y="128"/>
                    <a:pt x="48" y="128"/>
                  </a:cubicBezTo>
                  <a:cubicBezTo>
                    <a:pt x="43" y="98"/>
                    <a:pt x="58" y="67"/>
                    <a:pt x="87" y="53"/>
                  </a:cubicBezTo>
                  <a:close/>
                  <a:moveTo>
                    <a:pt x="54" y="145"/>
                  </a:moveTo>
                  <a:cubicBezTo>
                    <a:pt x="81" y="137"/>
                    <a:pt x="81" y="137"/>
                    <a:pt x="81" y="137"/>
                  </a:cubicBezTo>
                  <a:cubicBezTo>
                    <a:pt x="89" y="150"/>
                    <a:pt x="104" y="158"/>
                    <a:pt x="120" y="156"/>
                  </a:cubicBezTo>
                  <a:cubicBezTo>
                    <a:pt x="129" y="184"/>
                    <a:pt x="129" y="184"/>
                    <a:pt x="129" y="184"/>
                  </a:cubicBezTo>
                  <a:cubicBezTo>
                    <a:pt x="98" y="189"/>
                    <a:pt x="67" y="174"/>
                    <a:pt x="54" y="145"/>
                  </a:cubicBezTo>
                  <a:close/>
                  <a:moveTo>
                    <a:pt x="146" y="178"/>
                  </a:moveTo>
                  <a:cubicBezTo>
                    <a:pt x="137" y="151"/>
                    <a:pt x="137" y="151"/>
                    <a:pt x="137" y="151"/>
                  </a:cubicBezTo>
                  <a:cubicBezTo>
                    <a:pt x="151" y="143"/>
                    <a:pt x="159" y="128"/>
                    <a:pt x="157" y="112"/>
                  </a:cubicBezTo>
                  <a:cubicBezTo>
                    <a:pt x="184" y="103"/>
                    <a:pt x="184" y="103"/>
                    <a:pt x="184" y="103"/>
                  </a:cubicBezTo>
                  <a:cubicBezTo>
                    <a:pt x="190" y="134"/>
                    <a:pt x="174" y="165"/>
                    <a:pt x="146" y="178"/>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Oval 6"/>
            <p:cNvSpPr>
              <a:spLocks noChangeArrowheads="1"/>
            </p:cNvSpPr>
            <p:nvPr/>
          </p:nvSpPr>
          <p:spPr bwMode="auto">
            <a:xfrm>
              <a:off x="2192" y="1112"/>
              <a:ext cx="339" cy="340"/>
            </a:xfrm>
            <a:prstGeom prst="ellipse">
              <a:avLst/>
            </a:pr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2" name="Group 4"/>
          <p:cNvGrpSpPr>
            <a:grpSpLocks noChangeAspect="1"/>
          </p:cNvGrpSpPr>
          <p:nvPr/>
        </p:nvGrpSpPr>
        <p:grpSpPr bwMode="auto">
          <a:xfrm>
            <a:off x="7198574" y="2436786"/>
            <a:ext cx="2310562" cy="2314727"/>
            <a:chOff x="2084" y="1004"/>
            <a:chExt cx="554" cy="555"/>
          </a:xfrm>
        </p:grpSpPr>
        <p:sp>
          <p:nvSpPr>
            <p:cNvPr id="23" name="Freeform 5"/>
            <p:cNvSpPr>
              <a:spLocks noEditPoints="1"/>
            </p:cNvSpPr>
            <p:nvPr/>
          </p:nvSpPr>
          <p:spPr bwMode="auto">
            <a:xfrm>
              <a:off x="2084" y="1004"/>
              <a:ext cx="554" cy="555"/>
            </a:xfrm>
            <a:custGeom>
              <a:avLst/>
              <a:gdLst>
                <a:gd name="T0" fmla="*/ 232 w 232"/>
                <a:gd name="T1" fmla="*/ 93 h 232"/>
                <a:gd name="T2" fmla="*/ 229 w 232"/>
                <a:gd name="T3" fmla="*/ 79 h 232"/>
                <a:gd name="T4" fmla="*/ 224 w 232"/>
                <a:gd name="T5" fmla="*/ 66 h 232"/>
                <a:gd name="T6" fmla="*/ 193 w 232"/>
                <a:gd name="T7" fmla="*/ 65 h 232"/>
                <a:gd name="T8" fmla="*/ 178 w 232"/>
                <a:gd name="T9" fmla="*/ 48 h 232"/>
                <a:gd name="T10" fmla="*/ 182 w 232"/>
                <a:gd name="T11" fmla="*/ 17 h 232"/>
                <a:gd name="T12" fmla="*/ 157 w 232"/>
                <a:gd name="T13" fmla="*/ 5 h 232"/>
                <a:gd name="T14" fmla="*/ 135 w 232"/>
                <a:gd name="T15" fmla="*/ 26 h 232"/>
                <a:gd name="T16" fmla="*/ 112 w 232"/>
                <a:gd name="T17" fmla="*/ 24 h 232"/>
                <a:gd name="T18" fmla="*/ 93 w 232"/>
                <a:gd name="T19" fmla="*/ 0 h 232"/>
                <a:gd name="T20" fmla="*/ 80 w 232"/>
                <a:gd name="T21" fmla="*/ 3 h 232"/>
                <a:gd name="T22" fmla="*/ 67 w 232"/>
                <a:gd name="T23" fmla="*/ 8 h 232"/>
                <a:gd name="T24" fmla="*/ 66 w 232"/>
                <a:gd name="T25" fmla="*/ 39 h 232"/>
                <a:gd name="T26" fmla="*/ 49 w 232"/>
                <a:gd name="T27" fmla="*/ 54 h 232"/>
                <a:gd name="T28" fmla="*/ 18 w 232"/>
                <a:gd name="T29" fmla="*/ 50 h 232"/>
                <a:gd name="T30" fmla="*/ 5 w 232"/>
                <a:gd name="T31" fmla="*/ 75 h 232"/>
                <a:gd name="T32" fmla="*/ 27 w 232"/>
                <a:gd name="T33" fmla="*/ 97 h 232"/>
                <a:gd name="T34" fmla="*/ 25 w 232"/>
                <a:gd name="T35" fmla="*/ 120 h 232"/>
                <a:gd name="T36" fmla="*/ 0 w 232"/>
                <a:gd name="T37" fmla="*/ 139 h 232"/>
                <a:gd name="T38" fmla="*/ 4 w 232"/>
                <a:gd name="T39" fmla="*/ 152 h 232"/>
                <a:gd name="T40" fmla="*/ 9 w 232"/>
                <a:gd name="T41" fmla="*/ 165 h 232"/>
                <a:gd name="T42" fmla="*/ 40 w 232"/>
                <a:gd name="T43" fmla="*/ 166 h 232"/>
                <a:gd name="T44" fmla="*/ 55 w 232"/>
                <a:gd name="T45" fmla="*/ 183 h 232"/>
                <a:gd name="T46" fmla="*/ 51 w 232"/>
                <a:gd name="T47" fmla="*/ 214 h 232"/>
                <a:gd name="T48" fmla="*/ 76 w 232"/>
                <a:gd name="T49" fmla="*/ 227 h 232"/>
                <a:gd name="T50" fmla="*/ 98 w 232"/>
                <a:gd name="T51" fmla="*/ 205 h 232"/>
                <a:gd name="T52" fmla="*/ 120 w 232"/>
                <a:gd name="T53" fmla="*/ 207 h 232"/>
                <a:gd name="T54" fmla="*/ 139 w 232"/>
                <a:gd name="T55" fmla="*/ 232 h 232"/>
                <a:gd name="T56" fmla="*/ 153 w 232"/>
                <a:gd name="T57" fmla="*/ 228 h 232"/>
                <a:gd name="T58" fmla="*/ 166 w 232"/>
                <a:gd name="T59" fmla="*/ 223 h 232"/>
                <a:gd name="T60" fmla="*/ 167 w 232"/>
                <a:gd name="T61" fmla="*/ 192 h 232"/>
                <a:gd name="T62" fmla="*/ 184 w 232"/>
                <a:gd name="T63" fmla="*/ 177 h 232"/>
                <a:gd name="T64" fmla="*/ 215 w 232"/>
                <a:gd name="T65" fmla="*/ 181 h 232"/>
                <a:gd name="T66" fmla="*/ 227 w 232"/>
                <a:gd name="T67" fmla="*/ 156 h 232"/>
                <a:gd name="T68" fmla="*/ 206 w 232"/>
                <a:gd name="T69" fmla="*/ 134 h 232"/>
                <a:gd name="T70" fmla="*/ 208 w 232"/>
                <a:gd name="T71" fmla="*/ 112 h 232"/>
                <a:gd name="T72" fmla="*/ 232 w 232"/>
                <a:gd name="T73" fmla="*/ 93 h 232"/>
                <a:gd name="T74" fmla="*/ 179 w 232"/>
                <a:gd name="T75" fmla="*/ 86 h 232"/>
                <a:gd name="T76" fmla="*/ 152 w 232"/>
                <a:gd name="T77" fmla="*/ 95 h 232"/>
                <a:gd name="T78" fmla="*/ 113 w 232"/>
                <a:gd name="T79" fmla="*/ 75 h 232"/>
                <a:gd name="T80" fmla="*/ 104 w 232"/>
                <a:gd name="T81" fmla="*/ 48 h 232"/>
                <a:gd name="T82" fmla="*/ 179 w 232"/>
                <a:gd name="T83" fmla="*/ 86 h 232"/>
                <a:gd name="T84" fmla="*/ 122 w 232"/>
                <a:gd name="T85" fmla="*/ 132 h 232"/>
                <a:gd name="T86" fmla="*/ 100 w 232"/>
                <a:gd name="T87" fmla="*/ 121 h 232"/>
                <a:gd name="T88" fmla="*/ 111 w 232"/>
                <a:gd name="T89" fmla="*/ 99 h 232"/>
                <a:gd name="T90" fmla="*/ 133 w 232"/>
                <a:gd name="T91" fmla="*/ 110 h 232"/>
                <a:gd name="T92" fmla="*/ 122 w 232"/>
                <a:gd name="T93" fmla="*/ 132 h 232"/>
                <a:gd name="T94" fmla="*/ 87 w 232"/>
                <a:gd name="T95" fmla="*/ 53 h 232"/>
                <a:gd name="T96" fmla="*/ 95 w 232"/>
                <a:gd name="T97" fmla="*/ 80 h 232"/>
                <a:gd name="T98" fmla="*/ 76 w 232"/>
                <a:gd name="T99" fmla="*/ 120 h 232"/>
                <a:gd name="T100" fmla="*/ 48 w 232"/>
                <a:gd name="T101" fmla="*/ 128 h 232"/>
                <a:gd name="T102" fmla="*/ 87 w 232"/>
                <a:gd name="T103" fmla="*/ 53 h 232"/>
                <a:gd name="T104" fmla="*/ 54 w 232"/>
                <a:gd name="T105" fmla="*/ 145 h 232"/>
                <a:gd name="T106" fmla="*/ 81 w 232"/>
                <a:gd name="T107" fmla="*/ 137 h 232"/>
                <a:gd name="T108" fmla="*/ 120 w 232"/>
                <a:gd name="T109" fmla="*/ 156 h 232"/>
                <a:gd name="T110" fmla="*/ 129 w 232"/>
                <a:gd name="T111" fmla="*/ 184 h 232"/>
                <a:gd name="T112" fmla="*/ 54 w 232"/>
                <a:gd name="T113" fmla="*/ 145 h 232"/>
                <a:gd name="T114" fmla="*/ 146 w 232"/>
                <a:gd name="T115" fmla="*/ 178 h 232"/>
                <a:gd name="T116" fmla="*/ 137 w 232"/>
                <a:gd name="T117" fmla="*/ 151 h 232"/>
                <a:gd name="T118" fmla="*/ 157 w 232"/>
                <a:gd name="T119" fmla="*/ 112 h 232"/>
                <a:gd name="T120" fmla="*/ 184 w 232"/>
                <a:gd name="T121" fmla="*/ 103 h 232"/>
                <a:gd name="T122" fmla="*/ 146 w 232"/>
                <a:gd name="T123" fmla="*/ 17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2" h="232">
                  <a:moveTo>
                    <a:pt x="232" y="93"/>
                  </a:moveTo>
                  <a:cubicBezTo>
                    <a:pt x="231" y="88"/>
                    <a:pt x="230" y="84"/>
                    <a:pt x="229" y="79"/>
                  </a:cubicBezTo>
                  <a:cubicBezTo>
                    <a:pt x="227" y="74"/>
                    <a:pt x="226" y="70"/>
                    <a:pt x="224" y="66"/>
                  </a:cubicBezTo>
                  <a:cubicBezTo>
                    <a:pt x="193" y="65"/>
                    <a:pt x="193" y="65"/>
                    <a:pt x="193" y="65"/>
                  </a:cubicBezTo>
                  <a:cubicBezTo>
                    <a:pt x="189" y="59"/>
                    <a:pt x="184" y="53"/>
                    <a:pt x="178" y="48"/>
                  </a:cubicBezTo>
                  <a:cubicBezTo>
                    <a:pt x="182" y="17"/>
                    <a:pt x="182" y="17"/>
                    <a:pt x="182" y="17"/>
                  </a:cubicBezTo>
                  <a:cubicBezTo>
                    <a:pt x="174" y="12"/>
                    <a:pt x="166" y="8"/>
                    <a:pt x="157" y="5"/>
                  </a:cubicBezTo>
                  <a:cubicBezTo>
                    <a:pt x="135" y="26"/>
                    <a:pt x="135" y="26"/>
                    <a:pt x="135" y="26"/>
                  </a:cubicBezTo>
                  <a:cubicBezTo>
                    <a:pt x="127" y="24"/>
                    <a:pt x="120" y="24"/>
                    <a:pt x="112" y="24"/>
                  </a:cubicBezTo>
                  <a:cubicBezTo>
                    <a:pt x="93" y="0"/>
                    <a:pt x="93" y="0"/>
                    <a:pt x="93" y="0"/>
                  </a:cubicBezTo>
                  <a:cubicBezTo>
                    <a:pt x="89" y="1"/>
                    <a:pt x="84" y="2"/>
                    <a:pt x="80" y="3"/>
                  </a:cubicBezTo>
                  <a:cubicBezTo>
                    <a:pt x="75" y="5"/>
                    <a:pt x="71" y="6"/>
                    <a:pt x="67" y="8"/>
                  </a:cubicBezTo>
                  <a:cubicBezTo>
                    <a:pt x="66" y="39"/>
                    <a:pt x="66" y="39"/>
                    <a:pt x="66" y="39"/>
                  </a:cubicBezTo>
                  <a:cubicBezTo>
                    <a:pt x="59" y="43"/>
                    <a:pt x="54" y="48"/>
                    <a:pt x="49" y="54"/>
                  </a:cubicBezTo>
                  <a:cubicBezTo>
                    <a:pt x="18" y="50"/>
                    <a:pt x="18" y="50"/>
                    <a:pt x="18" y="50"/>
                  </a:cubicBezTo>
                  <a:cubicBezTo>
                    <a:pt x="13" y="58"/>
                    <a:pt x="9" y="66"/>
                    <a:pt x="5" y="75"/>
                  </a:cubicBezTo>
                  <a:cubicBezTo>
                    <a:pt x="27" y="97"/>
                    <a:pt x="27" y="97"/>
                    <a:pt x="27" y="97"/>
                  </a:cubicBezTo>
                  <a:cubicBezTo>
                    <a:pt x="25" y="105"/>
                    <a:pt x="24" y="112"/>
                    <a:pt x="25" y="120"/>
                  </a:cubicBezTo>
                  <a:cubicBezTo>
                    <a:pt x="0" y="139"/>
                    <a:pt x="0" y="139"/>
                    <a:pt x="0" y="139"/>
                  </a:cubicBezTo>
                  <a:cubicBezTo>
                    <a:pt x="1" y="143"/>
                    <a:pt x="2" y="148"/>
                    <a:pt x="4" y="152"/>
                  </a:cubicBezTo>
                  <a:cubicBezTo>
                    <a:pt x="5" y="157"/>
                    <a:pt x="7" y="161"/>
                    <a:pt x="9" y="165"/>
                  </a:cubicBezTo>
                  <a:cubicBezTo>
                    <a:pt x="40" y="166"/>
                    <a:pt x="40" y="166"/>
                    <a:pt x="40" y="166"/>
                  </a:cubicBezTo>
                  <a:cubicBezTo>
                    <a:pt x="44" y="173"/>
                    <a:pt x="49" y="178"/>
                    <a:pt x="55" y="183"/>
                  </a:cubicBezTo>
                  <a:cubicBezTo>
                    <a:pt x="51" y="214"/>
                    <a:pt x="51" y="214"/>
                    <a:pt x="51" y="214"/>
                  </a:cubicBezTo>
                  <a:cubicBezTo>
                    <a:pt x="58" y="219"/>
                    <a:pt x="67" y="224"/>
                    <a:pt x="76" y="227"/>
                  </a:cubicBezTo>
                  <a:cubicBezTo>
                    <a:pt x="98" y="205"/>
                    <a:pt x="98" y="205"/>
                    <a:pt x="98" y="205"/>
                  </a:cubicBezTo>
                  <a:cubicBezTo>
                    <a:pt x="105" y="207"/>
                    <a:pt x="113" y="208"/>
                    <a:pt x="120" y="207"/>
                  </a:cubicBezTo>
                  <a:cubicBezTo>
                    <a:pt x="139" y="232"/>
                    <a:pt x="139" y="232"/>
                    <a:pt x="139" y="232"/>
                  </a:cubicBezTo>
                  <a:cubicBezTo>
                    <a:pt x="144" y="231"/>
                    <a:pt x="148" y="230"/>
                    <a:pt x="153" y="228"/>
                  </a:cubicBezTo>
                  <a:cubicBezTo>
                    <a:pt x="158" y="227"/>
                    <a:pt x="162" y="225"/>
                    <a:pt x="166" y="223"/>
                  </a:cubicBezTo>
                  <a:cubicBezTo>
                    <a:pt x="167" y="192"/>
                    <a:pt x="167" y="192"/>
                    <a:pt x="167" y="192"/>
                  </a:cubicBezTo>
                  <a:cubicBezTo>
                    <a:pt x="173" y="188"/>
                    <a:pt x="179" y="183"/>
                    <a:pt x="184" y="177"/>
                  </a:cubicBezTo>
                  <a:cubicBezTo>
                    <a:pt x="215" y="181"/>
                    <a:pt x="215" y="181"/>
                    <a:pt x="215" y="181"/>
                  </a:cubicBezTo>
                  <a:cubicBezTo>
                    <a:pt x="220" y="174"/>
                    <a:pt x="224" y="165"/>
                    <a:pt x="227" y="156"/>
                  </a:cubicBezTo>
                  <a:cubicBezTo>
                    <a:pt x="206" y="134"/>
                    <a:pt x="206" y="134"/>
                    <a:pt x="206" y="134"/>
                  </a:cubicBezTo>
                  <a:cubicBezTo>
                    <a:pt x="208" y="127"/>
                    <a:pt x="208" y="119"/>
                    <a:pt x="208" y="112"/>
                  </a:cubicBezTo>
                  <a:lnTo>
                    <a:pt x="232" y="93"/>
                  </a:lnTo>
                  <a:close/>
                  <a:moveTo>
                    <a:pt x="179" y="86"/>
                  </a:moveTo>
                  <a:cubicBezTo>
                    <a:pt x="152" y="95"/>
                    <a:pt x="152" y="95"/>
                    <a:pt x="152" y="95"/>
                  </a:cubicBezTo>
                  <a:cubicBezTo>
                    <a:pt x="144" y="81"/>
                    <a:pt x="128" y="73"/>
                    <a:pt x="113" y="75"/>
                  </a:cubicBezTo>
                  <a:cubicBezTo>
                    <a:pt x="104" y="48"/>
                    <a:pt x="104" y="48"/>
                    <a:pt x="104" y="48"/>
                  </a:cubicBezTo>
                  <a:cubicBezTo>
                    <a:pt x="134" y="42"/>
                    <a:pt x="165" y="58"/>
                    <a:pt x="179" y="86"/>
                  </a:cubicBezTo>
                  <a:close/>
                  <a:moveTo>
                    <a:pt x="122" y="132"/>
                  </a:moveTo>
                  <a:cubicBezTo>
                    <a:pt x="113" y="135"/>
                    <a:pt x="103" y="130"/>
                    <a:pt x="100" y="121"/>
                  </a:cubicBezTo>
                  <a:cubicBezTo>
                    <a:pt x="97" y="112"/>
                    <a:pt x="102" y="102"/>
                    <a:pt x="111" y="99"/>
                  </a:cubicBezTo>
                  <a:cubicBezTo>
                    <a:pt x="120" y="96"/>
                    <a:pt x="130" y="101"/>
                    <a:pt x="133" y="110"/>
                  </a:cubicBezTo>
                  <a:cubicBezTo>
                    <a:pt x="136" y="119"/>
                    <a:pt x="131" y="129"/>
                    <a:pt x="122" y="132"/>
                  </a:cubicBezTo>
                  <a:close/>
                  <a:moveTo>
                    <a:pt x="87" y="53"/>
                  </a:moveTo>
                  <a:cubicBezTo>
                    <a:pt x="95" y="80"/>
                    <a:pt x="95" y="80"/>
                    <a:pt x="95" y="80"/>
                  </a:cubicBezTo>
                  <a:cubicBezTo>
                    <a:pt x="82" y="88"/>
                    <a:pt x="74" y="104"/>
                    <a:pt x="76" y="120"/>
                  </a:cubicBezTo>
                  <a:cubicBezTo>
                    <a:pt x="48" y="128"/>
                    <a:pt x="48" y="128"/>
                    <a:pt x="48" y="128"/>
                  </a:cubicBezTo>
                  <a:cubicBezTo>
                    <a:pt x="43" y="98"/>
                    <a:pt x="58" y="67"/>
                    <a:pt x="87" y="53"/>
                  </a:cubicBezTo>
                  <a:close/>
                  <a:moveTo>
                    <a:pt x="54" y="145"/>
                  </a:moveTo>
                  <a:cubicBezTo>
                    <a:pt x="81" y="137"/>
                    <a:pt x="81" y="137"/>
                    <a:pt x="81" y="137"/>
                  </a:cubicBezTo>
                  <a:cubicBezTo>
                    <a:pt x="89" y="150"/>
                    <a:pt x="104" y="158"/>
                    <a:pt x="120" y="156"/>
                  </a:cubicBezTo>
                  <a:cubicBezTo>
                    <a:pt x="129" y="184"/>
                    <a:pt x="129" y="184"/>
                    <a:pt x="129" y="184"/>
                  </a:cubicBezTo>
                  <a:cubicBezTo>
                    <a:pt x="98" y="189"/>
                    <a:pt x="67" y="174"/>
                    <a:pt x="54" y="145"/>
                  </a:cubicBezTo>
                  <a:close/>
                  <a:moveTo>
                    <a:pt x="146" y="178"/>
                  </a:moveTo>
                  <a:cubicBezTo>
                    <a:pt x="137" y="151"/>
                    <a:pt x="137" y="151"/>
                    <a:pt x="137" y="151"/>
                  </a:cubicBezTo>
                  <a:cubicBezTo>
                    <a:pt x="151" y="143"/>
                    <a:pt x="159" y="128"/>
                    <a:pt x="157" y="112"/>
                  </a:cubicBezTo>
                  <a:cubicBezTo>
                    <a:pt x="184" y="103"/>
                    <a:pt x="184" y="103"/>
                    <a:pt x="184" y="103"/>
                  </a:cubicBezTo>
                  <a:cubicBezTo>
                    <a:pt x="190" y="134"/>
                    <a:pt x="174" y="165"/>
                    <a:pt x="146" y="178"/>
                  </a:cubicBezTo>
                  <a:close/>
                </a:path>
              </a:pathLst>
            </a:custGeom>
            <a:solidFill>
              <a:schemeClr val="accent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Oval 6"/>
            <p:cNvSpPr>
              <a:spLocks noChangeArrowheads="1"/>
            </p:cNvSpPr>
            <p:nvPr/>
          </p:nvSpPr>
          <p:spPr bwMode="auto">
            <a:xfrm>
              <a:off x="2176" y="1096"/>
              <a:ext cx="372" cy="373"/>
            </a:xfrm>
            <a:prstGeom prst="ellipse">
              <a:avLst/>
            </a:prstGeom>
            <a:solidFill>
              <a:schemeClr val="accent1"/>
            </a:solidFill>
            <a:ln w="25400">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5" name="Group 4"/>
          <p:cNvGrpSpPr>
            <a:grpSpLocks noChangeAspect="1"/>
          </p:cNvGrpSpPr>
          <p:nvPr/>
        </p:nvGrpSpPr>
        <p:grpSpPr bwMode="auto">
          <a:xfrm>
            <a:off x="9489001" y="2697268"/>
            <a:ext cx="1411228" cy="1413773"/>
            <a:chOff x="2084" y="1004"/>
            <a:chExt cx="554" cy="555"/>
          </a:xfrm>
        </p:grpSpPr>
        <p:sp>
          <p:nvSpPr>
            <p:cNvPr id="26" name="Freeform 5"/>
            <p:cNvSpPr>
              <a:spLocks noEditPoints="1"/>
            </p:cNvSpPr>
            <p:nvPr/>
          </p:nvSpPr>
          <p:spPr bwMode="auto">
            <a:xfrm>
              <a:off x="2084" y="1004"/>
              <a:ext cx="554" cy="555"/>
            </a:xfrm>
            <a:custGeom>
              <a:avLst/>
              <a:gdLst>
                <a:gd name="T0" fmla="*/ 232 w 232"/>
                <a:gd name="T1" fmla="*/ 93 h 232"/>
                <a:gd name="T2" fmla="*/ 229 w 232"/>
                <a:gd name="T3" fmla="*/ 79 h 232"/>
                <a:gd name="T4" fmla="*/ 224 w 232"/>
                <a:gd name="T5" fmla="*/ 66 h 232"/>
                <a:gd name="T6" fmla="*/ 193 w 232"/>
                <a:gd name="T7" fmla="*/ 65 h 232"/>
                <a:gd name="T8" fmla="*/ 178 w 232"/>
                <a:gd name="T9" fmla="*/ 48 h 232"/>
                <a:gd name="T10" fmla="*/ 182 w 232"/>
                <a:gd name="T11" fmla="*/ 17 h 232"/>
                <a:gd name="T12" fmla="*/ 157 w 232"/>
                <a:gd name="T13" fmla="*/ 5 h 232"/>
                <a:gd name="T14" fmla="*/ 135 w 232"/>
                <a:gd name="T15" fmla="*/ 26 h 232"/>
                <a:gd name="T16" fmla="*/ 112 w 232"/>
                <a:gd name="T17" fmla="*/ 24 h 232"/>
                <a:gd name="T18" fmla="*/ 93 w 232"/>
                <a:gd name="T19" fmla="*/ 0 h 232"/>
                <a:gd name="T20" fmla="*/ 80 w 232"/>
                <a:gd name="T21" fmla="*/ 3 h 232"/>
                <a:gd name="T22" fmla="*/ 67 w 232"/>
                <a:gd name="T23" fmla="*/ 8 h 232"/>
                <a:gd name="T24" fmla="*/ 66 w 232"/>
                <a:gd name="T25" fmla="*/ 39 h 232"/>
                <a:gd name="T26" fmla="*/ 49 w 232"/>
                <a:gd name="T27" fmla="*/ 54 h 232"/>
                <a:gd name="T28" fmla="*/ 18 w 232"/>
                <a:gd name="T29" fmla="*/ 50 h 232"/>
                <a:gd name="T30" fmla="*/ 5 w 232"/>
                <a:gd name="T31" fmla="*/ 75 h 232"/>
                <a:gd name="T32" fmla="*/ 27 w 232"/>
                <a:gd name="T33" fmla="*/ 97 h 232"/>
                <a:gd name="T34" fmla="*/ 25 w 232"/>
                <a:gd name="T35" fmla="*/ 120 h 232"/>
                <a:gd name="T36" fmla="*/ 0 w 232"/>
                <a:gd name="T37" fmla="*/ 139 h 232"/>
                <a:gd name="T38" fmla="*/ 4 w 232"/>
                <a:gd name="T39" fmla="*/ 152 h 232"/>
                <a:gd name="T40" fmla="*/ 9 w 232"/>
                <a:gd name="T41" fmla="*/ 165 h 232"/>
                <a:gd name="T42" fmla="*/ 40 w 232"/>
                <a:gd name="T43" fmla="*/ 166 h 232"/>
                <a:gd name="T44" fmla="*/ 55 w 232"/>
                <a:gd name="T45" fmla="*/ 183 h 232"/>
                <a:gd name="T46" fmla="*/ 51 w 232"/>
                <a:gd name="T47" fmla="*/ 214 h 232"/>
                <a:gd name="T48" fmla="*/ 76 w 232"/>
                <a:gd name="T49" fmla="*/ 227 h 232"/>
                <a:gd name="T50" fmla="*/ 98 w 232"/>
                <a:gd name="T51" fmla="*/ 205 h 232"/>
                <a:gd name="T52" fmla="*/ 120 w 232"/>
                <a:gd name="T53" fmla="*/ 207 h 232"/>
                <a:gd name="T54" fmla="*/ 139 w 232"/>
                <a:gd name="T55" fmla="*/ 232 h 232"/>
                <a:gd name="T56" fmla="*/ 153 w 232"/>
                <a:gd name="T57" fmla="*/ 228 h 232"/>
                <a:gd name="T58" fmla="*/ 166 w 232"/>
                <a:gd name="T59" fmla="*/ 223 h 232"/>
                <a:gd name="T60" fmla="*/ 167 w 232"/>
                <a:gd name="T61" fmla="*/ 192 h 232"/>
                <a:gd name="T62" fmla="*/ 184 w 232"/>
                <a:gd name="T63" fmla="*/ 177 h 232"/>
                <a:gd name="T64" fmla="*/ 215 w 232"/>
                <a:gd name="T65" fmla="*/ 181 h 232"/>
                <a:gd name="T66" fmla="*/ 227 w 232"/>
                <a:gd name="T67" fmla="*/ 156 h 232"/>
                <a:gd name="T68" fmla="*/ 206 w 232"/>
                <a:gd name="T69" fmla="*/ 134 h 232"/>
                <a:gd name="T70" fmla="*/ 208 w 232"/>
                <a:gd name="T71" fmla="*/ 112 h 232"/>
                <a:gd name="T72" fmla="*/ 232 w 232"/>
                <a:gd name="T73" fmla="*/ 93 h 232"/>
                <a:gd name="T74" fmla="*/ 179 w 232"/>
                <a:gd name="T75" fmla="*/ 86 h 232"/>
                <a:gd name="T76" fmla="*/ 152 w 232"/>
                <a:gd name="T77" fmla="*/ 95 h 232"/>
                <a:gd name="T78" fmla="*/ 113 w 232"/>
                <a:gd name="T79" fmla="*/ 75 h 232"/>
                <a:gd name="T80" fmla="*/ 104 w 232"/>
                <a:gd name="T81" fmla="*/ 48 h 232"/>
                <a:gd name="T82" fmla="*/ 179 w 232"/>
                <a:gd name="T83" fmla="*/ 86 h 232"/>
                <a:gd name="T84" fmla="*/ 122 w 232"/>
                <a:gd name="T85" fmla="*/ 132 h 232"/>
                <a:gd name="T86" fmla="*/ 100 w 232"/>
                <a:gd name="T87" fmla="*/ 121 h 232"/>
                <a:gd name="T88" fmla="*/ 111 w 232"/>
                <a:gd name="T89" fmla="*/ 99 h 232"/>
                <a:gd name="T90" fmla="*/ 133 w 232"/>
                <a:gd name="T91" fmla="*/ 110 h 232"/>
                <a:gd name="T92" fmla="*/ 122 w 232"/>
                <a:gd name="T93" fmla="*/ 132 h 232"/>
                <a:gd name="T94" fmla="*/ 87 w 232"/>
                <a:gd name="T95" fmla="*/ 53 h 232"/>
                <a:gd name="T96" fmla="*/ 95 w 232"/>
                <a:gd name="T97" fmla="*/ 80 h 232"/>
                <a:gd name="T98" fmla="*/ 76 w 232"/>
                <a:gd name="T99" fmla="*/ 120 h 232"/>
                <a:gd name="T100" fmla="*/ 48 w 232"/>
                <a:gd name="T101" fmla="*/ 128 h 232"/>
                <a:gd name="T102" fmla="*/ 87 w 232"/>
                <a:gd name="T103" fmla="*/ 53 h 232"/>
                <a:gd name="T104" fmla="*/ 54 w 232"/>
                <a:gd name="T105" fmla="*/ 145 h 232"/>
                <a:gd name="T106" fmla="*/ 81 w 232"/>
                <a:gd name="T107" fmla="*/ 137 h 232"/>
                <a:gd name="T108" fmla="*/ 120 w 232"/>
                <a:gd name="T109" fmla="*/ 156 h 232"/>
                <a:gd name="T110" fmla="*/ 129 w 232"/>
                <a:gd name="T111" fmla="*/ 184 h 232"/>
                <a:gd name="T112" fmla="*/ 54 w 232"/>
                <a:gd name="T113" fmla="*/ 145 h 232"/>
                <a:gd name="T114" fmla="*/ 146 w 232"/>
                <a:gd name="T115" fmla="*/ 178 h 232"/>
                <a:gd name="T116" fmla="*/ 137 w 232"/>
                <a:gd name="T117" fmla="*/ 151 h 232"/>
                <a:gd name="T118" fmla="*/ 157 w 232"/>
                <a:gd name="T119" fmla="*/ 112 h 232"/>
                <a:gd name="T120" fmla="*/ 184 w 232"/>
                <a:gd name="T121" fmla="*/ 103 h 232"/>
                <a:gd name="T122" fmla="*/ 146 w 232"/>
                <a:gd name="T123" fmla="*/ 17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2" h="232">
                  <a:moveTo>
                    <a:pt x="232" y="93"/>
                  </a:moveTo>
                  <a:cubicBezTo>
                    <a:pt x="231" y="88"/>
                    <a:pt x="230" y="84"/>
                    <a:pt x="229" y="79"/>
                  </a:cubicBezTo>
                  <a:cubicBezTo>
                    <a:pt x="227" y="74"/>
                    <a:pt x="226" y="70"/>
                    <a:pt x="224" y="66"/>
                  </a:cubicBezTo>
                  <a:cubicBezTo>
                    <a:pt x="193" y="65"/>
                    <a:pt x="193" y="65"/>
                    <a:pt x="193" y="65"/>
                  </a:cubicBezTo>
                  <a:cubicBezTo>
                    <a:pt x="189" y="59"/>
                    <a:pt x="184" y="53"/>
                    <a:pt x="178" y="48"/>
                  </a:cubicBezTo>
                  <a:cubicBezTo>
                    <a:pt x="182" y="17"/>
                    <a:pt x="182" y="17"/>
                    <a:pt x="182" y="17"/>
                  </a:cubicBezTo>
                  <a:cubicBezTo>
                    <a:pt x="174" y="12"/>
                    <a:pt x="166" y="8"/>
                    <a:pt x="157" y="5"/>
                  </a:cubicBezTo>
                  <a:cubicBezTo>
                    <a:pt x="135" y="26"/>
                    <a:pt x="135" y="26"/>
                    <a:pt x="135" y="26"/>
                  </a:cubicBezTo>
                  <a:cubicBezTo>
                    <a:pt x="127" y="24"/>
                    <a:pt x="120" y="24"/>
                    <a:pt x="112" y="24"/>
                  </a:cubicBezTo>
                  <a:cubicBezTo>
                    <a:pt x="93" y="0"/>
                    <a:pt x="93" y="0"/>
                    <a:pt x="93" y="0"/>
                  </a:cubicBezTo>
                  <a:cubicBezTo>
                    <a:pt x="89" y="1"/>
                    <a:pt x="84" y="2"/>
                    <a:pt x="80" y="3"/>
                  </a:cubicBezTo>
                  <a:cubicBezTo>
                    <a:pt x="75" y="5"/>
                    <a:pt x="71" y="6"/>
                    <a:pt x="67" y="8"/>
                  </a:cubicBezTo>
                  <a:cubicBezTo>
                    <a:pt x="66" y="39"/>
                    <a:pt x="66" y="39"/>
                    <a:pt x="66" y="39"/>
                  </a:cubicBezTo>
                  <a:cubicBezTo>
                    <a:pt x="59" y="43"/>
                    <a:pt x="54" y="48"/>
                    <a:pt x="49" y="54"/>
                  </a:cubicBezTo>
                  <a:cubicBezTo>
                    <a:pt x="18" y="50"/>
                    <a:pt x="18" y="50"/>
                    <a:pt x="18" y="50"/>
                  </a:cubicBezTo>
                  <a:cubicBezTo>
                    <a:pt x="13" y="58"/>
                    <a:pt x="9" y="66"/>
                    <a:pt x="5" y="75"/>
                  </a:cubicBezTo>
                  <a:cubicBezTo>
                    <a:pt x="27" y="97"/>
                    <a:pt x="27" y="97"/>
                    <a:pt x="27" y="97"/>
                  </a:cubicBezTo>
                  <a:cubicBezTo>
                    <a:pt x="25" y="105"/>
                    <a:pt x="24" y="112"/>
                    <a:pt x="25" y="120"/>
                  </a:cubicBezTo>
                  <a:cubicBezTo>
                    <a:pt x="0" y="139"/>
                    <a:pt x="0" y="139"/>
                    <a:pt x="0" y="139"/>
                  </a:cubicBezTo>
                  <a:cubicBezTo>
                    <a:pt x="1" y="143"/>
                    <a:pt x="2" y="148"/>
                    <a:pt x="4" y="152"/>
                  </a:cubicBezTo>
                  <a:cubicBezTo>
                    <a:pt x="5" y="157"/>
                    <a:pt x="7" y="161"/>
                    <a:pt x="9" y="165"/>
                  </a:cubicBezTo>
                  <a:cubicBezTo>
                    <a:pt x="40" y="166"/>
                    <a:pt x="40" y="166"/>
                    <a:pt x="40" y="166"/>
                  </a:cubicBezTo>
                  <a:cubicBezTo>
                    <a:pt x="44" y="173"/>
                    <a:pt x="49" y="178"/>
                    <a:pt x="55" y="183"/>
                  </a:cubicBezTo>
                  <a:cubicBezTo>
                    <a:pt x="51" y="214"/>
                    <a:pt x="51" y="214"/>
                    <a:pt x="51" y="214"/>
                  </a:cubicBezTo>
                  <a:cubicBezTo>
                    <a:pt x="58" y="219"/>
                    <a:pt x="67" y="224"/>
                    <a:pt x="76" y="227"/>
                  </a:cubicBezTo>
                  <a:cubicBezTo>
                    <a:pt x="98" y="205"/>
                    <a:pt x="98" y="205"/>
                    <a:pt x="98" y="205"/>
                  </a:cubicBezTo>
                  <a:cubicBezTo>
                    <a:pt x="105" y="207"/>
                    <a:pt x="113" y="208"/>
                    <a:pt x="120" y="207"/>
                  </a:cubicBezTo>
                  <a:cubicBezTo>
                    <a:pt x="139" y="232"/>
                    <a:pt x="139" y="232"/>
                    <a:pt x="139" y="232"/>
                  </a:cubicBezTo>
                  <a:cubicBezTo>
                    <a:pt x="144" y="231"/>
                    <a:pt x="148" y="230"/>
                    <a:pt x="153" y="228"/>
                  </a:cubicBezTo>
                  <a:cubicBezTo>
                    <a:pt x="158" y="227"/>
                    <a:pt x="162" y="225"/>
                    <a:pt x="166" y="223"/>
                  </a:cubicBezTo>
                  <a:cubicBezTo>
                    <a:pt x="167" y="192"/>
                    <a:pt x="167" y="192"/>
                    <a:pt x="167" y="192"/>
                  </a:cubicBezTo>
                  <a:cubicBezTo>
                    <a:pt x="173" y="188"/>
                    <a:pt x="179" y="183"/>
                    <a:pt x="184" y="177"/>
                  </a:cubicBezTo>
                  <a:cubicBezTo>
                    <a:pt x="215" y="181"/>
                    <a:pt x="215" y="181"/>
                    <a:pt x="215" y="181"/>
                  </a:cubicBezTo>
                  <a:cubicBezTo>
                    <a:pt x="220" y="174"/>
                    <a:pt x="224" y="165"/>
                    <a:pt x="227" y="156"/>
                  </a:cubicBezTo>
                  <a:cubicBezTo>
                    <a:pt x="206" y="134"/>
                    <a:pt x="206" y="134"/>
                    <a:pt x="206" y="134"/>
                  </a:cubicBezTo>
                  <a:cubicBezTo>
                    <a:pt x="208" y="127"/>
                    <a:pt x="208" y="119"/>
                    <a:pt x="208" y="112"/>
                  </a:cubicBezTo>
                  <a:lnTo>
                    <a:pt x="232" y="93"/>
                  </a:lnTo>
                  <a:close/>
                  <a:moveTo>
                    <a:pt x="179" y="86"/>
                  </a:moveTo>
                  <a:cubicBezTo>
                    <a:pt x="152" y="95"/>
                    <a:pt x="152" y="95"/>
                    <a:pt x="152" y="95"/>
                  </a:cubicBezTo>
                  <a:cubicBezTo>
                    <a:pt x="144" y="81"/>
                    <a:pt x="128" y="73"/>
                    <a:pt x="113" y="75"/>
                  </a:cubicBezTo>
                  <a:cubicBezTo>
                    <a:pt x="104" y="48"/>
                    <a:pt x="104" y="48"/>
                    <a:pt x="104" y="48"/>
                  </a:cubicBezTo>
                  <a:cubicBezTo>
                    <a:pt x="134" y="42"/>
                    <a:pt x="165" y="58"/>
                    <a:pt x="179" y="86"/>
                  </a:cubicBezTo>
                  <a:close/>
                  <a:moveTo>
                    <a:pt x="122" y="132"/>
                  </a:moveTo>
                  <a:cubicBezTo>
                    <a:pt x="113" y="135"/>
                    <a:pt x="103" y="130"/>
                    <a:pt x="100" y="121"/>
                  </a:cubicBezTo>
                  <a:cubicBezTo>
                    <a:pt x="97" y="112"/>
                    <a:pt x="102" y="102"/>
                    <a:pt x="111" y="99"/>
                  </a:cubicBezTo>
                  <a:cubicBezTo>
                    <a:pt x="120" y="96"/>
                    <a:pt x="130" y="101"/>
                    <a:pt x="133" y="110"/>
                  </a:cubicBezTo>
                  <a:cubicBezTo>
                    <a:pt x="136" y="119"/>
                    <a:pt x="131" y="129"/>
                    <a:pt x="122" y="132"/>
                  </a:cubicBezTo>
                  <a:close/>
                  <a:moveTo>
                    <a:pt x="87" y="53"/>
                  </a:moveTo>
                  <a:cubicBezTo>
                    <a:pt x="95" y="80"/>
                    <a:pt x="95" y="80"/>
                    <a:pt x="95" y="80"/>
                  </a:cubicBezTo>
                  <a:cubicBezTo>
                    <a:pt x="82" y="88"/>
                    <a:pt x="74" y="104"/>
                    <a:pt x="76" y="120"/>
                  </a:cubicBezTo>
                  <a:cubicBezTo>
                    <a:pt x="48" y="128"/>
                    <a:pt x="48" y="128"/>
                    <a:pt x="48" y="128"/>
                  </a:cubicBezTo>
                  <a:cubicBezTo>
                    <a:pt x="43" y="98"/>
                    <a:pt x="58" y="67"/>
                    <a:pt x="87" y="53"/>
                  </a:cubicBezTo>
                  <a:close/>
                  <a:moveTo>
                    <a:pt x="54" y="145"/>
                  </a:moveTo>
                  <a:cubicBezTo>
                    <a:pt x="81" y="137"/>
                    <a:pt x="81" y="137"/>
                    <a:pt x="81" y="137"/>
                  </a:cubicBezTo>
                  <a:cubicBezTo>
                    <a:pt x="89" y="150"/>
                    <a:pt x="104" y="158"/>
                    <a:pt x="120" y="156"/>
                  </a:cubicBezTo>
                  <a:cubicBezTo>
                    <a:pt x="129" y="184"/>
                    <a:pt x="129" y="184"/>
                    <a:pt x="129" y="184"/>
                  </a:cubicBezTo>
                  <a:cubicBezTo>
                    <a:pt x="98" y="189"/>
                    <a:pt x="67" y="174"/>
                    <a:pt x="54" y="145"/>
                  </a:cubicBezTo>
                  <a:close/>
                  <a:moveTo>
                    <a:pt x="146" y="178"/>
                  </a:moveTo>
                  <a:cubicBezTo>
                    <a:pt x="137" y="151"/>
                    <a:pt x="137" y="151"/>
                    <a:pt x="137" y="151"/>
                  </a:cubicBezTo>
                  <a:cubicBezTo>
                    <a:pt x="151" y="143"/>
                    <a:pt x="159" y="128"/>
                    <a:pt x="157" y="112"/>
                  </a:cubicBezTo>
                  <a:cubicBezTo>
                    <a:pt x="184" y="103"/>
                    <a:pt x="184" y="103"/>
                    <a:pt x="184" y="103"/>
                  </a:cubicBezTo>
                  <a:cubicBezTo>
                    <a:pt x="190" y="134"/>
                    <a:pt x="174" y="165"/>
                    <a:pt x="146" y="178"/>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Oval 6"/>
            <p:cNvSpPr>
              <a:spLocks noChangeArrowheads="1"/>
            </p:cNvSpPr>
            <p:nvPr/>
          </p:nvSpPr>
          <p:spPr bwMode="auto">
            <a:xfrm>
              <a:off x="2192" y="1112"/>
              <a:ext cx="339" cy="340"/>
            </a:xfrm>
            <a:prstGeom prst="ellipse">
              <a:avLst/>
            </a:pr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8" name="Group 4"/>
          <p:cNvGrpSpPr>
            <a:grpSpLocks noChangeAspect="1"/>
          </p:cNvGrpSpPr>
          <p:nvPr/>
        </p:nvGrpSpPr>
        <p:grpSpPr bwMode="auto">
          <a:xfrm>
            <a:off x="9204049" y="4111042"/>
            <a:ext cx="1116503" cy="1118516"/>
            <a:chOff x="2084" y="1004"/>
            <a:chExt cx="554" cy="555"/>
          </a:xfrm>
        </p:grpSpPr>
        <p:sp>
          <p:nvSpPr>
            <p:cNvPr id="29" name="Freeform 5"/>
            <p:cNvSpPr>
              <a:spLocks noEditPoints="1"/>
            </p:cNvSpPr>
            <p:nvPr/>
          </p:nvSpPr>
          <p:spPr bwMode="auto">
            <a:xfrm>
              <a:off x="2084" y="1004"/>
              <a:ext cx="554" cy="555"/>
            </a:xfrm>
            <a:custGeom>
              <a:avLst/>
              <a:gdLst>
                <a:gd name="T0" fmla="*/ 232 w 232"/>
                <a:gd name="T1" fmla="*/ 93 h 232"/>
                <a:gd name="T2" fmla="*/ 229 w 232"/>
                <a:gd name="T3" fmla="*/ 79 h 232"/>
                <a:gd name="T4" fmla="*/ 224 w 232"/>
                <a:gd name="T5" fmla="*/ 66 h 232"/>
                <a:gd name="T6" fmla="*/ 193 w 232"/>
                <a:gd name="T7" fmla="*/ 65 h 232"/>
                <a:gd name="T8" fmla="*/ 178 w 232"/>
                <a:gd name="T9" fmla="*/ 48 h 232"/>
                <a:gd name="T10" fmla="*/ 182 w 232"/>
                <a:gd name="T11" fmla="*/ 17 h 232"/>
                <a:gd name="T12" fmla="*/ 157 w 232"/>
                <a:gd name="T13" fmla="*/ 5 h 232"/>
                <a:gd name="T14" fmla="*/ 135 w 232"/>
                <a:gd name="T15" fmla="*/ 26 h 232"/>
                <a:gd name="T16" fmla="*/ 112 w 232"/>
                <a:gd name="T17" fmla="*/ 24 h 232"/>
                <a:gd name="T18" fmla="*/ 93 w 232"/>
                <a:gd name="T19" fmla="*/ 0 h 232"/>
                <a:gd name="T20" fmla="*/ 80 w 232"/>
                <a:gd name="T21" fmla="*/ 3 h 232"/>
                <a:gd name="T22" fmla="*/ 67 w 232"/>
                <a:gd name="T23" fmla="*/ 8 h 232"/>
                <a:gd name="T24" fmla="*/ 66 w 232"/>
                <a:gd name="T25" fmla="*/ 39 h 232"/>
                <a:gd name="T26" fmla="*/ 49 w 232"/>
                <a:gd name="T27" fmla="*/ 54 h 232"/>
                <a:gd name="T28" fmla="*/ 18 w 232"/>
                <a:gd name="T29" fmla="*/ 50 h 232"/>
                <a:gd name="T30" fmla="*/ 5 w 232"/>
                <a:gd name="T31" fmla="*/ 75 h 232"/>
                <a:gd name="T32" fmla="*/ 27 w 232"/>
                <a:gd name="T33" fmla="*/ 97 h 232"/>
                <a:gd name="T34" fmla="*/ 25 w 232"/>
                <a:gd name="T35" fmla="*/ 120 h 232"/>
                <a:gd name="T36" fmla="*/ 0 w 232"/>
                <a:gd name="T37" fmla="*/ 139 h 232"/>
                <a:gd name="T38" fmla="*/ 4 w 232"/>
                <a:gd name="T39" fmla="*/ 152 h 232"/>
                <a:gd name="T40" fmla="*/ 9 w 232"/>
                <a:gd name="T41" fmla="*/ 165 h 232"/>
                <a:gd name="T42" fmla="*/ 40 w 232"/>
                <a:gd name="T43" fmla="*/ 166 h 232"/>
                <a:gd name="T44" fmla="*/ 55 w 232"/>
                <a:gd name="T45" fmla="*/ 183 h 232"/>
                <a:gd name="T46" fmla="*/ 51 w 232"/>
                <a:gd name="T47" fmla="*/ 214 h 232"/>
                <a:gd name="T48" fmla="*/ 76 w 232"/>
                <a:gd name="T49" fmla="*/ 227 h 232"/>
                <a:gd name="T50" fmla="*/ 98 w 232"/>
                <a:gd name="T51" fmla="*/ 205 h 232"/>
                <a:gd name="T52" fmla="*/ 120 w 232"/>
                <a:gd name="T53" fmla="*/ 207 h 232"/>
                <a:gd name="T54" fmla="*/ 139 w 232"/>
                <a:gd name="T55" fmla="*/ 232 h 232"/>
                <a:gd name="T56" fmla="*/ 153 w 232"/>
                <a:gd name="T57" fmla="*/ 228 h 232"/>
                <a:gd name="T58" fmla="*/ 166 w 232"/>
                <a:gd name="T59" fmla="*/ 223 h 232"/>
                <a:gd name="T60" fmla="*/ 167 w 232"/>
                <a:gd name="T61" fmla="*/ 192 h 232"/>
                <a:gd name="T62" fmla="*/ 184 w 232"/>
                <a:gd name="T63" fmla="*/ 177 h 232"/>
                <a:gd name="T64" fmla="*/ 215 w 232"/>
                <a:gd name="T65" fmla="*/ 181 h 232"/>
                <a:gd name="T66" fmla="*/ 227 w 232"/>
                <a:gd name="T67" fmla="*/ 156 h 232"/>
                <a:gd name="T68" fmla="*/ 206 w 232"/>
                <a:gd name="T69" fmla="*/ 134 h 232"/>
                <a:gd name="T70" fmla="*/ 208 w 232"/>
                <a:gd name="T71" fmla="*/ 112 h 232"/>
                <a:gd name="T72" fmla="*/ 232 w 232"/>
                <a:gd name="T73" fmla="*/ 93 h 232"/>
                <a:gd name="T74" fmla="*/ 179 w 232"/>
                <a:gd name="T75" fmla="*/ 86 h 232"/>
                <a:gd name="T76" fmla="*/ 152 w 232"/>
                <a:gd name="T77" fmla="*/ 95 h 232"/>
                <a:gd name="T78" fmla="*/ 113 w 232"/>
                <a:gd name="T79" fmla="*/ 75 h 232"/>
                <a:gd name="T80" fmla="*/ 104 w 232"/>
                <a:gd name="T81" fmla="*/ 48 h 232"/>
                <a:gd name="T82" fmla="*/ 179 w 232"/>
                <a:gd name="T83" fmla="*/ 86 h 232"/>
                <a:gd name="T84" fmla="*/ 122 w 232"/>
                <a:gd name="T85" fmla="*/ 132 h 232"/>
                <a:gd name="T86" fmla="*/ 100 w 232"/>
                <a:gd name="T87" fmla="*/ 121 h 232"/>
                <a:gd name="T88" fmla="*/ 111 w 232"/>
                <a:gd name="T89" fmla="*/ 99 h 232"/>
                <a:gd name="T90" fmla="*/ 133 w 232"/>
                <a:gd name="T91" fmla="*/ 110 h 232"/>
                <a:gd name="T92" fmla="*/ 122 w 232"/>
                <a:gd name="T93" fmla="*/ 132 h 232"/>
                <a:gd name="T94" fmla="*/ 87 w 232"/>
                <a:gd name="T95" fmla="*/ 53 h 232"/>
                <a:gd name="T96" fmla="*/ 95 w 232"/>
                <a:gd name="T97" fmla="*/ 80 h 232"/>
                <a:gd name="T98" fmla="*/ 76 w 232"/>
                <a:gd name="T99" fmla="*/ 120 h 232"/>
                <a:gd name="T100" fmla="*/ 48 w 232"/>
                <a:gd name="T101" fmla="*/ 128 h 232"/>
                <a:gd name="T102" fmla="*/ 87 w 232"/>
                <a:gd name="T103" fmla="*/ 53 h 232"/>
                <a:gd name="T104" fmla="*/ 54 w 232"/>
                <a:gd name="T105" fmla="*/ 145 h 232"/>
                <a:gd name="T106" fmla="*/ 81 w 232"/>
                <a:gd name="T107" fmla="*/ 137 h 232"/>
                <a:gd name="T108" fmla="*/ 120 w 232"/>
                <a:gd name="T109" fmla="*/ 156 h 232"/>
                <a:gd name="T110" fmla="*/ 129 w 232"/>
                <a:gd name="T111" fmla="*/ 184 h 232"/>
                <a:gd name="T112" fmla="*/ 54 w 232"/>
                <a:gd name="T113" fmla="*/ 145 h 232"/>
                <a:gd name="T114" fmla="*/ 146 w 232"/>
                <a:gd name="T115" fmla="*/ 178 h 232"/>
                <a:gd name="T116" fmla="*/ 137 w 232"/>
                <a:gd name="T117" fmla="*/ 151 h 232"/>
                <a:gd name="T118" fmla="*/ 157 w 232"/>
                <a:gd name="T119" fmla="*/ 112 h 232"/>
                <a:gd name="T120" fmla="*/ 184 w 232"/>
                <a:gd name="T121" fmla="*/ 103 h 232"/>
                <a:gd name="T122" fmla="*/ 146 w 232"/>
                <a:gd name="T123" fmla="*/ 17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2" h="232">
                  <a:moveTo>
                    <a:pt x="232" y="93"/>
                  </a:moveTo>
                  <a:cubicBezTo>
                    <a:pt x="231" y="88"/>
                    <a:pt x="230" y="84"/>
                    <a:pt x="229" y="79"/>
                  </a:cubicBezTo>
                  <a:cubicBezTo>
                    <a:pt x="227" y="74"/>
                    <a:pt x="226" y="70"/>
                    <a:pt x="224" y="66"/>
                  </a:cubicBezTo>
                  <a:cubicBezTo>
                    <a:pt x="193" y="65"/>
                    <a:pt x="193" y="65"/>
                    <a:pt x="193" y="65"/>
                  </a:cubicBezTo>
                  <a:cubicBezTo>
                    <a:pt x="189" y="59"/>
                    <a:pt x="184" y="53"/>
                    <a:pt x="178" y="48"/>
                  </a:cubicBezTo>
                  <a:cubicBezTo>
                    <a:pt x="182" y="17"/>
                    <a:pt x="182" y="17"/>
                    <a:pt x="182" y="17"/>
                  </a:cubicBezTo>
                  <a:cubicBezTo>
                    <a:pt x="174" y="12"/>
                    <a:pt x="166" y="8"/>
                    <a:pt x="157" y="5"/>
                  </a:cubicBezTo>
                  <a:cubicBezTo>
                    <a:pt x="135" y="26"/>
                    <a:pt x="135" y="26"/>
                    <a:pt x="135" y="26"/>
                  </a:cubicBezTo>
                  <a:cubicBezTo>
                    <a:pt x="127" y="24"/>
                    <a:pt x="120" y="24"/>
                    <a:pt x="112" y="24"/>
                  </a:cubicBezTo>
                  <a:cubicBezTo>
                    <a:pt x="93" y="0"/>
                    <a:pt x="93" y="0"/>
                    <a:pt x="93" y="0"/>
                  </a:cubicBezTo>
                  <a:cubicBezTo>
                    <a:pt x="89" y="1"/>
                    <a:pt x="84" y="2"/>
                    <a:pt x="80" y="3"/>
                  </a:cubicBezTo>
                  <a:cubicBezTo>
                    <a:pt x="75" y="5"/>
                    <a:pt x="71" y="6"/>
                    <a:pt x="67" y="8"/>
                  </a:cubicBezTo>
                  <a:cubicBezTo>
                    <a:pt x="66" y="39"/>
                    <a:pt x="66" y="39"/>
                    <a:pt x="66" y="39"/>
                  </a:cubicBezTo>
                  <a:cubicBezTo>
                    <a:pt x="59" y="43"/>
                    <a:pt x="54" y="48"/>
                    <a:pt x="49" y="54"/>
                  </a:cubicBezTo>
                  <a:cubicBezTo>
                    <a:pt x="18" y="50"/>
                    <a:pt x="18" y="50"/>
                    <a:pt x="18" y="50"/>
                  </a:cubicBezTo>
                  <a:cubicBezTo>
                    <a:pt x="13" y="58"/>
                    <a:pt x="9" y="66"/>
                    <a:pt x="5" y="75"/>
                  </a:cubicBezTo>
                  <a:cubicBezTo>
                    <a:pt x="27" y="97"/>
                    <a:pt x="27" y="97"/>
                    <a:pt x="27" y="97"/>
                  </a:cubicBezTo>
                  <a:cubicBezTo>
                    <a:pt x="25" y="105"/>
                    <a:pt x="24" y="112"/>
                    <a:pt x="25" y="120"/>
                  </a:cubicBezTo>
                  <a:cubicBezTo>
                    <a:pt x="0" y="139"/>
                    <a:pt x="0" y="139"/>
                    <a:pt x="0" y="139"/>
                  </a:cubicBezTo>
                  <a:cubicBezTo>
                    <a:pt x="1" y="143"/>
                    <a:pt x="2" y="148"/>
                    <a:pt x="4" y="152"/>
                  </a:cubicBezTo>
                  <a:cubicBezTo>
                    <a:pt x="5" y="157"/>
                    <a:pt x="7" y="161"/>
                    <a:pt x="9" y="165"/>
                  </a:cubicBezTo>
                  <a:cubicBezTo>
                    <a:pt x="40" y="166"/>
                    <a:pt x="40" y="166"/>
                    <a:pt x="40" y="166"/>
                  </a:cubicBezTo>
                  <a:cubicBezTo>
                    <a:pt x="44" y="173"/>
                    <a:pt x="49" y="178"/>
                    <a:pt x="55" y="183"/>
                  </a:cubicBezTo>
                  <a:cubicBezTo>
                    <a:pt x="51" y="214"/>
                    <a:pt x="51" y="214"/>
                    <a:pt x="51" y="214"/>
                  </a:cubicBezTo>
                  <a:cubicBezTo>
                    <a:pt x="58" y="219"/>
                    <a:pt x="67" y="224"/>
                    <a:pt x="76" y="227"/>
                  </a:cubicBezTo>
                  <a:cubicBezTo>
                    <a:pt x="98" y="205"/>
                    <a:pt x="98" y="205"/>
                    <a:pt x="98" y="205"/>
                  </a:cubicBezTo>
                  <a:cubicBezTo>
                    <a:pt x="105" y="207"/>
                    <a:pt x="113" y="208"/>
                    <a:pt x="120" y="207"/>
                  </a:cubicBezTo>
                  <a:cubicBezTo>
                    <a:pt x="139" y="232"/>
                    <a:pt x="139" y="232"/>
                    <a:pt x="139" y="232"/>
                  </a:cubicBezTo>
                  <a:cubicBezTo>
                    <a:pt x="144" y="231"/>
                    <a:pt x="148" y="230"/>
                    <a:pt x="153" y="228"/>
                  </a:cubicBezTo>
                  <a:cubicBezTo>
                    <a:pt x="158" y="227"/>
                    <a:pt x="162" y="225"/>
                    <a:pt x="166" y="223"/>
                  </a:cubicBezTo>
                  <a:cubicBezTo>
                    <a:pt x="167" y="192"/>
                    <a:pt x="167" y="192"/>
                    <a:pt x="167" y="192"/>
                  </a:cubicBezTo>
                  <a:cubicBezTo>
                    <a:pt x="173" y="188"/>
                    <a:pt x="179" y="183"/>
                    <a:pt x="184" y="177"/>
                  </a:cubicBezTo>
                  <a:cubicBezTo>
                    <a:pt x="215" y="181"/>
                    <a:pt x="215" y="181"/>
                    <a:pt x="215" y="181"/>
                  </a:cubicBezTo>
                  <a:cubicBezTo>
                    <a:pt x="220" y="174"/>
                    <a:pt x="224" y="165"/>
                    <a:pt x="227" y="156"/>
                  </a:cubicBezTo>
                  <a:cubicBezTo>
                    <a:pt x="206" y="134"/>
                    <a:pt x="206" y="134"/>
                    <a:pt x="206" y="134"/>
                  </a:cubicBezTo>
                  <a:cubicBezTo>
                    <a:pt x="208" y="127"/>
                    <a:pt x="208" y="119"/>
                    <a:pt x="208" y="112"/>
                  </a:cubicBezTo>
                  <a:lnTo>
                    <a:pt x="232" y="93"/>
                  </a:lnTo>
                  <a:close/>
                  <a:moveTo>
                    <a:pt x="179" y="86"/>
                  </a:moveTo>
                  <a:cubicBezTo>
                    <a:pt x="152" y="95"/>
                    <a:pt x="152" y="95"/>
                    <a:pt x="152" y="95"/>
                  </a:cubicBezTo>
                  <a:cubicBezTo>
                    <a:pt x="144" y="81"/>
                    <a:pt x="128" y="73"/>
                    <a:pt x="113" y="75"/>
                  </a:cubicBezTo>
                  <a:cubicBezTo>
                    <a:pt x="104" y="48"/>
                    <a:pt x="104" y="48"/>
                    <a:pt x="104" y="48"/>
                  </a:cubicBezTo>
                  <a:cubicBezTo>
                    <a:pt x="134" y="42"/>
                    <a:pt x="165" y="58"/>
                    <a:pt x="179" y="86"/>
                  </a:cubicBezTo>
                  <a:close/>
                  <a:moveTo>
                    <a:pt x="122" y="132"/>
                  </a:moveTo>
                  <a:cubicBezTo>
                    <a:pt x="113" y="135"/>
                    <a:pt x="103" y="130"/>
                    <a:pt x="100" y="121"/>
                  </a:cubicBezTo>
                  <a:cubicBezTo>
                    <a:pt x="97" y="112"/>
                    <a:pt x="102" y="102"/>
                    <a:pt x="111" y="99"/>
                  </a:cubicBezTo>
                  <a:cubicBezTo>
                    <a:pt x="120" y="96"/>
                    <a:pt x="130" y="101"/>
                    <a:pt x="133" y="110"/>
                  </a:cubicBezTo>
                  <a:cubicBezTo>
                    <a:pt x="136" y="119"/>
                    <a:pt x="131" y="129"/>
                    <a:pt x="122" y="132"/>
                  </a:cubicBezTo>
                  <a:close/>
                  <a:moveTo>
                    <a:pt x="87" y="53"/>
                  </a:moveTo>
                  <a:cubicBezTo>
                    <a:pt x="95" y="80"/>
                    <a:pt x="95" y="80"/>
                    <a:pt x="95" y="80"/>
                  </a:cubicBezTo>
                  <a:cubicBezTo>
                    <a:pt x="82" y="88"/>
                    <a:pt x="74" y="104"/>
                    <a:pt x="76" y="120"/>
                  </a:cubicBezTo>
                  <a:cubicBezTo>
                    <a:pt x="48" y="128"/>
                    <a:pt x="48" y="128"/>
                    <a:pt x="48" y="128"/>
                  </a:cubicBezTo>
                  <a:cubicBezTo>
                    <a:pt x="43" y="98"/>
                    <a:pt x="58" y="67"/>
                    <a:pt x="87" y="53"/>
                  </a:cubicBezTo>
                  <a:close/>
                  <a:moveTo>
                    <a:pt x="54" y="145"/>
                  </a:moveTo>
                  <a:cubicBezTo>
                    <a:pt x="81" y="137"/>
                    <a:pt x="81" y="137"/>
                    <a:pt x="81" y="137"/>
                  </a:cubicBezTo>
                  <a:cubicBezTo>
                    <a:pt x="89" y="150"/>
                    <a:pt x="104" y="158"/>
                    <a:pt x="120" y="156"/>
                  </a:cubicBezTo>
                  <a:cubicBezTo>
                    <a:pt x="129" y="184"/>
                    <a:pt x="129" y="184"/>
                    <a:pt x="129" y="184"/>
                  </a:cubicBezTo>
                  <a:cubicBezTo>
                    <a:pt x="98" y="189"/>
                    <a:pt x="67" y="174"/>
                    <a:pt x="54" y="145"/>
                  </a:cubicBezTo>
                  <a:close/>
                  <a:moveTo>
                    <a:pt x="146" y="178"/>
                  </a:moveTo>
                  <a:cubicBezTo>
                    <a:pt x="137" y="151"/>
                    <a:pt x="137" y="151"/>
                    <a:pt x="137" y="151"/>
                  </a:cubicBezTo>
                  <a:cubicBezTo>
                    <a:pt x="151" y="143"/>
                    <a:pt x="159" y="128"/>
                    <a:pt x="157" y="112"/>
                  </a:cubicBezTo>
                  <a:cubicBezTo>
                    <a:pt x="184" y="103"/>
                    <a:pt x="184" y="103"/>
                    <a:pt x="184" y="103"/>
                  </a:cubicBezTo>
                  <a:cubicBezTo>
                    <a:pt x="190" y="134"/>
                    <a:pt x="174" y="165"/>
                    <a:pt x="146" y="178"/>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Oval 6"/>
            <p:cNvSpPr>
              <a:spLocks noChangeArrowheads="1"/>
            </p:cNvSpPr>
            <p:nvPr/>
          </p:nvSpPr>
          <p:spPr bwMode="auto">
            <a:xfrm>
              <a:off x="2192" y="1112"/>
              <a:ext cx="339" cy="340"/>
            </a:xfrm>
            <a:prstGeom prst="ellipse">
              <a:avLst/>
            </a:pr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31" name="Group 4"/>
          <p:cNvGrpSpPr>
            <a:grpSpLocks noChangeAspect="1"/>
          </p:cNvGrpSpPr>
          <p:nvPr/>
        </p:nvGrpSpPr>
        <p:grpSpPr bwMode="auto">
          <a:xfrm>
            <a:off x="8419211" y="4774991"/>
            <a:ext cx="942334" cy="944032"/>
            <a:chOff x="2084" y="1004"/>
            <a:chExt cx="554" cy="555"/>
          </a:xfrm>
        </p:grpSpPr>
        <p:sp>
          <p:nvSpPr>
            <p:cNvPr id="32" name="Freeform 5"/>
            <p:cNvSpPr>
              <a:spLocks noEditPoints="1"/>
            </p:cNvSpPr>
            <p:nvPr/>
          </p:nvSpPr>
          <p:spPr bwMode="auto">
            <a:xfrm>
              <a:off x="2084" y="1004"/>
              <a:ext cx="554" cy="555"/>
            </a:xfrm>
            <a:custGeom>
              <a:avLst/>
              <a:gdLst>
                <a:gd name="T0" fmla="*/ 232 w 232"/>
                <a:gd name="T1" fmla="*/ 93 h 232"/>
                <a:gd name="T2" fmla="*/ 229 w 232"/>
                <a:gd name="T3" fmla="*/ 79 h 232"/>
                <a:gd name="T4" fmla="*/ 224 w 232"/>
                <a:gd name="T5" fmla="*/ 66 h 232"/>
                <a:gd name="T6" fmla="*/ 193 w 232"/>
                <a:gd name="T7" fmla="*/ 65 h 232"/>
                <a:gd name="T8" fmla="*/ 178 w 232"/>
                <a:gd name="T9" fmla="*/ 48 h 232"/>
                <a:gd name="T10" fmla="*/ 182 w 232"/>
                <a:gd name="T11" fmla="*/ 17 h 232"/>
                <a:gd name="T12" fmla="*/ 157 w 232"/>
                <a:gd name="T13" fmla="*/ 5 h 232"/>
                <a:gd name="T14" fmla="*/ 135 w 232"/>
                <a:gd name="T15" fmla="*/ 26 h 232"/>
                <a:gd name="T16" fmla="*/ 112 w 232"/>
                <a:gd name="T17" fmla="*/ 24 h 232"/>
                <a:gd name="T18" fmla="*/ 93 w 232"/>
                <a:gd name="T19" fmla="*/ 0 h 232"/>
                <a:gd name="T20" fmla="*/ 80 w 232"/>
                <a:gd name="T21" fmla="*/ 3 h 232"/>
                <a:gd name="T22" fmla="*/ 67 w 232"/>
                <a:gd name="T23" fmla="*/ 8 h 232"/>
                <a:gd name="T24" fmla="*/ 66 w 232"/>
                <a:gd name="T25" fmla="*/ 39 h 232"/>
                <a:gd name="T26" fmla="*/ 49 w 232"/>
                <a:gd name="T27" fmla="*/ 54 h 232"/>
                <a:gd name="T28" fmla="*/ 18 w 232"/>
                <a:gd name="T29" fmla="*/ 50 h 232"/>
                <a:gd name="T30" fmla="*/ 5 w 232"/>
                <a:gd name="T31" fmla="*/ 75 h 232"/>
                <a:gd name="T32" fmla="*/ 27 w 232"/>
                <a:gd name="T33" fmla="*/ 97 h 232"/>
                <a:gd name="T34" fmla="*/ 25 w 232"/>
                <a:gd name="T35" fmla="*/ 120 h 232"/>
                <a:gd name="T36" fmla="*/ 0 w 232"/>
                <a:gd name="T37" fmla="*/ 139 h 232"/>
                <a:gd name="T38" fmla="*/ 4 w 232"/>
                <a:gd name="T39" fmla="*/ 152 h 232"/>
                <a:gd name="T40" fmla="*/ 9 w 232"/>
                <a:gd name="T41" fmla="*/ 165 h 232"/>
                <a:gd name="T42" fmla="*/ 40 w 232"/>
                <a:gd name="T43" fmla="*/ 166 h 232"/>
                <a:gd name="T44" fmla="*/ 55 w 232"/>
                <a:gd name="T45" fmla="*/ 183 h 232"/>
                <a:gd name="T46" fmla="*/ 51 w 232"/>
                <a:gd name="T47" fmla="*/ 214 h 232"/>
                <a:gd name="T48" fmla="*/ 76 w 232"/>
                <a:gd name="T49" fmla="*/ 227 h 232"/>
                <a:gd name="T50" fmla="*/ 98 w 232"/>
                <a:gd name="T51" fmla="*/ 205 h 232"/>
                <a:gd name="T52" fmla="*/ 120 w 232"/>
                <a:gd name="T53" fmla="*/ 207 h 232"/>
                <a:gd name="T54" fmla="*/ 139 w 232"/>
                <a:gd name="T55" fmla="*/ 232 h 232"/>
                <a:gd name="T56" fmla="*/ 153 w 232"/>
                <a:gd name="T57" fmla="*/ 228 h 232"/>
                <a:gd name="T58" fmla="*/ 166 w 232"/>
                <a:gd name="T59" fmla="*/ 223 h 232"/>
                <a:gd name="T60" fmla="*/ 167 w 232"/>
                <a:gd name="T61" fmla="*/ 192 h 232"/>
                <a:gd name="T62" fmla="*/ 184 w 232"/>
                <a:gd name="T63" fmla="*/ 177 h 232"/>
                <a:gd name="T64" fmla="*/ 215 w 232"/>
                <a:gd name="T65" fmla="*/ 181 h 232"/>
                <a:gd name="T66" fmla="*/ 227 w 232"/>
                <a:gd name="T67" fmla="*/ 156 h 232"/>
                <a:gd name="T68" fmla="*/ 206 w 232"/>
                <a:gd name="T69" fmla="*/ 134 h 232"/>
                <a:gd name="T70" fmla="*/ 208 w 232"/>
                <a:gd name="T71" fmla="*/ 112 h 232"/>
                <a:gd name="T72" fmla="*/ 232 w 232"/>
                <a:gd name="T73" fmla="*/ 93 h 232"/>
                <a:gd name="T74" fmla="*/ 179 w 232"/>
                <a:gd name="T75" fmla="*/ 86 h 232"/>
                <a:gd name="T76" fmla="*/ 152 w 232"/>
                <a:gd name="T77" fmla="*/ 95 h 232"/>
                <a:gd name="T78" fmla="*/ 113 w 232"/>
                <a:gd name="T79" fmla="*/ 75 h 232"/>
                <a:gd name="T80" fmla="*/ 104 w 232"/>
                <a:gd name="T81" fmla="*/ 48 h 232"/>
                <a:gd name="T82" fmla="*/ 179 w 232"/>
                <a:gd name="T83" fmla="*/ 86 h 232"/>
                <a:gd name="T84" fmla="*/ 122 w 232"/>
                <a:gd name="T85" fmla="*/ 132 h 232"/>
                <a:gd name="T86" fmla="*/ 100 w 232"/>
                <a:gd name="T87" fmla="*/ 121 h 232"/>
                <a:gd name="T88" fmla="*/ 111 w 232"/>
                <a:gd name="T89" fmla="*/ 99 h 232"/>
                <a:gd name="T90" fmla="*/ 133 w 232"/>
                <a:gd name="T91" fmla="*/ 110 h 232"/>
                <a:gd name="T92" fmla="*/ 122 w 232"/>
                <a:gd name="T93" fmla="*/ 132 h 232"/>
                <a:gd name="T94" fmla="*/ 87 w 232"/>
                <a:gd name="T95" fmla="*/ 53 h 232"/>
                <a:gd name="T96" fmla="*/ 95 w 232"/>
                <a:gd name="T97" fmla="*/ 80 h 232"/>
                <a:gd name="T98" fmla="*/ 76 w 232"/>
                <a:gd name="T99" fmla="*/ 120 h 232"/>
                <a:gd name="T100" fmla="*/ 48 w 232"/>
                <a:gd name="T101" fmla="*/ 128 h 232"/>
                <a:gd name="T102" fmla="*/ 87 w 232"/>
                <a:gd name="T103" fmla="*/ 53 h 232"/>
                <a:gd name="T104" fmla="*/ 54 w 232"/>
                <a:gd name="T105" fmla="*/ 145 h 232"/>
                <a:gd name="T106" fmla="*/ 81 w 232"/>
                <a:gd name="T107" fmla="*/ 137 h 232"/>
                <a:gd name="T108" fmla="*/ 120 w 232"/>
                <a:gd name="T109" fmla="*/ 156 h 232"/>
                <a:gd name="T110" fmla="*/ 129 w 232"/>
                <a:gd name="T111" fmla="*/ 184 h 232"/>
                <a:gd name="T112" fmla="*/ 54 w 232"/>
                <a:gd name="T113" fmla="*/ 145 h 232"/>
                <a:gd name="T114" fmla="*/ 146 w 232"/>
                <a:gd name="T115" fmla="*/ 178 h 232"/>
                <a:gd name="T116" fmla="*/ 137 w 232"/>
                <a:gd name="T117" fmla="*/ 151 h 232"/>
                <a:gd name="T118" fmla="*/ 157 w 232"/>
                <a:gd name="T119" fmla="*/ 112 h 232"/>
                <a:gd name="T120" fmla="*/ 184 w 232"/>
                <a:gd name="T121" fmla="*/ 103 h 232"/>
                <a:gd name="T122" fmla="*/ 146 w 232"/>
                <a:gd name="T123" fmla="*/ 17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2" h="232">
                  <a:moveTo>
                    <a:pt x="232" y="93"/>
                  </a:moveTo>
                  <a:cubicBezTo>
                    <a:pt x="231" y="88"/>
                    <a:pt x="230" y="84"/>
                    <a:pt x="229" y="79"/>
                  </a:cubicBezTo>
                  <a:cubicBezTo>
                    <a:pt x="227" y="74"/>
                    <a:pt x="226" y="70"/>
                    <a:pt x="224" y="66"/>
                  </a:cubicBezTo>
                  <a:cubicBezTo>
                    <a:pt x="193" y="65"/>
                    <a:pt x="193" y="65"/>
                    <a:pt x="193" y="65"/>
                  </a:cubicBezTo>
                  <a:cubicBezTo>
                    <a:pt x="189" y="59"/>
                    <a:pt x="184" y="53"/>
                    <a:pt x="178" y="48"/>
                  </a:cubicBezTo>
                  <a:cubicBezTo>
                    <a:pt x="182" y="17"/>
                    <a:pt x="182" y="17"/>
                    <a:pt x="182" y="17"/>
                  </a:cubicBezTo>
                  <a:cubicBezTo>
                    <a:pt x="174" y="12"/>
                    <a:pt x="166" y="8"/>
                    <a:pt x="157" y="5"/>
                  </a:cubicBezTo>
                  <a:cubicBezTo>
                    <a:pt x="135" y="26"/>
                    <a:pt x="135" y="26"/>
                    <a:pt x="135" y="26"/>
                  </a:cubicBezTo>
                  <a:cubicBezTo>
                    <a:pt x="127" y="24"/>
                    <a:pt x="120" y="24"/>
                    <a:pt x="112" y="24"/>
                  </a:cubicBezTo>
                  <a:cubicBezTo>
                    <a:pt x="93" y="0"/>
                    <a:pt x="93" y="0"/>
                    <a:pt x="93" y="0"/>
                  </a:cubicBezTo>
                  <a:cubicBezTo>
                    <a:pt x="89" y="1"/>
                    <a:pt x="84" y="2"/>
                    <a:pt x="80" y="3"/>
                  </a:cubicBezTo>
                  <a:cubicBezTo>
                    <a:pt x="75" y="5"/>
                    <a:pt x="71" y="6"/>
                    <a:pt x="67" y="8"/>
                  </a:cubicBezTo>
                  <a:cubicBezTo>
                    <a:pt x="66" y="39"/>
                    <a:pt x="66" y="39"/>
                    <a:pt x="66" y="39"/>
                  </a:cubicBezTo>
                  <a:cubicBezTo>
                    <a:pt x="59" y="43"/>
                    <a:pt x="54" y="48"/>
                    <a:pt x="49" y="54"/>
                  </a:cubicBezTo>
                  <a:cubicBezTo>
                    <a:pt x="18" y="50"/>
                    <a:pt x="18" y="50"/>
                    <a:pt x="18" y="50"/>
                  </a:cubicBezTo>
                  <a:cubicBezTo>
                    <a:pt x="13" y="58"/>
                    <a:pt x="9" y="66"/>
                    <a:pt x="5" y="75"/>
                  </a:cubicBezTo>
                  <a:cubicBezTo>
                    <a:pt x="27" y="97"/>
                    <a:pt x="27" y="97"/>
                    <a:pt x="27" y="97"/>
                  </a:cubicBezTo>
                  <a:cubicBezTo>
                    <a:pt x="25" y="105"/>
                    <a:pt x="24" y="112"/>
                    <a:pt x="25" y="120"/>
                  </a:cubicBezTo>
                  <a:cubicBezTo>
                    <a:pt x="0" y="139"/>
                    <a:pt x="0" y="139"/>
                    <a:pt x="0" y="139"/>
                  </a:cubicBezTo>
                  <a:cubicBezTo>
                    <a:pt x="1" y="143"/>
                    <a:pt x="2" y="148"/>
                    <a:pt x="4" y="152"/>
                  </a:cubicBezTo>
                  <a:cubicBezTo>
                    <a:pt x="5" y="157"/>
                    <a:pt x="7" y="161"/>
                    <a:pt x="9" y="165"/>
                  </a:cubicBezTo>
                  <a:cubicBezTo>
                    <a:pt x="40" y="166"/>
                    <a:pt x="40" y="166"/>
                    <a:pt x="40" y="166"/>
                  </a:cubicBezTo>
                  <a:cubicBezTo>
                    <a:pt x="44" y="173"/>
                    <a:pt x="49" y="178"/>
                    <a:pt x="55" y="183"/>
                  </a:cubicBezTo>
                  <a:cubicBezTo>
                    <a:pt x="51" y="214"/>
                    <a:pt x="51" y="214"/>
                    <a:pt x="51" y="214"/>
                  </a:cubicBezTo>
                  <a:cubicBezTo>
                    <a:pt x="58" y="219"/>
                    <a:pt x="67" y="224"/>
                    <a:pt x="76" y="227"/>
                  </a:cubicBezTo>
                  <a:cubicBezTo>
                    <a:pt x="98" y="205"/>
                    <a:pt x="98" y="205"/>
                    <a:pt x="98" y="205"/>
                  </a:cubicBezTo>
                  <a:cubicBezTo>
                    <a:pt x="105" y="207"/>
                    <a:pt x="113" y="208"/>
                    <a:pt x="120" y="207"/>
                  </a:cubicBezTo>
                  <a:cubicBezTo>
                    <a:pt x="139" y="232"/>
                    <a:pt x="139" y="232"/>
                    <a:pt x="139" y="232"/>
                  </a:cubicBezTo>
                  <a:cubicBezTo>
                    <a:pt x="144" y="231"/>
                    <a:pt x="148" y="230"/>
                    <a:pt x="153" y="228"/>
                  </a:cubicBezTo>
                  <a:cubicBezTo>
                    <a:pt x="158" y="227"/>
                    <a:pt x="162" y="225"/>
                    <a:pt x="166" y="223"/>
                  </a:cubicBezTo>
                  <a:cubicBezTo>
                    <a:pt x="167" y="192"/>
                    <a:pt x="167" y="192"/>
                    <a:pt x="167" y="192"/>
                  </a:cubicBezTo>
                  <a:cubicBezTo>
                    <a:pt x="173" y="188"/>
                    <a:pt x="179" y="183"/>
                    <a:pt x="184" y="177"/>
                  </a:cubicBezTo>
                  <a:cubicBezTo>
                    <a:pt x="215" y="181"/>
                    <a:pt x="215" y="181"/>
                    <a:pt x="215" y="181"/>
                  </a:cubicBezTo>
                  <a:cubicBezTo>
                    <a:pt x="220" y="174"/>
                    <a:pt x="224" y="165"/>
                    <a:pt x="227" y="156"/>
                  </a:cubicBezTo>
                  <a:cubicBezTo>
                    <a:pt x="206" y="134"/>
                    <a:pt x="206" y="134"/>
                    <a:pt x="206" y="134"/>
                  </a:cubicBezTo>
                  <a:cubicBezTo>
                    <a:pt x="208" y="127"/>
                    <a:pt x="208" y="119"/>
                    <a:pt x="208" y="112"/>
                  </a:cubicBezTo>
                  <a:lnTo>
                    <a:pt x="232" y="93"/>
                  </a:lnTo>
                  <a:close/>
                  <a:moveTo>
                    <a:pt x="179" y="86"/>
                  </a:moveTo>
                  <a:cubicBezTo>
                    <a:pt x="152" y="95"/>
                    <a:pt x="152" y="95"/>
                    <a:pt x="152" y="95"/>
                  </a:cubicBezTo>
                  <a:cubicBezTo>
                    <a:pt x="144" y="81"/>
                    <a:pt x="128" y="73"/>
                    <a:pt x="113" y="75"/>
                  </a:cubicBezTo>
                  <a:cubicBezTo>
                    <a:pt x="104" y="48"/>
                    <a:pt x="104" y="48"/>
                    <a:pt x="104" y="48"/>
                  </a:cubicBezTo>
                  <a:cubicBezTo>
                    <a:pt x="134" y="42"/>
                    <a:pt x="165" y="58"/>
                    <a:pt x="179" y="86"/>
                  </a:cubicBezTo>
                  <a:close/>
                  <a:moveTo>
                    <a:pt x="122" y="132"/>
                  </a:moveTo>
                  <a:cubicBezTo>
                    <a:pt x="113" y="135"/>
                    <a:pt x="103" y="130"/>
                    <a:pt x="100" y="121"/>
                  </a:cubicBezTo>
                  <a:cubicBezTo>
                    <a:pt x="97" y="112"/>
                    <a:pt x="102" y="102"/>
                    <a:pt x="111" y="99"/>
                  </a:cubicBezTo>
                  <a:cubicBezTo>
                    <a:pt x="120" y="96"/>
                    <a:pt x="130" y="101"/>
                    <a:pt x="133" y="110"/>
                  </a:cubicBezTo>
                  <a:cubicBezTo>
                    <a:pt x="136" y="119"/>
                    <a:pt x="131" y="129"/>
                    <a:pt x="122" y="132"/>
                  </a:cubicBezTo>
                  <a:close/>
                  <a:moveTo>
                    <a:pt x="87" y="53"/>
                  </a:moveTo>
                  <a:cubicBezTo>
                    <a:pt x="95" y="80"/>
                    <a:pt x="95" y="80"/>
                    <a:pt x="95" y="80"/>
                  </a:cubicBezTo>
                  <a:cubicBezTo>
                    <a:pt x="82" y="88"/>
                    <a:pt x="74" y="104"/>
                    <a:pt x="76" y="120"/>
                  </a:cubicBezTo>
                  <a:cubicBezTo>
                    <a:pt x="48" y="128"/>
                    <a:pt x="48" y="128"/>
                    <a:pt x="48" y="128"/>
                  </a:cubicBezTo>
                  <a:cubicBezTo>
                    <a:pt x="43" y="98"/>
                    <a:pt x="58" y="67"/>
                    <a:pt x="87" y="53"/>
                  </a:cubicBezTo>
                  <a:close/>
                  <a:moveTo>
                    <a:pt x="54" y="145"/>
                  </a:moveTo>
                  <a:cubicBezTo>
                    <a:pt x="81" y="137"/>
                    <a:pt x="81" y="137"/>
                    <a:pt x="81" y="137"/>
                  </a:cubicBezTo>
                  <a:cubicBezTo>
                    <a:pt x="89" y="150"/>
                    <a:pt x="104" y="158"/>
                    <a:pt x="120" y="156"/>
                  </a:cubicBezTo>
                  <a:cubicBezTo>
                    <a:pt x="129" y="184"/>
                    <a:pt x="129" y="184"/>
                    <a:pt x="129" y="184"/>
                  </a:cubicBezTo>
                  <a:cubicBezTo>
                    <a:pt x="98" y="189"/>
                    <a:pt x="67" y="174"/>
                    <a:pt x="54" y="145"/>
                  </a:cubicBezTo>
                  <a:close/>
                  <a:moveTo>
                    <a:pt x="146" y="178"/>
                  </a:moveTo>
                  <a:cubicBezTo>
                    <a:pt x="137" y="151"/>
                    <a:pt x="137" y="151"/>
                    <a:pt x="137" y="151"/>
                  </a:cubicBezTo>
                  <a:cubicBezTo>
                    <a:pt x="151" y="143"/>
                    <a:pt x="159" y="128"/>
                    <a:pt x="157" y="112"/>
                  </a:cubicBezTo>
                  <a:cubicBezTo>
                    <a:pt x="184" y="103"/>
                    <a:pt x="184" y="103"/>
                    <a:pt x="184" y="103"/>
                  </a:cubicBezTo>
                  <a:cubicBezTo>
                    <a:pt x="190" y="134"/>
                    <a:pt x="174" y="165"/>
                    <a:pt x="146" y="178"/>
                  </a:cubicBez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Oval 6"/>
            <p:cNvSpPr>
              <a:spLocks noChangeArrowheads="1"/>
            </p:cNvSpPr>
            <p:nvPr/>
          </p:nvSpPr>
          <p:spPr bwMode="auto">
            <a:xfrm>
              <a:off x="2192" y="1112"/>
              <a:ext cx="339" cy="340"/>
            </a:xfrm>
            <a:prstGeom prst="ellipse">
              <a:avLst/>
            </a:pr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7" name="TextBox 3"/>
          <p:cNvSpPr txBox="1"/>
          <p:nvPr/>
        </p:nvSpPr>
        <p:spPr bwMode="auto">
          <a:xfrm>
            <a:off x="2109287" y="3177727"/>
            <a:ext cx="3300914" cy="1422954"/>
          </a:xfrm>
          <a:prstGeom prst="rect">
            <a:avLst/>
          </a:prstGeom>
          <a:noFill/>
        </p:spPr>
        <p:txBody>
          <a:bodyPr wrap="square">
            <a:spAutoFit/>
          </a:bodyPr>
          <a:lstStyle/>
          <a:p>
            <a:pPr algn="just">
              <a:lnSpc>
                <a:spcPct val="150000"/>
              </a:lnSpc>
              <a:defRPr/>
            </a:pP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标题数字等都可以通过点击和重新输入进行更改标题数字等都可以通过更改。</a:t>
            </a:r>
            <a:endPar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文本框 38"/>
          <p:cNvSpPr txBox="1"/>
          <p:nvPr/>
        </p:nvSpPr>
        <p:spPr>
          <a:xfrm>
            <a:off x="7789030" y="3281843"/>
            <a:ext cx="1100475" cy="640071"/>
          </a:xfrm>
          <a:prstGeom prst="rect">
            <a:avLst/>
          </a:prstGeom>
          <a:noFill/>
        </p:spPr>
        <p:txBody>
          <a:bodyPr wrap="none" rtlCol="0">
            <a:spAutoFit/>
          </a:bodyPr>
          <a:lstStyle/>
          <a:p>
            <a:pPr algn="ctr"/>
            <a:r>
              <a:rPr lang="zh-CN" altLang="en-US" sz="32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文字</a:t>
            </a:r>
            <a:endParaRPr lang="zh-CN" altLang="en-US" sz="3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2" name="Rectangle 137"/>
          <p:cNvSpPr>
            <a:spLocks noChangeArrowheads="1"/>
          </p:cNvSpPr>
          <p:nvPr/>
        </p:nvSpPr>
        <p:spPr bwMode="auto">
          <a:xfrm>
            <a:off x="6416625" y="2018551"/>
            <a:ext cx="651302" cy="640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600" b="1" dirty="0">
                <a:solidFill>
                  <a:srgbClr val="777777"/>
                </a:solidFill>
                <a:latin typeface="微软雅黑" panose="020B0503020204020204" pitchFamily="34" charset="-122"/>
                <a:ea typeface="微软雅黑" panose="020B0503020204020204" pitchFamily="34" charset="-122"/>
                <a:sym typeface="微软雅黑" panose="020B0503020204020204" pitchFamily="34" charset="-122"/>
              </a:rPr>
              <a:t>输入</a:t>
            </a:r>
            <a:endParaRPr lang="zh-CN" altLang="en-US" sz="1600" b="1" dirty="0">
              <a:solidFill>
                <a:srgbClr val="777777"/>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zh-CN" altLang="en-US" sz="1600" b="1" dirty="0">
                <a:solidFill>
                  <a:srgbClr val="777777"/>
                </a:solidFill>
                <a:latin typeface="微软雅黑" panose="020B0503020204020204" pitchFamily="34" charset="-122"/>
                <a:ea typeface="微软雅黑" panose="020B0503020204020204" pitchFamily="34" charset="-122"/>
                <a:sym typeface="微软雅黑" panose="020B0503020204020204" pitchFamily="34" charset="-122"/>
              </a:rPr>
              <a:t>文字</a:t>
            </a:r>
            <a:endParaRPr lang="en-US" altLang="zh-CN" sz="1600" b="1" dirty="0">
              <a:solidFill>
                <a:srgbClr val="77777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Rectangle 137"/>
          <p:cNvSpPr>
            <a:spLocks noChangeArrowheads="1"/>
          </p:cNvSpPr>
          <p:nvPr/>
        </p:nvSpPr>
        <p:spPr bwMode="auto">
          <a:xfrm>
            <a:off x="9903440" y="3123103"/>
            <a:ext cx="595155" cy="572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400" b="1">
                <a:solidFill>
                  <a:srgbClr val="777777"/>
                </a:solidFill>
                <a:latin typeface="微软雅黑" panose="020B0503020204020204" pitchFamily="34" charset="-122"/>
                <a:ea typeface="微软雅黑" panose="020B0503020204020204" pitchFamily="34" charset="-122"/>
                <a:sym typeface="微软雅黑" panose="020B0503020204020204" pitchFamily="34" charset="-122"/>
              </a:rPr>
              <a:t>输入</a:t>
            </a:r>
            <a:endParaRPr lang="zh-CN" altLang="en-US" sz="1400" b="1">
              <a:solidFill>
                <a:srgbClr val="777777"/>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zh-CN" altLang="en-US" sz="1400" b="1">
                <a:solidFill>
                  <a:srgbClr val="777777"/>
                </a:solidFill>
                <a:latin typeface="微软雅黑" panose="020B0503020204020204" pitchFamily="34" charset="-122"/>
                <a:ea typeface="微软雅黑" panose="020B0503020204020204" pitchFamily="34" charset="-122"/>
                <a:sym typeface="微软雅黑" panose="020B0503020204020204" pitchFamily="34" charset="-122"/>
              </a:rPr>
              <a:t>文字</a:t>
            </a:r>
            <a:endParaRPr lang="en-US" altLang="zh-CN" sz="1400" b="1" dirty="0">
              <a:solidFill>
                <a:srgbClr val="77777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Rectangle 137"/>
          <p:cNvSpPr>
            <a:spLocks noChangeArrowheads="1"/>
          </p:cNvSpPr>
          <p:nvPr/>
        </p:nvSpPr>
        <p:spPr bwMode="auto">
          <a:xfrm>
            <a:off x="9513850" y="4450123"/>
            <a:ext cx="496897" cy="45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050" b="1">
                <a:solidFill>
                  <a:srgbClr val="777777"/>
                </a:solidFill>
                <a:latin typeface="微软雅黑" panose="020B0503020204020204" pitchFamily="34" charset="-122"/>
                <a:ea typeface="微软雅黑" panose="020B0503020204020204" pitchFamily="34" charset="-122"/>
                <a:sym typeface="微软雅黑" panose="020B0503020204020204" pitchFamily="34" charset="-122"/>
              </a:rPr>
              <a:t>输入</a:t>
            </a:r>
            <a:endParaRPr lang="zh-CN" altLang="en-US" sz="1050" b="1">
              <a:solidFill>
                <a:srgbClr val="777777"/>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zh-CN" altLang="en-US" sz="1050" b="1">
                <a:solidFill>
                  <a:srgbClr val="777777"/>
                </a:solidFill>
                <a:latin typeface="微软雅黑" panose="020B0503020204020204" pitchFamily="34" charset="-122"/>
                <a:ea typeface="微软雅黑" panose="020B0503020204020204" pitchFamily="34" charset="-122"/>
                <a:sym typeface="微软雅黑" panose="020B0503020204020204" pitchFamily="34" charset="-122"/>
              </a:rPr>
              <a:t>文字</a:t>
            </a:r>
            <a:endParaRPr lang="zh-CN" altLang="en-US" sz="1050" b="1" dirty="0">
              <a:solidFill>
                <a:srgbClr val="777777"/>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Rectangle 137"/>
          <p:cNvSpPr>
            <a:spLocks noChangeArrowheads="1"/>
          </p:cNvSpPr>
          <p:nvPr/>
        </p:nvSpPr>
        <p:spPr bwMode="auto">
          <a:xfrm>
            <a:off x="8662982" y="5047681"/>
            <a:ext cx="454788" cy="4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900" b="1">
                <a:solidFill>
                  <a:srgbClr val="777777"/>
                </a:solidFill>
                <a:latin typeface="微软雅黑" panose="020B0503020204020204" pitchFamily="34" charset="-122"/>
                <a:ea typeface="微软雅黑" panose="020B0503020204020204" pitchFamily="34" charset="-122"/>
                <a:sym typeface="微软雅黑" panose="020B0503020204020204" pitchFamily="34" charset="-122"/>
              </a:rPr>
              <a:t>输入</a:t>
            </a:r>
            <a:endParaRPr lang="zh-CN" altLang="en-US" sz="900" b="1">
              <a:solidFill>
                <a:srgbClr val="777777"/>
              </a:solidFill>
              <a:latin typeface="微软雅黑" panose="020B0503020204020204" pitchFamily="34" charset="-122"/>
              <a:ea typeface="微软雅黑" panose="020B0503020204020204" pitchFamily="34" charset="-122"/>
              <a:sym typeface="微软雅黑" panose="020B0503020204020204" pitchFamily="34" charset="-122"/>
            </a:endParaRPr>
          </a:p>
          <a:p>
            <a:pPr algn="ctr"/>
            <a:r>
              <a:rPr lang="zh-CN" altLang="en-US" sz="900" b="1">
                <a:solidFill>
                  <a:srgbClr val="777777"/>
                </a:solidFill>
                <a:latin typeface="微软雅黑" panose="020B0503020204020204" pitchFamily="34" charset="-122"/>
                <a:ea typeface="微软雅黑" panose="020B0503020204020204" pitchFamily="34" charset="-122"/>
                <a:sym typeface="微软雅黑" panose="020B0503020204020204" pitchFamily="34" charset="-122"/>
              </a:rPr>
              <a:t>文字</a:t>
            </a:r>
            <a:endParaRPr lang="zh-CN" altLang="en-US" sz="900" b="1" dirty="0">
              <a:solidFill>
                <a:srgbClr val="777777"/>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9" name="组合 48"/>
          <p:cNvGrpSpPr/>
          <p:nvPr/>
        </p:nvGrpSpPr>
        <p:grpSpPr>
          <a:xfrm>
            <a:off x="5398485" y="4378870"/>
            <a:ext cx="472199" cy="356800"/>
            <a:chOff x="6064404" y="4596276"/>
            <a:chExt cx="1048741" cy="792444"/>
          </a:xfrm>
          <a:solidFill>
            <a:schemeClr val="bg1">
              <a:lumMod val="85000"/>
            </a:schemeClr>
          </a:solidFill>
        </p:grpSpPr>
        <p:sp>
          <p:nvSpPr>
            <p:cNvPr id="50" name="文本框 49"/>
            <p:cNvSpPr txBox="1"/>
            <p:nvPr/>
          </p:nvSpPr>
          <p:spPr bwMode="auto">
            <a:xfrm>
              <a:off x="606440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a:defRPr/>
              </a:pPr>
              <a:endParaRPr lang="zh-CN" altLang="en-US" sz="23900" kern="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文本框 50"/>
            <p:cNvSpPr txBox="1"/>
            <p:nvPr/>
          </p:nvSpPr>
          <p:spPr bwMode="auto">
            <a:xfrm>
              <a:off x="663467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a:defRPr/>
              </a:pPr>
              <a:endParaRPr lang="zh-CN" altLang="en-US" sz="23900" kern="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52" name="组合 51"/>
          <p:cNvGrpSpPr/>
          <p:nvPr/>
        </p:nvGrpSpPr>
        <p:grpSpPr>
          <a:xfrm>
            <a:off x="1383071" y="3163158"/>
            <a:ext cx="320172" cy="241926"/>
            <a:chOff x="1734927" y="2253785"/>
            <a:chExt cx="678437" cy="512637"/>
          </a:xfrm>
          <a:solidFill>
            <a:schemeClr val="bg1">
              <a:lumMod val="85000"/>
            </a:schemeClr>
          </a:solidFill>
        </p:grpSpPr>
        <p:sp>
          <p:nvSpPr>
            <p:cNvPr id="53" name="文本框 52"/>
            <p:cNvSpPr txBox="1"/>
            <p:nvPr/>
          </p:nvSpPr>
          <p:spPr bwMode="auto">
            <a:xfrm rot="10800000">
              <a:off x="2103838"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a:defRPr/>
              </a:pPr>
              <a:endParaRPr lang="zh-CN" altLang="en-US" sz="23900" kern="0" dirty="0">
                <a:solidFill>
                  <a:schemeClr val="accent1">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文本框 53"/>
            <p:cNvSpPr txBox="1"/>
            <p:nvPr/>
          </p:nvSpPr>
          <p:spPr bwMode="auto">
            <a:xfrm rot="10800000">
              <a:off x="1734927"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a:defRPr/>
              </a:pPr>
              <a:endParaRPr lang="zh-CN" altLang="en-US" sz="23900" kern="0" dirty="0">
                <a:solidFill>
                  <a:schemeClr val="accent1">
                    <a:lumMod val="9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微软雅黑" panose="020B0503020204020204" pitchFamily="34" charset="-122"/>
              </a:rPr>
              <a:t>请在这里输入标题</a:t>
            </a:r>
            <a:endParaRPr lang="zh-CN" altLang="en-US" dirty="0">
              <a:sym typeface="微软雅黑" panose="020B0503020204020204" pitchFamily="34" charset="-122"/>
            </a:endParaRPr>
          </a:p>
        </p:txBody>
      </p:sp>
      <p:grpSp>
        <p:nvGrpSpPr>
          <p:cNvPr id="177" name="组合 176"/>
          <p:cNvGrpSpPr/>
          <p:nvPr/>
        </p:nvGrpSpPr>
        <p:grpSpPr>
          <a:xfrm>
            <a:off x="4245732" y="1636996"/>
            <a:ext cx="3834103" cy="4217801"/>
            <a:chOff x="2192463" y="864126"/>
            <a:chExt cx="4819912" cy="5302266"/>
          </a:xfrm>
        </p:grpSpPr>
        <p:sp>
          <p:nvSpPr>
            <p:cNvPr id="3" name="椭圆 2"/>
            <p:cNvSpPr/>
            <p:nvPr/>
          </p:nvSpPr>
          <p:spPr>
            <a:xfrm flipH="1">
              <a:off x="2426553" y="1295760"/>
              <a:ext cx="4495440" cy="4495440"/>
            </a:xfrm>
            <a:prstGeom prst="ellipse">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3"/>
            <p:cNvGrpSpPr/>
            <p:nvPr/>
          </p:nvGrpSpPr>
          <p:grpSpPr>
            <a:xfrm>
              <a:off x="2192463" y="1723008"/>
              <a:ext cx="1381202" cy="1381200"/>
              <a:chOff x="2248247" y="1459943"/>
              <a:chExt cx="1381202" cy="1381200"/>
            </a:xfrm>
          </p:grpSpPr>
          <p:sp>
            <p:nvSpPr>
              <p:cNvPr id="5" name="椭圆 4"/>
              <p:cNvSpPr/>
              <p:nvPr/>
            </p:nvSpPr>
            <p:spPr>
              <a:xfrm rot="20275933">
                <a:off x="2248247" y="1459943"/>
                <a:ext cx="1381202" cy="1381200"/>
              </a:xfrm>
              <a:prstGeom prst="ellipse">
                <a:avLst/>
              </a:prstGeom>
              <a:solidFill>
                <a:schemeClr val="bg1">
                  <a:lumMod val="95000"/>
                </a:schemeClr>
              </a:solidFill>
              <a:ln w="12700">
                <a:solidFill>
                  <a:schemeClr val="bg1">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 name="组合 5"/>
              <p:cNvGrpSpPr/>
              <p:nvPr/>
            </p:nvGrpSpPr>
            <p:grpSpPr>
              <a:xfrm>
                <a:off x="2366206" y="1577901"/>
                <a:ext cx="1145285" cy="1145283"/>
                <a:chOff x="805021" y="2837021"/>
                <a:chExt cx="770300" cy="770300"/>
              </a:xfrm>
            </p:grpSpPr>
            <p:sp>
              <p:nvSpPr>
                <p:cNvPr id="7" name="椭圆 6"/>
                <p:cNvSpPr/>
                <p:nvPr/>
              </p:nvSpPr>
              <p:spPr>
                <a:xfrm>
                  <a:off x="805021" y="2837021"/>
                  <a:ext cx="770300" cy="770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 name="组合 7"/>
                <p:cNvGrpSpPr/>
                <p:nvPr/>
              </p:nvGrpSpPr>
              <p:grpSpPr>
                <a:xfrm>
                  <a:off x="981696" y="2990395"/>
                  <a:ext cx="416951" cy="463550"/>
                  <a:chOff x="831852" y="3935417"/>
                  <a:chExt cx="1903407" cy="2116140"/>
                </a:xfrm>
              </p:grpSpPr>
              <p:sp>
                <p:nvSpPr>
                  <p:cNvPr id="9" name="Freeform 5"/>
                  <p:cNvSpPr/>
                  <p:nvPr/>
                </p:nvSpPr>
                <p:spPr bwMode="auto">
                  <a:xfrm>
                    <a:off x="831852" y="3935417"/>
                    <a:ext cx="920750" cy="1919287"/>
                  </a:xfrm>
                  <a:custGeom>
                    <a:avLst/>
                    <a:gdLst>
                      <a:gd name="T0" fmla="*/ 580 w 580"/>
                      <a:gd name="T1" fmla="*/ 1131 h 1209"/>
                      <a:gd name="T2" fmla="*/ 330 w 580"/>
                      <a:gd name="T3" fmla="*/ 1209 h 1209"/>
                      <a:gd name="T4" fmla="*/ 0 w 580"/>
                      <a:gd name="T5" fmla="*/ 1148 h 1209"/>
                      <a:gd name="T6" fmla="*/ 0 w 580"/>
                      <a:gd name="T7" fmla="*/ 74 h 1209"/>
                      <a:gd name="T8" fmla="*/ 349 w 580"/>
                      <a:gd name="T9" fmla="*/ 0 h 1209"/>
                      <a:gd name="T10" fmla="*/ 580 w 580"/>
                      <a:gd name="T11" fmla="*/ 74 h 1209"/>
                      <a:gd name="T12" fmla="*/ 580 w 580"/>
                      <a:gd name="T13" fmla="*/ 1131 h 1209"/>
                    </a:gdLst>
                    <a:ahLst/>
                    <a:cxnLst>
                      <a:cxn ang="0">
                        <a:pos x="T0" y="T1"/>
                      </a:cxn>
                      <a:cxn ang="0">
                        <a:pos x="T2" y="T3"/>
                      </a:cxn>
                      <a:cxn ang="0">
                        <a:pos x="T4" y="T5"/>
                      </a:cxn>
                      <a:cxn ang="0">
                        <a:pos x="T6" y="T7"/>
                      </a:cxn>
                      <a:cxn ang="0">
                        <a:pos x="T8" y="T9"/>
                      </a:cxn>
                      <a:cxn ang="0">
                        <a:pos x="T10" y="T11"/>
                      </a:cxn>
                      <a:cxn ang="0">
                        <a:pos x="T12" y="T13"/>
                      </a:cxn>
                    </a:cxnLst>
                    <a:rect l="0" t="0" r="r" b="b"/>
                    <a:pathLst>
                      <a:path w="580" h="1209">
                        <a:moveTo>
                          <a:pt x="580" y="1131"/>
                        </a:moveTo>
                        <a:lnTo>
                          <a:pt x="330" y="1209"/>
                        </a:lnTo>
                        <a:lnTo>
                          <a:pt x="0" y="1148"/>
                        </a:lnTo>
                        <a:lnTo>
                          <a:pt x="0" y="74"/>
                        </a:lnTo>
                        <a:lnTo>
                          <a:pt x="349" y="0"/>
                        </a:lnTo>
                        <a:lnTo>
                          <a:pt x="580" y="74"/>
                        </a:lnTo>
                        <a:lnTo>
                          <a:pt x="580" y="1131"/>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Freeform 6"/>
                  <p:cNvSpPr/>
                  <p:nvPr/>
                </p:nvSpPr>
                <p:spPr bwMode="auto">
                  <a:xfrm>
                    <a:off x="1816097" y="4135441"/>
                    <a:ext cx="919162" cy="1916116"/>
                  </a:xfrm>
                  <a:custGeom>
                    <a:avLst/>
                    <a:gdLst>
                      <a:gd name="T0" fmla="*/ 579 w 579"/>
                      <a:gd name="T1" fmla="*/ 1129 h 1207"/>
                      <a:gd name="T2" fmla="*/ 330 w 579"/>
                      <a:gd name="T3" fmla="*/ 1207 h 1207"/>
                      <a:gd name="T4" fmla="*/ 0 w 579"/>
                      <a:gd name="T5" fmla="*/ 1148 h 1207"/>
                      <a:gd name="T6" fmla="*/ 0 w 579"/>
                      <a:gd name="T7" fmla="*/ 74 h 1207"/>
                      <a:gd name="T8" fmla="*/ 347 w 579"/>
                      <a:gd name="T9" fmla="*/ 0 h 1207"/>
                      <a:gd name="T10" fmla="*/ 579 w 579"/>
                      <a:gd name="T11" fmla="*/ 74 h 1207"/>
                      <a:gd name="T12" fmla="*/ 579 w 579"/>
                      <a:gd name="T13" fmla="*/ 1129 h 1207"/>
                    </a:gdLst>
                    <a:ahLst/>
                    <a:cxnLst>
                      <a:cxn ang="0">
                        <a:pos x="T0" y="T1"/>
                      </a:cxn>
                      <a:cxn ang="0">
                        <a:pos x="T2" y="T3"/>
                      </a:cxn>
                      <a:cxn ang="0">
                        <a:pos x="T4" y="T5"/>
                      </a:cxn>
                      <a:cxn ang="0">
                        <a:pos x="T6" y="T7"/>
                      </a:cxn>
                      <a:cxn ang="0">
                        <a:pos x="T8" y="T9"/>
                      </a:cxn>
                      <a:cxn ang="0">
                        <a:pos x="T10" y="T11"/>
                      </a:cxn>
                      <a:cxn ang="0">
                        <a:pos x="T12" y="T13"/>
                      </a:cxn>
                    </a:cxnLst>
                    <a:rect l="0" t="0" r="r" b="b"/>
                    <a:pathLst>
                      <a:path w="579" h="1207">
                        <a:moveTo>
                          <a:pt x="579" y="1129"/>
                        </a:moveTo>
                        <a:lnTo>
                          <a:pt x="330" y="1207"/>
                        </a:lnTo>
                        <a:lnTo>
                          <a:pt x="0" y="1148"/>
                        </a:lnTo>
                        <a:lnTo>
                          <a:pt x="0" y="74"/>
                        </a:lnTo>
                        <a:lnTo>
                          <a:pt x="347" y="0"/>
                        </a:lnTo>
                        <a:lnTo>
                          <a:pt x="579" y="74"/>
                        </a:lnTo>
                        <a:lnTo>
                          <a:pt x="579" y="1129"/>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Freeform 7"/>
                  <p:cNvSpPr/>
                  <p:nvPr/>
                </p:nvSpPr>
                <p:spPr bwMode="auto">
                  <a:xfrm>
                    <a:off x="2373313" y="4259263"/>
                    <a:ext cx="268288" cy="1674812"/>
                  </a:xfrm>
                  <a:custGeom>
                    <a:avLst/>
                    <a:gdLst>
                      <a:gd name="T0" fmla="*/ 169 w 169"/>
                      <a:gd name="T1" fmla="*/ 48 h 1055"/>
                      <a:gd name="T2" fmla="*/ 0 w 169"/>
                      <a:gd name="T3" fmla="*/ 0 h 1055"/>
                      <a:gd name="T4" fmla="*/ 0 w 169"/>
                      <a:gd name="T5" fmla="*/ 1055 h 1055"/>
                      <a:gd name="T6" fmla="*/ 169 w 169"/>
                      <a:gd name="T7" fmla="*/ 1003 h 1055"/>
                      <a:gd name="T8" fmla="*/ 169 w 169"/>
                      <a:gd name="T9" fmla="*/ 48 h 1055"/>
                    </a:gdLst>
                    <a:ahLst/>
                    <a:cxnLst>
                      <a:cxn ang="0">
                        <a:pos x="T0" y="T1"/>
                      </a:cxn>
                      <a:cxn ang="0">
                        <a:pos x="T2" y="T3"/>
                      </a:cxn>
                      <a:cxn ang="0">
                        <a:pos x="T4" y="T5"/>
                      </a:cxn>
                      <a:cxn ang="0">
                        <a:pos x="T6" y="T7"/>
                      </a:cxn>
                      <a:cxn ang="0">
                        <a:pos x="T8" y="T9"/>
                      </a:cxn>
                    </a:cxnLst>
                    <a:rect l="0" t="0" r="r" b="b"/>
                    <a:pathLst>
                      <a:path w="169" h="1055">
                        <a:moveTo>
                          <a:pt x="169" y="48"/>
                        </a:moveTo>
                        <a:lnTo>
                          <a:pt x="0" y="0"/>
                        </a:lnTo>
                        <a:lnTo>
                          <a:pt x="0" y="1055"/>
                        </a:lnTo>
                        <a:lnTo>
                          <a:pt x="169" y="1003"/>
                        </a:lnTo>
                        <a:lnTo>
                          <a:pt x="169" y="48"/>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Freeform 8"/>
                  <p:cNvSpPr/>
                  <p:nvPr/>
                </p:nvSpPr>
                <p:spPr bwMode="auto">
                  <a:xfrm>
                    <a:off x="2106613" y="4387850"/>
                    <a:ext cx="128588" cy="177800"/>
                  </a:xfrm>
                  <a:custGeom>
                    <a:avLst/>
                    <a:gdLst>
                      <a:gd name="T0" fmla="*/ 0 w 81"/>
                      <a:gd name="T1" fmla="*/ 112 h 112"/>
                      <a:gd name="T2" fmla="*/ 81 w 81"/>
                      <a:gd name="T3" fmla="*/ 112 h 112"/>
                      <a:gd name="T4" fmla="*/ 81 w 81"/>
                      <a:gd name="T5" fmla="*/ 10 h 112"/>
                      <a:gd name="T6" fmla="*/ 0 w 81"/>
                      <a:gd name="T7" fmla="*/ 0 h 112"/>
                      <a:gd name="T8" fmla="*/ 0 w 81"/>
                      <a:gd name="T9" fmla="*/ 112 h 112"/>
                    </a:gdLst>
                    <a:ahLst/>
                    <a:cxnLst>
                      <a:cxn ang="0">
                        <a:pos x="T0" y="T1"/>
                      </a:cxn>
                      <a:cxn ang="0">
                        <a:pos x="T2" y="T3"/>
                      </a:cxn>
                      <a:cxn ang="0">
                        <a:pos x="T4" y="T5"/>
                      </a:cxn>
                      <a:cxn ang="0">
                        <a:pos x="T6" y="T7"/>
                      </a:cxn>
                      <a:cxn ang="0">
                        <a:pos x="T8" y="T9"/>
                      </a:cxn>
                    </a:cxnLst>
                    <a:rect l="0" t="0" r="r" b="b"/>
                    <a:pathLst>
                      <a:path w="81" h="112">
                        <a:moveTo>
                          <a:pt x="0" y="112"/>
                        </a:moveTo>
                        <a:lnTo>
                          <a:pt x="81" y="112"/>
                        </a:lnTo>
                        <a:lnTo>
                          <a:pt x="81"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Freeform 9"/>
                  <p:cNvSpPr/>
                  <p:nvPr/>
                </p:nvSpPr>
                <p:spPr bwMode="auto">
                  <a:xfrm>
                    <a:off x="2106613" y="4656138"/>
                    <a:ext cx="128588" cy="177800"/>
                  </a:xfrm>
                  <a:custGeom>
                    <a:avLst/>
                    <a:gdLst>
                      <a:gd name="T0" fmla="*/ 0 w 81"/>
                      <a:gd name="T1" fmla="*/ 112 h 112"/>
                      <a:gd name="T2" fmla="*/ 81 w 81"/>
                      <a:gd name="T3" fmla="*/ 112 h 112"/>
                      <a:gd name="T4" fmla="*/ 81 w 81"/>
                      <a:gd name="T5" fmla="*/ 9 h 112"/>
                      <a:gd name="T6" fmla="*/ 0 w 81"/>
                      <a:gd name="T7" fmla="*/ 0 h 112"/>
                      <a:gd name="T8" fmla="*/ 0 w 81"/>
                      <a:gd name="T9" fmla="*/ 112 h 112"/>
                    </a:gdLst>
                    <a:ahLst/>
                    <a:cxnLst>
                      <a:cxn ang="0">
                        <a:pos x="T0" y="T1"/>
                      </a:cxn>
                      <a:cxn ang="0">
                        <a:pos x="T2" y="T3"/>
                      </a:cxn>
                      <a:cxn ang="0">
                        <a:pos x="T4" y="T5"/>
                      </a:cxn>
                      <a:cxn ang="0">
                        <a:pos x="T6" y="T7"/>
                      </a:cxn>
                      <a:cxn ang="0">
                        <a:pos x="T8" y="T9"/>
                      </a:cxn>
                    </a:cxnLst>
                    <a:rect l="0" t="0" r="r" b="b"/>
                    <a:pathLst>
                      <a:path w="81" h="112">
                        <a:moveTo>
                          <a:pt x="0" y="112"/>
                        </a:moveTo>
                        <a:lnTo>
                          <a:pt x="81" y="112"/>
                        </a:lnTo>
                        <a:lnTo>
                          <a:pt x="81" y="9"/>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Freeform 10"/>
                  <p:cNvSpPr/>
                  <p:nvPr/>
                </p:nvSpPr>
                <p:spPr bwMode="auto">
                  <a:xfrm>
                    <a:off x="1125538" y="5530850"/>
                    <a:ext cx="125413" cy="180975"/>
                  </a:xfrm>
                  <a:custGeom>
                    <a:avLst/>
                    <a:gdLst>
                      <a:gd name="T0" fmla="*/ 0 w 79"/>
                      <a:gd name="T1" fmla="*/ 114 h 114"/>
                      <a:gd name="T2" fmla="*/ 79 w 79"/>
                      <a:gd name="T3" fmla="*/ 114 h 114"/>
                      <a:gd name="T4" fmla="*/ 79 w 79"/>
                      <a:gd name="T5" fmla="*/ 10 h 114"/>
                      <a:gd name="T6" fmla="*/ 0 w 79"/>
                      <a:gd name="T7" fmla="*/ 0 h 114"/>
                      <a:gd name="T8" fmla="*/ 0 w 79"/>
                      <a:gd name="T9" fmla="*/ 114 h 114"/>
                    </a:gdLst>
                    <a:ahLst/>
                    <a:cxnLst>
                      <a:cxn ang="0">
                        <a:pos x="T0" y="T1"/>
                      </a:cxn>
                      <a:cxn ang="0">
                        <a:pos x="T2" y="T3"/>
                      </a:cxn>
                      <a:cxn ang="0">
                        <a:pos x="T4" y="T5"/>
                      </a:cxn>
                      <a:cxn ang="0">
                        <a:pos x="T6" y="T7"/>
                      </a:cxn>
                      <a:cxn ang="0">
                        <a:pos x="T8" y="T9"/>
                      </a:cxn>
                    </a:cxnLst>
                    <a:rect l="0" t="0" r="r" b="b"/>
                    <a:pathLst>
                      <a:path w="79" h="114">
                        <a:moveTo>
                          <a:pt x="0" y="114"/>
                        </a:moveTo>
                        <a:lnTo>
                          <a:pt x="79" y="114"/>
                        </a:lnTo>
                        <a:lnTo>
                          <a:pt x="79" y="10"/>
                        </a:lnTo>
                        <a:lnTo>
                          <a:pt x="0" y="0"/>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Freeform 11"/>
                  <p:cNvSpPr/>
                  <p:nvPr/>
                </p:nvSpPr>
                <p:spPr bwMode="auto">
                  <a:xfrm>
                    <a:off x="1125538" y="4995863"/>
                    <a:ext cx="125413" cy="176212"/>
                  </a:xfrm>
                  <a:custGeom>
                    <a:avLst/>
                    <a:gdLst>
                      <a:gd name="T0" fmla="*/ 0 w 79"/>
                      <a:gd name="T1" fmla="*/ 111 h 111"/>
                      <a:gd name="T2" fmla="*/ 79 w 79"/>
                      <a:gd name="T3" fmla="*/ 111 h 111"/>
                      <a:gd name="T4" fmla="*/ 79 w 79"/>
                      <a:gd name="T5" fmla="*/ 9 h 111"/>
                      <a:gd name="T6" fmla="*/ 0 w 79"/>
                      <a:gd name="T7" fmla="*/ 0 h 111"/>
                      <a:gd name="T8" fmla="*/ 0 w 79"/>
                      <a:gd name="T9" fmla="*/ 111 h 111"/>
                    </a:gdLst>
                    <a:ahLst/>
                    <a:cxnLst>
                      <a:cxn ang="0">
                        <a:pos x="T0" y="T1"/>
                      </a:cxn>
                      <a:cxn ang="0">
                        <a:pos x="T2" y="T3"/>
                      </a:cxn>
                      <a:cxn ang="0">
                        <a:pos x="T4" y="T5"/>
                      </a:cxn>
                      <a:cxn ang="0">
                        <a:pos x="T6" y="T7"/>
                      </a:cxn>
                      <a:cxn ang="0">
                        <a:pos x="T8" y="T9"/>
                      </a:cxn>
                    </a:cxnLst>
                    <a:rect l="0" t="0" r="r" b="b"/>
                    <a:pathLst>
                      <a:path w="79" h="111">
                        <a:moveTo>
                          <a:pt x="0" y="111"/>
                        </a:moveTo>
                        <a:lnTo>
                          <a:pt x="79" y="111"/>
                        </a:lnTo>
                        <a:lnTo>
                          <a:pt x="79" y="9"/>
                        </a:lnTo>
                        <a:lnTo>
                          <a:pt x="0" y="0"/>
                        </a:lnTo>
                        <a:lnTo>
                          <a:pt x="0" y="111"/>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Freeform 12"/>
                  <p:cNvSpPr/>
                  <p:nvPr/>
                </p:nvSpPr>
                <p:spPr bwMode="auto">
                  <a:xfrm>
                    <a:off x="1125538" y="4727575"/>
                    <a:ext cx="125413" cy="177800"/>
                  </a:xfrm>
                  <a:custGeom>
                    <a:avLst/>
                    <a:gdLst>
                      <a:gd name="T0" fmla="*/ 0 w 79"/>
                      <a:gd name="T1" fmla="*/ 112 h 112"/>
                      <a:gd name="T2" fmla="*/ 79 w 79"/>
                      <a:gd name="T3" fmla="*/ 112 h 112"/>
                      <a:gd name="T4" fmla="*/ 79 w 79"/>
                      <a:gd name="T5" fmla="*/ 10 h 112"/>
                      <a:gd name="T6" fmla="*/ 0 w 79"/>
                      <a:gd name="T7" fmla="*/ 0 h 112"/>
                      <a:gd name="T8" fmla="*/ 0 w 79"/>
                      <a:gd name="T9" fmla="*/ 112 h 112"/>
                    </a:gdLst>
                    <a:ahLst/>
                    <a:cxnLst>
                      <a:cxn ang="0">
                        <a:pos x="T0" y="T1"/>
                      </a:cxn>
                      <a:cxn ang="0">
                        <a:pos x="T2" y="T3"/>
                      </a:cxn>
                      <a:cxn ang="0">
                        <a:pos x="T4" y="T5"/>
                      </a:cxn>
                      <a:cxn ang="0">
                        <a:pos x="T6" y="T7"/>
                      </a:cxn>
                      <a:cxn ang="0">
                        <a:pos x="T8" y="T9"/>
                      </a:cxn>
                    </a:cxnLst>
                    <a:rect l="0" t="0" r="r" b="b"/>
                    <a:pathLst>
                      <a:path w="79" h="112">
                        <a:moveTo>
                          <a:pt x="0" y="112"/>
                        </a:moveTo>
                        <a:lnTo>
                          <a:pt x="79" y="112"/>
                        </a:lnTo>
                        <a:lnTo>
                          <a:pt x="79"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Freeform 13"/>
                  <p:cNvSpPr/>
                  <p:nvPr/>
                </p:nvSpPr>
                <p:spPr bwMode="auto">
                  <a:xfrm>
                    <a:off x="1125538" y="5262563"/>
                    <a:ext cx="125413" cy="177800"/>
                  </a:xfrm>
                  <a:custGeom>
                    <a:avLst/>
                    <a:gdLst>
                      <a:gd name="T0" fmla="*/ 0 w 79"/>
                      <a:gd name="T1" fmla="*/ 112 h 112"/>
                      <a:gd name="T2" fmla="*/ 79 w 79"/>
                      <a:gd name="T3" fmla="*/ 112 h 112"/>
                      <a:gd name="T4" fmla="*/ 79 w 79"/>
                      <a:gd name="T5" fmla="*/ 10 h 112"/>
                      <a:gd name="T6" fmla="*/ 0 w 79"/>
                      <a:gd name="T7" fmla="*/ 0 h 112"/>
                      <a:gd name="T8" fmla="*/ 0 w 79"/>
                      <a:gd name="T9" fmla="*/ 112 h 112"/>
                    </a:gdLst>
                    <a:ahLst/>
                    <a:cxnLst>
                      <a:cxn ang="0">
                        <a:pos x="T0" y="T1"/>
                      </a:cxn>
                      <a:cxn ang="0">
                        <a:pos x="T2" y="T3"/>
                      </a:cxn>
                      <a:cxn ang="0">
                        <a:pos x="T4" y="T5"/>
                      </a:cxn>
                      <a:cxn ang="0">
                        <a:pos x="T6" y="T7"/>
                      </a:cxn>
                      <a:cxn ang="0">
                        <a:pos x="T8" y="T9"/>
                      </a:cxn>
                    </a:cxnLst>
                    <a:rect l="0" t="0" r="r" b="b"/>
                    <a:pathLst>
                      <a:path w="79" h="112">
                        <a:moveTo>
                          <a:pt x="0" y="112"/>
                        </a:moveTo>
                        <a:lnTo>
                          <a:pt x="79" y="112"/>
                        </a:lnTo>
                        <a:lnTo>
                          <a:pt x="79"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Freeform 14"/>
                  <p:cNvSpPr/>
                  <p:nvPr/>
                </p:nvSpPr>
                <p:spPr bwMode="auto">
                  <a:xfrm>
                    <a:off x="1125538" y="4187825"/>
                    <a:ext cx="125413" cy="180975"/>
                  </a:xfrm>
                  <a:custGeom>
                    <a:avLst/>
                    <a:gdLst>
                      <a:gd name="T0" fmla="*/ 0 w 79"/>
                      <a:gd name="T1" fmla="*/ 114 h 114"/>
                      <a:gd name="T2" fmla="*/ 79 w 79"/>
                      <a:gd name="T3" fmla="*/ 114 h 114"/>
                      <a:gd name="T4" fmla="*/ 79 w 79"/>
                      <a:gd name="T5" fmla="*/ 10 h 114"/>
                      <a:gd name="T6" fmla="*/ 0 w 79"/>
                      <a:gd name="T7" fmla="*/ 0 h 114"/>
                      <a:gd name="T8" fmla="*/ 0 w 79"/>
                      <a:gd name="T9" fmla="*/ 114 h 114"/>
                    </a:gdLst>
                    <a:ahLst/>
                    <a:cxnLst>
                      <a:cxn ang="0">
                        <a:pos x="T0" y="T1"/>
                      </a:cxn>
                      <a:cxn ang="0">
                        <a:pos x="T2" y="T3"/>
                      </a:cxn>
                      <a:cxn ang="0">
                        <a:pos x="T4" y="T5"/>
                      </a:cxn>
                      <a:cxn ang="0">
                        <a:pos x="T6" y="T7"/>
                      </a:cxn>
                      <a:cxn ang="0">
                        <a:pos x="T8" y="T9"/>
                      </a:cxn>
                    </a:cxnLst>
                    <a:rect l="0" t="0" r="r" b="b"/>
                    <a:pathLst>
                      <a:path w="79" h="114">
                        <a:moveTo>
                          <a:pt x="0" y="114"/>
                        </a:moveTo>
                        <a:lnTo>
                          <a:pt x="79" y="114"/>
                        </a:lnTo>
                        <a:lnTo>
                          <a:pt x="79" y="10"/>
                        </a:lnTo>
                        <a:lnTo>
                          <a:pt x="0" y="0"/>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Freeform 15"/>
                  <p:cNvSpPr/>
                  <p:nvPr/>
                </p:nvSpPr>
                <p:spPr bwMode="auto">
                  <a:xfrm>
                    <a:off x="955675" y="4187825"/>
                    <a:ext cx="117475" cy="180975"/>
                  </a:xfrm>
                  <a:custGeom>
                    <a:avLst/>
                    <a:gdLst>
                      <a:gd name="T0" fmla="*/ 0 w 74"/>
                      <a:gd name="T1" fmla="*/ 114 h 114"/>
                      <a:gd name="T2" fmla="*/ 74 w 74"/>
                      <a:gd name="T3" fmla="*/ 114 h 114"/>
                      <a:gd name="T4" fmla="*/ 74 w 74"/>
                      <a:gd name="T5" fmla="*/ 0 h 114"/>
                      <a:gd name="T6" fmla="*/ 0 w 74"/>
                      <a:gd name="T7" fmla="*/ 17 h 114"/>
                      <a:gd name="T8" fmla="*/ 0 w 74"/>
                      <a:gd name="T9" fmla="*/ 114 h 114"/>
                    </a:gdLst>
                    <a:ahLst/>
                    <a:cxnLst>
                      <a:cxn ang="0">
                        <a:pos x="T0" y="T1"/>
                      </a:cxn>
                      <a:cxn ang="0">
                        <a:pos x="T2" y="T3"/>
                      </a:cxn>
                      <a:cxn ang="0">
                        <a:pos x="T4" y="T5"/>
                      </a:cxn>
                      <a:cxn ang="0">
                        <a:pos x="T6" y="T7"/>
                      </a:cxn>
                      <a:cxn ang="0">
                        <a:pos x="T8" y="T9"/>
                      </a:cxn>
                    </a:cxnLst>
                    <a:rect l="0" t="0" r="r" b="b"/>
                    <a:pathLst>
                      <a:path w="74" h="114">
                        <a:moveTo>
                          <a:pt x="0" y="114"/>
                        </a:moveTo>
                        <a:lnTo>
                          <a:pt x="74" y="114"/>
                        </a:lnTo>
                        <a:lnTo>
                          <a:pt x="74" y="0"/>
                        </a:lnTo>
                        <a:lnTo>
                          <a:pt x="0" y="17"/>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Freeform 16"/>
                  <p:cNvSpPr/>
                  <p:nvPr/>
                </p:nvSpPr>
                <p:spPr bwMode="auto">
                  <a:xfrm>
                    <a:off x="1390650" y="4059238"/>
                    <a:ext cx="271463" cy="1674812"/>
                  </a:xfrm>
                  <a:custGeom>
                    <a:avLst/>
                    <a:gdLst>
                      <a:gd name="T0" fmla="*/ 171 w 171"/>
                      <a:gd name="T1" fmla="*/ 48 h 1055"/>
                      <a:gd name="T2" fmla="*/ 0 w 171"/>
                      <a:gd name="T3" fmla="*/ 0 h 1055"/>
                      <a:gd name="T4" fmla="*/ 0 w 171"/>
                      <a:gd name="T5" fmla="*/ 1055 h 1055"/>
                      <a:gd name="T6" fmla="*/ 171 w 171"/>
                      <a:gd name="T7" fmla="*/ 1006 h 1055"/>
                      <a:gd name="T8" fmla="*/ 171 w 171"/>
                      <a:gd name="T9" fmla="*/ 48 h 1055"/>
                    </a:gdLst>
                    <a:ahLst/>
                    <a:cxnLst>
                      <a:cxn ang="0">
                        <a:pos x="T0" y="T1"/>
                      </a:cxn>
                      <a:cxn ang="0">
                        <a:pos x="T2" y="T3"/>
                      </a:cxn>
                      <a:cxn ang="0">
                        <a:pos x="T4" y="T5"/>
                      </a:cxn>
                      <a:cxn ang="0">
                        <a:pos x="T6" y="T7"/>
                      </a:cxn>
                      <a:cxn ang="0">
                        <a:pos x="T8" y="T9"/>
                      </a:cxn>
                    </a:cxnLst>
                    <a:rect l="0" t="0" r="r" b="b"/>
                    <a:pathLst>
                      <a:path w="171" h="1055">
                        <a:moveTo>
                          <a:pt x="171" y="48"/>
                        </a:moveTo>
                        <a:lnTo>
                          <a:pt x="0" y="0"/>
                        </a:lnTo>
                        <a:lnTo>
                          <a:pt x="0" y="1055"/>
                        </a:lnTo>
                        <a:lnTo>
                          <a:pt x="171" y="1006"/>
                        </a:lnTo>
                        <a:lnTo>
                          <a:pt x="171" y="48"/>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Freeform 17"/>
                  <p:cNvSpPr/>
                  <p:nvPr/>
                </p:nvSpPr>
                <p:spPr bwMode="auto">
                  <a:xfrm>
                    <a:off x="2106613" y="4924425"/>
                    <a:ext cx="128588" cy="180975"/>
                  </a:xfrm>
                  <a:custGeom>
                    <a:avLst/>
                    <a:gdLst>
                      <a:gd name="T0" fmla="*/ 0 w 81"/>
                      <a:gd name="T1" fmla="*/ 114 h 114"/>
                      <a:gd name="T2" fmla="*/ 81 w 81"/>
                      <a:gd name="T3" fmla="*/ 114 h 114"/>
                      <a:gd name="T4" fmla="*/ 81 w 81"/>
                      <a:gd name="T5" fmla="*/ 9 h 114"/>
                      <a:gd name="T6" fmla="*/ 0 w 81"/>
                      <a:gd name="T7" fmla="*/ 0 h 114"/>
                      <a:gd name="T8" fmla="*/ 0 w 81"/>
                      <a:gd name="T9" fmla="*/ 114 h 114"/>
                    </a:gdLst>
                    <a:ahLst/>
                    <a:cxnLst>
                      <a:cxn ang="0">
                        <a:pos x="T0" y="T1"/>
                      </a:cxn>
                      <a:cxn ang="0">
                        <a:pos x="T2" y="T3"/>
                      </a:cxn>
                      <a:cxn ang="0">
                        <a:pos x="T4" y="T5"/>
                      </a:cxn>
                      <a:cxn ang="0">
                        <a:pos x="T6" y="T7"/>
                      </a:cxn>
                      <a:cxn ang="0">
                        <a:pos x="T8" y="T9"/>
                      </a:cxn>
                    </a:cxnLst>
                    <a:rect l="0" t="0" r="r" b="b"/>
                    <a:pathLst>
                      <a:path w="81" h="114">
                        <a:moveTo>
                          <a:pt x="0" y="114"/>
                        </a:moveTo>
                        <a:lnTo>
                          <a:pt x="81" y="114"/>
                        </a:lnTo>
                        <a:lnTo>
                          <a:pt x="81" y="9"/>
                        </a:lnTo>
                        <a:lnTo>
                          <a:pt x="0" y="0"/>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Freeform 18"/>
                  <p:cNvSpPr/>
                  <p:nvPr/>
                </p:nvSpPr>
                <p:spPr bwMode="auto">
                  <a:xfrm>
                    <a:off x="955675" y="5262563"/>
                    <a:ext cx="117475" cy="177800"/>
                  </a:xfrm>
                  <a:custGeom>
                    <a:avLst/>
                    <a:gdLst>
                      <a:gd name="T0" fmla="*/ 0 w 74"/>
                      <a:gd name="T1" fmla="*/ 112 h 112"/>
                      <a:gd name="T2" fmla="*/ 74 w 74"/>
                      <a:gd name="T3" fmla="*/ 112 h 112"/>
                      <a:gd name="T4" fmla="*/ 74 w 74"/>
                      <a:gd name="T5" fmla="*/ 0 h 112"/>
                      <a:gd name="T6" fmla="*/ 0 w 74"/>
                      <a:gd name="T7" fmla="*/ 17 h 112"/>
                      <a:gd name="T8" fmla="*/ 0 w 74"/>
                      <a:gd name="T9" fmla="*/ 112 h 112"/>
                    </a:gdLst>
                    <a:ahLst/>
                    <a:cxnLst>
                      <a:cxn ang="0">
                        <a:pos x="T0" y="T1"/>
                      </a:cxn>
                      <a:cxn ang="0">
                        <a:pos x="T2" y="T3"/>
                      </a:cxn>
                      <a:cxn ang="0">
                        <a:pos x="T4" y="T5"/>
                      </a:cxn>
                      <a:cxn ang="0">
                        <a:pos x="T6" y="T7"/>
                      </a:cxn>
                      <a:cxn ang="0">
                        <a:pos x="T8" y="T9"/>
                      </a:cxn>
                    </a:cxnLst>
                    <a:rect l="0" t="0" r="r" b="b"/>
                    <a:pathLst>
                      <a:path w="74" h="112">
                        <a:moveTo>
                          <a:pt x="0" y="112"/>
                        </a:moveTo>
                        <a:lnTo>
                          <a:pt x="74" y="112"/>
                        </a:lnTo>
                        <a:lnTo>
                          <a:pt x="74"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Freeform 19"/>
                  <p:cNvSpPr/>
                  <p:nvPr/>
                </p:nvSpPr>
                <p:spPr bwMode="auto">
                  <a:xfrm>
                    <a:off x="955675" y="5530850"/>
                    <a:ext cx="117475" cy="180975"/>
                  </a:xfrm>
                  <a:custGeom>
                    <a:avLst/>
                    <a:gdLst>
                      <a:gd name="T0" fmla="*/ 0 w 74"/>
                      <a:gd name="T1" fmla="*/ 114 h 114"/>
                      <a:gd name="T2" fmla="*/ 74 w 74"/>
                      <a:gd name="T3" fmla="*/ 114 h 114"/>
                      <a:gd name="T4" fmla="*/ 74 w 74"/>
                      <a:gd name="T5" fmla="*/ 0 h 114"/>
                      <a:gd name="T6" fmla="*/ 0 w 74"/>
                      <a:gd name="T7" fmla="*/ 17 h 114"/>
                      <a:gd name="T8" fmla="*/ 0 w 74"/>
                      <a:gd name="T9" fmla="*/ 114 h 114"/>
                    </a:gdLst>
                    <a:ahLst/>
                    <a:cxnLst>
                      <a:cxn ang="0">
                        <a:pos x="T0" y="T1"/>
                      </a:cxn>
                      <a:cxn ang="0">
                        <a:pos x="T2" y="T3"/>
                      </a:cxn>
                      <a:cxn ang="0">
                        <a:pos x="T4" y="T5"/>
                      </a:cxn>
                      <a:cxn ang="0">
                        <a:pos x="T6" y="T7"/>
                      </a:cxn>
                      <a:cxn ang="0">
                        <a:pos x="T8" y="T9"/>
                      </a:cxn>
                    </a:cxnLst>
                    <a:rect l="0" t="0" r="r" b="b"/>
                    <a:pathLst>
                      <a:path w="74" h="114">
                        <a:moveTo>
                          <a:pt x="0" y="114"/>
                        </a:moveTo>
                        <a:lnTo>
                          <a:pt x="74" y="114"/>
                        </a:lnTo>
                        <a:lnTo>
                          <a:pt x="74" y="0"/>
                        </a:lnTo>
                        <a:lnTo>
                          <a:pt x="0" y="17"/>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Freeform 20"/>
                  <p:cNvSpPr/>
                  <p:nvPr/>
                </p:nvSpPr>
                <p:spPr bwMode="auto">
                  <a:xfrm>
                    <a:off x="955675" y="4456113"/>
                    <a:ext cx="117475" cy="180975"/>
                  </a:xfrm>
                  <a:custGeom>
                    <a:avLst/>
                    <a:gdLst>
                      <a:gd name="T0" fmla="*/ 0 w 74"/>
                      <a:gd name="T1" fmla="*/ 114 h 114"/>
                      <a:gd name="T2" fmla="*/ 74 w 74"/>
                      <a:gd name="T3" fmla="*/ 114 h 114"/>
                      <a:gd name="T4" fmla="*/ 74 w 74"/>
                      <a:gd name="T5" fmla="*/ 0 h 114"/>
                      <a:gd name="T6" fmla="*/ 0 w 74"/>
                      <a:gd name="T7" fmla="*/ 19 h 114"/>
                      <a:gd name="T8" fmla="*/ 0 w 74"/>
                      <a:gd name="T9" fmla="*/ 114 h 114"/>
                    </a:gdLst>
                    <a:ahLst/>
                    <a:cxnLst>
                      <a:cxn ang="0">
                        <a:pos x="T0" y="T1"/>
                      </a:cxn>
                      <a:cxn ang="0">
                        <a:pos x="T2" y="T3"/>
                      </a:cxn>
                      <a:cxn ang="0">
                        <a:pos x="T4" y="T5"/>
                      </a:cxn>
                      <a:cxn ang="0">
                        <a:pos x="T6" y="T7"/>
                      </a:cxn>
                      <a:cxn ang="0">
                        <a:pos x="T8" y="T9"/>
                      </a:cxn>
                    </a:cxnLst>
                    <a:rect l="0" t="0" r="r" b="b"/>
                    <a:pathLst>
                      <a:path w="74" h="114">
                        <a:moveTo>
                          <a:pt x="0" y="114"/>
                        </a:moveTo>
                        <a:lnTo>
                          <a:pt x="74" y="114"/>
                        </a:lnTo>
                        <a:lnTo>
                          <a:pt x="74" y="0"/>
                        </a:lnTo>
                        <a:lnTo>
                          <a:pt x="0" y="19"/>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Freeform 21"/>
                  <p:cNvSpPr/>
                  <p:nvPr/>
                </p:nvSpPr>
                <p:spPr bwMode="auto">
                  <a:xfrm>
                    <a:off x="955675" y="4995863"/>
                    <a:ext cx="117475" cy="176212"/>
                  </a:xfrm>
                  <a:custGeom>
                    <a:avLst/>
                    <a:gdLst>
                      <a:gd name="T0" fmla="*/ 0 w 74"/>
                      <a:gd name="T1" fmla="*/ 111 h 111"/>
                      <a:gd name="T2" fmla="*/ 74 w 74"/>
                      <a:gd name="T3" fmla="*/ 111 h 111"/>
                      <a:gd name="T4" fmla="*/ 74 w 74"/>
                      <a:gd name="T5" fmla="*/ 0 h 111"/>
                      <a:gd name="T6" fmla="*/ 0 w 74"/>
                      <a:gd name="T7" fmla="*/ 16 h 111"/>
                      <a:gd name="T8" fmla="*/ 0 w 74"/>
                      <a:gd name="T9" fmla="*/ 111 h 111"/>
                    </a:gdLst>
                    <a:ahLst/>
                    <a:cxnLst>
                      <a:cxn ang="0">
                        <a:pos x="T0" y="T1"/>
                      </a:cxn>
                      <a:cxn ang="0">
                        <a:pos x="T2" y="T3"/>
                      </a:cxn>
                      <a:cxn ang="0">
                        <a:pos x="T4" y="T5"/>
                      </a:cxn>
                      <a:cxn ang="0">
                        <a:pos x="T6" y="T7"/>
                      </a:cxn>
                      <a:cxn ang="0">
                        <a:pos x="T8" y="T9"/>
                      </a:cxn>
                    </a:cxnLst>
                    <a:rect l="0" t="0" r="r" b="b"/>
                    <a:pathLst>
                      <a:path w="74" h="111">
                        <a:moveTo>
                          <a:pt x="0" y="111"/>
                        </a:moveTo>
                        <a:lnTo>
                          <a:pt x="74" y="111"/>
                        </a:lnTo>
                        <a:lnTo>
                          <a:pt x="74" y="0"/>
                        </a:lnTo>
                        <a:lnTo>
                          <a:pt x="0" y="16"/>
                        </a:lnTo>
                        <a:lnTo>
                          <a:pt x="0" y="111"/>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Freeform 22"/>
                  <p:cNvSpPr/>
                  <p:nvPr/>
                </p:nvSpPr>
                <p:spPr bwMode="auto">
                  <a:xfrm>
                    <a:off x="955675" y="4727575"/>
                    <a:ext cx="117475" cy="177800"/>
                  </a:xfrm>
                  <a:custGeom>
                    <a:avLst/>
                    <a:gdLst>
                      <a:gd name="T0" fmla="*/ 0 w 74"/>
                      <a:gd name="T1" fmla="*/ 112 h 112"/>
                      <a:gd name="T2" fmla="*/ 74 w 74"/>
                      <a:gd name="T3" fmla="*/ 112 h 112"/>
                      <a:gd name="T4" fmla="*/ 74 w 74"/>
                      <a:gd name="T5" fmla="*/ 0 h 112"/>
                      <a:gd name="T6" fmla="*/ 0 w 74"/>
                      <a:gd name="T7" fmla="*/ 17 h 112"/>
                      <a:gd name="T8" fmla="*/ 0 w 74"/>
                      <a:gd name="T9" fmla="*/ 112 h 112"/>
                    </a:gdLst>
                    <a:ahLst/>
                    <a:cxnLst>
                      <a:cxn ang="0">
                        <a:pos x="T0" y="T1"/>
                      </a:cxn>
                      <a:cxn ang="0">
                        <a:pos x="T2" y="T3"/>
                      </a:cxn>
                      <a:cxn ang="0">
                        <a:pos x="T4" y="T5"/>
                      </a:cxn>
                      <a:cxn ang="0">
                        <a:pos x="T6" y="T7"/>
                      </a:cxn>
                      <a:cxn ang="0">
                        <a:pos x="T8" y="T9"/>
                      </a:cxn>
                    </a:cxnLst>
                    <a:rect l="0" t="0" r="r" b="b"/>
                    <a:pathLst>
                      <a:path w="74" h="112">
                        <a:moveTo>
                          <a:pt x="0" y="112"/>
                        </a:moveTo>
                        <a:lnTo>
                          <a:pt x="74" y="112"/>
                        </a:lnTo>
                        <a:lnTo>
                          <a:pt x="74"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Freeform 23"/>
                  <p:cNvSpPr/>
                  <p:nvPr/>
                </p:nvSpPr>
                <p:spPr bwMode="auto">
                  <a:xfrm>
                    <a:off x="1125538" y="4456113"/>
                    <a:ext cx="125413" cy="180975"/>
                  </a:xfrm>
                  <a:custGeom>
                    <a:avLst/>
                    <a:gdLst>
                      <a:gd name="T0" fmla="*/ 0 w 79"/>
                      <a:gd name="T1" fmla="*/ 114 h 114"/>
                      <a:gd name="T2" fmla="*/ 79 w 79"/>
                      <a:gd name="T3" fmla="*/ 114 h 114"/>
                      <a:gd name="T4" fmla="*/ 79 w 79"/>
                      <a:gd name="T5" fmla="*/ 9 h 114"/>
                      <a:gd name="T6" fmla="*/ 0 w 79"/>
                      <a:gd name="T7" fmla="*/ 0 h 114"/>
                      <a:gd name="T8" fmla="*/ 0 w 79"/>
                      <a:gd name="T9" fmla="*/ 114 h 114"/>
                    </a:gdLst>
                    <a:ahLst/>
                    <a:cxnLst>
                      <a:cxn ang="0">
                        <a:pos x="T0" y="T1"/>
                      </a:cxn>
                      <a:cxn ang="0">
                        <a:pos x="T2" y="T3"/>
                      </a:cxn>
                      <a:cxn ang="0">
                        <a:pos x="T4" y="T5"/>
                      </a:cxn>
                      <a:cxn ang="0">
                        <a:pos x="T6" y="T7"/>
                      </a:cxn>
                      <a:cxn ang="0">
                        <a:pos x="T8" y="T9"/>
                      </a:cxn>
                    </a:cxnLst>
                    <a:rect l="0" t="0" r="r" b="b"/>
                    <a:pathLst>
                      <a:path w="79" h="114">
                        <a:moveTo>
                          <a:pt x="0" y="114"/>
                        </a:moveTo>
                        <a:lnTo>
                          <a:pt x="79" y="114"/>
                        </a:lnTo>
                        <a:lnTo>
                          <a:pt x="79" y="9"/>
                        </a:lnTo>
                        <a:lnTo>
                          <a:pt x="0" y="0"/>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Freeform 24"/>
                  <p:cNvSpPr/>
                  <p:nvPr/>
                </p:nvSpPr>
                <p:spPr bwMode="auto">
                  <a:xfrm>
                    <a:off x="2106613" y="5730875"/>
                    <a:ext cx="128588" cy="177800"/>
                  </a:xfrm>
                  <a:custGeom>
                    <a:avLst/>
                    <a:gdLst>
                      <a:gd name="T0" fmla="*/ 0 w 81"/>
                      <a:gd name="T1" fmla="*/ 112 h 112"/>
                      <a:gd name="T2" fmla="*/ 81 w 81"/>
                      <a:gd name="T3" fmla="*/ 112 h 112"/>
                      <a:gd name="T4" fmla="*/ 81 w 81"/>
                      <a:gd name="T5" fmla="*/ 10 h 112"/>
                      <a:gd name="T6" fmla="*/ 0 w 81"/>
                      <a:gd name="T7" fmla="*/ 0 h 112"/>
                      <a:gd name="T8" fmla="*/ 0 w 81"/>
                      <a:gd name="T9" fmla="*/ 112 h 112"/>
                    </a:gdLst>
                    <a:ahLst/>
                    <a:cxnLst>
                      <a:cxn ang="0">
                        <a:pos x="T0" y="T1"/>
                      </a:cxn>
                      <a:cxn ang="0">
                        <a:pos x="T2" y="T3"/>
                      </a:cxn>
                      <a:cxn ang="0">
                        <a:pos x="T4" y="T5"/>
                      </a:cxn>
                      <a:cxn ang="0">
                        <a:pos x="T6" y="T7"/>
                      </a:cxn>
                      <a:cxn ang="0">
                        <a:pos x="T8" y="T9"/>
                      </a:cxn>
                    </a:cxnLst>
                    <a:rect l="0" t="0" r="r" b="b"/>
                    <a:pathLst>
                      <a:path w="81" h="112">
                        <a:moveTo>
                          <a:pt x="0" y="112"/>
                        </a:moveTo>
                        <a:lnTo>
                          <a:pt x="81" y="112"/>
                        </a:lnTo>
                        <a:lnTo>
                          <a:pt x="81"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Freeform 25"/>
                  <p:cNvSpPr/>
                  <p:nvPr/>
                </p:nvSpPr>
                <p:spPr bwMode="auto">
                  <a:xfrm>
                    <a:off x="1936750" y="4387850"/>
                    <a:ext cx="120650" cy="177800"/>
                  </a:xfrm>
                  <a:custGeom>
                    <a:avLst/>
                    <a:gdLst>
                      <a:gd name="T0" fmla="*/ 0 w 76"/>
                      <a:gd name="T1" fmla="*/ 112 h 112"/>
                      <a:gd name="T2" fmla="*/ 76 w 76"/>
                      <a:gd name="T3" fmla="*/ 112 h 112"/>
                      <a:gd name="T4" fmla="*/ 76 w 76"/>
                      <a:gd name="T5" fmla="*/ 0 h 112"/>
                      <a:gd name="T6" fmla="*/ 0 w 76"/>
                      <a:gd name="T7" fmla="*/ 17 h 112"/>
                      <a:gd name="T8" fmla="*/ 0 w 76"/>
                      <a:gd name="T9" fmla="*/ 112 h 112"/>
                    </a:gdLst>
                    <a:ahLst/>
                    <a:cxnLst>
                      <a:cxn ang="0">
                        <a:pos x="T0" y="T1"/>
                      </a:cxn>
                      <a:cxn ang="0">
                        <a:pos x="T2" y="T3"/>
                      </a:cxn>
                      <a:cxn ang="0">
                        <a:pos x="T4" y="T5"/>
                      </a:cxn>
                      <a:cxn ang="0">
                        <a:pos x="T6" y="T7"/>
                      </a:cxn>
                      <a:cxn ang="0">
                        <a:pos x="T8" y="T9"/>
                      </a:cxn>
                    </a:cxnLst>
                    <a:rect l="0" t="0" r="r" b="b"/>
                    <a:pathLst>
                      <a:path w="76" h="112">
                        <a:moveTo>
                          <a:pt x="0" y="112"/>
                        </a:moveTo>
                        <a:lnTo>
                          <a:pt x="76" y="112"/>
                        </a:lnTo>
                        <a:lnTo>
                          <a:pt x="76"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Freeform 26"/>
                  <p:cNvSpPr/>
                  <p:nvPr/>
                </p:nvSpPr>
                <p:spPr bwMode="auto">
                  <a:xfrm>
                    <a:off x="2106613" y="5195888"/>
                    <a:ext cx="128588" cy="176212"/>
                  </a:xfrm>
                  <a:custGeom>
                    <a:avLst/>
                    <a:gdLst>
                      <a:gd name="T0" fmla="*/ 0 w 81"/>
                      <a:gd name="T1" fmla="*/ 111 h 111"/>
                      <a:gd name="T2" fmla="*/ 81 w 81"/>
                      <a:gd name="T3" fmla="*/ 111 h 111"/>
                      <a:gd name="T4" fmla="*/ 81 w 81"/>
                      <a:gd name="T5" fmla="*/ 7 h 111"/>
                      <a:gd name="T6" fmla="*/ 0 w 81"/>
                      <a:gd name="T7" fmla="*/ 0 h 111"/>
                      <a:gd name="T8" fmla="*/ 0 w 81"/>
                      <a:gd name="T9" fmla="*/ 111 h 111"/>
                    </a:gdLst>
                    <a:ahLst/>
                    <a:cxnLst>
                      <a:cxn ang="0">
                        <a:pos x="T0" y="T1"/>
                      </a:cxn>
                      <a:cxn ang="0">
                        <a:pos x="T2" y="T3"/>
                      </a:cxn>
                      <a:cxn ang="0">
                        <a:pos x="T4" y="T5"/>
                      </a:cxn>
                      <a:cxn ang="0">
                        <a:pos x="T6" y="T7"/>
                      </a:cxn>
                      <a:cxn ang="0">
                        <a:pos x="T8" y="T9"/>
                      </a:cxn>
                    </a:cxnLst>
                    <a:rect l="0" t="0" r="r" b="b"/>
                    <a:pathLst>
                      <a:path w="81" h="111">
                        <a:moveTo>
                          <a:pt x="0" y="111"/>
                        </a:moveTo>
                        <a:lnTo>
                          <a:pt x="81" y="111"/>
                        </a:lnTo>
                        <a:lnTo>
                          <a:pt x="81" y="7"/>
                        </a:lnTo>
                        <a:lnTo>
                          <a:pt x="0" y="0"/>
                        </a:lnTo>
                        <a:lnTo>
                          <a:pt x="0" y="111"/>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Freeform 27"/>
                  <p:cNvSpPr/>
                  <p:nvPr/>
                </p:nvSpPr>
                <p:spPr bwMode="auto">
                  <a:xfrm>
                    <a:off x="2106613" y="5462588"/>
                    <a:ext cx="128588" cy="177800"/>
                  </a:xfrm>
                  <a:custGeom>
                    <a:avLst/>
                    <a:gdLst>
                      <a:gd name="T0" fmla="*/ 0 w 81"/>
                      <a:gd name="T1" fmla="*/ 112 h 112"/>
                      <a:gd name="T2" fmla="*/ 81 w 81"/>
                      <a:gd name="T3" fmla="*/ 112 h 112"/>
                      <a:gd name="T4" fmla="*/ 81 w 81"/>
                      <a:gd name="T5" fmla="*/ 10 h 112"/>
                      <a:gd name="T6" fmla="*/ 0 w 81"/>
                      <a:gd name="T7" fmla="*/ 0 h 112"/>
                      <a:gd name="T8" fmla="*/ 0 w 81"/>
                      <a:gd name="T9" fmla="*/ 112 h 112"/>
                    </a:gdLst>
                    <a:ahLst/>
                    <a:cxnLst>
                      <a:cxn ang="0">
                        <a:pos x="T0" y="T1"/>
                      </a:cxn>
                      <a:cxn ang="0">
                        <a:pos x="T2" y="T3"/>
                      </a:cxn>
                      <a:cxn ang="0">
                        <a:pos x="T4" y="T5"/>
                      </a:cxn>
                      <a:cxn ang="0">
                        <a:pos x="T6" y="T7"/>
                      </a:cxn>
                      <a:cxn ang="0">
                        <a:pos x="T8" y="T9"/>
                      </a:cxn>
                    </a:cxnLst>
                    <a:rect l="0" t="0" r="r" b="b"/>
                    <a:pathLst>
                      <a:path w="81" h="112">
                        <a:moveTo>
                          <a:pt x="0" y="112"/>
                        </a:moveTo>
                        <a:lnTo>
                          <a:pt x="81" y="112"/>
                        </a:lnTo>
                        <a:lnTo>
                          <a:pt x="81"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Freeform 28"/>
                  <p:cNvSpPr/>
                  <p:nvPr/>
                </p:nvSpPr>
                <p:spPr bwMode="auto">
                  <a:xfrm>
                    <a:off x="1936750" y="4656138"/>
                    <a:ext cx="120650" cy="177800"/>
                  </a:xfrm>
                  <a:custGeom>
                    <a:avLst/>
                    <a:gdLst>
                      <a:gd name="T0" fmla="*/ 0 w 76"/>
                      <a:gd name="T1" fmla="*/ 112 h 112"/>
                      <a:gd name="T2" fmla="*/ 76 w 76"/>
                      <a:gd name="T3" fmla="*/ 112 h 112"/>
                      <a:gd name="T4" fmla="*/ 76 w 76"/>
                      <a:gd name="T5" fmla="*/ 0 h 112"/>
                      <a:gd name="T6" fmla="*/ 0 w 76"/>
                      <a:gd name="T7" fmla="*/ 17 h 112"/>
                      <a:gd name="T8" fmla="*/ 0 w 76"/>
                      <a:gd name="T9" fmla="*/ 112 h 112"/>
                    </a:gdLst>
                    <a:ahLst/>
                    <a:cxnLst>
                      <a:cxn ang="0">
                        <a:pos x="T0" y="T1"/>
                      </a:cxn>
                      <a:cxn ang="0">
                        <a:pos x="T2" y="T3"/>
                      </a:cxn>
                      <a:cxn ang="0">
                        <a:pos x="T4" y="T5"/>
                      </a:cxn>
                      <a:cxn ang="0">
                        <a:pos x="T6" y="T7"/>
                      </a:cxn>
                      <a:cxn ang="0">
                        <a:pos x="T8" y="T9"/>
                      </a:cxn>
                    </a:cxnLst>
                    <a:rect l="0" t="0" r="r" b="b"/>
                    <a:pathLst>
                      <a:path w="76" h="112">
                        <a:moveTo>
                          <a:pt x="0" y="112"/>
                        </a:moveTo>
                        <a:lnTo>
                          <a:pt x="76" y="112"/>
                        </a:lnTo>
                        <a:lnTo>
                          <a:pt x="76"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Freeform 29"/>
                  <p:cNvSpPr/>
                  <p:nvPr/>
                </p:nvSpPr>
                <p:spPr bwMode="auto">
                  <a:xfrm>
                    <a:off x="1936750" y="5462588"/>
                    <a:ext cx="120650" cy="177800"/>
                  </a:xfrm>
                  <a:custGeom>
                    <a:avLst/>
                    <a:gdLst>
                      <a:gd name="T0" fmla="*/ 0 w 76"/>
                      <a:gd name="T1" fmla="*/ 112 h 112"/>
                      <a:gd name="T2" fmla="*/ 76 w 76"/>
                      <a:gd name="T3" fmla="*/ 112 h 112"/>
                      <a:gd name="T4" fmla="*/ 76 w 76"/>
                      <a:gd name="T5" fmla="*/ 0 h 112"/>
                      <a:gd name="T6" fmla="*/ 0 w 76"/>
                      <a:gd name="T7" fmla="*/ 17 h 112"/>
                      <a:gd name="T8" fmla="*/ 0 w 76"/>
                      <a:gd name="T9" fmla="*/ 112 h 112"/>
                    </a:gdLst>
                    <a:ahLst/>
                    <a:cxnLst>
                      <a:cxn ang="0">
                        <a:pos x="T0" y="T1"/>
                      </a:cxn>
                      <a:cxn ang="0">
                        <a:pos x="T2" y="T3"/>
                      </a:cxn>
                      <a:cxn ang="0">
                        <a:pos x="T4" y="T5"/>
                      </a:cxn>
                      <a:cxn ang="0">
                        <a:pos x="T6" y="T7"/>
                      </a:cxn>
                      <a:cxn ang="0">
                        <a:pos x="T8" y="T9"/>
                      </a:cxn>
                    </a:cxnLst>
                    <a:rect l="0" t="0" r="r" b="b"/>
                    <a:pathLst>
                      <a:path w="76" h="112">
                        <a:moveTo>
                          <a:pt x="0" y="112"/>
                        </a:moveTo>
                        <a:lnTo>
                          <a:pt x="76" y="112"/>
                        </a:lnTo>
                        <a:lnTo>
                          <a:pt x="76"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Freeform 30"/>
                  <p:cNvSpPr/>
                  <p:nvPr/>
                </p:nvSpPr>
                <p:spPr bwMode="auto">
                  <a:xfrm>
                    <a:off x="1936750" y="5730875"/>
                    <a:ext cx="120650" cy="177800"/>
                  </a:xfrm>
                  <a:custGeom>
                    <a:avLst/>
                    <a:gdLst>
                      <a:gd name="T0" fmla="*/ 0 w 76"/>
                      <a:gd name="T1" fmla="*/ 112 h 112"/>
                      <a:gd name="T2" fmla="*/ 76 w 76"/>
                      <a:gd name="T3" fmla="*/ 112 h 112"/>
                      <a:gd name="T4" fmla="*/ 76 w 76"/>
                      <a:gd name="T5" fmla="*/ 0 h 112"/>
                      <a:gd name="T6" fmla="*/ 0 w 76"/>
                      <a:gd name="T7" fmla="*/ 17 h 112"/>
                      <a:gd name="T8" fmla="*/ 0 w 76"/>
                      <a:gd name="T9" fmla="*/ 112 h 112"/>
                    </a:gdLst>
                    <a:ahLst/>
                    <a:cxnLst>
                      <a:cxn ang="0">
                        <a:pos x="T0" y="T1"/>
                      </a:cxn>
                      <a:cxn ang="0">
                        <a:pos x="T2" y="T3"/>
                      </a:cxn>
                      <a:cxn ang="0">
                        <a:pos x="T4" y="T5"/>
                      </a:cxn>
                      <a:cxn ang="0">
                        <a:pos x="T6" y="T7"/>
                      </a:cxn>
                      <a:cxn ang="0">
                        <a:pos x="T8" y="T9"/>
                      </a:cxn>
                    </a:cxnLst>
                    <a:rect l="0" t="0" r="r" b="b"/>
                    <a:pathLst>
                      <a:path w="76" h="112">
                        <a:moveTo>
                          <a:pt x="0" y="112"/>
                        </a:moveTo>
                        <a:lnTo>
                          <a:pt x="76" y="112"/>
                        </a:lnTo>
                        <a:lnTo>
                          <a:pt x="76"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Freeform 31"/>
                  <p:cNvSpPr/>
                  <p:nvPr/>
                </p:nvSpPr>
                <p:spPr bwMode="auto">
                  <a:xfrm>
                    <a:off x="1936750" y="5195888"/>
                    <a:ext cx="120650" cy="176212"/>
                  </a:xfrm>
                  <a:custGeom>
                    <a:avLst/>
                    <a:gdLst>
                      <a:gd name="T0" fmla="*/ 0 w 76"/>
                      <a:gd name="T1" fmla="*/ 111 h 111"/>
                      <a:gd name="T2" fmla="*/ 76 w 76"/>
                      <a:gd name="T3" fmla="*/ 111 h 111"/>
                      <a:gd name="T4" fmla="*/ 76 w 76"/>
                      <a:gd name="T5" fmla="*/ 0 h 111"/>
                      <a:gd name="T6" fmla="*/ 0 w 76"/>
                      <a:gd name="T7" fmla="*/ 16 h 111"/>
                      <a:gd name="T8" fmla="*/ 0 w 76"/>
                      <a:gd name="T9" fmla="*/ 111 h 111"/>
                    </a:gdLst>
                    <a:ahLst/>
                    <a:cxnLst>
                      <a:cxn ang="0">
                        <a:pos x="T0" y="T1"/>
                      </a:cxn>
                      <a:cxn ang="0">
                        <a:pos x="T2" y="T3"/>
                      </a:cxn>
                      <a:cxn ang="0">
                        <a:pos x="T4" y="T5"/>
                      </a:cxn>
                      <a:cxn ang="0">
                        <a:pos x="T6" y="T7"/>
                      </a:cxn>
                      <a:cxn ang="0">
                        <a:pos x="T8" y="T9"/>
                      </a:cxn>
                    </a:cxnLst>
                    <a:rect l="0" t="0" r="r" b="b"/>
                    <a:pathLst>
                      <a:path w="76" h="111">
                        <a:moveTo>
                          <a:pt x="0" y="111"/>
                        </a:moveTo>
                        <a:lnTo>
                          <a:pt x="76" y="111"/>
                        </a:lnTo>
                        <a:lnTo>
                          <a:pt x="76" y="0"/>
                        </a:lnTo>
                        <a:lnTo>
                          <a:pt x="0" y="16"/>
                        </a:lnTo>
                        <a:lnTo>
                          <a:pt x="0" y="111"/>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6" name="Freeform 32"/>
                  <p:cNvSpPr/>
                  <p:nvPr/>
                </p:nvSpPr>
                <p:spPr bwMode="auto">
                  <a:xfrm>
                    <a:off x="1936750" y="4924425"/>
                    <a:ext cx="120650" cy="180975"/>
                  </a:xfrm>
                  <a:custGeom>
                    <a:avLst/>
                    <a:gdLst>
                      <a:gd name="T0" fmla="*/ 0 w 76"/>
                      <a:gd name="T1" fmla="*/ 114 h 114"/>
                      <a:gd name="T2" fmla="*/ 76 w 76"/>
                      <a:gd name="T3" fmla="*/ 114 h 114"/>
                      <a:gd name="T4" fmla="*/ 76 w 76"/>
                      <a:gd name="T5" fmla="*/ 0 h 114"/>
                      <a:gd name="T6" fmla="*/ 0 w 76"/>
                      <a:gd name="T7" fmla="*/ 16 h 114"/>
                      <a:gd name="T8" fmla="*/ 0 w 76"/>
                      <a:gd name="T9" fmla="*/ 114 h 114"/>
                    </a:gdLst>
                    <a:ahLst/>
                    <a:cxnLst>
                      <a:cxn ang="0">
                        <a:pos x="T0" y="T1"/>
                      </a:cxn>
                      <a:cxn ang="0">
                        <a:pos x="T2" y="T3"/>
                      </a:cxn>
                      <a:cxn ang="0">
                        <a:pos x="T4" y="T5"/>
                      </a:cxn>
                      <a:cxn ang="0">
                        <a:pos x="T6" y="T7"/>
                      </a:cxn>
                      <a:cxn ang="0">
                        <a:pos x="T8" y="T9"/>
                      </a:cxn>
                    </a:cxnLst>
                    <a:rect l="0" t="0" r="r" b="b"/>
                    <a:pathLst>
                      <a:path w="76" h="114">
                        <a:moveTo>
                          <a:pt x="0" y="114"/>
                        </a:moveTo>
                        <a:lnTo>
                          <a:pt x="76" y="114"/>
                        </a:lnTo>
                        <a:lnTo>
                          <a:pt x="76" y="0"/>
                        </a:lnTo>
                        <a:lnTo>
                          <a:pt x="0" y="16"/>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sp>
          <p:nvSpPr>
            <p:cNvPr id="38" name="椭圆 37"/>
            <p:cNvSpPr/>
            <p:nvPr/>
          </p:nvSpPr>
          <p:spPr>
            <a:xfrm rot="21202886">
              <a:off x="3893072" y="2580112"/>
              <a:ext cx="1891116" cy="1891116"/>
            </a:xfrm>
            <a:prstGeom prst="ellipse">
              <a:avLst/>
            </a:prstGeom>
            <a:solidFill>
              <a:schemeClr val="accent1"/>
            </a:solidFill>
            <a:ln w="9525">
              <a:noFill/>
              <a:miter lim="800000"/>
            </a:ln>
            <a:effectLst>
              <a:outerShdw blurRad="63500" sx="102000" sy="102000" algn="ctr" rotWithShape="0">
                <a:prstClr val="black">
                  <a:alpha val="20000"/>
                </a:prstClr>
              </a:outerShdw>
            </a:effectLst>
          </p:spPr>
          <p:txBody>
            <a:bodyPr/>
            <a:lstStyle/>
            <a:p>
              <a:pPr algn="ctr"/>
              <a:endParaRPr lang="zh-CN" altLang="en-US" sz="16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0" name="直接连接符 39"/>
            <p:cNvCxnSpPr>
              <a:stCxn id="5" idx="5"/>
              <a:endCxn id="38" idx="1"/>
            </p:cNvCxnSpPr>
            <p:nvPr/>
          </p:nvCxnSpPr>
          <p:spPr>
            <a:xfrm>
              <a:off x="3519084" y="2682694"/>
              <a:ext cx="578329" cy="255886"/>
            </a:xfrm>
            <a:prstGeom prst="line">
              <a:avLst/>
            </a:prstGeom>
            <a:solidFill>
              <a:schemeClr val="tx1">
                <a:lumMod val="75000"/>
                <a:lumOff val="25000"/>
              </a:scheme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grpSp>
          <p:nvGrpSpPr>
            <p:cNvPr id="41" name="组合 40"/>
            <p:cNvGrpSpPr/>
            <p:nvPr/>
          </p:nvGrpSpPr>
          <p:grpSpPr>
            <a:xfrm>
              <a:off x="2621482" y="4492634"/>
              <a:ext cx="1673758" cy="1673758"/>
              <a:chOff x="2165760" y="2268619"/>
              <a:chExt cx="928974" cy="928974"/>
            </a:xfrm>
          </p:grpSpPr>
          <p:sp>
            <p:nvSpPr>
              <p:cNvPr id="42" name="椭圆 41"/>
              <p:cNvSpPr/>
              <p:nvPr/>
            </p:nvSpPr>
            <p:spPr>
              <a:xfrm rot="2296763">
                <a:off x="2165760" y="2268619"/>
                <a:ext cx="928974" cy="928974"/>
              </a:xfrm>
              <a:prstGeom prst="ellipse">
                <a:avLst/>
              </a:prstGeom>
              <a:solidFill>
                <a:schemeClr val="bg1">
                  <a:lumMod val="95000"/>
                </a:schemeClr>
              </a:solidFill>
              <a:ln w="12700">
                <a:solidFill>
                  <a:schemeClr val="bg1">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3" name="组合 42"/>
              <p:cNvGrpSpPr/>
              <p:nvPr/>
            </p:nvGrpSpPr>
            <p:grpSpPr>
              <a:xfrm>
                <a:off x="2245097" y="2347956"/>
                <a:ext cx="770300" cy="770300"/>
                <a:chOff x="805021" y="2837021"/>
                <a:chExt cx="770300" cy="770300"/>
              </a:xfrm>
            </p:grpSpPr>
            <p:sp>
              <p:nvSpPr>
                <p:cNvPr id="44" name="椭圆 43"/>
                <p:cNvSpPr/>
                <p:nvPr/>
              </p:nvSpPr>
              <p:spPr>
                <a:xfrm>
                  <a:off x="805021" y="2837021"/>
                  <a:ext cx="770300" cy="770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5" name="组合 44"/>
                <p:cNvGrpSpPr/>
                <p:nvPr/>
              </p:nvGrpSpPr>
              <p:grpSpPr>
                <a:xfrm>
                  <a:off x="981695" y="2990396"/>
                  <a:ext cx="416952" cy="463550"/>
                  <a:chOff x="831850" y="3935413"/>
                  <a:chExt cx="1903413" cy="2116137"/>
                </a:xfrm>
              </p:grpSpPr>
              <p:sp>
                <p:nvSpPr>
                  <p:cNvPr id="46" name="Freeform 5"/>
                  <p:cNvSpPr/>
                  <p:nvPr/>
                </p:nvSpPr>
                <p:spPr bwMode="auto">
                  <a:xfrm>
                    <a:off x="831850" y="3935413"/>
                    <a:ext cx="920750" cy="1919287"/>
                  </a:xfrm>
                  <a:custGeom>
                    <a:avLst/>
                    <a:gdLst>
                      <a:gd name="T0" fmla="*/ 580 w 580"/>
                      <a:gd name="T1" fmla="*/ 1131 h 1209"/>
                      <a:gd name="T2" fmla="*/ 330 w 580"/>
                      <a:gd name="T3" fmla="*/ 1209 h 1209"/>
                      <a:gd name="T4" fmla="*/ 0 w 580"/>
                      <a:gd name="T5" fmla="*/ 1148 h 1209"/>
                      <a:gd name="T6" fmla="*/ 0 w 580"/>
                      <a:gd name="T7" fmla="*/ 74 h 1209"/>
                      <a:gd name="T8" fmla="*/ 349 w 580"/>
                      <a:gd name="T9" fmla="*/ 0 h 1209"/>
                      <a:gd name="T10" fmla="*/ 580 w 580"/>
                      <a:gd name="T11" fmla="*/ 74 h 1209"/>
                      <a:gd name="T12" fmla="*/ 580 w 580"/>
                      <a:gd name="T13" fmla="*/ 1131 h 1209"/>
                    </a:gdLst>
                    <a:ahLst/>
                    <a:cxnLst>
                      <a:cxn ang="0">
                        <a:pos x="T0" y="T1"/>
                      </a:cxn>
                      <a:cxn ang="0">
                        <a:pos x="T2" y="T3"/>
                      </a:cxn>
                      <a:cxn ang="0">
                        <a:pos x="T4" y="T5"/>
                      </a:cxn>
                      <a:cxn ang="0">
                        <a:pos x="T6" y="T7"/>
                      </a:cxn>
                      <a:cxn ang="0">
                        <a:pos x="T8" y="T9"/>
                      </a:cxn>
                      <a:cxn ang="0">
                        <a:pos x="T10" y="T11"/>
                      </a:cxn>
                      <a:cxn ang="0">
                        <a:pos x="T12" y="T13"/>
                      </a:cxn>
                    </a:cxnLst>
                    <a:rect l="0" t="0" r="r" b="b"/>
                    <a:pathLst>
                      <a:path w="580" h="1209">
                        <a:moveTo>
                          <a:pt x="580" y="1131"/>
                        </a:moveTo>
                        <a:lnTo>
                          <a:pt x="330" y="1209"/>
                        </a:lnTo>
                        <a:lnTo>
                          <a:pt x="0" y="1148"/>
                        </a:lnTo>
                        <a:lnTo>
                          <a:pt x="0" y="74"/>
                        </a:lnTo>
                        <a:lnTo>
                          <a:pt x="349" y="0"/>
                        </a:lnTo>
                        <a:lnTo>
                          <a:pt x="580" y="74"/>
                        </a:lnTo>
                        <a:lnTo>
                          <a:pt x="580" y="1131"/>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Freeform 6"/>
                  <p:cNvSpPr/>
                  <p:nvPr/>
                </p:nvSpPr>
                <p:spPr bwMode="auto">
                  <a:xfrm>
                    <a:off x="1816100" y="4135438"/>
                    <a:ext cx="919163" cy="1916112"/>
                  </a:xfrm>
                  <a:custGeom>
                    <a:avLst/>
                    <a:gdLst>
                      <a:gd name="T0" fmla="*/ 579 w 579"/>
                      <a:gd name="T1" fmla="*/ 1129 h 1207"/>
                      <a:gd name="T2" fmla="*/ 330 w 579"/>
                      <a:gd name="T3" fmla="*/ 1207 h 1207"/>
                      <a:gd name="T4" fmla="*/ 0 w 579"/>
                      <a:gd name="T5" fmla="*/ 1148 h 1207"/>
                      <a:gd name="T6" fmla="*/ 0 w 579"/>
                      <a:gd name="T7" fmla="*/ 74 h 1207"/>
                      <a:gd name="T8" fmla="*/ 347 w 579"/>
                      <a:gd name="T9" fmla="*/ 0 h 1207"/>
                      <a:gd name="T10" fmla="*/ 579 w 579"/>
                      <a:gd name="T11" fmla="*/ 74 h 1207"/>
                      <a:gd name="T12" fmla="*/ 579 w 579"/>
                      <a:gd name="T13" fmla="*/ 1129 h 1207"/>
                    </a:gdLst>
                    <a:ahLst/>
                    <a:cxnLst>
                      <a:cxn ang="0">
                        <a:pos x="T0" y="T1"/>
                      </a:cxn>
                      <a:cxn ang="0">
                        <a:pos x="T2" y="T3"/>
                      </a:cxn>
                      <a:cxn ang="0">
                        <a:pos x="T4" y="T5"/>
                      </a:cxn>
                      <a:cxn ang="0">
                        <a:pos x="T6" y="T7"/>
                      </a:cxn>
                      <a:cxn ang="0">
                        <a:pos x="T8" y="T9"/>
                      </a:cxn>
                      <a:cxn ang="0">
                        <a:pos x="T10" y="T11"/>
                      </a:cxn>
                      <a:cxn ang="0">
                        <a:pos x="T12" y="T13"/>
                      </a:cxn>
                    </a:cxnLst>
                    <a:rect l="0" t="0" r="r" b="b"/>
                    <a:pathLst>
                      <a:path w="579" h="1207">
                        <a:moveTo>
                          <a:pt x="579" y="1129"/>
                        </a:moveTo>
                        <a:lnTo>
                          <a:pt x="330" y="1207"/>
                        </a:lnTo>
                        <a:lnTo>
                          <a:pt x="0" y="1148"/>
                        </a:lnTo>
                        <a:lnTo>
                          <a:pt x="0" y="74"/>
                        </a:lnTo>
                        <a:lnTo>
                          <a:pt x="347" y="0"/>
                        </a:lnTo>
                        <a:lnTo>
                          <a:pt x="579" y="74"/>
                        </a:lnTo>
                        <a:lnTo>
                          <a:pt x="579" y="1129"/>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8" name="Freeform 7"/>
                  <p:cNvSpPr/>
                  <p:nvPr/>
                </p:nvSpPr>
                <p:spPr bwMode="auto">
                  <a:xfrm>
                    <a:off x="2373313" y="4259263"/>
                    <a:ext cx="268288" cy="1674812"/>
                  </a:xfrm>
                  <a:custGeom>
                    <a:avLst/>
                    <a:gdLst>
                      <a:gd name="T0" fmla="*/ 169 w 169"/>
                      <a:gd name="T1" fmla="*/ 48 h 1055"/>
                      <a:gd name="T2" fmla="*/ 0 w 169"/>
                      <a:gd name="T3" fmla="*/ 0 h 1055"/>
                      <a:gd name="T4" fmla="*/ 0 w 169"/>
                      <a:gd name="T5" fmla="*/ 1055 h 1055"/>
                      <a:gd name="T6" fmla="*/ 169 w 169"/>
                      <a:gd name="T7" fmla="*/ 1003 h 1055"/>
                      <a:gd name="T8" fmla="*/ 169 w 169"/>
                      <a:gd name="T9" fmla="*/ 48 h 1055"/>
                    </a:gdLst>
                    <a:ahLst/>
                    <a:cxnLst>
                      <a:cxn ang="0">
                        <a:pos x="T0" y="T1"/>
                      </a:cxn>
                      <a:cxn ang="0">
                        <a:pos x="T2" y="T3"/>
                      </a:cxn>
                      <a:cxn ang="0">
                        <a:pos x="T4" y="T5"/>
                      </a:cxn>
                      <a:cxn ang="0">
                        <a:pos x="T6" y="T7"/>
                      </a:cxn>
                      <a:cxn ang="0">
                        <a:pos x="T8" y="T9"/>
                      </a:cxn>
                    </a:cxnLst>
                    <a:rect l="0" t="0" r="r" b="b"/>
                    <a:pathLst>
                      <a:path w="169" h="1055">
                        <a:moveTo>
                          <a:pt x="169" y="48"/>
                        </a:moveTo>
                        <a:lnTo>
                          <a:pt x="0" y="0"/>
                        </a:lnTo>
                        <a:lnTo>
                          <a:pt x="0" y="1055"/>
                        </a:lnTo>
                        <a:lnTo>
                          <a:pt x="169" y="1003"/>
                        </a:lnTo>
                        <a:lnTo>
                          <a:pt x="169" y="48"/>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Freeform 8"/>
                  <p:cNvSpPr/>
                  <p:nvPr/>
                </p:nvSpPr>
                <p:spPr bwMode="auto">
                  <a:xfrm>
                    <a:off x="2106613" y="4387850"/>
                    <a:ext cx="128588" cy="177800"/>
                  </a:xfrm>
                  <a:custGeom>
                    <a:avLst/>
                    <a:gdLst>
                      <a:gd name="T0" fmla="*/ 0 w 81"/>
                      <a:gd name="T1" fmla="*/ 112 h 112"/>
                      <a:gd name="T2" fmla="*/ 81 w 81"/>
                      <a:gd name="T3" fmla="*/ 112 h 112"/>
                      <a:gd name="T4" fmla="*/ 81 w 81"/>
                      <a:gd name="T5" fmla="*/ 10 h 112"/>
                      <a:gd name="T6" fmla="*/ 0 w 81"/>
                      <a:gd name="T7" fmla="*/ 0 h 112"/>
                      <a:gd name="T8" fmla="*/ 0 w 81"/>
                      <a:gd name="T9" fmla="*/ 112 h 112"/>
                    </a:gdLst>
                    <a:ahLst/>
                    <a:cxnLst>
                      <a:cxn ang="0">
                        <a:pos x="T0" y="T1"/>
                      </a:cxn>
                      <a:cxn ang="0">
                        <a:pos x="T2" y="T3"/>
                      </a:cxn>
                      <a:cxn ang="0">
                        <a:pos x="T4" y="T5"/>
                      </a:cxn>
                      <a:cxn ang="0">
                        <a:pos x="T6" y="T7"/>
                      </a:cxn>
                      <a:cxn ang="0">
                        <a:pos x="T8" y="T9"/>
                      </a:cxn>
                    </a:cxnLst>
                    <a:rect l="0" t="0" r="r" b="b"/>
                    <a:pathLst>
                      <a:path w="81" h="112">
                        <a:moveTo>
                          <a:pt x="0" y="112"/>
                        </a:moveTo>
                        <a:lnTo>
                          <a:pt x="81" y="112"/>
                        </a:lnTo>
                        <a:lnTo>
                          <a:pt x="81"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Freeform 9"/>
                  <p:cNvSpPr/>
                  <p:nvPr/>
                </p:nvSpPr>
                <p:spPr bwMode="auto">
                  <a:xfrm>
                    <a:off x="2106613" y="4656138"/>
                    <a:ext cx="128588" cy="177800"/>
                  </a:xfrm>
                  <a:custGeom>
                    <a:avLst/>
                    <a:gdLst>
                      <a:gd name="T0" fmla="*/ 0 w 81"/>
                      <a:gd name="T1" fmla="*/ 112 h 112"/>
                      <a:gd name="T2" fmla="*/ 81 w 81"/>
                      <a:gd name="T3" fmla="*/ 112 h 112"/>
                      <a:gd name="T4" fmla="*/ 81 w 81"/>
                      <a:gd name="T5" fmla="*/ 9 h 112"/>
                      <a:gd name="T6" fmla="*/ 0 w 81"/>
                      <a:gd name="T7" fmla="*/ 0 h 112"/>
                      <a:gd name="T8" fmla="*/ 0 w 81"/>
                      <a:gd name="T9" fmla="*/ 112 h 112"/>
                    </a:gdLst>
                    <a:ahLst/>
                    <a:cxnLst>
                      <a:cxn ang="0">
                        <a:pos x="T0" y="T1"/>
                      </a:cxn>
                      <a:cxn ang="0">
                        <a:pos x="T2" y="T3"/>
                      </a:cxn>
                      <a:cxn ang="0">
                        <a:pos x="T4" y="T5"/>
                      </a:cxn>
                      <a:cxn ang="0">
                        <a:pos x="T6" y="T7"/>
                      </a:cxn>
                      <a:cxn ang="0">
                        <a:pos x="T8" y="T9"/>
                      </a:cxn>
                    </a:cxnLst>
                    <a:rect l="0" t="0" r="r" b="b"/>
                    <a:pathLst>
                      <a:path w="81" h="112">
                        <a:moveTo>
                          <a:pt x="0" y="112"/>
                        </a:moveTo>
                        <a:lnTo>
                          <a:pt x="81" y="112"/>
                        </a:lnTo>
                        <a:lnTo>
                          <a:pt x="81" y="9"/>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Freeform 10"/>
                  <p:cNvSpPr/>
                  <p:nvPr/>
                </p:nvSpPr>
                <p:spPr bwMode="auto">
                  <a:xfrm>
                    <a:off x="1125538" y="5530850"/>
                    <a:ext cx="125413" cy="180975"/>
                  </a:xfrm>
                  <a:custGeom>
                    <a:avLst/>
                    <a:gdLst>
                      <a:gd name="T0" fmla="*/ 0 w 79"/>
                      <a:gd name="T1" fmla="*/ 114 h 114"/>
                      <a:gd name="T2" fmla="*/ 79 w 79"/>
                      <a:gd name="T3" fmla="*/ 114 h 114"/>
                      <a:gd name="T4" fmla="*/ 79 w 79"/>
                      <a:gd name="T5" fmla="*/ 10 h 114"/>
                      <a:gd name="T6" fmla="*/ 0 w 79"/>
                      <a:gd name="T7" fmla="*/ 0 h 114"/>
                      <a:gd name="T8" fmla="*/ 0 w 79"/>
                      <a:gd name="T9" fmla="*/ 114 h 114"/>
                    </a:gdLst>
                    <a:ahLst/>
                    <a:cxnLst>
                      <a:cxn ang="0">
                        <a:pos x="T0" y="T1"/>
                      </a:cxn>
                      <a:cxn ang="0">
                        <a:pos x="T2" y="T3"/>
                      </a:cxn>
                      <a:cxn ang="0">
                        <a:pos x="T4" y="T5"/>
                      </a:cxn>
                      <a:cxn ang="0">
                        <a:pos x="T6" y="T7"/>
                      </a:cxn>
                      <a:cxn ang="0">
                        <a:pos x="T8" y="T9"/>
                      </a:cxn>
                    </a:cxnLst>
                    <a:rect l="0" t="0" r="r" b="b"/>
                    <a:pathLst>
                      <a:path w="79" h="114">
                        <a:moveTo>
                          <a:pt x="0" y="114"/>
                        </a:moveTo>
                        <a:lnTo>
                          <a:pt x="79" y="114"/>
                        </a:lnTo>
                        <a:lnTo>
                          <a:pt x="79" y="10"/>
                        </a:lnTo>
                        <a:lnTo>
                          <a:pt x="0" y="0"/>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Freeform 11"/>
                  <p:cNvSpPr/>
                  <p:nvPr/>
                </p:nvSpPr>
                <p:spPr bwMode="auto">
                  <a:xfrm>
                    <a:off x="1125538" y="4995863"/>
                    <a:ext cx="125413" cy="176212"/>
                  </a:xfrm>
                  <a:custGeom>
                    <a:avLst/>
                    <a:gdLst>
                      <a:gd name="T0" fmla="*/ 0 w 79"/>
                      <a:gd name="T1" fmla="*/ 111 h 111"/>
                      <a:gd name="T2" fmla="*/ 79 w 79"/>
                      <a:gd name="T3" fmla="*/ 111 h 111"/>
                      <a:gd name="T4" fmla="*/ 79 w 79"/>
                      <a:gd name="T5" fmla="*/ 9 h 111"/>
                      <a:gd name="T6" fmla="*/ 0 w 79"/>
                      <a:gd name="T7" fmla="*/ 0 h 111"/>
                      <a:gd name="T8" fmla="*/ 0 w 79"/>
                      <a:gd name="T9" fmla="*/ 111 h 111"/>
                    </a:gdLst>
                    <a:ahLst/>
                    <a:cxnLst>
                      <a:cxn ang="0">
                        <a:pos x="T0" y="T1"/>
                      </a:cxn>
                      <a:cxn ang="0">
                        <a:pos x="T2" y="T3"/>
                      </a:cxn>
                      <a:cxn ang="0">
                        <a:pos x="T4" y="T5"/>
                      </a:cxn>
                      <a:cxn ang="0">
                        <a:pos x="T6" y="T7"/>
                      </a:cxn>
                      <a:cxn ang="0">
                        <a:pos x="T8" y="T9"/>
                      </a:cxn>
                    </a:cxnLst>
                    <a:rect l="0" t="0" r="r" b="b"/>
                    <a:pathLst>
                      <a:path w="79" h="111">
                        <a:moveTo>
                          <a:pt x="0" y="111"/>
                        </a:moveTo>
                        <a:lnTo>
                          <a:pt x="79" y="111"/>
                        </a:lnTo>
                        <a:lnTo>
                          <a:pt x="79" y="9"/>
                        </a:lnTo>
                        <a:lnTo>
                          <a:pt x="0" y="0"/>
                        </a:lnTo>
                        <a:lnTo>
                          <a:pt x="0" y="111"/>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Freeform 12"/>
                  <p:cNvSpPr/>
                  <p:nvPr/>
                </p:nvSpPr>
                <p:spPr bwMode="auto">
                  <a:xfrm>
                    <a:off x="1125538" y="4727575"/>
                    <a:ext cx="125413" cy="177800"/>
                  </a:xfrm>
                  <a:custGeom>
                    <a:avLst/>
                    <a:gdLst>
                      <a:gd name="T0" fmla="*/ 0 w 79"/>
                      <a:gd name="T1" fmla="*/ 112 h 112"/>
                      <a:gd name="T2" fmla="*/ 79 w 79"/>
                      <a:gd name="T3" fmla="*/ 112 h 112"/>
                      <a:gd name="T4" fmla="*/ 79 w 79"/>
                      <a:gd name="T5" fmla="*/ 10 h 112"/>
                      <a:gd name="T6" fmla="*/ 0 w 79"/>
                      <a:gd name="T7" fmla="*/ 0 h 112"/>
                      <a:gd name="T8" fmla="*/ 0 w 79"/>
                      <a:gd name="T9" fmla="*/ 112 h 112"/>
                    </a:gdLst>
                    <a:ahLst/>
                    <a:cxnLst>
                      <a:cxn ang="0">
                        <a:pos x="T0" y="T1"/>
                      </a:cxn>
                      <a:cxn ang="0">
                        <a:pos x="T2" y="T3"/>
                      </a:cxn>
                      <a:cxn ang="0">
                        <a:pos x="T4" y="T5"/>
                      </a:cxn>
                      <a:cxn ang="0">
                        <a:pos x="T6" y="T7"/>
                      </a:cxn>
                      <a:cxn ang="0">
                        <a:pos x="T8" y="T9"/>
                      </a:cxn>
                    </a:cxnLst>
                    <a:rect l="0" t="0" r="r" b="b"/>
                    <a:pathLst>
                      <a:path w="79" h="112">
                        <a:moveTo>
                          <a:pt x="0" y="112"/>
                        </a:moveTo>
                        <a:lnTo>
                          <a:pt x="79" y="112"/>
                        </a:lnTo>
                        <a:lnTo>
                          <a:pt x="79"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4" name="Freeform 13"/>
                  <p:cNvSpPr/>
                  <p:nvPr/>
                </p:nvSpPr>
                <p:spPr bwMode="auto">
                  <a:xfrm>
                    <a:off x="1125538" y="5262563"/>
                    <a:ext cx="125413" cy="177800"/>
                  </a:xfrm>
                  <a:custGeom>
                    <a:avLst/>
                    <a:gdLst>
                      <a:gd name="T0" fmla="*/ 0 w 79"/>
                      <a:gd name="T1" fmla="*/ 112 h 112"/>
                      <a:gd name="T2" fmla="*/ 79 w 79"/>
                      <a:gd name="T3" fmla="*/ 112 h 112"/>
                      <a:gd name="T4" fmla="*/ 79 w 79"/>
                      <a:gd name="T5" fmla="*/ 10 h 112"/>
                      <a:gd name="T6" fmla="*/ 0 w 79"/>
                      <a:gd name="T7" fmla="*/ 0 h 112"/>
                      <a:gd name="T8" fmla="*/ 0 w 79"/>
                      <a:gd name="T9" fmla="*/ 112 h 112"/>
                    </a:gdLst>
                    <a:ahLst/>
                    <a:cxnLst>
                      <a:cxn ang="0">
                        <a:pos x="T0" y="T1"/>
                      </a:cxn>
                      <a:cxn ang="0">
                        <a:pos x="T2" y="T3"/>
                      </a:cxn>
                      <a:cxn ang="0">
                        <a:pos x="T4" y="T5"/>
                      </a:cxn>
                      <a:cxn ang="0">
                        <a:pos x="T6" y="T7"/>
                      </a:cxn>
                      <a:cxn ang="0">
                        <a:pos x="T8" y="T9"/>
                      </a:cxn>
                    </a:cxnLst>
                    <a:rect l="0" t="0" r="r" b="b"/>
                    <a:pathLst>
                      <a:path w="79" h="112">
                        <a:moveTo>
                          <a:pt x="0" y="112"/>
                        </a:moveTo>
                        <a:lnTo>
                          <a:pt x="79" y="112"/>
                        </a:lnTo>
                        <a:lnTo>
                          <a:pt x="79"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Freeform 14"/>
                  <p:cNvSpPr/>
                  <p:nvPr/>
                </p:nvSpPr>
                <p:spPr bwMode="auto">
                  <a:xfrm>
                    <a:off x="1125538" y="4187825"/>
                    <a:ext cx="125413" cy="180975"/>
                  </a:xfrm>
                  <a:custGeom>
                    <a:avLst/>
                    <a:gdLst>
                      <a:gd name="T0" fmla="*/ 0 w 79"/>
                      <a:gd name="T1" fmla="*/ 114 h 114"/>
                      <a:gd name="T2" fmla="*/ 79 w 79"/>
                      <a:gd name="T3" fmla="*/ 114 h 114"/>
                      <a:gd name="T4" fmla="*/ 79 w 79"/>
                      <a:gd name="T5" fmla="*/ 10 h 114"/>
                      <a:gd name="T6" fmla="*/ 0 w 79"/>
                      <a:gd name="T7" fmla="*/ 0 h 114"/>
                      <a:gd name="T8" fmla="*/ 0 w 79"/>
                      <a:gd name="T9" fmla="*/ 114 h 114"/>
                    </a:gdLst>
                    <a:ahLst/>
                    <a:cxnLst>
                      <a:cxn ang="0">
                        <a:pos x="T0" y="T1"/>
                      </a:cxn>
                      <a:cxn ang="0">
                        <a:pos x="T2" y="T3"/>
                      </a:cxn>
                      <a:cxn ang="0">
                        <a:pos x="T4" y="T5"/>
                      </a:cxn>
                      <a:cxn ang="0">
                        <a:pos x="T6" y="T7"/>
                      </a:cxn>
                      <a:cxn ang="0">
                        <a:pos x="T8" y="T9"/>
                      </a:cxn>
                    </a:cxnLst>
                    <a:rect l="0" t="0" r="r" b="b"/>
                    <a:pathLst>
                      <a:path w="79" h="114">
                        <a:moveTo>
                          <a:pt x="0" y="114"/>
                        </a:moveTo>
                        <a:lnTo>
                          <a:pt x="79" y="114"/>
                        </a:lnTo>
                        <a:lnTo>
                          <a:pt x="79" y="10"/>
                        </a:lnTo>
                        <a:lnTo>
                          <a:pt x="0" y="0"/>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Freeform 15"/>
                  <p:cNvSpPr/>
                  <p:nvPr/>
                </p:nvSpPr>
                <p:spPr bwMode="auto">
                  <a:xfrm>
                    <a:off x="955675" y="4187825"/>
                    <a:ext cx="117475" cy="180975"/>
                  </a:xfrm>
                  <a:custGeom>
                    <a:avLst/>
                    <a:gdLst>
                      <a:gd name="T0" fmla="*/ 0 w 74"/>
                      <a:gd name="T1" fmla="*/ 114 h 114"/>
                      <a:gd name="T2" fmla="*/ 74 w 74"/>
                      <a:gd name="T3" fmla="*/ 114 h 114"/>
                      <a:gd name="T4" fmla="*/ 74 w 74"/>
                      <a:gd name="T5" fmla="*/ 0 h 114"/>
                      <a:gd name="T6" fmla="*/ 0 w 74"/>
                      <a:gd name="T7" fmla="*/ 17 h 114"/>
                      <a:gd name="T8" fmla="*/ 0 w 74"/>
                      <a:gd name="T9" fmla="*/ 114 h 114"/>
                    </a:gdLst>
                    <a:ahLst/>
                    <a:cxnLst>
                      <a:cxn ang="0">
                        <a:pos x="T0" y="T1"/>
                      </a:cxn>
                      <a:cxn ang="0">
                        <a:pos x="T2" y="T3"/>
                      </a:cxn>
                      <a:cxn ang="0">
                        <a:pos x="T4" y="T5"/>
                      </a:cxn>
                      <a:cxn ang="0">
                        <a:pos x="T6" y="T7"/>
                      </a:cxn>
                      <a:cxn ang="0">
                        <a:pos x="T8" y="T9"/>
                      </a:cxn>
                    </a:cxnLst>
                    <a:rect l="0" t="0" r="r" b="b"/>
                    <a:pathLst>
                      <a:path w="74" h="114">
                        <a:moveTo>
                          <a:pt x="0" y="114"/>
                        </a:moveTo>
                        <a:lnTo>
                          <a:pt x="74" y="114"/>
                        </a:lnTo>
                        <a:lnTo>
                          <a:pt x="74" y="0"/>
                        </a:lnTo>
                        <a:lnTo>
                          <a:pt x="0" y="17"/>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Freeform 16"/>
                  <p:cNvSpPr/>
                  <p:nvPr/>
                </p:nvSpPr>
                <p:spPr bwMode="auto">
                  <a:xfrm>
                    <a:off x="1390650" y="4059238"/>
                    <a:ext cx="271463" cy="1674812"/>
                  </a:xfrm>
                  <a:custGeom>
                    <a:avLst/>
                    <a:gdLst>
                      <a:gd name="T0" fmla="*/ 171 w 171"/>
                      <a:gd name="T1" fmla="*/ 48 h 1055"/>
                      <a:gd name="T2" fmla="*/ 0 w 171"/>
                      <a:gd name="T3" fmla="*/ 0 h 1055"/>
                      <a:gd name="T4" fmla="*/ 0 w 171"/>
                      <a:gd name="T5" fmla="*/ 1055 h 1055"/>
                      <a:gd name="T6" fmla="*/ 171 w 171"/>
                      <a:gd name="T7" fmla="*/ 1006 h 1055"/>
                      <a:gd name="T8" fmla="*/ 171 w 171"/>
                      <a:gd name="T9" fmla="*/ 48 h 1055"/>
                    </a:gdLst>
                    <a:ahLst/>
                    <a:cxnLst>
                      <a:cxn ang="0">
                        <a:pos x="T0" y="T1"/>
                      </a:cxn>
                      <a:cxn ang="0">
                        <a:pos x="T2" y="T3"/>
                      </a:cxn>
                      <a:cxn ang="0">
                        <a:pos x="T4" y="T5"/>
                      </a:cxn>
                      <a:cxn ang="0">
                        <a:pos x="T6" y="T7"/>
                      </a:cxn>
                      <a:cxn ang="0">
                        <a:pos x="T8" y="T9"/>
                      </a:cxn>
                    </a:cxnLst>
                    <a:rect l="0" t="0" r="r" b="b"/>
                    <a:pathLst>
                      <a:path w="171" h="1055">
                        <a:moveTo>
                          <a:pt x="171" y="48"/>
                        </a:moveTo>
                        <a:lnTo>
                          <a:pt x="0" y="0"/>
                        </a:lnTo>
                        <a:lnTo>
                          <a:pt x="0" y="1055"/>
                        </a:lnTo>
                        <a:lnTo>
                          <a:pt x="171" y="1006"/>
                        </a:lnTo>
                        <a:lnTo>
                          <a:pt x="171" y="48"/>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Freeform 17"/>
                  <p:cNvSpPr/>
                  <p:nvPr/>
                </p:nvSpPr>
                <p:spPr bwMode="auto">
                  <a:xfrm>
                    <a:off x="2106613" y="4924425"/>
                    <a:ext cx="128588" cy="180975"/>
                  </a:xfrm>
                  <a:custGeom>
                    <a:avLst/>
                    <a:gdLst>
                      <a:gd name="T0" fmla="*/ 0 w 81"/>
                      <a:gd name="T1" fmla="*/ 114 h 114"/>
                      <a:gd name="T2" fmla="*/ 81 w 81"/>
                      <a:gd name="T3" fmla="*/ 114 h 114"/>
                      <a:gd name="T4" fmla="*/ 81 w 81"/>
                      <a:gd name="T5" fmla="*/ 9 h 114"/>
                      <a:gd name="T6" fmla="*/ 0 w 81"/>
                      <a:gd name="T7" fmla="*/ 0 h 114"/>
                      <a:gd name="T8" fmla="*/ 0 w 81"/>
                      <a:gd name="T9" fmla="*/ 114 h 114"/>
                    </a:gdLst>
                    <a:ahLst/>
                    <a:cxnLst>
                      <a:cxn ang="0">
                        <a:pos x="T0" y="T1"/>
                      </a:cxn>
                      <a:cxn ang="0">
                        <a:pos x="T2" y="T3"/>
                      </a:cxn>
                      <a:cxn ang="0">
                        <a:pos x="T4" y="T5"/>
                      </a:cxn>
                      <a:cxn ang="0">
                        <a:pos x="T6" y="T7"/>
                      </a:cxn>
                      <a:cxn ang="0">
                        <a:pos x="T8" y="T9"/>
                      </a:cxn>
                    </a:cxnLst>
                    <a:rect l="0" t="0" r="r" b="b"/>
                    <a:pathLst>
                      <a:path w="81" h="114">
                        <a:moveTo>
                          <a:pt x="0" y="114"/>
                        </a:moveTo>
                        <a:lnTo>
                          <a:pt x="81" y="114"/>
                        </a:lnTo>
                        <a:lnTo>
                          <a:pt x="81" y="9"/>
                        </a:lnTo>
                        <a:lnTo>
                          <a:pt x="0" y="0"/>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Freeform 18"/>
                  <p:cNvSpPr/>
                  <p:nvPr/>
                </p:nvSpPr>
                <p:spPr bwMode="auto">
                  <a:xfrm>
                    <a:off x="955675" y="5262563"/>
                    <a:ext cx="117475" cy="177800"/>
                  </a:xfrm>
                  <a:custGeom>
                    <a:avLst/>
                    <a:gdLst>
                      <a:gd name="T0" fmla="*/ 0 w 74"/>
                      <a:gd name="T1" fmla="*/ 112 h 112"/>
                      <a:gd name="T2" fmla="*/ 74 w 74"/>
                      <a:gd name="T3" fmla="*/ 112 h 112"/>
                      <a:gd name="T4" fmla="*/ 74 w 74"/>
                      <a:gd name="T5" fmla="*/ 0 h 112"/>
                      <a:gd name="T6" fmla="*/ 0 w 74"/>
                      <a:gd name="T7" fmla="*/ 17 h 112"/>
                      <a:gd name="T8" fmla="*/ 0 w 74"/>
                      <a:gd name="T9" fmla="*/ 112 h 112"/>
                    </a:gdLst>
                    <a:ahLst/>
                    <a:cxnLst>
                      <a:cxn ang="0">
                        <a:pos x="T0" y="T1"/>
                      </a:cxn>
                      <a:cxn ang="0">
                        <a:pos x="T2" y="T3"/>
                      </a:cxn>
                      <a:cxn ang="0">
                        <a:pos x="T4" y="T5"/>
                      </a:cxn>
                      <a:cxn ang="0">
                        <a:pos x="T6" y="T7"/>
                      </a:cxn>
                      <a:cxn ang="0">
                        <a:pos x="T8" y="T9"/>
                      </a:cxn>
                    </a:cxnLst>
                    <a:rect l="0" t="0" r="r" b="b"/>
                    <a:pathLst>
                      <a:path w="74" h="112">
                        <a:moveTo>
                          <a:pt x="0" y="112"/>
                        </a:moveTo>
                        <a:lnTo>
                          <a:pt x="74" y="112"/>
                        </a:lnTo>
                        <a:lnTo>
                          <a:pt x="74"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Freeform 19"/>
                  <p:cNvSpPr/>
                  <p:nvPr/>
                </p:nvSpPr>
                <p:spPr bwMode="auto">
                  <a:xfrm>
                    <a:off x="955675" y="5530850"/>
                    <a:ext cx="117475" cy="180975"/>
                  </a:xfrm>
                  <a:custGeom>
                    <a:avLst/>
                    <a:gdLst>
                      <a:gd name="T0" fmla="*/ 0 w 74"/>
                      <a:gd name="T1" fmla="*/ 114 h 114"/>
                      <a:gd name="T2" fmla="*/ 74 w 74"/>
                      <a:gd name="T3" fmla="*/ 114 h 114"/>
                      <a:gd name="T4" fmla="*/ 74 w 74"/>
                      <a:gd name="T5" fmla="*/ 0 h 114"/>
                      <a:gd name="T6" fmla="*/ 0 w 74"/>
                      <a:gd name="T7" fmla="*/ 17 h 114"/>
                      <a:gd name="T8" fmla="*/ 0 w 74"/>
                      <a:gd name="T9" fmla="*/ 114 h 114"/>
                    </a:gdLst>
                    <a:ahLst/>
                    <a:cxnLst>
                      <a:cxn ang="0">
                        <a:pos x="T0" y="T1"/>
                      </a:cxn>
                      <a:cxn ang="0">
                        <a:pos x="T2" y="T3"/>
                      </a:cxn>
                      <a:cxn ang="0">
                        <a:pos x="T4" y="T5"/>
                      </a:cxn>
                      <a:cxn ang="0">
                        <a:pos x="T6" y="T7"/>
                      </a:cxn>
                      <a:cxn ang="0">
                        <a:pos x="T8" y="T9"/>
                      </a:cxn>
                    </a:cxnLst>
                    <a:rect l="0" t="0" r="r" b="b"/>
                    <a:pathLst>
                      <a:path w="74" h="114">
                        <a:moveTo>
                          <a:pt x="0" y="114"/>
                        </a:moveTo>
                        <a:lnTo>
                          <a:pt x="74" y="114"/>
                        </a:lnTo>
                        <a:lnTo>
                          <a:pt x="74" y="0"/>
                        </a:lnTo>
                        <a:lnTo>
                          <a:pt x="0" y="17"/>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Freeform 20"/>
                  <p:cNvSpPr/>
                  <p:nvPr/>
                </p:nvSpPr>
                <p:spPr bwMode="auto">
                  <a:xfrm>
                    <a:off x="955675" y="4456113"/>
                    <a:ext cx="117475" cy="180975"/>
                  </a:xfrm>
                  <a:custGeom>
                    <a:avLst/>
                    <a:gdLst>
                      <a:gd name="T0" fmla="*/ 0 w 74"/>
                      <a:gd name="T1" fmla="*/ 114 h 114"/>
                      <a:gd name="T2" fmla="*/ 74 w 74"/>
                      <a:gd name="T3" fmla="*/ 114 h 114"/>
                      <a:gd name="T4" fmla="*/ 74 w 74"/>
                      <a:gd name="T5" fmla="*/ 0 h 114"/>
                      <a:gd name="T6" fmla="*/ 0 w 74"/>
                      <a:gd name="T7" fmla="*/ 19 h 114"/>
                      <a:gd name="T8" fmla="*/ 0 w 74"/>
                      <a:gd name="T9" fmla="*/ 114 h 114"/>
                    </a:gdLst>
                    <a:ahLst/>
                    <a:cxnLst>
                      <a:cxn ang="0">
                        <a:pos x="T0" y="T1"/>
                      </a:cxn>
                      <a:cxn ang="0">
                        <a:pos x="T2" y="T3"/>
                      </a:cxn>
                      <a:cxn ang="0">
                        <a:pos x="T4" y="T5"/>
                      </a:cxn>
                      <a:cxn ang="0">
                        <a:pos x="T6" y="T7"/>
                      </a:cxn>
                      <a:cxn ang="0">
                        <a:pos x="T8" y="T9"/>
                      </a:cxn>
                    </a:cxnLst>
                    <a:rect l="0" t="0" r="r" b="b"/>
                    <a:pathLst>
                      <a:path w="74" h="114">
                        <a:moveTo>
                          <a:pt x="0" y="114"/>
                        </a:moveTo>
                        <a:lnTo>
                          <a:pt x="74" y="114"/>
                        </a:lnTo>
                        <a:lnTo>
                          <a:pt x="74" y="0"/>
                        </a:lnTo>
                        <a:lnTo>
                          <a:pt x="0" y="19"/>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2" name="Freeform 21"/>
                  <p:cNvSpPr/>
                  <p:nvPr/>
                </p:nvSpPr>
                <p:spPr bwMode="auto">
                  <a:xfrm>
                    <a:off x="955675" y="4995863"/>
                    <a:ext cx="117475" cy="176212"/>
                  </a:xfrm>
                  <a:custGeom>
                    <a:avLst/>
                    <a:gdLst>
                      <a:gd name="T0" fmla="*/ 0 w 74"/>
                      <a:gd name="T1" fmla="*/ 111 h 111"/>
                      <a:gd name="T2" fmla="*/ 74 w 74"/>
                      <a:gd name="T3" fmla="*/ 111 h 111"/>
                      <a:gd name="T4" fmla="*/ 74 w 74"/>
                      <a:gd name="T5" fmla="*/ 0 h 111"/>
                      <a:gd name="T6" fmla="*/ 0 w 74"/>
                      <a:gd name="T7" fmla="*/ 16 h 111"/>
                      <a:gd name="T8" fmla="*/ 0 w 74"/>
                      <a:gd name="T9" fmla="*/ 111 h 111"/>
                    </a:gdLst>
                    <a:ahLst/>
                    <a:cxnLst>
                      <a:cxn ang="0">
                        <a:pos x="T0" y="T1"/>
                      </a:cxn>
                      <a:cxn ang="0">
                        <a:pos x="T2" y="T3"/>
                      </a:cxn>
                      <a:cxn ang="0">
                        <a:pos x="T4" y="T5"/>
                      </a:cxn>
                      <a:cxn ang="0">
                        <a:pos x="T6" y="T7"/>
                      </a:cxn>
                      <a:cxn ang="0">
                        <a:pos x="T8" y="T9"/>
                      </a:cxn>
                    </a:cxnLst>
                    <a:rect l="0" t="0" r="r" b="b"/>
                    <a:pathLst>
                      <a:path w="74" h="111">
                        <a:moveTo>
                          <a:pt x="0" y="111"/>
                        </a:moveTo>
                        <a:lnTo>
                          <a:pt x="74" y="111"/>
                        </a:lnTo>
                        <a:lnTo>
                          <a:pt x="74" y="0"/>
                        </a:lnTo>
                        <a:lnTo>
                          <a:pt x="0" y="16"/>
                        </a:lnTo>
                        <a:lnTo>
                          <a:pt x="0" y="111"/>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Freeform 22"/>
                  <p:cNvSpPr/>
                  <p:nvPr/>
                </p:nvSpPr>
                <p:spPr bwMode="auto">
                  <a:xfrm>
                    <a:off x="955675" y="4727575"/>
                    <a:ext cx="117475" cy="177800"/>
                  </a:xfrm>
                  <a:custGeom>
                    <a:avLst/>
                    <a:gdLst>
                      <a:gd name="T0" fmla="*/ 0 w 74"/>
                      <a:gd name="T1" fmla="*/ 112 h 112"/>
                      <a:gd name="T2" fmla="*/ 74 w 74"/>
                      <a:gd name="T3" fmla="*/ 112 h 112"/>
                      <a:gd name="T4" fmla="*/ 74 w 74"/>
                      <a:gd name="T5" fmla="*/ 0 h 112"/>
                      <a:gd name="T6" fmla="*/ 0 w 74"/>
                      <a:gd name="T7" fmla="*/ 17 h 112"/>
                      <a:gd name="T8" fmla="*/ 0 w 74"/>
                      <a:gd name="T9" fmla="*/ 112 h 112"/>
                    </a:gdLst>
                    <a:ahLst/>
                    <a:cxnLst>
                      <a:cxn ang="0">
                        <a:pos x="T0" y="T1"/>
                      </a:cxn>
                      <a:cxn ang="0">
                        <a:pos x="T2" y="T3"/>
                      </a:cxn>
                      <a:cxn ang="0">
                        <a:pos x="T4" y="T5"/>
                      </a:cxn>
                      <a:cxn ang="0">
                        <a:pos x="T6" y="T7"/>
                      </a:cxn>
                      <a:cxn ang="0">
                        <a:pos x="T8" y="T9"/>
                      </a:cxn>
                    </a:cxnLst>
                    <a:rect l="0" t="0" r="r" b="b"/>
                    <a:pathLst>
                      <a:path w="74" h="112">
                        <a:moveTo>
                          <a:pt x="0" y="112"/>
                        </a:moveTo>
                        <a:lnTo>
                          <a:pt x="74" y="112"/>
                        </a:lnTo>
                        <a:lnTo>
                          <a:pt x="74"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Freeform 23"/>
                  <p:cNvSpPr/>
                  <p:nvPr/>
                </p:nvSpPr>
                <p:spPr bwMode="auto">
                  <a:xfrm>
                    <a:off x="1125538" y="4456113"/>
                    <a:ext cx="125413" cy="180975"/>
                  </a:xfrm>
                  <a:custGeom>
                    <a:avLst/>
                    <a:gdLst>
                      <a:gd name="T0" fmla="*/ 0 w 79"/>
                      <a:gd name="T1" fmla="*/ 114 h 114"/>
                      <a:gd name="T2" fmla="*/ 79 w 79"/>
                      <a:gd name="T3" fmla="*/ 114 h 114"/>
                      <a:gd name="T4" fmla="*/ 79 w 79"/>
                      <a:gd name="T5" fmla="*/ 9 h 114"/>
                      <a:gd name="T6" fmla="*/ 0 w 79"/>
                      <a:gd name="T7" fmla="*/ 0 h 114"/>
                      <a:gd name="T8" fmla="*/ 0 w 79"/>
                      <a:gd name="T9" fmla="*/ 114 h 114"/>
                    </a:gdLst>
                    <a:ahLst/>
                    <a:cxnLst>
                      <a:cxn ang="0">
                        <a:pos x="T0" y="T1"/>
                      </a:cxn>
                      <a:cxn ang="0">
                        <a:pos x="T2" y="T3"/>
                      </a:cxn>
                      <a:cxn ang="0">
                        <a:pos x="T4" y="T5"/>
                      </a:cxn>
                      <a:cxn ang="0">
                        <a:pos x="T6" y="T7"/>
                      </a:cxn>
                      <a:cxn ang="0">
                        <a:pos x="T8" y="T9"/>
                      </a:cxn>
                    </a:cxnLst>
                    <a:rect l="0" t="0" r="r" b="b"/>
                    <a:pathLst>
                      <a:path w="79" h="114">
                        <a:moveTo>
                          <a:pt x="0" y="114"/>
                        </a:moveTo>
                        <a:lnTo>
                          <a:pt x="79" y="114"/>
                        </a:lnTo>
                        <a:lnTo>
                          <a:pt x="79" y="9"/>
                        </a:lnTo>
                        <a:lnTo>
                          <a:pt x="0" y="0"/>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Freeform 24"/>
                  <p:cNvSpPr/>
                  <p:nvPr/>
                </p:nvSpPr>
                <p:spPr bwMode="auto">
                  <a:xfrm>
                    <a:off x="2106613" y="5730875"/>
                    <a:ext cx="128588" cy="177800"/>
                  </a:xfrm>
                  <a:custGeom>
                    <a:avLst/>
                    <a:gdLst>
                      <a:gd name="T0" fmla="*/ 0 w 81"/>
                      <a:gd name="T1" fmla="*/ 112 h 112"/>
                      <a:gd name="T2" fmla="*/ 81 w 81"/>
                      <a:gd name="T3" fmla="*/ 112 h 112"/>
                      <a:gd name="T4" fmla="*/ 81 w 81"/>
                      <a:gd name="T5" fmla="*/ 10 h 112"/>
                      <a:gd name="T6" fmla="*/ 0 w 81"/>
                      <a:gd name="T7" fmla="*/ 0 h 112"/>
                      <a:gd name="T8" fmla="*/ 0 w 81"/>
                      <a:gd name="T9" fmla="*/ 112 h 112"/>
                    </a:gdLst>
                    <a:ahLst/>
                    <a:cxnLst>
                      <a:cxn ang="0">
                        <a:pos x="T0" y="T1"/>
                      </a:cxn>
                      <a:cxn ang="0">
                        <a:pos x="T2" y="T3"/>
                      </a:cxn>
                      <a:cxn ang="0">
                        <a:pos x="T4" y="T5"/>
                      </a:cxn>
                      <a:cxn ang="0">
                        <a:pos x="T6" y="T7"/>
                      </a:cxn>
                      <a:cxn ang="0">
                        <a:pos x="T8" y="T9"/>
                      </a:cxn>
                    </a:cxnLst>
                    <a:rect l="0" t="0" r="r" b="b"/>
                    <a:pathLst>
                      <a:path w="81" h="112">
                        <a:moveTo>
                          <a:pt x="0" y="112"/>
                        </a:moveTo>
                        <a:lnTo>
                          <a:pt x="81" y="112"/>
                        </a:lnTo>
                        <a:lnTo>
                          <a:pt x="81"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6" name="Freeform 25"/>
                  <p:cNvSpPr/>
                  <p:nvPr/>
                </p:nvSpPr>
                <p:spPr bwMode="auto">
                  <a:xfrm>
                    <a:off x="1936750" y="4387850"/>
                    <a:ext cx="120650" cy="177800"/>
                  </a:xfrm>
                  <a:custGeom>
                    <a:avLst/>
                    <a:gdLst>
                      <a:gd name="T0" fmla="*/ 0 w 76"/>
                      <a:gd name="T1" fmla="*/ 112 h 112"/>
                      <a:gd name="T2" fmla="*/ 76 w 76"/>
                      <a:gd name="T3" fmla="*/ 112 h 112"/>
                      <a:gd name="T4" fmla="*/ 76 w 76"/>
                      <a:gd name="T5" fmla="*/ 0 h 112"/>
                      <a:gd name="T6" fmla="*/ 0 w 76"/>
                      <a:gd name="T7" fmla="*/ 17 h 112"/>
                      <a:gd name="T8" fmla="*/ 0 w 76"/>
                      <a:gd name="T9" fmla="*/ 112 h 112"/>
                    </a:gdLst>
                    <a:ahLst/>
                    <a:cxnLst>
                      <a:cxn ang="0">
                        <a:pos x="T0" y="T1"/>
                      </a:cxn>
                      <a:cxn ang="0">
                        <a:pos x="T2" y="T3"/>
                      </a:cxn>
                      <a:cxn ang="0">
                        <a:pos x="T4" y="T5"/>
                      </a:cxn>
                      <a:cxn ang="0">
                        <a:pos x="T6" y="T7"/>
                      </a:cxn>
                      <a:cxn ang="0">
                        <a:pos x="T8" y="T9"/>
                      </a:cxn>
                    </a:cxnLst>
                    <a:rect l="0" t="0" r="r" b="b"/>
                    <a:pathLst>
                      <a:path w="76" h="112">
                        <a:moveTo>
                          <a:pt x="0" y="112"/>
                        </a:moveTo>
                        <a:lnTo>
                          <a:pt x="76" y="112"/>
                        </a:lnTo>
                        <a:lnTo>
                          <a:pt x="76"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7" name="Freeform 26"/>
                  <p:cNvSpPr/>
                  <p:nvPr/>
                </p:nvSpPr>
                <p:spPr bwMode="auto">
                  <a:xfrm>
                    <a:off x="2106613" y="5195888"/>
                    <a:ext cx="128588" cy="176212"/>
                  </a:xfrm>
                  <a:custGeom>
                    <a:avLst/>
                    <a:gdLst>
                      <a:gd name="T0" fmla="*/ 0 w 81"/>
                      <a:gd name="T1" fmla="*/ 111 h 111"/>
                      <a:gd name="T2" fmla="*/ 81 w 81"/>
                      <a:gd name="T3" fmla="*/ 111 h 111"/>
                      <a:gd name="T4" fmla="*/ 81 w 81"/>
                      <a:gd name="T5" fmla="*/ 7 h 111"/>
                      <a:gd name="T6" fmla="*/ 0 w 81"/>
                      <a:gd name="T7" fmla="*/ 0 h 111"/>
                      <a:gd name="T8" fmla="*/ 0 w 81"/>
                      <a:gd name="T9" fmla="*/ 111 h 111"/>
                    </a:gdLst>
                    <a:ahLst/>
                    <a:cxnLst>
                      <a:cxn ang="0">
                        <a:pos x="T0" y="T1"/>
                      </a:cxn>
                      <a:cxn ang="0">
                        <a:pos x="T2" y="T3"/>
                      </a:cxn>
                      <a:cxn ang="0">
                        <a:pos x="T4" y="T5"/>
                      </a:cxn>
                      <a:cxn ang="0">
                        <a:pos x="T6" y="T7"/>
                      </a:cxn>
                      <a:cxn ang="0">
                        <a:pos x="T8" y="T9"/>
                      </a:cxn>
                    </a:cxnLst>
                    <a:rect l="0" t="0" r="r" b="b"/>
                    <a:pathLst>
                      <a:path w="81" h="111">
                        <a:moveTo>
                          <a:pt x="0" y="111"/>
                        </a:moveTo>
                        <a:lnTo>
                          <a:pt x="81" y="111"/>
                        </a:lnTo>
                        <a:lnTo>
                          <a:pt x="81" y="7"/>
                        </a:lnTo>
                        <a:lnTo>
                          <a:pt x="0" y="0"/>
                        </a:lnTo>
                        <a:lnTo>
                          <a:pt x="0" y="111"/>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8" name="Freeform 27"/>
                  <p:cNvSpPr/>
                  <p:nvPr/>
                </p:nvSpPr>
                <p:spPr bwMode="auto">
                  <a:xfrm>
                    <a:off x="2106613" y="5462588"/>
                    <a:ext cx="128588" cy="177800"/>
                  </a:xfrm>
                  <a:custGeom>
                    <a:avLst/>
                    <a:gdLst>
                      <a:gd name="T0" fmla="*/ 0 w 81"/>
                      <a:gd name="T1" fmla="*/ 112 h 112"/>
                      <a:gd name="T2" fmla="*/ 81 w 81"/>
                      <a:gd name="T3" fmla="*/ 112 h 112"/>
                      <a:gd name="T4" fmla="*/ 81 w 81"/>
                      <a:gd name="T5" fmla="*/ 10 h 112"/>
                      <a:gd name="T6" fmla="*/ 0 w 81"/>
                      <a:gd name="T7" fmla="*/ 0 h 112"/>
                      <a:gd name="T8" fmla="*/ 0 w 81"/>
                      <a:gd name="T9" fmla="*/ 112 h 112"/>
                    </a:gdLst>
                    <a:ahLst/>
                    <a:cxnLst>
                      <a:cxn ang="0">
                        <a:pos x="T0" y="T1"/>
                      </a:cxn>
                      <a:cxn ang="0">
                        <a:pos x="T2" y="T3"/>
                      </a:cxn>
                      <a:cxn ang="0">
                        <a:pos x="T4" y="T5"/>
                      </a:cxn>
                      <a:cxn ang="0">
                        <a:pos x="T6" y="T7"/>
                      </a:cxn>
                      <a:cxn ang="0">
                        <a:pos x="T8" y="T9"/>
                      </a:cxn>
                    </a:cxnLst>
                    <a:rect l="0" t="0" r="r" b="b"/>
                    <a:pathLst>
                      <a:path w="81" h="112">
                        <a:moveTo>
                          <a:pt x="0" y="112"/>
                        </a:moveTo>
                        <a:lnTo>
                          <a:pt x="81" y="112"/>
                        </a:lnTo>
                        <a:lnTo>
                          <a:pt x="81"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9" name="Freeform 28"/>
                  <p:cNvSpPr/>
                  <p:nvPr/>
                </p:nvSpPr>
                <p:spPr bwMode="auto">
                  <a:xfrm>
                    <a:off x="1936750" y="4656138"/>
                    <a:ext cx="120650" cy="177800"/>
                  </a:xfrm>
                  <a:custGeom>
                    <a:avLst/>
                    <a:gdLst>
                      <a:gd name="T0" fmla="*/ 0 w 76"/>
                      <a:gd name="T1" fmla="*/ 112 h 112"/>
                      <a:gd name="T2" fmla="*/ 76 w 76"/>
                      <a:gd name="T3" fmla="*/ 112 h 112"/>
                      <a:gd name="T4" fmla="*/ 76 w 76"/>
                      <a:gd name="T5" fmla="*/ 0 h 112"/>
                      <a:gd name="T6" fmla="*/ 0 w 76"/>
                      <a:gd name="T7" fmla="*/ 17 h 112"/>
                      <a:gd name="T8" fmla="*/ 0 w 76"/>
                      <a:gd name="T9" fmla="*/ 112 h 112"/>
                    </a:gdLst>
                    <a:ahLst/>
                    <a:cxnLst>
                      <a:cxn ang="0">
                        <a:pos x="T0" y="T1"/>
                      </a:cxn>
                      <a:cxn ang="0">
                        <a:pos x="T2" y="T3"/>
                      </a:cxn>
                      <a:cxn ang="0">
                        <a:pos x="T4" y="T5"/>
                      </a:cxn>
                      <a:cxn ang="0">
                        <a:pos x="T6" y="T7"/>
                      </a:cxn>
                      <a:cxn ang="0">
                        <a:pos x="T8" y="T9"/>
                      </a:cxn>
                    </a:cxnLst>
                    <a:rect l="0" t="0" r="r" b="b"/>
                    <a:pathLst>
                      <a:path w="76" h="112">
                        <a:moveTo>
                          <a:pt x="0" y="112"/>
                        </a:moveTo>
                        <a:lnTo>
                          <a:pt x="76" y="112"/>
                        </a:lnTo>
                        <a:lnTo>
                          <a:pt x="76"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0" name="Freeform 29"/>
                  <p:cNvSpPr/>
                  <p:nvPr/>
                </p:nvSpPr>
                <p:spPr bwMode="auto">
                  <a:xfrm>
                    <a:off x="1936750" y="5462588"/>
                    <a:ext cx="120650" cy="177800"/>
                  </a:xfrm>
                  <a:custGeom>
                    <a:avLst/>
                    <a:gdLst>
                      <a:gd name="T0" fmla="*/ 0 w 76"/>
                      <a:gd name="T1" fmla="*/ 112 h 112"/>
                      <a:gd name="T2" fmla="*/ 76 w 76"/>
                      <a:gd name="T3" fmla="*/ 112 h 112"/>
                      <a:gd name="T4" fmla="*/ 76 w 76"/>
                      <a:gd name="T5" fmla="*/ 0 h 112"/>
                      <a:gd name="T6" fmla="*/ 0 w 76"/>
                      <a:gd name="T7" fmla="*/ 17 h 112"/>
                      <a:gd name="T8" fmla="*/ 0 w 76"/>
                      <a:gd name="T9" fmla="*/ 112 h 112"/>
                    </a:gdLst>
                    <a:ahLst/>
                    <a:cxnLst>
                      <a:cxn ang="0">
                        <a:pos x="T0" y="T1"/>
                      </a:cxn>
                      <a:cxn ang="0">
                        <a:pos x="T2" y="T3"/>
                      </a:cxn>
                      <a:cxn ang="0">
                        <a:pos x="T4" y="T5"/>
                      </a:cxn>
                      <a:cxn ang="0">
                        <a:pos x="T6" y="T7"/>
                      </a:cxn>
                      <a:cxn ang="0">
                        <a:pos x="T8" y="T9"/>
                      </a:cxn>
                    </a:cxnLst>
                    <a:rect l="0" t="0" r="r" b="b"/>
                    <a:pathLst>
                      <a:path w="76" h="112">
                        <a:moveTo>
                          <a:pt x="0" y="112"/>
                        </a:moveTo>
                        <a:lnTo>
                          <a:pt x="76" y="112"/>
                        </a:lnTo>
                        <a:lnTo>
                          <a:pt x="76"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1" name="Freeform 30"/>
                  <p:cNvSpPr/>
                  <p:nvPr/>
                </p:nvSpPr>
                <p:spPr bwMode="auto">
                  <a:xfrm>
                    <a:off x="1936750" y="5730875"/>
                    <a:ext cx="120650" cy="177800"/>
                  </a:xfrm>
                  <a:custGeom>
                    <a:avLst/>
                    <a:gdLst>
                      <a:gd name="T0" fmla="*/ 0 w 76"/>
                      <a:gd name="T1" fmla="*/ 112 h 112"/>
                      <a:gd name="T2" fmla="*/ 76 w 76"/>
                      <a:gd name="T3" fmla="*/ 112 h 112"/>
                      <a:gd name="T4" fmla="*/ 76 w 76"/>
                      <a:gd name="T5" fmla="*/ 0 h 112"/>
                      <a:gd name="T6" fmla="*/ 0 w 76"/>
                      <a:gd name="T7" fmla="*/ 17 h 112"/>
                      <a:gd name="T8" fmla="*/ 0 w 76"/>
                      <a:gd name="T9" fmla="*/ 112 h 112"/>
                    </a:gdLst>
                    <a:ahLst/>
                    <a:cxnLst>
                      <a:cxn ang="0">
                        <a:pos x="T0" y="T1"/>
                      </a:cxn>
                      <a:cxn ang="0">
                        <a:pos x="T2" y="T3"/>
                      </a:cxn>
                      <a:cxn ang="0">
                        <a:pos x="T4" y="T5"/>
                      </a:cxn>
                      <a:cxn ang="0">
                        <a:pos x="T6" y="T7"/>
                      </a:cxn>
                      <a:cxn ang="0">
                        <a:pos x="T8" y="T9"/>
                      </a:cxn>
                    </a:cxnLst>
                    <a:rect l="0" t="0" r="r" b="b"/>
                    <a:pathLst>
                      <a:path w="76" h="112">
                        <a:moveTo>
                          <a:pt x="0" y="112"/>
                        </a:moveTo>
                        <a:lnTo>
                          <a:pt x="76" y="112"/>
                        </a:lnTo>
                        <a:lnTo>
                          <a:pt x="76"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Freeform 31"/>
                  <p:cNvSpPr/>
                  <p:nvPr/>
                </p:nvSpPr>
                <p:spPr bwMode="auto">
                  <a:xfrm>
                    <a:off x="1936750" y="5195888"/>
                    <a:ext cx="120650" cy="176212"/>
                  </a:xfrm>
                  <a:custGeom>
                    <a:avLst/>
                    <a:gdLst>
                      <a:gd name="T0" fmla="*/ 0 w 76"/>
                      <a:gd name="T1" fmla="*/ 111 h 111"/>
                      <a:gd name="T2" fmla="*/ 76 w 76"/>
                      <a:gd name="T3" fmla="*/ 111 h 111"/>
                      <a:gd name="T4" fmla="*/ 76 w 76"/>
                      <a:gd name="T5" fmla="*/ 0 h 111"/>
                      <a:gd name="T6" fmla="*/ 0 w 76"/>
                      <a:gd name="T7" fmla="*/ 16 h 111"/>
                      <a:gd name="T8" fmla="*/ 0 w 76"/>
                      <a:gd name="T9" fmla="*/ 111 h 111"/>
                    </a:gdLst>
                    <a:ahLst/>
                    <a:cxnLst>
                      <a:cxn ang="0">
                        <a:pos x="T0" y="T1"/>
                      </a:cxn>
                      <a:cxn ang="0">
                        <a:pos x="T2" y="T3"/>
                      </a:cxn>
                      <a:cxn ang="0">
                        <a:pos x="T4" y="T5"/>
                      </a:cxn>
                      <a:cxn ang="0">
                        <a:pos x="T6" y="T7"/>
                      </a:cxn>
                      <a:cxn ang="0">
                        <a:pos x="T8" y="T9"/>
                      </a:cxn>
                    </a:cxnLst>
                    <a:rect l="0" t="0" r="r" b="b"/>
                    <a:pathLst>
                      <a:path w="76" h="111">
                        <a:moveTo>
                          <a:pt x="0" y="111"/>
                        </a:moveTo>
                        <a:lnTo>
                          <a:pt x="76" y="111"/>
                        </a:lnTo>
                        <a:lnTo>
                          <a:pt x="76" y="0"/>
                        </a:lnTo>
                        <a:lnTo>
                          <a:pt x="0" y="16"/>
                        </a:lnTo>
                        <a:lnTo>
                          <a:pt x="0" y="111"/>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Freeform 32"/>
                  <p:cNvSpPr/>
                  <p:nvPr/>
                </p:nvSpPr>
                <p:spPr bwMode="auto">
                  <a:xfrm>
                    <a:off x="1936750" y="4924425"/>
                    <a:ext cx="120650" cy="180975"/>
                  </a:xfrm>
                  <a:custGeom>
                    <a:avLst/>
                    <a:gdLst>
                      <a:gd name="T0" fmla="*/ 0 w 76"/>
                      <a:gd name="T1" fmla="*/ 114 h 114"/>
                      <a:gd name="T2" fmla="*/ 76 w 76"/>
                      <a:gd name="T3" fmla="*/ 114 h 114"/>
                      <a:gd name="T4" fmla="*/ 76 w 76"/>
                      <a:gd name="T5" fmla="*/ 0 h 114"/>
                      <a:gd name="T6" fmla="*/ 0 w 76"/>
                      <a:gd name="T7" fmla="*/ 16 h 114"/>
                      <a:gd name="T8" fmla="*/ 0 w 76"/>
                      <a:gd name="T9" fmla="*/ 114 h 114"/>
                    </a:gdLst>
                    <a:ahLst/>
                    <a:cxnLst>
                      <a:cxn ang="0">
                        <a:pos x="T0" y="T1"/>
                      </a:cxn>
                      <a:cxn ang="0">
                        <a:pos x="T2" y="T3"/>
                      </a:cxn>
                      <a:cxn ang="0">
                        <a:pos x="T4" y="T5"/>
                      </a:cxn>
                      <a:cxn ang="0">
                        <a:pos x="T6" y="T7"/>
                      </a:cxn>
                      <a:cxn ang="0">
                        <a:pos x="T8" y="T9"/>
                      </a:cxn>
                    </a:cxnLst>
                    <a:rect l="0" t="0" r="r" b="b"/>
                    <a:pathLst>
                      <a:path w="76" h="114">
                        <a:moveTo>
                          <a:pt x="0" y="114"/>
                        </a:moveTo>
                        <a:lnTo>
                          <a:pt x="76" y="114"/>
                        </a:lnTo>
                        <a:lnTo>
                          <a:pt x="76" y="0"/>
                        </a:lnTo>
                        <a:lnTo>
                          <a:pt x="0" y="16"/>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grpSp>
          <p:nvGrpSpPr>
            <p:cNvPr id="74" name="组合 73"/>
            <p:cNvGrpSpPr/>
            <p:nvPr/>
          </p:nvGrpSpPr>
          <p:grpSpPr>
            <a:xfrm>
              <a:off x="5961823" y="4078059"/>
              <a:ext cx="1050552" cy="1050553"/>
              <a:chOff x="2165757" y="2268619"/>
              <a:chExt cx="928973" cy="928974"/>
            </a:xfrm>
          </p:grpSpPr>
          <p:sp>
            <p:nvSpPr>
              <p:cNvPr id="75" name="椭圆 74"/>
              <p:cNvSpPr/>
              <p:nvPr/>
            </p:nvSpPr>
            <p:spPr>
              <a:xfrm rot="1600456">
                <a:off x="2165757" y="2268619"/>
                <a:ext cx="928973" cy="928974"/>
              </a:xfrm>
              <a:prstGeom prst="ellipse">
                <a:avLst/>
              </a:prstGeom>
              <a:solidFill>
                <a:schemeClr val="bg1">
                  <a:lumMod val="95000"/>
                </a:schemeClr>
              </a:solidFill>
              <a:ln w="12700">
                <a:solidFill>
                  <a:schemeClr val="bg1">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6" name="组合 75"/>
              <p:cNvGrpSpPr/>
              <p:nvPr/>
            </p:nvGrpSpPr>
            <p:grpSpPr>
              <a:xfrm>
                <a:off x="2245096" y="2347958"/>
                <a:ext cx="770299" cy="770300"/>
                <a:chOff x="805020" y="2837023"/>
                <a:chExt cx="770299" cy="770300"/>
              </a:xfrm>
            </p:grpSpPr>
            <p:sp>
              <p:nvSpPr>
                <p:cNvPr id="77" name="椭圆 76"/>
                <p:cNvSpPr/>
                <p:nvPr/>
              </p:nvSpPr>
              <p:spPr>
                <a:xfrm>
                  <a:off x="805020" y="2837023"/>
                  <a:ext cx="770299" cy="770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78" name="组合 77"/>
                <p:cNvGrpSpPr/>
                <p:nvPr/>
              </p:nvGrpSpPr>
              <p:grpSpPr>
                <a:xfrm>
                  <a:off x="981695" y="2990395"/>
                  <a:ext cx="416952" cy="463551"/>
                  <a:chOff x="831850" y="3935408"/>
                  <a:chExt cx="1903413" cy="2116142"/>
                </a:xfrm>
              </p:grpSpPr>
              <p:sp>
                <p:nvSpPr>
                  <p:cNvPr id="79" name="Freeform 5"/>
                  <p:cNvSpPr/>
                  <p:nvPr/>
                </p:nvSpPr>
                <p:spPr bwMode="auto">
                  <a:xfrm>
                    <a:off x="831850" y="3935408"/>
                    <a:ext cx="920754" cy="1919287"/>
                  </a:xfrm>
                  <a:custGeom>
                    <a:avLst/>
                    <a:gdLst>
                      <a:gd name="T0" fmla="*/ 580 w 580"/>
                      <a:gd name="T1" fmla="*/ 1131 h 1209"/>
                      <a:gd name="T2" fmla="*/ 330 w 580"/>
                      <a:gd name="T3" fmla="*/ 1209 h 1209"/>
                      <a:gd name="T4" fmla="*/ 0 w 580"/>
                      <a:gd name="T5" fmla="*/ 1148 h 1209"/>
                      <a:gd name="T6" fmla="*/ 0 w 580"/>
                      <a:gd name="T7" fmla="*/ 74 h 1209"/>
                      <a:gd name="T8" fmla="*/ 349 w 580"/>
                      <a:gd name="T9" fmla="*/ 0 h 1209"/>
                      <a:gd name="T10" fmla="*/ 580 w 580"/>
                      <a:gd name="T11" fmla="*/ 74 h 1209"/>
                      <a:gd name="T12" fmla="*/ 580 w 580"/>
                      <a:gd name="T13" fmla="*/ 1131 h 1209"/>
                    </a:gdLst>
                    <a:ahLst/>
                    <a:cxnLst>
                      <a:cxn ang="0">
                        <a:pos x="T0" y="T1"/>
                      </a:cxn>
                      <a:cxn ang="0">
                        <a:pos x="T2" y="T3"/>
                      </a:cxn>
                      <a:cxn ang="0">
                        <a:pos x="T4" y="T5"/>
                      </a:cxn>
                      <a:cxn ang="0">
                        <a:pos x="T6" y="T7"/>
                      </a:cxn>
                      <a:cxn ang="0">
                        <a:pos x="T8" y="T9"/>
                      </a:cxn>
                      <a:cxn ang="0">
                        <a:pos x="T10" y="T11"/>
                      </a:cxn>
                      <a:cxn ang="0">
                        <a:pos x="T12" y="T13"/>
                      </a:cxn>
                    </a:cxnLst>
                    <a:rect l="0" t="0" r="r" b="b"/>
                    <a:pathLst>
                      <a:path w="580" h="1209">
                        <a:moveTo>
                          <a:pt x="580" y="1131"/>
                        </a:moveTo>
                        <a:lnTo>
                          <a:pt x="330" y="1209"/>
                        </a:lnTo>
                        <a:lnTo>
                          <a:pt x="0" y="1148"/>
                        </a:lnTo>
                        <a:lnTo>
                          <a:pt x="0" y="74"/>
                        </a:lnTo>
                        <a:lnTo>
                          <a:pt x="349" y="0"/>
                        </a:lnTo>
                        <a:lnTo>
                          <a:pt x="580" y="74"/>
                        </a:lnTo>
                        <a:lnTo>
                          <a:pt x="580" y="1131"/>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0" name="Freeform 6"/>
                  <p:cNvSpPr/>
                  <p:nvPr/>
                </p:nvSpPr>
                <p:spPr bwMode="auto">
                  <a:xfrm>
                    <a:off x="1816100" y="4135438"/>
                    <a:ext cx="919163" cy="1916112"/>
                  </a:xfrm>
                  <a:custGeom>
                    <a:avLst/>
                    <a:gdLst>
                      <a:gd name="T0" fmla="*/ 579 w 579"/>
                      <a:gd name="T1" fmla="*/ 1129 h 1207"/>
                      <a:gd name="T2" fmla="*/ 330 w 579"/>
                      <a:gd name="T3" fmla="*/ 1207 h 1207"/>
                      <a:gd name="T4" fmla="*/ 0 w 579"/>
                      <a:gd name="T5" fmla="*/ 1148 h 1207"/>
                      <a:gd name="T6" fmla="*/ 0 w 579"/>
                      <a:gd name="T7" fmla="*/ 74 h 1207"/>
                      <a:gd name="T8" fmla="*/ 347 w 579"/>
                      <a:gd name="T9" fmla="*/ 0 h 1207"/>
                      <a:gd name="T10" fmla="*/ 579 w 579"/>
                      <a:gd name="T11" fmla="*/ 74 h 1207"/>
                      <a:gd name="T12" fmla="*/ 579 w 579"/>
                      <a:gd name="T13" fmla="*/ 1129 h 1207"/>
                    </a:gdLst>
                    <a:ahLst/>
                    <a:cxnLst>
                      <a:cxn ang="0">
                        <a:pos x="T0" y="T1"/>
                      </a:cxn>
                      <a:cxn ang="0">
                        <a:pos x="T2" y="T3"/>
                      </a:cxn>
                      <a:cxn ang="0">
                        <a:pos x="T4" y="T5"/>
                      </a:cxn>
                      <a:cxn ang="0">
                        <a:pos x="T6" y="T7"/>
                      </a:cxn>
                      <a:cxn ang="0">
                        <a:pos x="T8" y="T9"/>
                      </a:cxn>
                      <a:cxn ang="0">
                        <a:pos x="T10" y="T11"/>
                      </a:cxn>
                      <a:cxn ang="0">
                        <a:pos x="T12" y="T13"/>
                      </a:cxn>
                    </a:cxnLst>
                    <a:rect l="0" t="0" r="r" b="b"/>
                    <a:pathLst>
                      <a:path w="579" h="1207">
                        <a:moveTo>
                          <a:pt x="579" y="1129"/>
                        </a:moveTo>
                        <a:lnTo>
                          <a:pt x="330" y="1207"/>
                        </a:lnTo>
                        <a:lnTo>
                          <a:pt x="0" y="1148"/>
                        </a:lnTo>
                        <a:lnTo>
                          <a:pt x="0" y="74"/>
                        </a:lnTo>
                        <a:lnTo>
                          <a:pt x="347" y="0"/>
                        </a:lnTo>
                        <a:lnTo>
                          <a:pt x="579" y="74"/>
                        </a:lnTo>
                        <a:lnTo>
                          <a:pt x="579" y="1129"/>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1" name="Freeform 7"/>
                  <p:cNvSpPr/>
                  <p:nvPr/>
                </p:nvSpPr>
                <p:spPr bwMode="auto">
                  <a:xfrm>
                    <a:off x="2373315" y="4259262"/>
                    <a:ext cx="268288" cy="1674812"/>
                  </a:xfrm>
                  <a:custGeom>
                    <a:avLst/>
                    <a:gdLst>
                      <a:gd name="T0" fmla="*/ 169 w 169"/>
                      <a:gd name="T1" fmla="*/ 48 h 1055"/>
                      <a:gd name="T2" fmla="*/ 0 w 169"/>
                      <a:gd name="T3" fmla="*/ 0 h 1055"/>
                      <a:gd name="T4" fmla="*/ 0 w 169"/>
                      <a:gd name="T5" fmla="*/ 1055 h 1055"/>
                      <a:gd name="T6" fmla="*/ 169 w 169"/>
                      <a:gd name="T7" fmla="*/ 1003 h 1055"/>
                      <a:gd name="T8" fmla="*/ 169 w 169"/>
                      <a:gd name="T9" fmla="*/ 48 h 1055"/>
                    </a:gdLst>
                    <a:ahLst/>
                    <a:cxnLst>
                      <a:cxn ang="0">
                        <a:pos x="T0" y="T1"/>
                      </a:cxn>
                      <a:cxn ang="0">
                        <a:pos x="T2" y="T3"/>
                      </a:cxn>
                      <a:cxn ang="0">
                        <a:pos x="T4" y="T5"/>
                      </a:cxn>
                      <a:cxn ang="0">
                        <a:pos x="T6" y="T7"/>
                      </a:cxn>
                      <a:cxn ang="0">
                        <a:pos x="T8" y="T9"/>
                      </a:cxn>
                    </a:cxnLst>
                    <a:rect l="0" t="0" r="r" b="b"/>
                    <a:pathLst>
                      <a:path w="169" h="1055">
                        <a:moveTo>
                          <a:pt x="169" y="48"/>
                        </a:moveTo>
                        <a:lnTo>
                          <a:pt x="0" y="0"/>
                        </a:lnTo>
                        <a:lnTo>
                          <a:pt x="0" y="1055"/>
                        </a:lnTo>
                        <a:lnTo>
                          <a:pt x="169" y="1003"/>
                        </a:lnTo>
                        <a:lnTo>
                          <a:pt x="169" y="48"/>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2" name="Freeform 8"/>
                  <p:cNvSpPr/>
                  <p:nvPr/>
                </p:nvSpPr>
                <p:spPr bwMode="auto">
                  <a:xfrm>
                    <a:off x="2106613" y="4387850"/>
                    <a:ext cx="128588" cy="177800"/>
                  </a:xfrm>
                  <a:custGeom>
                    <a:avLst/>
                    <a:gdLst>
                      <a:gd name="T0" fmla="*/ 0 w 81"/>
                      <a:gd name="T1" fmla="*/ 112 h 112"/>
                      <a:gd name="T2" fmla="*/ 81 w 81"/>
                      <a:gd name="T3" fmla="*/ 112 h 112"/>
                      <a:gd name="T4" fmla="*/ 81 w 81"/>
                      <a:gd name="T5" fmla="*/ 10 h 112"/>
                      <a:gd name="T6" fmla="*/ 0 w 81"/>
                      <a:gd name="T7" fmla="*/ 0 h 112"/>
                      <a:gd name="T8" fmla="*/ 0 w 81"/>
                      <a:gd name="T9" fmla="*/ 112 h 112"/>
                    </a:gdLst>
                    <a:ahLst/>
                    <a:cxnLst>
                      <a:cxn ang="0">
                        <a:pos x="T0" y="T1"/>
                      </a:cxn>
                      <a:cxn ang="0">
                        <a:pos x="T2" y="T3"/>
                      </a:cxn>
                      <a:cxn ang="0">
                        <a:pos x="T4" y="T5"/>
                      </a:cxn>
                      <a:cxn ang="0">
                        <a:pos x="T6" y="T7"/>
                      </a:cxn>
                      <a:cxn ang="0">
                        <a:pos x="T8" y="T9"/>
                      </a:cxn>
                    </a:cxnLst>
                    <a:rect l="0" t="0" r="r" b="b"/>
                    <a:pathLst>
                      <a:path w="81" h="112">
                        <a:moveTo>
                          <a:pt x="0" y="112"/>
                        </a:moveTo>
                        <a:lnTo>
                          <a:pt x="81" y="112"/>
                        </a:lnTo>
                        <a:lnTo>
                          <a:pt x="81"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3" name="Freeform 9"/>
                  <p:cNvSpPr/>
                  <p:nvPr/>
                </p:nvSpPr>
                <p:spPr bwMode="auto">
                  <a:xfrm>
                    <a:off x="2106613" y="4656138"/>
                    <a:ext cx="128588" cy="177800"/>
                  </a:xfrm>
                  <a:custGeom>
                    <a:avLst/>
                    <a:gdLst>
                      <a:gd name="T0" fmla="*/ 0 w 81"/>
                      <a:gd name="T1" fmla="*/ 112 h 112"/>
                      <a:gd name="T2" fmla="*/ 81 w 81"/>
                      <a:gd name="T3" fmla="*/ 112 h 112"/>
                      <a:gd name="T4" fmla="*/ 81 w 81"/>
                      <a:gd name="T5" fmla="*/ 9 h 112"/>
                      <a:gd name="T6" fmla="*/ 0 w 81"/>
                      <a:gd name="T7" fmla="*/ 0 h 112"/>
                      <a:gd name="T8" fmla="*/ 0 w 81"/>
                      <a:gd name="T9" fmla="*/ 112 h 112"/>
                    </a:gdLst>
                    <a:ahLst/>
                    <a:cxnLst>
                      <a:cxn ang="0">
                        <a:pos x="T0" y="T1"/>
                      </a:cxn>
                      <a:cxn ang="0">
                        <a:pos x="T2" y="T3"/>
                      </a:cxn>
                      <a:cxn ang="0">
                        <a:pos x="T4" y="T5"/>
                      </a:cxn>
                      <a:cxn ang="0">
                        <a:pos x="T6" y="T7"/>
                      </a:cxn>
                      <a:cxn ang="0">
                        <a:pos x="T8" y="T9"/>
                      </a:cxn>
                    </a:cxnLst>
                    <a:rect l="0" t="0" r="r" b="b"/>
                    <a:pathLst>
                      <a:path w="81" h="112">
                        <a:moveTo>
                          <a:pt x="0" y="112"/>
                        </a:moveTo>
                        <a:lnTo>
                          <a:pt x="81" y="112"/>
                        </a:lnTo>
                        <a:lnTo>
                          <a:pt x="81" y="9"/>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4" name="Freeform 10"/>
                  <p:cNvSpPr/>
                  <p:nvPr/>
                </p:nvSpPr>
                <p:spPr bwMode="auto">
                  <a:xfrm>
                    <a:off x="1125538" y="5530850"/>
                    <a:ext cx="125413" cy="180975"/>
                  </a:xfrm>
                  <a:custGeom>
                    <a:avLst/>
                    <a:gdLst>
                      <a:gd name="T0" fmla="*/ 0 w 79"/>
                      <a:gd name="T1" fmla="*/ 114 h 114"/>
                      <a:gd name="T2" fmla="*/ 79 w 79"/>
                      <a:gd name="T3" fmla="*/ 114 h 114"/>
                      <a:gd name="T4" fmla="*/ 79 w 79"/>
                      <a:gd name="T5" fmla="*/ 10 h 114"/>
                      <a:gd name="T6" fmla="*/ 0 w 79"/>
                      <a:gd name="T7" fmla="*/ 0 h 114"/>
                      <a:gd name="T8" fmla="*/ 0 w 79"/>
                      <a:gd name="T9" fmla="*/ 114 h 114"/>
                    </a:gdLst>
                    <a:ahLst/>
                    <a:cxnLst>
                      <a:cxn ang="0">
                        <a:pos x="T0" y="T1"/>
                      </a:cxn>
                      <a:cxn ang="0">
                        <a:pos x="T2" y="T3"/>
                      </a:cxn>
                      <a:cxn ang="0">
                        <a:pos x="T4" y="T5"/>
                      </a:cxn>
                      <a:cxn ang="0">
                        <a:pos x="T6" y="T7"/>
                      </a:cxn>
                      <a:cxn ang="0">
                        <a:pos x="T8" y="T9"/>
                      </a:cxn>
                    </a:cxnLst>
                    <a:rect l="0" t="0" r="r" b="b"/>
                    <a:pathLst>
                      <a:path w="79" h="114">
                        <a:moveTo>
                          <a:pt x="0" y="114"/>
                        </a:moveTo>
                        <a:lnTo>
                          <a:pt x="79" y="114"/>
                        </a:lnTo>
                        <a:lnTo>
                          <a:pt x="79" y="10"/>
                        </a:lnTo>
                        <a:lnTo>
                          <a:pt x="0" y="0"/>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5" name="Freeform 11"/>
                  <p:cNvSpPr/>
                  <p:nvPr/>
                </p:nvSpPr>
                <p:spPr bwMode="auto">
                  <a:xfrm>
                    <a:off x="1125538" y="4995863"/>
                    <a:ext cx="125413" cy="176212"/>
                  </a:xfrm>
                  <a:custGeom>
                    <a:avLst/>
                    <a:gdLst>
                      <a:gd name="T0" fmla="*/ 0 w 79"/>
                      <a:gd name="T1" fmla="*/ 111 h 111"/>
                      <a:gd name="T2" fmla="*/ 79 w 79"/>
                      <a:gd name="T3" fmla="*/ 111 h 111"/>
                      <a:gd name="T4" fmla="*/ 79 w 79"/>
                      <a:gd name="T5" fmla="*/ 9 h 111"/>
                      <a:gd name="T6" fmla="*/ 0 w 79"/>
                      <a:gd name="T7" fmla="*/ 0 h 111"/>
                      <a:gd name="T8" fmla="*/ 0 w 79"/>
                      <a:gd name="T9" fmla="*/ 111 h 111"/>
                    </a:gdLst>
                    <a:ahLst/>
                    <a:cxnLst>
                      <a:cxn ang="0">
                        <a:pos x="T0" y="T1"/>
                      </a:cxn>
                      <a:cxn ang="0">
                        <a:pos x="T2" y="T3"/>
                      </a:cxn>
                      <a:cxn ang="0">
                        <a:pos x="T4" y="T5"/>
                      </a:cxn>
                      <a:cxn ang="0">
                        <a:pos x="T6" y="T7"/>
                      </a:cxn>
                      <a:cxn ang="0">
                        <a:pos x="T8" y="T9"/>
                      </a:cxn>
                    </a:cxnLst>
                    <a:rect l="0" t="0" r="r" b="b"/>
                    <a:pathLst>
                      <a:path w="79" h="111">
                        <a:moveTo>
                          <a:pt x="0" y="111"/>
                        </a:moveTo>
                        <a:lnTo>
                          <a:pt x="79" y="111"/>
                        </a:lnTo>
                        <a:lnTo>
                          <a:pt x="79" y="9"/>
                        </a:lnTo>
                        <a:lnTo>
                          <a:pt x="0" y="0"/>
                        </a:lnTo>
                        <a:lnTo>
                          <a:pt x="0" y="111"/>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6" name="Freeform 12"/>
                  <p:cNvSpPr/>
                  <p:nvPr/>
                </p:nvSpPr>
                <p:spPr bwMode="auto">
                  <a:xfrm>
                    <a:off x="1125538" y="4727575"/>
                    <a:ext cx="125413" cy="177800"/>
                  </a:xfrm>
                  <a:custGeom>
                    <a:avLst/>
                    <a:gdLst>
                      <a:gd name="T0" fmla="*/ 0 w 79"/>
                      <a:gd name="T1" fmla="*/ 112 h 112"/>
                      <a:gd name="T2" fmla="*/ 79 w 79"/>
                      <a:gd name="T3" fmla="*/ 112 h 112"/>
                      <a:gd name="T4" fmla="*/ 79 w 79"/>
                      <a:gd name="T5" fmla="*/ 10 h 112"/>
                      <a:gd name="T6" fmla="*/ 0 w 79"/>
                      <a:gd name="T7" fmla="*/ 0 h 112"/>
                      <a:gd name="T8" fmla="*/ 0 w 79"/>
                      <a:gd name="T9" fmla="*/ 112 h 112"/>
                    </a:gdLst>
                    <a:ahLst/>
                    <a:cxnLst>
                      <a:cxn ang="0">
                        <a:pos x="T0" y="T1"/>
                      </a:cxn>
                      <a:cxn ang="0">
                        <a:pos x="T2" y="T3"/>
                      </a:cxn>
                      <a:cxn ang="0">
                        <a:pos x="T4" y="T5"/>
                      </a:cxn>
                      <a:cxn ang="0">
                        <a:pos x="T6" y="T7"/>
                      </a:cxn>
                      <a:cxn ang="0">
                        <a:pos x="T8" y="T9"/>
                      </a:cxn>
                    </a:cxnLst>
                    <a:rect l="0" t="0" r="r" b="b"/>
                    <a:pathLst>
                      <a:path w="79" h="112">
                        <a:moveTo>
                          <a:pt x="0" y="112"/>
                        </a:moveTo>
                        <a:lnTo>
                          <a:pt x="79" y="112"/>
                        </a:lnTo>
                        <a:lnTo>
                          <a:pt x="79"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7" name="Freeform 13"/>
                  <p:cNvSpPr/>
                  <p:nvPr/>
                </p:nvSpPr>
                <p:spPr bwMode="auto">
                  <a:xfrm>
                    <a:off x="1125538" y="5262563"/>
                    <a:ext cx="125413" cy="177800"/>
                  </a:xfrm>
                  <a:custGeom>
                    <a:avLst/>
                    <a:gdLst>
                      <a:gd name="T0" fmla="*/ 0 w 79"/>
                      <a:gd name="T1" fmla="*/ 112 h 112"/>
                      <a:gd name="T2" fmla="*/ 79 w 79"/>
                      <a:gd name="T3" fmla="*/ 112 h 112"/>
                      <a:gd name="T4" fmla="*/ 79 w 79"/>
                      <a:gd name="T5" fmla="*/ 10 h 112"/>
                      <a:gd name="T6" fmla="*/ 0 w 79"/>
                      <a:gd name="T7" fmla="*/ 0 h 112"/>
                      <a:gd name="T8" fmla="*/ 0 w 79"/>
                      <a:gd name="T9" fmla="*/ 112 h 112"/>
                    </a:gdLst>
                    <a:ahLst/>
                    <a:cxnLst>
                      <a:cxn ang="0">
                        <a:pos x="T0" y="T1"/>
                      </a:cxn>
                      <a:cxn ang="0">
                        <a:pos x="T2" y="T3"/>
                      </a:cxn>
                      <a:cxn ang="0">
                        <a:pos x="T4" y="T5"/>
                      </a:cxn>
                      <a:cxn ang="0">
                        <a:pos x="T6" y="T7"/>
                      </a:cxn>
                      <a:cxn ang="0">
                        <a:pos x="T8" y="T9"/>
                      </a:cxn>
                    </a:cxnLst>
                    <a:rect l="0" t="0" r="r" b="b"/>
                    <a:pathLst>
                      <a:path w="79" h="112">
                        <a:moveTo>
                          <a:pt x="0" y="112"/>
                        </a:moveTo>
                        <a:lnTo>
                          <a:pt x="79" y="112"/>
                        </a:lnTo>
                        <a:lnTo>
                          <a:pt x="79"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8" name="Freeform 14"/>
                  <p:cNvSpPr/>
                  <p:nvPr/>
                </p:nvSpPr>
                <p:spPr bwMode="auto">
                  <a:xfrm>
                    <a:off x="1125538" y="4187825"/>
                    <a:ext cx="125413" cy="180975"/>
                  </a:xfrm>
                  <a:custGeom>
                    <a:avLst/>
                    <a:gdLst>
                      <a:gd name="T0" fmla="*/ 0 w 79"/>
                      <a:gd name="T1" fmla="*/ 114 h 114"/>
                      <a:gd name="T2" fmla="*/ 79 w 79"/>
                      <a:gd name="T3" fmla="*/ 114 h 114"/>
                      <a:gd name="T4" fmla="*/ 79 w 79"/>
                      <a:gd name="T5" fmla="*/ 10 h 114"/>
                      <a:gd name="T6" fmla="*/ 0 w 79"/>
                      <a:gd name="T7" fmla="*/ 0 h 114"/>
                      <a:gd name="T8" fmla="*/ 0 w 79"/>
                      <a:gd name="T9" fmla="*/ 114 h 114"/>
                    </a:gdLst>
                    <a:ahLst/>
                    <a:cxnLst>
                      <a:cxn ang="0">
                        <a:pos x="T0" y="T1"/>
                      </a:cxn>
                      <a:cxn ang="0">
                        <a:pos x="T2" y="T3"/>
                      </a:cxn>
                      <a:cxn ang="0">
                        <a:pos x="T4" y="T5"/>
                      </a:cxn>
                      <a:cxn ang="0">
                        <a:pos x="T6" y="T7"/>
                      </a:cxn>
                      <a:cxn ang="0">
                        <a:pos x="T8" y="T9"/>
                      </a:cxn>
                    </a:cxnLst>
                    <a:rect l="0" t="0" r="r" b="b"/>
                    <a:pathLst>
                      <a:path w="79" h="114">
                        <a:moveTo>
                          <a:pt x="0" y="114"/>
                        </a:moveTo>
                        <a:lnTo>
                          <a:pt x="79" y="114"/>
                        </a:lnTo>
                        <a:lnTo>
                          <a:pt x="79" y="10"/>
                        </a:lnTo>
                        <a:lnTo>
                          <a:pt x="0" y="0"/>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9" name="Freeform 15"/>
                  <p:cNvSpPr/>
                  <p:nvPr/>
                </p:nvSpPr>
                <p:spPr bwMode="auto">
                  <a:xfrm>
                    <a:off x="955675" y="4187825"/>
                    <a:ext cx="117475" cy="180975"/>
                  </a:xfrm>
                  <a:custGeom>
                    <a:avLst/>
                    <a:gdLst>
                      <a:gd name="T0" fmla="*/ 0 w 74"/>
                      <a:gd name="T1" fmla="*/ 114 h 114"/>
                      <a:gd name="T2" fmla="*/ 74 w 74"/>
                      <a:gd name="T3" fmla="*/ 114 h 114"/>
                      <a:gd name="T4" fmla="*/ 74 w 74"/>
                      <a:gd name="T5" fmla="*/ 0 h 114"/>
                      <a:gd name="T6" fmla="*/ 0 w 74"/>
                      <a:gd name="T7" fmla="*/ 17 h 114"/>
                      <a:gd name="T8" fmla="*/ 0 w 74"/>
                      <a:gd name="T9" fmla="*/ 114 h 114"/>
                    </a:gdLst>
                    <a:ahLst/>
                    <a:cxnLst>
                      <a:cxn ang="0">
                        <a:pos x="T0" y="T1"/>
                      </a:cxn>
                      <a:cxn ang="0">
                        <a:pos x="T2" y="T3"/>
                      </a:cxn>
                      <a:cxn ang="0">
                        <a:pos x="T4" y="T5"/>
                      </a:cxn>
                      <a:cxn ang="0">
                        <a:pos x="T6" y="T7"/>
                      </a:cxn>
                      <a:cxn ang="0">
                        <a:pos x="T8" y="T9"/>
                      </a:cxn>
                    </a:cxnLst>
                    <a:rect l="0" t="0" r="r" b="b"/>
                    <a:pathLst>
                      <a:path w="74" h="114">
                        <a:moveTo>
                          <a:pt x="0" y="114"/>
                        </a:moveTo>
                        <a:lnTo>
                          <a:pt x="74" y="114"/>
                        </a:lnTo>
                        <a:lnTo>
                          <a:pt x="74" y="0"/>
                        </a:lnTo>
                        <a:lnTo>
                          <a:pt x="0" y="17"/>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0" name="Freeform 16"/>
                  <p:cNvSpPr/>
                  <p:nvPr/>
                </p:nvSpPr>
                <p:spPr bwMode="auto">
                  <a:xfrm>
                    <a:off x="1390650" y="4059238"/>
                    <a:ext cx="271463" cy="1674812"/>
                  </a:xfrm>
                  <a:custGeom>
                    <a:avLst/>
                    <a:gdLst>
                      <a:gd name="T0" fmla="*/ 171 w 171"/>
                      <a:gd name="T1" fmla="*/ 48 h 1055"/>
                      <a:gd name="T2" fmla="*/ 0 w 171"/>
                      <a:gd name="T3" fmla="*/ 0 h 1055"/>
                      <a:gd name="T4" fmla="*/ 0 w 171"/>
                      <a:gd name="T5" fmla="*/ 1055 h 1055"/>
                      <a:gd name="T6" fmla="*/ 171 w 171"/>
                      <a:gd name="T7" fmla="*/ 1006 h 1055"/>
                      <a:gd name="T8" fmla="*/ 171 w 171"/>
                      <a:gd name="T9" fmla="*/ 48 h 1055"/>
                    </a:gdLst>
                    <a:ahLst/>
                    <a:cxnLst>
                      <a:cxn ang="0">
                        <a:pos x="T0" y="T1"/>
                      </a:cxn>
                      <a:cxn ang="0">
                        <a:pos x="T2" y="T3"/>
                      </a:cxn>
                      <a:cxn ang="0">
                        <a:pos x="T4" y="T5"/>
                      </a:cxn>
                      <a:cxn ang="0">
                        <a:pos x="T6" y="T7"/>
                      </a:cxn>
                      <a:cxn ang="0">
                        <a:pos x="T8" y="T9"/>
                      </a:cxn>
                    </a:cxnLst>
                    <a:rect l="0" t="0" r="r" b="b"/>
                    <a:pathLst>
                      <a:path w="171" h="1055">
                        <a:moveTo>
                          <a:pt x="171" y="48"/>
                        </a:moveTo>
                        <a:lnTo>
                          <a:pt x="0" y="0"/>
                        </a:lnTo>
                        <a:lnTo>
                          <a:pt x="0" y="1055"/>
                        </a:lnTo>
                        <a:lnTo>
                          <a:pt x="171" y="1006"/>
                        </a:lnTo>
                        <a:lnTo>
                          <a:pt x="171" y="48"/>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1" name="Freeform 17"/>
                  <p:cNvSpPr/>
                  <p:nvPr/>
                </p:nvSpPr>
                <p:spPr bwMode="auto">
                  <a:xfrm>
                    <a:off x="2106613" y="4924425"/>
                    <a:ext cx="128588" cy="180975"/>
                  </a:xfrm>
                  <a:custGeom>
                    <a:avLst/>
                    <a:gdLst>
                      <a:gd name="T0" fmla="*/ 0 w 81"/>
                      <a:gd name="T1" fmla="*/ 114 h 114"/>
                      <a:gd name="T2" fmla="*/ 81 w 81"/>
                      <a:gd name="T3" fmla="*/ 114 h 114"/>
                      <a:gd name="T4" fmla="*/ 81 w 81"/>
                      <a:gd name="T5" fmla="*/ 9 h 114"/>
                      <a:gd name="T6" fmla="*/ 0 w 81"/>
                      <a:gd name="T7" fmla="*/ 0 h 114"/>
                      <a:gd name="T8" fmla="*/ 0 w 81"/>
                      <a:gd name="T9" fmla="*/ 114 h 114"/>
                    </a:gdLst>
                    <a:ahLst/>
                    <a:cxnLst>
                      <a:cxn ang="0">
                        <a:pos x="T0" y="T1"/>
                      </a:cxn>
                      <a:cxn ang="0">
                        <a:pos x="T2" y="T3"/>
                      </a:cxn>
                      <a:cxn ang="0">
                        <a:pos x="T4" y="T5"/>
                      </a:cxn>
                      <a:cxn ang="0">
                        <a:pos x="T6" y="T7"/>
                      </a:cxn>
                      <a:cxn ang="0">
                        <a:pos x="T8" y="T9"/>
                      </a:cxn>
                    </a:cxnLst>
                    <a:rect l="0" t="0" r="r" b="b"/>
                    <a:pathLst>
                      <a:path w="81" h="114">
                        <a:moveTo>
                          <a:pt x="0" y="114"/>
                        </a:moveTo>
                        <a:lnTo>
                          <a:pt x="81" y="114"/>
                        </a:lnTo>
                        <a:lnTo>
                          <a:pt x="81" y="9"/>
                        </a:lnTo>
                        <a:lnTo>
                          <a:pt x="0" y="0"/>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 name="Freeform 18"/>
                  <p:cNvSpPr/>
                  <p:nvPr/>
                </p:nvSpPr>
                <p:spPr bwMode="auto">
                  <a:xfrm>
                    <a:off x="955675" y="5262563"/>
                    <a:ext cx="117475" cy="177800"/>
                  </a:xfrm>
                  <a:custGeom>
                    <a:avLst/>
                    <a:gdLst>
                      <a:gd name="T0" fmla="*/ 0 w 74"/>
                      <a:gd name="T1" fmla="*/ 112 h 112"/>
                      <a:gd name="T2" fmla="*/ 74 w 74"/>
                      <a:gd name="T3" fmla="*/ 112 h 112"/>
                      <a:gd name="T4" fmla="*/ 74 w 74"/>
                      <a:gd name="T5" fmla="*/ 0 h 112"/>
                      <a:gd name="T6" fmla="*/ 0 w 74"/>
                      <a:gd name="T7" fmla="*/ 17 h 112"/>
                      <a:gd name="T8" fmla="*/ 0 w 74"/>
                      <a:gd name="T9" fmla="*/ 112 h 112"/>
                    </a:gdLst>
                    <a:ahLst/>
                    <a:cxnLst>
                      <a:cxn ang="0">
                        <a:pos x="T0" y="T1"/>
                      </a:cxn>
                      <a:cxn ang="0">
                        <a:pos x="T2" y="T3"/>
                      </a:cxn>
                      <a:cxn ang="0">
                        <a:pos x="T4" y="T5"/>
                      </a:cxn>
                      <a:cxn ang="0">
                        <a:pos x="T6" y="T7"/>
                      </a:cxn>
                      <a:cxn ang="0">
                        <a:pos x="T8" y="T9"/>
                      </a:cxn>
                    </a:cxnLst>
                    <a:rect l="0" t="0" r="r" b="b"/>
                    <a:pathLst>
                      <a:path w="74" h="112">
                        <a:moveTo>
                          <a:pt x="0" y="112"/>
                        </a:moveTo>
                        <a:lnTo>
                          <a:pt x="74" y="112"/>
                        </a:lnTo>
                        <a:lnTo>
                          <a:pt x="74"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3" name="Freeform 19"/>
                  <p:cNvSpPr/>
                  <p:nvPr/>
                </p:nvSpPr>
                <p:spPr bwMode="auto">
                  <a:xfrm>
                    <a:off x="955675" y="5530850"/>
                    <a:ext cx="117475" cy="180975"/>
                  </a:xfrm>
                  <a:custGeom>
                    <a:avLst/>
                    <a:gdLst>
                      <a:gd name="T0" fmla="*/ 0 w 74"/>
                      <a:gd name="T1" fmla="*/ 114 h 114"/>
                      <a:gd name="T2" fmla="*/ 74 w 74"/>
                      <a:gd name="T3" fmla="*/ 114 h 114"/>
                      <a:gd name="T4" fmla="*/ 74 w 74"/>
                      <a:gd name="T5" fmla="*/ 0 h 114"/>
                      <a:gd name="T6" fmla="*/ 0 w 74"/>
                      <a:gd name="T7" fmla="*/ 17 h 114"/>
                      <a:gd name="T8" fmla="*/ 0 w 74"/>
                      <a:gd name="T9" fmla="*/ 114 h 114"/>
                    </a:gdLst>
                    <a:ahLst/>
                    <a:cxnLst>
                      <a:cxn ang="0">
                        <a:pos x="T0" y="T1"/>
                      </a:cxn>
                      <a:cxn ang="0">
                        <a:pos x="T2" y="T3"/>
                      </a:cxn>
                      <a:cxn ang="0">
                        <a:pos x="T4" y="T5"/>
                      </a:cxn>
                      <a:cxn ang="0">
                        <a:pos x="T6" y="T7"/>
                      </a:cxn>
                      <a:cxn ang="0">
                        <a:pos x="T8" y="T9"/>
                      </a:cxn>
                    </a:cxnLst>
                    <a:rect l="0" t="0" r="r" b="b"/>
                    <a:pathLst>
                      <a:path w="74" h="114">
                        <a:moveTo>
                          <a:pt x="0" y="114"/>
                        </a:moveTo>
                        <a:lnTo>
                          <a:pt x="74" y="114"/>
                        </a:lnTo>
                        <a:lnTo>
                          <a:pt x="74" y="0"/>
                        </a:lnTo>
                        <a:lnTo>
                          <a:pt x="0" y="17"/>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4" name="Freeform 20"/>
                  <p:cNvSpPr/>
                  <p:nvPr/>
                </p:nvSpPr>
                <p:spPr bwMode="auto">
                  <a:xfrm>
                    <a:off x="955675" y="4456113"/>
                    <a:ext cx="117475" cy="180975"/>
                  </a:xfrm>
                  <a:custGeom>
                    <a:avLst/>
                    <a:gdLst>
                      <a:gd name="T0" fmla="*/ 0 w 74"/>
                      <a:gd name="T1" fmla="*/ 114 h 114"/>
                      <a:gd name="T2" fmla="*/ 74 w 74"/>
                      <a:gd name="T3" fmla="*/ 114 h 114"/>
                      <a:gd name="T4" fmla="*/ 74 w 74"/>
                      <a:gd name="T5" fmla="*/ 0 h 114"/>
                      <a:gd name="T6" fmla="*/ 0 w 74"/>
                      <a:gd name="T7" fmla="*/ 19 h 114"/>
                      <a:gd name="T8" fmla="*/ 0 w 74"/>
                      <a:gd name="T9" fmla="*/ 114 h 114"/>
                    </a:gdLst>
                    <a:ahLst/>
                    <a:cxnLst>
                      <a:cxn ang="0">
                        <a:pos x="T0" y="T1"/>
                      </a:cxn>
                      <a:cxn ang="0">
                        <a:pos x="T2" y="T3"/>
                      </a:cxn>
                      <a:cxn ang="0">
                        <a:pos x="T4" y="T5"/>
                      </a:cxn>
                      <a:cxn ang="0">
                        <a:pos x="T6" y="T7"/>
                      </a:cxn>
                      <a:cxn ang="0">
                        <a:pos x="T8" y="T9"/>
                      </a:cxn>
                    </a:cxnLst>
                    <a:rect l="0" t="0" r="r" b="b"/>
                    <a:pathLst>
                      <a:path w="74" h="114">
                        <a:moveTo>
                          <a:pt x="0" y="114"/>
                        </a:moveTo>
                        <a:lnTo>
                          <a:pt x="74" y="114"/>
                        </a:lnTo>
                        <a:lnTo>
                          <a:pt x="74" y="0"/>
                        </a:lnTo>
                        <a:lnTo>
                          <a:pt x="0" y="19"/>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5" name="Freeform 21"/>
                  <p:cNvSpPr/>
                  <p:nvPr/>
                </p:nvSpPr>
                <p:spPr bwMode="auto">
                  <a:xfrm>
                    <a:off x="955675" y="4995863"/>
                    <a:ext cx="117475" cy="176212"/>
                  </a:xfrm>
                  <a:custGeom>
                    <a:avLst/>
                    <a:gdLst>
                      <a:gd name="T0" fmla="*/ 0 w 74"/>
                      <a:gd name="T1" fmla="*/ 111 h 111"/>
                      <a:gd name="T2" fmla="*/ 74 w 74"/>
                      <a:gd name="T3" fmla="*/ 111 h 111"/>
                      <a:gd name="T4" fmla="*/ 74 w 74"/>
                      <a:gd name="T5" fmla="*/ 0 h 111"/>
                      <a:gd name="T6" fmla="*/ 0 w 74"/>
                      <a:gd name="T7" fmla="*/ 16 h 111"/>
                      <a:gd name="T8" fmla="*/ 0 w 74"/>
                      <a:gd name="T9" fmla="*/ 111 h 111"/>
                    </a:gdLst>
                    <a:ahLst/>
                    <a:cxnLst>
                      <a:cxn ang="0">
                        <a:pos x="T0" y="T1"/>
                      </a:cxn>
                      <a:cxn ang="0">
                        <a:pos x="T2" y="T3"/>
                      </a:cxn>
                      <a:cxn ang="0">
                        <a:pos x="T4" y="T5"/>
                      </a:cxn>
                      <a:cxn ang="0">
                        <a:pos x="T6" y="T7"/>
                      </a:cxn>
                      <a:cxn ang="0">
                        <a:pos x="T8" y="T9"/>
                      </a:cxn>
                    </a:cxnLst>
                    <a:rect l="0" t="0" r="r" b="b"/>
                    <a:pathLst>
                      <a:path w="74" h="111">
                        <a:moveTo>
                          <a:pt x="0" y="111"/>
                        </a:moveTo>
                        <a:lnTo>
                          <a:pt x="74" y="111"/>
                        </a:lnTo>
                        <a:lnTo>
                          <a:pt x="74" y="0"/>
                        </a:lnTo>
                        <a:lnTo>
                          <a:pt x="0" y="16"/>
                        </a:lnTo>
                        <a:lnTo>
                          <a:pt x="0" y="111"/>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6" name="Freeform 22"/>
                  <p:cNvSpPr/>
                  <p:nvPr/>
                </p:nvSpPr>
                <p:spPr bwMode="auto">
                  <a:xfrm>
                    <a:off x="955675" y="4727575"/>
                    <a:ext cx="117475" cy="177800"/>
                  </a:xfrm>
                  <a:custGeom>
                    <a:avLst/>
                    <a:gdLst>
                      <a:gd name="T0" fmla="*/ 0 w 74"/>
                      <a:gd name="T1" fmla="*/ 112 h 112"/>
                      <a:gd name="T2" fmla="*/ 74 w 74"/>
                      <a:gd name="T3" fmla="*/ 112 h 112"/>
                      <a:gd name="T4" fmla="*/ 74 w 74"/>
                      <a:gd name="T5" fmla="*/ 0 h 112"/>
                      <a:gd name="T6" fmla="*/ 0 w 74"/>
                      <a:gd name="T7" fmla="*/ 17 h 112"/>
                      <a:gd name="T8" fmla="*/ 0 w 74"/>
                      <a:gd name="T9" fmla="*/ 112 h 112"/>
                    </a:gdLst>
                    <a:ahLst/>
                    <a:cxnLst>
                      <a:cxn ang="0">
                        <a:pos x="T0" y="T1"/>
                      </a:cxn>
                      <a:cxn ang="0">
                        <a:pos x="T2" y="T3"/>
                      </a:cxn>
                      <a:cxn ang="0">
                        <a:pos x="T4" y="T5"/>
                      </a:cxn>
                      <a:cxn ang="0">
                        <a:pos x="T6" y="T7"/>
                      </a:cxn>
                      <a:cxn ang="0">
                        <a:pos x="T8" y="T9"/>
                      </a:cxn>
                    </a:cxnLst>
                    <a:rect l="0" t="0" r="r" b="b"/>
                    <a:pathLst>
                      <a:path w="74" h="112">
                        <a:moveTo>
                          <a:pt x="0" y="112"/>
                        </a:moveTo>
                        <a:lnTo>
                          <a:pt x="74" y="112"/>
                        </a:lnTo>
                        <a:lnTo>
                          <a:pt x="74"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7" name="Freeform 23"/>
                  <p:cNvSpPr/>
                  <p:nvPr/>
                </p:nvSpPr>
                <p:spPr bwMode="auto">
                  <a:xfrm>
                    <a:off x="1125538" y="4456113"/>
                    <a:ext cx="125413" cy="180975"/>
                  </a:xfrm>
                  <a:custGeom>
                    <a:avLst/>
                    <a:gdLst>
                      <a:gd name="T0" fmla="*/ 0 w 79"/>
                      <a:gd name="T1" fmla="*/ 114 h 114"/>
                      <a:gd name="T2" fmla="*/ 79 w 79"/>
                      <a:gd name="T3" fmla="*/ 114 h 114"/>
                      <a:gd name="T4" fmla="*/ 79 w 79"/>
                      <a:gd name="T5" fmla="*/ 9 h 114"/>
                      <a:gd name="T6" fmla="*/ 0 w 79"/>
                      <a:gd name="T7" fmla="*/ 0 h 114"/>
                      <a:gd name="T8" fmla="*/ 0 w 79"/>
                      <a:gd name="T9" fmla="*/ 114 h 114"/>
                    </a:gdLst>
                    <a:ahLst/>
                    <a:cxnLst>
                      <a:cxn ang="0">
                        <a:pos x="T0" y="T1"/>
                      </a:cxn>
                      <a:cxn ang="0">
                        <a:pos x="T2" y="T3"/>
                      </a:cxn>
                      <a:cxn ang="0">
                        <a:pos x="T4" y="T5"/>
                      </a:cxn>
                      <a:cxn ang="0">
                        <a:pos x="T6" y="T7"/>
                      </a:cxn>
                      <a:cxn ang="0">
                        <a:pos x="T8" y="T9"/>
                      </a:cxn>
                    </a:cxnLst>
                    <a:rect l="0" t="0" r="r" b="b"/>
                    <a:pathLst>
                      <a:path w="79" h="114">
                        <a:moveTo>
                          <a:pt x="0" y="114"/>
                        </a:moveTo>
                        <a:lnTo>
                          <a:pt x="79" y="114"/>
                        </a:lnTo>
                        <a:lnTo>
                          <a:pt x="79" y="9"/>
                        </a:lnTo>
                        <a:lnTo>
                          <a:pt x="0" y="0"/>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8" name="Freeform 24"/>
                  <p:cNvSpPr/>
                  <p:nvPr/>
                </p:nvSpPr>
                <p:spPr bwMode="auto">
                  <a:xfrm>
                    <a:off x="2106613" y="5730875"/>
                    <a:ext cx="128588" cy="177800"/>
                  </a:xfrm>
                  <a:custGeom>
                    <a:avLst/>
                    <a:gdLst>
                      <a:gd name="T0" fmla="*/ 0 w 81"/>
                      <a:gd name="T1" fmla="*/ 112 h 112"/>
                      <a:gd name="T2" fmla="*/ 81 w 81"/>
                      <a:gd name="T3" fmla="*/ 112 h 112"/>
                      <a:gd name="T4" fmla="*/ 81 w 81"/>
                      <a:gd name="T5" fmla="*/ 10 h 112"/>
                      <a:gd name="T6" fmla="*/ 0 w 81"/>
                      <a:gd name="T7" fmla="*/ 0 h 112"/>
                      <a:gd name="T8" fmla="*/ 0 w 81"/>
                      <a:gd name="T9" fmla="*/ 112 h 112"/>
                    </a:gdLst>
                    <a:ahLst/>
                    <a:cxnLst>
                      <a:cxn ang="0">
                        <a:pos x="T0" y="T1"/>
                      </a:cxn>
                      <a:cxn ang="0">
                        <a:pos x="T2" y="T3"/>
                      </a:cxn>
                      <a:cxn ang="0">
                        <a:pos x="T4" y="T5"/>
                      </a:cxn>
                      <a:cxn ang="0">
                        <a:pos x="T6" y="T7"/>
                      </a:cxn>
                      <a:cxn ang="0">
                        <a:pos x="T8" y="T9"/>
                      </a:cxn>
                    </a:cxnLst>
                    <a:rect l="0" t="0" r="r" b="b"/>
                    <a:pathLst>
                      <a:path w="81" h="112">
                        <a:moveTo>
                          <a:pt x="0" y="112"/>
                        </a:moveTo>
                        <a:lnTo>
                          <a:pt x="81" y="112"/>
                        </a:lnTo>
                        <a:lnTo>
                          <a:pt x="81"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9" name="Freeform 25"/>
                  <p:cNvSpPr/>
                  <p:nvPr/>
                </p:nvSpPr>
                <p:spPr bwMode="auto">
                  <a:xfrm>
                    <a:off x="1936750" y="4387850"/>
                    <a:ext cx="120650" cy="177800"/>
                  </a:xfrm>
                  <a:custGeom>
                    <a:avLst/>
                    <a:gdLst>
                      <a:gd name="T0" fmla="*/ 0 w 76"/>
                      <a:gd name="T1" fmla="*/ 112 h 112"/>
                      <a:gd name="T2" fmla="*/ 76 w 76"/>
                      <a:gd name="T3" fmla="*/ 112 h 112"/>
                      <a:gd name="T4" fmla="*/ 76 w 76"/>
                      <a:gd name="T5" fmla="*/ 0 h 112"/>
                      <a:gd name="T6" fmla="*/ 0 w 76"/>
                      <a:gd name="T7" fmla="*/ 17 h 112"/>
                      <a:gd name="T8" fmla="*/ 0 w 76"/>
                      <a:gd name="T9" fmla="*/ 112 h 112"/>
                    </a:gdLst>
                    <a:ahLst/>
                    <a:cxnLst>
                      <a:cxn ang="0">
                        <a:pos x="T0" y="T1"/>
                      </a:cxn>
                      <a:cxn ang="0">
                        <a:pos x="T2" y="T3"/>
                      </a:cxn>
                      <a:cxn ang="0">
                        <a:pos x="T4" y="T5"/>
                      </a:cxn>
                      <a:cxn ang="0">
                        <a:pos x="T6" y="T7"/>
                      </a:cxn>
                      <a:cxn ang="0">
                        <a:pos x="T8" y="T9"/>
                      </a:cxn>
                    </a:cxnLst>
                    <a:rect l="0" t="0" r="r" b="b"/>
                    <a:pathLst>
                      <a:path w="76" h="112">
                        <a:moveTo>
                          <a:pt x="0" y="112"/>
                        </a:moveTo>
                        <a:lnTo>
                          <a:pt x="76" y="112"/>
                        </a:lnTo>
                        <a:lnTo>
                          <a:pt x="76"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0" name="Freeform 26"/>
                  <p:cNvSpPr/>
                  <p:nvPr/>
                </p:nvSpPr>
                <p:spPr bwMode="auto">
                  <a:xfrm>
                    <a:off x="2106613" y="5195888"/>
                    <a:ext cx="128588" cy="176212"/>
                  </a:xfrm>
                  <a:custGeom>
                    <a:avLst/>
                    <a:gdLst>
                      <a:gd name="T0" fmla="*/ 0 w 81"/>
                      <a:gd name="T1" fmla="*/ 111 h 111"/>
                      <a:gd name="T2" fmla="*/ 81 w 81"/>
                      <a:gd name="T3" fmla="*/ 111 h 111"/>
                      <a:gd name="T4" fmla="*/ 81 w 81"/>
                      <a:gd name="T5" fmla="*/ 7 h 111"/>
                      <a:gd name="T6" fmla="*/ 0 w 81"/>
                      <a:gd name="T7" fmla="*/ 0 h 111"/>
                      <a:gd name="T8" fmla="*/ 0 w 81"/>
                      <a:gd name="T9" fmla="*/ 111 h 111"/>
                    </a:gdLst>
                    <a:ahLst/>
                    <a:cxnLst>
                      <a:cxn ang="0">
                        <a:pos x="T0" y="T1"/>
                      </a:cxn>
                      <a:cxn ang="0">
                        <a:pos x="T2" y="T3"/>
                      </a:cxn>
                      <a:cxn ang="0">
                        <a:pos x="T4" y="T5"/>
                      </a:cxn>
                      <a:cxn ang="0">
                        <a:pos x="T6" y="T7"/>
                      </a:cxn>
                      <a:cxn ang="0">
                        <a:pos x="T8" y="T9"/>
                      </a:cxn>
                    </a:cxnLst>
                    <a:rect l="0" t="0" r="r" b="b"/>
                    <a:pathLst>
                      <a:path w="81" h="111">
                        <a:moveTo>
                          <a:pt x="0" y="111"/>
                        </a:moveTo>
                        <a:lnTo>
                          <a:pt x="81" y="111"/>
                        </a:lnTo>
                        <a:lnTo>
                          <a:pt x="81" y="7"/>
                        </a:lnTo>
                        <a:lnTo>
                          <a:pt x="0" y="0"/>
                        </a:lnTo>
                        <a:lnTo>
                          <a:pt x="0" y="111"/>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1" name="Freeform 27"/>
                  <p:cNvSpPr/>
                  <p:nvPr/>
                </p:nvSpPr>
                <p:spPr bwMode="auto">
                  <a:xfrm>
                    <a:off x="2106613" y="5462588"/>
                    <a:ext cx="128588" cy="177800"/>
                  </a:xfrm>
                  <a:custGeom>
                    <a:avLst/>
                    <a:gdLst>
                      <a:gd name="T0" fmla="*/ 0 w 81"/>
                      <a:gd name="T1" fmla="*/ 112 h 112"/>
                      <a:gd name="T2" fmla="*/ 81 w 81"/>
                      <a:gd name="T3" fmla="*/ 112 h 112"/>
                      <a:gd name="T4" fmla="*/ 81 w 81"/>
                      <a:gd name="T5" fmla="*/ 10 h 112"/>
                      <a:gd name="T6" fmla="*/ 0 w 81"/>
                      <a:gd name="T7" fmla="*/ 0 h 112"/>
                      <a:gd name="T8" fmla="*/ 0 w 81"/>
                      <a:gd name="T9" fmla="*/ 112 h 112"/>
                    </a:gdLst>
                    <a:ahLst/>
                    <a:cxnLst>
                      <a:cxn ang="0">
                        <a:pos x="T0" y="T1"/>
                      </a:cxn>
                      <a:cxn ang="0">
                        <a:pos x="T2" y="T3"/>
                      </a:cxn>
                      <a:cxn ang="0">
                        <a:pos x="T4" y="T5"/>
                      </a:cxn>
                      <a:cxn ang="0">
                        <a:pos x="T6" y="T7"/>
                      </a:cxn>
                      <a:cxn ang="0">
                        <a:pos x="T8" y="T9"/>
                      </a:cxn>
                    </a:cxnLst>
                    <a:rect l="0" t="0" r="r" b="b"/>
                    <a:pathLst>
                      <a:path w="81" h="112">
                        <a:moveTo>
                          <a:pt x="0" y="112"/>
                        </a:moveTo>
                        <a:lnTo>
                          <a:pt x="81" y="112"/>
                        </a:lnTo>
                        <a:lnTo>
                          <a:pt x="81"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 name="Freeform 28"/>
                  <p:cNvSpPr/>
                  <p:nvPr/>
                </p:nvSpPr>
                <p:spPr bwMode="auto">
                  <a:xfrm>
                    <a:off x="1936750" y="4656138"/>
                    <a:ext cx="120650" cy="177800"/>
                  </a:xfrm>
                  <a:custGeom>
                    <a:avLst/>
                    <a:gdLst>
                      <a:gd name="T0" fmla="*/ 0 w 76"/>
                      <a:gd name="T1" fmla="*/ 112 h 112"/>
                      <a:gd name="T2" fmla="*/ 76 w 76"/>
                      <a:gd name="T3" fmla="*/ 112 h 112"/>
                      <a:gd name="T4" fmla="*/ 76 w 76"/>
                      <a:gd name="T5" fmla="*/ 0 h 112"/>
                      <a:gd name="T6" fmla="*/ 0 w 76"/>
                      <a:gd name="T7" fmla="*/ 17 h 112"/>
                      <a:gd name="T8" fmla="*/ 0 w 76"/>
                      <a:gd name="T9" fmla="*/ 112 h 112"/>
                    </a:gdLst>
                    <a:ahLst/>
                    <a:cxnLst>
                      <a:cxn ang="0">
                        <a:pos x="T0" y="T1"/>
                      </a:cxn>
                      <a:cxn ang="0">
                        <a:pos x="T2" y="T3"/>
                      </a:cxn>
                      <a:cxn ang="0">
                        <a:pos x="T4" y="T5"/>
                      </a:cxn>
                      <a:cxn ang="0">
                        <a:pos x="T6" y="T7"/>
                      </a:cxn>
                      <a:cxn ang="0">
                        <a:pos x="T8" y="T9"/>
                      </a:cxn>
                    </a:cxnLst>
                    <a:rect l="0" t="0" r="r" b="b"/>
                    <a:pathLst>
                      <a:path w="76" h="112">
                        <a:moveTo>
                          <a:pt x="0" y="112"/>
                        </a:moveTo>
                        <a:lnTo>
                          <a:pt x="76" y="112"/>
                        </a:lnTo>
                        <a:lnTo>
                          <a:pt x="76"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3" name="Freeform 29"/>
                  <p:cNvSpPr/>
                  <p:nvPr/>
                </p:nvSpPr>
                <p:spPr bwMode="auto">
                  <a:xfrm>
                    <a:off x="1936750" y="5462588"/>
                    <a:ext cx="120650" cy="177800"/>
                  </a:xfrm>
                  <a:custGeom>
                    <a:avLst/>
                    <a:gdLst>
                      <a:gd name="T0" fmla="*/ 0 w 76"/>
                      <a:gd name="T1" fmla="*/ 112 h 112"/>
                      <a:gd name="T2" fmla="*/ 76 w 76"/>
                      <a:gd name="T3" fmla="*/ 112 h 112"/>
                      <a:gd name="T4" fmla="*/ 76 w 76"/>
                      <a:gd name="T5" fmla="*/ 0 h 112"/>
                      <a:gd name="T6" fmla="*/ 0 w 76"/>
                      <a:gd name="T7" fmla="*/ 17 h 112"/>
                      <a:gd name="T8" fmla="*/ 0 w 76"/>
                      <a:gd name="T9" fmla="*/ 112 h 112"/>
                    </a:gdLst>
                    <a:ahLst/>
                    <a:cxnLst>
                      <a:cxn ang="0">
                        <a:pos x="T0" y="T1"/>
                      </a:cxn>
                      <a:cxn ang="0">
                        <a:pos x="T2" y="T3"/>
                      </a:cxn>
                      <a:cxn ang="0">
                        <a:pos x="T4" y="T5"/>
                      </a:cxn>
                      <a:cxn ang="0">
                        <a:pos x="T6" y="T7"/>
                      </a:cxn>
                      <a:cxn ang="0">
                        <a:pos x="T8" y="T9"/>
                      </a:cxn>
                    </a:cxnLst>
                    <a:rect l="0" t="0" r="r" b="b"/>
                    <a:pathLst>
                      <a:path w="76" h="112">
                        <a:moveTo>
                          <a:pt x="0" y="112"/>
                        </a:moveTo>
                        <a:lnTo>
                          <a:pt x="76" y="112"/>
                        </a:lnTo>
                        <a:lnTo>
                          <a:pt x="76"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4" name="Freeform 30"/>
                  <p:cNvSpPr/>
                  <p:nvPr/>
                </p:nvSpPr>
                <p:spPr bwMode="auto">
                  <a:xfrm>
                    <a:off x="1936750" y="5730875"/>
                    <a:ext cx="120650" cy="177800"/>
                  </a:xfrm>
                  <a:custGeom>
                    <a:avLst/>
                    <a:gdLst>
                      <a:gd name="T0" fmla="*/ 0 w 76"/>
                      <a:gd name="T1" fmla="*/ 112 h 112"/>
                      <a:gd name="T2" fmla="*/ 76 w 76"/>
                      <a:gd name="T3" fmla="*/ 112 h 112"/>
                      <a:gd name="T4" fmla="*/ 76 w 76"/>
                      <a:gd name="T5" fmla="*/ 0 h 112"/>
                      <a:gd name="T6" fmla="*/ 0 w 76"/>
                      <a:gd name="T7" fmla="*/ 17 h 112"/>
                      <a:gd name="T8" fmla="*/ 0 w 76"/>
                      <a:gd name="T9" fmla="*/ 112 h 112"/>
                    </a:gdLst>
                    <a:ahLst/>
                    <a:cxnLst>
                      <a:cxn ang="0">
                        <a:pos x="T0" y="T1"/>
                      </a:cxn>
                      <a:cxn ang="0">
                        <a:pos x="T2" y="T3"/>
                      </a:cxn>
                      <a:cxn ang="0">
                        <a:pos x="T4" y="T5"/>
                      </a:cxn>
                      <a:cxn ang="0">
                        <a:pos x="T6" y="T7"/>
                      </a:cxn>
                      <a:cxn ang="0">
                        <a:pos x="T8" y="T9"/>
                      </a:cxn>
                    </a:cxnLst>
                    <a:rect l="0" t="0" r="r" b="b"/>
                    <a:pathLst>
                      <a:path w="76" h="112">
                        <a:moveTo>
                          <a:pt x="0" y="112"/>
                        </a:moveTo>
                        <a:lnTo>
                          <a:pt x="76" y="112"/>
                        </a:lnTo>
                        <a:lnTo>
                          <a:pt x="76"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5" name="Freeform 31"/>
                  <p:cNvSpPr/>
                  <p:nvPr/>
                </p:nvSpPr>
                <p:spPr bwMode="auto">
                  <a:xfrm>
                    <a:off x="1936750" y="5195888"/>
                    <a:ext cx="120650" cy="176212"/>
                  </a:xfrm>
                  <a:custGeom>
                    <a:avLst/>
                    <a:gdLst>
                      <a:gd name="T0" fmla="*/ 0 w 76"/>
                      <a:gd name="T1" fmla="*/ 111 h 111"/>
                      <a:gd name="T2" fmla="*/ 76 w 76"/>
                      <a:gd name="T3" fmla="*/ 111 h 111"/>
                      <a:gd name="T4" fmla="*/ 76 w 76"/>
                      <a:gd name="T5" fmla="*/ 0 h 111"/>
                      <a:gd name="T6" fmla="*/ 0 w 76"/>
                      <a:gd name="T7" fmla="*/ 16 h 111"/>
                      <a:gd name="T8" fmla="*/ 0 w 76"/>
                      <a:gd name="T9" fmla="*/ 111 h 111"/>
                    </a:gdLst>
                    <a:ahLst/>
                    <a:cxnLst>
                      <a:cxn ang="0">
                        <a:pos x="T0" y="T1"/>
                      </a:cxn>
                      <a:cxn ang="0">
                        <a:pos x="T2" y="T3"/>
                      </a:cxn>
                      <a:cxn ang="0">
                        <a:pos x="T4" y="T5"/>
                      </a:cxn>
                      <a:cxn ang="0">
                        <a:pos x="T6" y="T7"/>
                      </a:cxn>
                      <a:cxn ang="0">
                        <a:pos x="T8" y="T9"/>
                      </a:cxn>
                    </a:cxnLst>
                    <a:rect l="0" t="0" r="r" b="b"/>
                    <a:pathLst>
                      <a:path w="76" h="111">
                        <a:moveTo>
                          <a:pt x="0" y="111"/>
                        </a:moveTo>
                        <a:lnTo>
                          <a:pt x="76" y="111"/>
                        </a:lnTo>
                        <a:lnTo>
                          <a:pt x="76" y="0"/>
                        </a:lnTo>
                        <a:lnTo>
                          <a:pt x="0" y="16"/>
                        </a:lnTo>
                        <a:lnTo>
                          <a:pt x="0" y="111"/>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6" name="Freeform 32"/>
                  <p:cNvSpPr/>
                  <p:nvPr/>
                </p:nvSpPr>
                <p:spPr bwMode="auto">
                  <a:xfrm>
                    <a:off x="1936750" y="4924425"/>
                    <a:ext cx="120650" cy="180975"/>
                  </a:xfrm>
                  <a:custGeom>
                    <a:avLst/>
                    <a:gdLst>
                      <a:gd name="T0" fmla="*/ 0 w 76"/>
                      <a:gd name="T1" fmla="*/ 114 h 114"/>
                      <a:gd name="T2" fmla="*/ 76 w 76"/>
                      <a:gd name="T3" fmla="*/ 114 h 114"/>
                      <a:gd name="T4" fmla="*/ 76 w 76"/>
                      <a:gd name="T5" fmla="*/ 0 h 114"/>
                      <a:gd name="T6" fmla="*/ 0 w 76"/>
                      <a:gd name="T7" fmla="*/ 16 h 114"/>
                      <a:gd name="T8" fmla="*/ 0 w 76"/>
                      <a:gd name="T9" fmla="*/ 114 h 114"/>
                    </a:gdLst>
                    <a:ahLst/>
                    <a:cxnLst>
                      <a:cxn ang="0">
                        <a:pos x="T0" y="T1"/>
                      </a:cxn>
                      <a:cxn ang="0">
                        <a:pos x="T2" y="T3"/>
                      </a:cxn>
                      <a:cxn ang="0">
                        <a:pos x="T4" y="T5"/>
                      </a:cxn>
                      <a:cxn ang="0">
                        <a:pos x="T6" y="T7"/>
                      </a:cxn>
                      <a:cxn ang="0">
                        <a:pos x="T8" y="T9"/>
                      </a:cxn>
                    </a:cxnLst>
                    <a:rect l="0" t="0" r="r" b="b"/>
                    <a:pathLst>
                      <a:path w="76" h="114">
                        <a:moveTo>
                          <a:pt x="0" y="114"/>
                        </a:moveTo>
                        <a:lnTo>
                          <a:pt x="76" y="114"/>
                        </a:lnTo>
                        <a:lnTo>
                          <a:pt x="76" y="0"/>
                        </a:lnTo>
                        <a:lnTo>
                          <a:pt x="0" y="16"/>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grpSp>
          <p:nvGrpSpPr>
            <p:cNvPr id="107" name="组合 106"/>
            <p:cNvGrpSpPr/>
            <p:nvPr/>
          </p:nvGrpSpPr>
          <p:grpSpPr>
            <a:xfrm>
              <a:off x="5830793" y="1634906"/>
              <a:ext cx="911242" cy="911240"/>
              <a:chOff x="2165760" y="2268619"/>
              <a:chExt cx="928974" cy="928974"/>
            </a:xfrm>
            <a:effectLst/>
          </p:grpSpPr>
          <p:sp>
            <p:nvSpPr>
              <p:cNvPr id="108" name="椭圆 107"/>
              <p:cNvSpPr/>
              <p:nvPr/>
            </p:nvSpPr>
            <p:spPr>
              <a:xfrm>
                <a:off x="2165760" y="2268619"/>
                <a:ext cx="928974" cy="928974"/>
              </a:xfrm>
              <a:prstGeom prst="ellipse">
                <a:avLst/>
              </a:prstGeom>
              <a:solidFill>
                <a:schemeClr val="bg1">
                  <a:lumMod val="95000"/>
                </a:schemeClr>
              </a:solidFill>
              <a:ln w="12700">
                <a:solidFill>
                  <a:schemeClr val="bg1">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9" name="组合 108"/>
              <p:cNvGrpSpPr/>
              <p:nvPr/>
            </p:nvGrpSpPr>
            <p:grpSpPr>
              <a:xfrm>
                <a:off x="2245097" y="2347956"/>
                <a:ext cx="770300" cy="770300"/>
                <a:chOff x="805021" y="2837021"/>
                <a:chExt cx="770300" cy="770300"/>
              </a:xfrm>
            </p:grpSpPr>
            <p:sp>
              <p:nvSpPr>
                <p:cNvPr id="110" name="椭圆 109"/>
                <p:cNvSpPr/>
                <p:nvPr/>
              </p:nvSpPr>
              <p:spPr>
                <a:xfrm>
                  <a:off x="805021" y="2837021"/>
                  <a:ext cx="770300" cy="770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11" name="组合 110"/>
                <p:cNvGrpSpPr/>
                <p:nvPr/>
              </p:nvGrpSpPr>
              <p:grpSpPr>
                <a:xfrm>
                  <a:off x="981695" y="2990396"/>
                  <a:ext cx="416952" cy="463550"/>
                  <a:chOff x="831850" y="3935413"/>
                  <a:chExt cx="1903413" cy="2116137"/>
                </a:xfrm>
              </p:grpSpPr>
              <p:sp>
                <p:nvSpPr>
                  <p:cNvPr id="112" name="Freeform 5"/>
                  <p:cNvSpPr/>
                  <p:nvPr/>
                </p:nvSpPr>
                <p:spPr bwMode="auto">
                  <a:xfrm>
                    <a:off x="831850" y="3935413"/>
                    <a:ext cx="920750" cy="1919287"/>
                  </a:xfrm>
                  <a:custGeom>
                    <a:avLst/>
                    <a:gdLst>
                      <a:gd name="T0" fmla="*/ 580 w 580"/>
                      <a:gd name="T1" fmla="*/ 1131 h 1209"/>
                      <a:gd name="T2" fmla="*/ 330 w 580"/>
                      <a:gd name="T3" fmla="*/ 1209 h 1209"/>
                      <a:gd name="T4" fmla="*/ 0 w 580"/>
                      <a:gd name="T5" fmla="*/ 1148 h 1209"/>
                      <a:gd name="T6" fmla="*/ 0 w 580"/>
                      <a:gd name="T7" fmla="*/ 74 h 1209"/>
                      <a:gd name="T8" fmla="*/ 349 w 580"/>
                      <a:gd name="T9" fmla="*/ 0 h 1209"/>
                      <a:gd name="T10" fmla="*/ 580 w 580"/>
                      <a:gd name="T11" fmla="*/ 74 h 1209"/>
                      <a:gd name="T12" fmla="*/ 580 w 580"/>
                      <a:gd name="T13" fmla="*/ 1131 h 1209"/>
                    </a:gdLst>
                    <a:ahLst/>
                    <a:cxnLst>
                      <a:cxn ang="0">
                        <a:pos x="T0" y="T1"/>
                      </a:cxn>
                      <a:cxn ang="0">
                        <a:pos x="T2" y="T3"/>
                      </a:cxn>
                      <a:cxn ang="0">
                        <a:pos x="T4" y="T5"/>
                      </a:cxn>
                      <a:cxn ang="0">
                        <a:pos x="T6" y="T7"/>
                      </a:cxn>
                      <a:cxn ang="0">
                        <a:pos x="T8" y="T9"/>
                      </a:cxn>
                      <a:cxn ang="0">
                        <a:pos x="T10" y="T11"/>
                      </a:cxn>
                      <a:cxn ang="0">
                        <a:pos x="T12" y="T13"/>
                      </a:cxn>
                    </a:cxnLst>
                    <a:rect l="0" t="0" r="r" b="b"/>
                    <a:pathLst>
                      <a:path w="580" h="1209">
                        <a:moveTo>
                          <a:pt x="580" y="1131"/>
                        </a:moveTo>
                        <a:lnTo>
                          <a:pt x="330" y="1209"/>
                        </a:lnTo>
                        <a:lnTo>
                          <a:pt x="0" y="1148"/>
                        </a:lnTo>
                        <a:lnTo>
                          <a:pt x="0" y="74"/>
                        </a:lnTo>
                        <a:lnTo>
                          <a:pt x="349" y="0"/>
                        </a:lnTo>
                        <a:lnTo>
                          <a:pt x="580" y="74"/>
                        </a:lnTo>
                        <a:lnTo>
                          <a:pt x="580" y="1131"/>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3" name="Freeform 6"/>
                  <p:cNvSpPr/>
                  <p:nvPr/>
                </p:nvSpPr>
                <p:spPr bwMode="auto">
                  <a:xfrm>
                    <a:off x="1816100" y="4135438"/>
                    <a:ext cx="919163" cy="1916112"/>
                  </a:xfrm>
                  <a:custGeom>
                    <a:avLst/>
                    <a:gdLst>
                      <a:gd name="T0" fmla="*/ 579 w 579"/>
                      <a:gd name="T1" fmla="*/ 1129 h 1207"/>
                      <a:gd name="T2" fmla="*/ 330 w 579"/>
                      <a:gd name="T3" fmla="*/ 1207 h 1207"/>
                      <a:gd name="T4" fmla="*/ 0 w 579"/>
                      <a:gd name="T5" fmla="*/ 1148 h 1207"/>
                      <a:gd name="T6" fmla="*/ 0 w 579"/>
                      <a:gd name="T7" fmla="*/ 74 h 1207"/>
                      <a:gd name="T8" fmla="*/ 347 w 579"/>
                      <a:gd name="T9" fmla="*/ 0 h 1207"/>
                      <a:gd name="T10" fmla="*/ 579 w 579"/>
                      <a:gd name="T11" fmla="*/ 74 h 1207"/>
                      <a:gd name="T12" fmla="*/ 579 w 579"/>
                      <a:gd name="T13" fmla="*/ 1129 h 1207"/>
                    </a:gdLst>
                    <a:ahLst/>
                    <a:cxnLst>
                      <a:cxn ang="0">
                        <a:pos x="T0" y="T1"/>
                      </a:cxn>
                      <a:cxn ang="0">
                        <a:pos x="T2" y="T3"/>
                      </a:cxn>
                      <a:cxn ang="0">
                        <a:pos x="T4" y="T5"/>
                      </a:cxn>
                      <a:cxn ang="0">
                        <a:pos x="T6" y="T7"/>
                      </a:cxn>
                      <a:cxn ang="0">
                        <a:pos x="T8" y="T9"/>
                      </a:cxn>
                      <a:cxn ang="0">
                        <a:pos x="T10" y="T11"/>
                      </a:cxn>
                      <a:cxn ang="0">
                        <a:pos x="T12" y="T13"/>
                      </a:cxn>
                    </a:cxnLst>
                    <a:rect l="0" t="0" r="r" b="b"/>
                    <a:pathLst>
                      <a:path w="579" h="1207">
                        <a:moveTo>
                          <a:pt x="579" y="1129"/>
                        </a:moveTo>
                        <a:lnTo>
                          <a:pt x="330" y="1207"/>
                        </a:lnTo>
                        <a:lnTo>
                          <a:pt x="0" y="1148"/>
                        </a:lnTo>
                        <a:lnTo>
                          <a:pt x="0" y="74"/>
                        </a:lnTo>
                        <a:lnTo>
                          <a:pt x="347" y="0"/>
                        </a:lnTo>
                        <a:lnTo>
                          <a:pt x="579" y="74"/>
                        </a:lnTo>
                        <a:lnTo>
                          <a:pt x="579" y="1129"/>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4" name="Freeform 7"/>
                  <p:cNvSpPr/>
                  <p:nvPr/>
                </p:nvSpPr>
                <p:spPr bwMode="auto">
                  <a:xfrm>
                    <a:off x="2373313" y="4259263"/>
                    <a:ext cx="268288" cy="1674812"/>
                  </a:xfrm>
                  <a:custGeom>
                    <a:avLst/>
                    <a:gdLst>
                      <a:gd name="T0" fmla="*/ 169 w 169"/>
                      <a:gd name="T1" fmla="*/ 48 h 1055"/>
                      <a:gd name="T2" fmla="*/ 0 w 169"/>
                      <a:gd name="T3" fmla="*/ 0 h 1055"/>
                      <a:gd name="T4" fmla="*/ 0 w 169"/>
                      <a:gd name="T5" fmla="*/ 1055 h 1055"/>
                      <a:gd name="T6" fmla="*/ 169 w 169"/>
                      <a:gd name="T7" fmla="*/ 1003 h 1055"/>
                      <a:gd name="T8" fmla="*/ 169 w 169"/>
                      <a:gd name="T9" fmla="*/ 48 h 1055"/>
                    </a:gdLst>
                    <a:ahLst/>
                    <a:cxnLst>
                      <a:cxn ang="0">
                        <a:pos x="T0" y="T1"/>
                      </a:cxn>
                      <a:cxn ang="0">
                        <a:pos x="T2" y="T3"/>
                      </a:cxn>
                      <a:cxn ang="0">
                        <a:pos x="T4" y="T5"/>
                      </a:cxn>
                      <a:cxn ang="0">
                        <a:pos x="T6" y="T7"/>
                      </a:cxn>
                      <a:cxn ang="0">
                        <a:pos x="T8" y="T9"/>
                      </a:cxn>
                    </a:cxnLst>
                    <a:rect l="0" t="0" r="r" b="b"/>
                    <a:pathLst>
                      <a:path w="169" h="1055">
                        <a:moveTo>
                          <a:pt x="169" y="48"/>
                        </a:moveTo>
                        <a:lnTo>
                          <a:pt x="0" y="0"/>
                        </a:lnTo>
                        <a:lnTo>
                          <a:pt x="0" y="1055"/>
                        </a:lnTo>
                        <a:lnTo>
                          <a:pt x="169" y="1003"/>
                        </a:lnTo>
                        <a:lnTo>
                          <a:pt x="169" y="48"/>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5" name="Freeform 8"/>
                  <p:cNvSpPr/>
                  <p:nvPr/>
                </p:nvSpPr>
                <p:spPr bwMode="auto">
                  <a:xfrm>
                    <a:off x="2106613" y="4387850"/>
                    <a:ext cx="128588" cy="177800"/>
                  </a:xfrm>
                  <a:custGeom>
                    <a:avLst/>
                    <a:gdLst>
                      <a:gd name="T0" fmla="*/ 0 w 81"/>
                      <a:gd name="T1" fmla="*/ 112 h 112"/>
                      <a:gd name="T2" fmla="*/ 81 w 81"/>
                      <a:gd name="T3" fmla="*/ 112 h 112"/>
                      <a:gd name="T4" fmla="*/ 81 w 81"/>
                      <a:gd name="T5" fmla="*/ 10 h 112"/>
                      <a:gd name="T6" fmla="*/ 0 w 81"/>
                      <a:gd name="T7" fmla="*/ 0 h 112"/>
                      <a:gd name="T8" fmla="*/ 0 w 81"/>
                      <a:gd name="T9" fmla="*/ 112 h 112"/>
                    </a:gdLst>
                    <a:ahLst/>
                    <a:cxnLst>
                      <a:cxn ang="0">
                        <a:pos x="T0" y="T1"/>
                      </a:cxn>
                      <a:cxn ang="0">
                        <a:pos x="T2" y="T3"/>
                      </a:cxn>
                      <a:cxn ang="0">
                        <a:pos x="T4" y="T5"/>
                      </a:cxn>
                      <a:cxn ang="0">
                        <a:pos x="T6" y="T7"/>
                      </a:cxn>
                      <a:cxn ang="0">
                        <a:pos x="T8" y="T9"/>
                      </a:cxn>
                    </a:cxnLst>
                    <a:rect l="0" t="0" r="r" b="b"/>
                    <a:pathLst>
                      <a:path w="81" h="112">
                        <a:moveTo>
                          <a:pt x="0" y="112"/>
                        </a:moveTo>
                        <a:lnTo>
                          <a:pt x="81" y="112"/>
                        </a:lnTo>
                        <a:lnTo>
                          <a:pt x="81"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6" name="Freeform 9"/>
                  <p:cNvSpPr/>
                  <p:nvPr/>
                </p:nvSpPr>
                <p:spPr bwMode="auto">
                  <a:xfrm>
                    <a:off x="2106613" y="4656138"/>
                    <a:ext cx="128588" cy="177800"/>
                  </a:xfrm>
                  <a:custGeom>
                    <a:avLst/>
                    <a:gdLst>
                      <a:gd name="T0" fmla="*/ 0 w 81"/>
                      <a:gd name="T1" fmla="*/ 112 h 112"/>
                      <a:gd name="T2" fmla="*/ 81 w 81"/>
                      <a:gd name="T3" fmla="*/ 112 h 112"/>
                      <a:gd name="T4" fmla="*/ 81 w 81"/>
                      <a:gd name="T5" fmla="*/ 9 h 112"/>
                      <a:gd name="T6" fmla="*/ 0 w 81"/>
                      <a:gd name="T7" fmla="*/ 0 h 112"/>
                      <a:gd name="T8" fmla="*/ 0 w 81"/>
                      <a:gd name="T9" fmla="*/ 112 h 112"/>
                    </a:gdLst>
                    <a:ahLst/>
                    <a:cxnLst>
                      <a:cxn ang="0">
                        <a:pos x="T0" y="T1"/>
                      </a:cxn>
                      <a:cxn ang="0">
                        <a:pos x="T2" y="T3"/>
                      </a:cxn>
                      <a:cxn ang="0">
                        <a:pos x="T4" y="T5"/>
                      </a:cxn>
                      <a:cxn ang="0">
                        <a:pos x="T6" y="T7"/>
                      </a:cxn>
                      <a:cxn ang="0">
                        <a:pos x="T8" y="T9"/>
                      </a:cxn>
                    </a:cxnLst>
                    <a:rect l="0" t="0" r="r" b="b"/>
                    <a:pathLst>
                      <a:path w="81" h="112">
                        <a:moveTo>
                          <a:pt x="0" y="112"/>
                        </a:moveTo>
                        <a:lnTo>
                          <a:pt x="81" y="112"/>
                        </a:lnTo>
                        <a:lnTo>
                          <a:pt x="81" y="9"/>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7" name="Freeform 10"/>
                  <p:cNvSpPr/>
                  <p:nvPr/>
                </p:nvSpPr>
                <p:spPr bwMode="auto">
                  <a:xfrm>
                    <a:off x="1125538" y="5530850"/>
                    <a:ext cx="125413" cy="180975"/>
                  </a:xfrm>
                  <a:custGeom>
                    <a:avLst/>
                    <a:gdLst>
                      <a:gd name="T0" fmla="*/ 0 w 79"/>
                      <a:gd name="T1" fmla="*/ 114 h 114"/>
                      <a:gd name="T2" fmla="*/ 79 w 79"/>
                      <a:gd name="T3" fmla="*/ 114 h 114"/>
                      <a:gd name="T4" fmla="*/ 79 w 79"/>
                      <a:gd name="T5" fmla="*/ 10 h 114"/>
                      <a:gd name="T6" fmla="*/ 0 w 79"/>
                      <a:gd name="T7" fmla="*/ 0 h 114"/>
                      <a:gd name="T8" fmla="*/ 0 w 79"/>
                      <a:gd name="T9" fmla="*/ 114 h 114"/>
                    </a:gdLst>
                    <a:ahLst/>
                    <a:cxnLst>
                      <a:cxn ang="0">
                        <a:pos x="T0" y="T1"/>
                      </a:cxn>
                      <a:cxn ang="0">
                        <a:pos x="T2" y="T3"/>
                      </a:cxn>
                      <a:cxn ang="0">
                        <a:pos x="T4" y="T5"/>
                      </a:cxn>
                      <a:cxn ang="0">
                        <a:pos x="T6" y="T7"/>
                      </a:cxn>
                      <a:cxn ang="0">
                        <a:pos x="T8" y="T9"/>
                      </a:cxn>
                    </a:cxnLst>
                    <a:rect l="0" t="0" r="r" b="b"/>
                    <a:pathLst>
                      <a:path w="79" h="114">
                        <a:moveTo>
                          <a:pt x="0" y="114"/>
                        </a:moveTo>
                        <a:lnTo>
                          <a:pt x="79" y="114"/>
                        </a:lnTo>
                        <a:lnTo>
                          <a:pt x="79" y="10"/>
                        </a:lnTo>
                        <a:lnTo>
                          <a:pt x="0" y="0"/>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8" name="Freeform 11"/>
                  <p:cNvSpPr/>
                  <p:nvPr/>
                </p:nvSpPr>
                <p:spPr bwMode="auto">
                  <a:xfrm>
                    <a:off x="1125538" y="4995863"/>
                    <a:ext cx="125413" cy="176212"/>
                  </a:xfrm>
                  <a:custGeom>
                    <a:avLst/>
                    <a:gdLst>
                      <a:gd name="T0" fmla="*/ 0 w 79"/>
                      <a:gd name="T1" fmla="*/ 111 h 111"/>
                      <a:gd name="T2" fmla="*/ 79 w 79"/>
                      <a:gd name="T3" fmla="*/ 111 h 111"/>
                      <a:gd name="T4" fmla="*/ 79 w 79"/>
                      <a:gd name="T5" fmla="*/ 9 h 111"/>
                      <a:gd name="T6" fmla="*/ 0 w 79"/>
                      <a:gd name="T7" fmla="*/ 0 h 111"/>
                      <a:gd name="T8" fmla="*/ 0 w 79"/>
                      <a:gd name="T9" fmla="*/ 111 h 111"/>
                    </a:gdLst>
                    <a:ahLst/>
                    <a:cxnLst>
                      <a:cxn ang="0">
                        <a:pos x="T0" y="T1"/>
                      </a:cxn>
                      <a:cxn ang="0">
                        <a:pos x="T2" y="T3"/>
                      </a:cxn>
                      <a:cxn ang="0">
                        <a:pos x="T4" y="T5"/>
                      </a:cxn>
                      <a:cxn ang="0">
                        <a:pos x="T6" y="T7"/>
                      </a:cxn>
                      <a:cxn ang="0">
                        <a:pos x="T8" y="T9"/>
                      </a:cxn>
                    </a:cxnLst>
                    <a:rect l="0" t="0" r="r" b="b"/>
                    <a:pathLst>
                      <a:path w="79" h="111">
                        <a:moveTo>
                          <a:pt x="0" y="111"/>
                        </a:moveTo>
                        <a:lnTo>
                          <a:pt x="79" y="111"/>
                        </a:lnTo>
                        <a:lnTo>
                          <a:pt x="79" y="9"/>
                        </a:lnTo>
                        <a:lnTo>
                          <a:pt x="0" y="0"/>
                        </a:lnTo>
                        <a:lnTo>
                          <a:pt x="0" y="111"/>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9" name="Freeform 12"/>
                  <p:cNvSpPr/>
                  <p:nvPr/>
                </p:nvSpPr>
                <p:spPr bwMode="auto">
                  <a:xfrm>
                    <a:off x="1125538" y="4727575"/>
                    <a:ext cx="125413" cy="177800"/>
                  </a:xfrm>
                  <a:custGeom>
                    <a:avLst/>
                    <a:gdLst>
                      <a:gd name="T0" fmla="*/ 0 w 79"/>
                      <a:gd name="T1" fmla="*/ 112 h 112"/>
                      <a:gd name="T2" fmla="*/ 79 w 79"/>
                      <a:gd name="T3" fmla="*/ 112 h 112"/>
                      <a:gd name="T4" fmla="*/ 79 w 79"/>
                      <a:gd name="T5" fmla="*/ 10 h 112"/>
                      <a:gd name="T6" fmla="*/ 0 w 79"/>
                      <a:gd name="T7" fmla="*/ 0 h 112"/>
                      <a:gd name="T8" fmla="*/ 0 w 79"/>
                      <a:gd name="T9" fmla="*/ 112 h 112"/>
                    </a:gdLst>
                    <a:ahLst/>
                    <a:cxnLst>
                      <a:cxn ang="0">
                        <a:pos x="T0" y="T1"/>
                      </a:cxn>
                      <a:cxn ang="0">
                        <a:pos x="T2" y="T3"/>
                      </a:cxn>
                      <a:cxn ang="0">
                        <a:pos x="T4" y="T5"/>
                      </a:cxn>
                      <a:cxn ang="0">
                        <a:pos x="T6" y="T7"/>
                      </a:cxn>
                      <a:cxn ang="0">
                        <a:pos x="T8" y="T9"/>
                      </a:cxn>
                    </a:cxnLst>
                    <a:rect l="0" t="0" r="r" b="b"/>
                    <a:pathLst>
                      <a:path w="79" h="112">
                        <a:moveTo>
                          <a:pt x="0" y="112"/>
                        </a:moveTo>
                        <a:lnTo>
                          <a:pt x="79" y="112"/>
                        </a:lnTo>
                        <a:lnTo>
                          <a:pt x="79"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0" name="Freeform 13"/>
                  <p:cNvSpPr/>
                  <p:nvPr/>
                </p:nvSpPr>
                <p:spPr bwMode="auto">
                  <a:xfrm>
                    <a:off x="1125538" y="5262563"/>
                    <a:ext cx="125413" cy="177800"/>
                  </a:xfrm>
                  <a:custGeom>
                    <a:avLst/>
                    <a:gdLst>
                      <a:gd name="T0" fmla="*/ 0 w 79"/>
                      <a:gd name="T1" fmla="*/ 112 h 112"/>
                      <a:gd name="T2" fmla="*/ 79 w 79"/>
                      <a:gd name="T3" fmla="*/ 112 h 112"/>
                      <a:gd name="T4" fmla="*/ 79 w 79"/>
                      <a:gd name="T5" fmla="*/ 10 h 112"/>
                      <a:gd name="T6" fmla="*/ 0 w 79"/>
                      <a:gd name="T7" fmla="*/ 0 h 112"/>
                      <a:gd name="T8" fmla="*/ 0 w 79"/>
                      <a:gd name="T9" fmla="*/ 112 h 112"/>
                    </a:gdLst>
                    <a:ahLst/>
                    <a:cxnLst>
                      <a:cxn ang="0">
                        <a:pos x="T0" y="T1"/>
                      </a:cxn>
                      <a:cxn ang="0">
                        <a:pos x="T2" y="T3"/>
                      </a:cxn>
                      <a:cxn ang="0">
                        <a:pos x="T4" y="T5"/>
                      </a:cxn>
                      <a:cxn ang="0">
                        <a:pos x="T6" y="T7"/>
                      </a:cxn>
                      <a:cxn ang="0">
                        <a:pos x="T8" y="T9"/>
                      </a:cxn>
                    </a:cxnLst>
                    <a:rect l="0" t="0" r="r" b="b"/>
                    <a:pathLst>
                      <a:path w="79" h="112">
                        <a:moveTo>
                          <a:pt x="0" y="112"/>
                        </a:moveTo>
                        <a:lnTo>
                          <a:pt x="79" y="112"/>
                        </a:lnTo>
                        <a:lnTo>
                          <a:pt x="79"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1" name="Freeform 14"/>
                  <p:cNvSpPr/>
                  <p:nvPr/>
                </p:nvSpPr>
                <p:spPr bwMode="auto">
                  <a:xfrm>
                    <a:off x="1125538" y="4187825"/>
                    <a:ext cx="125413" cy="180975"/>
                  </a:xfrm>
                  <a:custGeom>
                    <a:avLst/>
                    <a:gdLst>
                      <a:gd name="T0" fmla="*/ 0 w 79"/>
                      <a:gd name="T1" fmla="*/ 114 h 114"/>
                      <a:gd name="T2" fmla="*/ 79 w 79"/>
                      <a:gd name="T3" fmla="*/ 114 h 114"/>
                      <a:gd name="T4" fmla="*/ 79 w 79"/>
                      <a:gd name="T5" fmla="*/ 10 h 114"/>
                      <a:gd name="T6" fmla="*/ 0 w 79"/>
                      <a:gd name="T7" fmla="*/ 0 h 114"/>
                      <a:gd name="T8" fmla="*/ 0 w 79"/>
                      <a:gd name="T9" fmla="*/ 114 h 114"/>
                    </a:gdLst>
                    <a:ahLst/>
                    <a:cxnLst>
                      <a:cxn ang="0">
                        <a:pos x="T0" y="T1"/>
                      </a:cxn>
                      <a:cxn ang="0">
                        <a:pos x="T2" y="T3"/>
                      </a:cxn>
                      <a:cxn ang="0">
                        <a:pos x="T4" y="T5"/>
                      </a:cxn>
                      <a:cxn ang="0">
                        <a:pos x="T6" y="T7"/>
                      </a:cxn>
                      <a:cxn ang="0">
                        <a:pos x="T8" y="T9"/>
                      </a:cxn>
                    </a:cxnLst>
                    <a:rect l="0" t="0" r="r" b="b"/>
                    <a:pathLst>
                      <a:path w="79" h="114">
                        <a:moveTo>
                          <a:pt x="0" y="114"/>
                        </a:moveTo>
                        <a:lnTo>
                          <a:pt x="79" y="114"/>
                        </a:lnTo>
                        <a:lnTo>
                          <a:pt x="79" y="10"/>
                        </a:lnTo>
                        <a:lnTo>
                          <a:pt x="0" y="0"/>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2" name="Freeform 15"/>
                  <p:cNvSpPr/>
                  <p:nvPr/>
                </p:nvSpPr>
                <p:spPr bwMode="auto">
                  <a:xfrm>
                    <a:off x="955675" y="4187825"/>
                    <a:ext cx="117475" cy="180975"/>
                  </a:xfrm>
                  <a:custGeom>
                    <a:avLst/>
                    <a:gdLst>
                      <a:gd name="T0" fmla="*/ 0 w 74"/>
                      <a:gd name="T1" fmla="*/ 114 h 114"/>
                      <a:gd name="T2" fmla="*/ 74 w 74"/>
                      <a:gd name="T3" fmla="*/ 114 h 114"/>
                      <a:gd name="T4" fmla="*/ 74 w 74"/>
                      <a:gd name="T5" fmla="*/ 0 h 114"/>
                      <a:gd name="T6" fmla="*/ 0 w 74"/>
                      <a:gd name="T7" fmla="*/ 17 h 114"/>
                      <a:gd name="T8" fmla="*/ 0 w 74"/>
                      <a:gd name="T9" fmla="*/ 114 h 114"/>
                    </a:gdLst>
                    <a:ahLst/>
                    <a:cxnLst>
                      <a:cxn ang="0">
                        <a:pos x="T0" y="T1"/>
                      </a:cxn>
                      <a:cxn ang="0">
                        <a:pos x="T2" y="T3"/>
                      </a:cxn>
                      <a:cxn ang="0">
                        <a:pos x="T4" y="T5"/>
                      </a:cxn>
                      <a:cxn ang="0">
                        <a:pos x="T6" y="T7"/>
                      </a:cxn>
                      <a:cxn ang="0">
                        <a:pos x="T8" y="T9"/>
                      </a:cxn>
                    </a:cxnLst>
                    <a:rect l="0" t="0" r="r" b="b"/>
                    <a:pathLst>
                      <a:path w="74" h="114">
                        <a:moveTo>
                          <a:pt x="0" y="114"/>
                        </a:moveTo>
                        <a:lnTo>
                          <a:pt x="74" y="114"/>
                        </a:lnTo>
                        <a:lnTo>
                          <a:pt x="74" y="0"/>
                        </a:lnTo>
                        <a:lnTo>
                          <a:pt x="0" y="17"/>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3" name="Freeform 16"/>
                  <p:cNvSpPr/>
                  <p:nvPr/>
                </p:nvSpPr>
                <p:spPr bwMode="auto">
                  <a:xfrm>
                    <a:off x="1390650" y="4059238"/>
                    <a:ext cx="271463" cy="1674812"/>
                  </a:xfrm>
                  <a:custGeom>
                    <a:avLst/>
                    <a:gdLst>
                      <a:gd name="T0" fmla="*/ 171 w 171"/>
                      <a:gd name="T1" fmla="*/ 48 h 1055"/>
                      <a:gd name="T2" fmla="*/ 0 w 171"/>
                      <a:gd name="T3" fmla="*/ 0 h 1055"/>
                      <a:gd name="T4" fmla="*/ 0 w 171"/>
                      <a:gd name="T5" fmla="*/ 1055 h 1055"/>
                      <a:gd name="T6" fmla="*/ 171 w 171"/>
                      <a:gd name="T7" fmla="*/ 1006 h 1055"/>
                      <a:gd name="T8" fmla="*/ 171 w 171"/>
                      <a:gd name="T9" fmla="*/ 48 h 1055"/>
                    </a:gdLst>
                    <a:ahLst/>
                    <a:cxnLst>
                      <a:cxn ang="0">
                        <a:pos x="T0" y="T1"/>
                      </a:cxn>
                      <a:cxn ang="0">
                        <a:pos x="T2" y="T3"/>
                      </a:cxn>
                      <a:cxn ang="0">
                        <a:pos x="T4" y="T5"/>
                      </a:cxn>
                      <a:cxn ang="0">
                        <a:pos x="T6" y="T7"/>
                      </a:cxn>
                      <a:cxn ang="0">
                        <a:pos x="T8" y="T9"/>
                      </a:cxn>
                    </a:cxnLst>
                    <a:rect l="0" t="0" r="r" b="b"/>
                    <a:pathLst>
                      <a:path w="171" h="1055">
                        <a:moveTo>
                          <a:pt x="171" y="48"/>
                        </a:moveTo>
                        <a:lnTo>
                          <a:pt x="0" y="0"/>
                        </a:lnTo>
                        <a:lnTo>
                          <a:pt x="0" y="1055"/>
                        </a:lnTo>
                        <a:lnTo>
                          <a:pt x="171" y="1006"/>
                        </a:lnTo>
                        <a:lnTo>
                          <a:pt x="171" y="48"/>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4" name="Freeform 17"/>
                  <p:cNvSpPr/>
                  <p:nvPr/>
                </p:nvSpPr>
                <p:spPr bwMode="auto">
                  <a:xfrm>
                    <a:off x="2106613" y="4924425"/>
                    <a:ext cx="128588" cy="180975"/>
                  </a:xfrm>
                  <a:custGeom>
                    <a:avLst/>
                    <a:gdLst>
                      <a:gd name="T0" fmla="*/ 0 w 81"/>
                      <a:gd name="T1" fmla="*/ 114 h 114"/>
                      <a:gd name="T2" fmla="*/ 81 w 81"/>
                      <a:gd name="T3" fmla="*/ 114 h 114"/>
                      <a:gd name="T4" fmla="*/ 81 w 81"/>
                      <a:gd name="T5" fmla="*/ 9 h 114"/>
                      <a:gd name="T6" fmla="*/ 0 w 81"/>
                      <a:gd name="T7" fmla="*/ 0 h 114"/>
                      <a:gd name="T8" fmla="*/ 0 w 81"/>
                      <a:gd name="T9" fmla="*/ 114 h 114"/>
                    </a:gdLst>
                    <a:ahLst/>
                    <a:cxnLst>
                      <a:cxn ang="0">
                        <a:pos x="T0" y="T1"/>
                      </a:cxn>
                      <a:cxn ang="0">
                        <a:pos x="T2" y="T3"/>
                      </a:cxn>
                      <a:cxn ang="0">
                        <a:pos x="T4" y="T5"/>
                      </a:cxn>
                      <a:cxn ang="0">
                        <a:pos x="T6" y="T7"/>
                      </a:cxn>
                      <a:cxn ang="0">
                        <a:pos x="T8" y="T9"/>
                      </a:cxn>
                    </a:cxnLst>
                    <a:rect l="0" t="0" r="r" b="b"/>
                    <a:pathLst>
                      <a:path w="81" h="114">
                        <a:moveTo>
                          <a:pt x="0" y="114"/>
                        </a:moveTo>
                        <a:lnTo>
                          <a:pt x="81" y="114"/>
                        </a:lnTo>
                        <a:lnTo>
                          <a:pt x="81" y="9"/>
                        </a:lnTo>
                        <a:lnTo>
                          <a:pt x="0" y="0"/>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5" name="Freeform 18"/>
                  <p:cNvSpPr/>
                  <p:nvPr/>
                </p:nvSpPr>
                <p:spPr bwMode="auto">
                  <a:xfrm>
                    <a:off x="955675" y="5262563"/>
                    <a:ext cx="117475" cy="177800"/>
                  </a:xfrm>
                  <a:custGeom>
                    <a:avLst/>
                    <a:gdLst>
                      <a:gd name="T0" fmla="*/ 0 w 74"/>
                      <a:gd name="T1" fmla="*/ 112 h 112"/>
                      <a:gd name="T2" fmla="*/ 74 w 74"/>
                      <a:gd name="T3" fmla="*/ 112 h 112"/>
                      <a:gd name="T4" fmla="*/ 74 w 74"/>
                      <a:gd name="T5" fmla="*/ 0 h 112"/>
                      <a:gd name="T6" fmla="*/ 0 w 74"/>
                      <a:gd name="T7" fmla="*/ 17 h 112"/>
                      <a:gd name="T8" fmla="*/ 0 w 74"/>
                      <a:gd name="T9" fmla="*/ 112 h 112"/>
                    </a:gdLst>
                    <a:ahLst/>
                    <a:cxnLst>
                      <a:cxn ang="0">
                        <a:pos x="T0" y="T1"/>
                      </a:cxn>
                      <a:cxn ang="0">
                        <a:pos x="T2" y="T3"/>
                      </a:cxn>
                      <a:cxn ang="0">
                        <a:pos x="T4" y="T5"/>
                      </a:cxn>
                      <a:cxn ang="0">
                        <a:pos x="T6" y="T7"/>
                      </a:cxn>
                      <a:cxn ang="0">
                        <a:pos x="T8" y="T9"/>
                      </a:cxn>
                    </a:cxnLst>
                    <a:rect l="0" t="0" r="r" b="b"/>
                    <a:pathLst>
                      <a:path w="74" h="112">
                        <a:moveTo>
                          <a:pt x="0" y="112"/>
                        </a:moveTo>
                        <a:lnTo>
                          <a:pt x="74" y="112"/>
                        </a:lnTo>
                        <a:lnTo>
                          <a:pt x="74"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6" name="Freeform 19"/>
                  <p:cNvSpPr/>
                  <p:nvPr/>
                </p:nvSpPr>
                <p:spPr bwMode="auto">
                  <a:xfrm>
                    <a:off x="955675" y="5530850"/>
                    <a:ext cx="117475" cy="180975"/>
                  </a:xfrm>
                  <a:custGeom>
                    <a:avLst/>
                    <a:gdLst>
                      <a:gd name="T0" fmla="*/ 0 w 74"/>
                      <a:gd name="T1" fmla="*/ 114 h 114"/>
                      <a:gd name="T2" fmla="*/ 74 w 74"/>
                      <a:gd name="T3" fmla="*/ 114 h 114"/>
                      <a:gd name="T4" fmla="*/ 74 w 74"/>
                      <a:gd name="T5" fmla="*/ 0 h 114"/>
                      <a:gd name="T6" fmla="*/ 0 w 74"/>
                      <a:gd name="T7" fmla="*/ 17 h 114"/>
                      <a:gd name="T8" fmla="*/ 0 w 74"/>
                      <a:gd name="T9" fmla="*/ 114 h 114"/>
                    </a:gdLst>
                    <a:ahLst/>
                    <a:cxnLst>
                      <a:cxn ang="0">
                        <a:pos x="T0" y="T1"/>
                      </a:cxn>
                      <a:cxn ang="0">
                        <a:pos x="T2" y="T3"/>
                      </a:cxn>
                      <a:cxn ang="0">
                        <a:pos x="T4" y="T5"/>
                      </a:cxn>
                      <a:cxn ang="0">
                        <a:pos x="T6" y="T7"/>
                      </a:cxn>
                      <a:cxn ang="0">
                        <a:pos x="T8" y="T9"/>
                      </a:cxn>
                    </a:cxnLst>
                    <a:rect l="0" t="0" r="r" b="b"/>
                    <a:pathLst>
                      <a:path w="74" h="114">
                        <a:moveTo>
                          <a:pt x="0" y="114"/>
                        </a:moveTo>
                        <a:lnTo>
                          <a:pt x="74" y="114"/>
                        </a:lnTo>
                        <a:lnTo>
                          <a:pt x="74" y="0"/>
                        </a:lnTo>
                        <a:lnTo>
                          <a:pt x="0" y="17"/>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7" name="Freeform 20"/>
                  <p:cNvSpPr/>
                  <p:nvPr/>
                </p:nvSpPr>
                <p:spPr bwMode="auto">
                  <a:xfrm>
                    <a:off x="955675" y="4456113"/>
                    <a:ext cx="117475" cy="180975"/>
                  </a:xfrm>
                  <a:custGeom>
                    <a:avLst/>
                    <a:gdLst>
                      <a:gd name="T0" fmla="*/ 0 w 74"/>
                      <a:gd name="T1" fmla="*/ 114 h 114"/>
                      <a:gd name="T2" fmla="*/ 74 w 74"/>
                      <a:gd name="T3" fmla="*/ 114 h 114"/>
                      <a:gd name="T4" fmla="*/ 74 w 74"/>
                      <a:gd name="T5" fmla="*/ 0 h 114"/>
                      <a:gd name="T6" fmla="*/ 0 w 74"/>
                      <a:gd name="T7" fmla="*/ 19 h 114"/>
                      <a:gd name="T8" fmla="*/ 0 w 74"/>
                      <a:gd name="T9" fmla="*/ 114 h 114"/>
                    </a:gdLst>
                    <a:ahLst/>
                    <a:cxnLst>
                      <a:cxn ang="0">
                        <a:pos x="T0" y="T1"/>
                      </a:cxn>
                      <a:cxn ang="0">
                        <a:pos x="T2" y="T3"/>
                      </a:cxn>
                      <a:cxn ang="0">
                        <a:pos x="T4" y="T5"/>
                      </a:cxn>
                      <a:cxn ang="0">
                        <a:pos x="T6" y="T7"/>
                      </a:cxn>
                      <a:cxn ang="0">
                        <a:pos x="T8" y="T9"/>
                      </a:cxn>
                    </a:cxnLst>
                    <a:rect l="0" t="0" r="r" b="b"/>
                    <a:pathLst>
                      <a:path w="74" h="114">
                        <a:moveTo>
                          <a:pt x="0" y="114"/>
                        </a:moveTo>
                        <a:lnTo>
                          <a:pt x="74" y="114"/>
                        </a:lnTo>
                        <a:lnTo>
                          <a:pt x="74" y="0"/>
                        </a:lnTo>
                        <a:lnTo>
                          <a:pt x="0" y="19"/>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8" name="Freeform 21"/>
                  <p:cNvSpPr/>
                  <p:nvPr/>
                </p:nvSpPr>
                <p:spPr bwMode="auto">
                  <a:xfrm>
                    <a:off x="955675" y="4995863"/>
                    <a:ext cx="117475" cy="176212"/>
                  </a:xfrm>
                  <a:custGeom>
                    <a:avLst/>
                    <a:gdLst>
                      <a:gd name="T0" fmla="*/ 0 w 74"/>
                      <a:gd name="T1" fmla="*/ 111 h 111"/>
                      <a:gd name="T2" fmla="*/ 74 w 74"/>
                      <a:gd name="T3" fmla="*/ 111 h 111"/>
                      <a:gd name="T4" fmla="*/ 74 w 74"/>
                      <a:gd name="T5" fmla="*/ 0 h 111"/>
                      <a:gd name="T6" fmla="*/ 0 w 74"/>
                      <a:gd name="T7" fmla="*/ 16 h 111"/>
                      <a:gd name="T8" fmla="*/ 0 w 74"/>
                      <a:gd name="T9" fmla="*/ 111 h 111"/>
                    </a:gdLst>
                    <a:ahLst/>
                    <a:cxnLst>
                      <a:cxn ang="0">
                        <a:pos x="T0" y="T1"/>
                      </a:cxn>
                      <a:cxn ang="0">
                        <a:pos x="T2" y="T3"/>
                      </a:cxn>
                      <a:cxn ang="0">
                        <a:pos x="T4" y="T5"/>
                      </a:cxn>
                      <a:cxn ang="0">
                        <a:pos x="T6" y="T7"/>
                      </a:cxn>
                      <a:cxn ang="0">
                        <a:pos x="T8" y="T9"/>
                      </a:cxn>
                    </a:cxnLst>
                    <a:rect l="0" t="0" r="r" b="b"/>
                    <a:pathLst>
                      <a:path w="74" h="111">
                        <a:moveTo>
                          <a:pt x="0" y="111"/>
                        </a:moveTo>
                        <a:lnTo>
                          <a:pt x="74" y="111"/>
                        </a:lnTo>
                        <a:lnTo>
                          <a:pt x="74" y="0"/>
                        </a:lnTo>
                        <a:lnTo>
                          <a:pt x="0" y="16"/>
                        </a:lnTo>
                        <a:lnTo>
                          <a:pt x="0" y="111"/>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9" name="Freeform 22"/>
                  <p:cNvSpPr/>
                  <p:nvPr/>
                </p:nvSpPr>
                <p:spPr bwMode="auto">
                  <a:xfrm>
                    <a:off x="955675" y="4727575"/>
                    <a:ext cx="117475" cy="177800"/>
                  </a:xfrm>
                  <a:custGeom>
                    <a:avLst/>
                    <a:gdLst>
                      <a:gd name="T0" fmla="*/ 0 w 74"/>
                      <a:gd name="T1" fmla="*/ 112 h 112"/>
                      <a:gd name="T2" fmla="*/ 74 w 74"/>
                      <a:gd name="T3" fmla="*/ 112 h 112"/>
                      <a:gd name="T4" fmla="*/ 74 w 74"/>
                      <a:gd name="T5" fmla="*/ 0 h 112"/>
                      <a:gd name="T6" fmla="*/ 0 w 74"/>
                      <a:gd name="T7" fmla="*/ 17 h 112"/>
                      <a:gd name="T8" fmla="*/ 0 w 74"/>
                      <a:gd name="T9" fmla="*/ 112 h 112"/>
                    </a:gdLst>
                    <a:ahLst/>
                    <a:cxnLst>
                      <a:cxn ang="0">
                        <a:pos x="T0" y="T1"/>
                      </a:cxn>
                      <a:cxn ang="0">
                        <a:pos x="T2" y="T3"/>
                      </a:cxn>
                      <a:cxn ang="0">
                        <a:pos x="T4" y="T5"/>
                      </a:cxn>
                      <a:cxn ang="0">
                        <a:pos x="T6" y="T7"/>
                      </a:cxn>
                      <a:cxn ang="0">
                        <a:pos x="T8" y="T9"/>
                      </a:cxn>
                    </a:cxnLst>
                    <a:rect l="0" t="0" r="r" b="b"/>
                    <a:pathLst>
                      <a:path w="74" h="112">
                        <a:moveTo>
                          <a:pt x="0" y="112"/>
                        </a:moveTo>
                        <a:lnTo>
                          <a:pt x="74" y="112"/>
                        </a:lnTo>
                        <a:lnTo>
                          <a:pt x="74"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0" name="Freeform 23"/>
                  <p:cNvSpPr/>
                  <p:nvPr/>
                </p:nvSpPr>
                <p:spPr bwMode="auto">
                  <a:xfrm>
                    <a:off x="1125538" y="4456113"/>
                    <a:ext cx="125413" cy="180975"/>
                  </a:xfrm>
                  <a:custGeom>
                    <a:avLst/>
                    <a:gdLst>
                      <a:gd name="T0" fmla="*/ 0 w 79"/>
                      <a:gd name="T1" fmla="*/ 114 h 114"/>
                      <a:gd name="T2" fmla="*/ 79 w 79"/>
                      <a:gd name="T3" fmla="*/ 114 h 114"/>
                      <a:gd name="T4" fmla="*/ 79 w 79"/>
                      <a:gd name="T5" fmla="*/ 9 h 114"/>
                      <a:gd name="T6" fmla="*/ 0 w 79"/>
                      <a:gd name="T7" fmla="*/ 0 h 114"/>
                      <a:gd name="T8" fmla="*/ 0 w 79"/>
                      <a:gd name="T9" fmla="*/ 114 h 114"/>
                    </a:gdLst>
                    <a:ahLst/>
                    <a:cxnLst>
                      <a:cxn ang="0">
                        <a:pos x="T0" y="T1"/>
                      </a:cxn>
                      <a:cxn ang="0">
                        <a:pos x="T2" y="T3"/>
                      </a:cxn>
                      <a:cxn ang="0">
                        <a:pos x="T4" y="T5"/>
                      </a:cxn>
                      <a:cxn ang="0">
                        <a:pos x="T6" y="T7"/>
                      </a:cxn>
                      <a:cxn ang="0">
                        <a:pos x="T8" y="T9"/>
                      </a:cxn>
                    </a:cxnLst>
                    <a:rect l="0" t="0" r="r" b="b"/>
                    <a:pathLst>
                      <a:path w="79" h="114">
                        <a:moveTo>
                          <a:pt x="0" y="114"/>
                        </a:moveTo>
                        <a:lnTo>
                          <a:pt x="79" y="114"/>
                        </a:lnTo>
                        <a:lnTo>
                          <a:pt x="79" y="9"/>
                        </a:lnTo>
                        <a:lnTo>
                          <a:pt x="0" y="0"/>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1" name="Freeform 24"/>
                  <p:cNvSpPr/>
                  <p:nvPr/>
                </p:nvSpPr>
                <p:spPr bwMode="auto">
                  <a:xfrm>
                    <a:off x="2106613" y="5730875"/>
                    <a:ext cx="128588" cy="177800"/>
                  </a:xfrm>
                  <a:custGeom>
                    <a:avLst/>
                    <a:gdLst>
                      <a:gd name="T0" fmla="*/ 0 w 81"/>
                      <a:gd name="T1" fmla="*/ 112 h 112"/>
                      <a:gd name="T2" fmla="*/ 81 w 81"/>
                      <a:gd name="T3" fmla="*/ 112 h 112"/>
                      <a:gd name="T4" fmla="*/ 81 w 81"/>
                      <a:gd name="T5" fmla="*/ 10 h 112"/>
                      <a:gd name="T6" fmla="*/ 0 w 81"/>
                      <a:gd name="T7" fmla="*/ 0 h 112"/>
                      <a:gd name="T8" fmla="*/ 0 w 81"/>
                      <a:gd name="T9" fmla="*/ 112 h 112"/>
                    </a:gdLst>
                    <a:ahLst/>
                    <a:cxnLst>
                      <a:cxn ang="0">
                        <a:pos x="T0" y="T1"/>
                      </a:cxn>
                      <a:cxn ang="0">
                        <a:pos x="T2" y="T3"/>
                      </a:cxn>
                      <a:cxn ang="0">
                        <a:pos x="T4" y="T5"/>
                      </a:cxn>
                      <a:cxn ang="0">
                        <a:pos x="T6" y="T7"/>
                      </a:cxn>
                      <a:cxn ang="0">
                        <a:pos x="T8" y="T9"/>
                      </a:cxn>
                    </a:cxnLst>
                    <a:rect l="0" t="0" r="r" b="b"/>
                    <a:pathLst>
                      <a:path w="81" h="112">
                        <a:moveTo>
                          <a:pt x="0" y="112"/>
                        </a:moveTo>
                        <a:lnTo>
                          <a:pt x="81" y="112"/>
                        </a:lnTo>
                        <a:lnTo>
                          <a:pt x="81"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2" name="Freeform 25"/>
                  <p:cNvSpPr/>
                  <p:nvPr/>
                </p:nvSpPr>
                <p:spPr bwMode="auto">
                  <a:xfrm>
                    <a:off x="1936750" y="4387850"/>
                    <a:ext cx="120650" cy="177800"/>
                  </a:xfrm>
                  <a:custGeom>
                    <a:avLst/>
                    <a:gdLst>
                      <a:gd name="T0" fmla="*/ 0 w 76"/>
                      <a:gd name="T1" fmla="*/ 112 h 112"/>
                      <a:gd name="T2" fmla="*/ 76 w 76"/>
                      <a:gd name="T3" fmla="*/ 112 h 112"/>
                      <a:gd name="T4" fmla="*/ 76 w 76"/>
                      <a:gd name="T5" fmla="*/ 0 h 112"/>
                      <a:gd name="T6" fmla="*/ 0 w 76"/>
                      <a:gd name="T7" fmla="*/ 17 h 112"/>
                      <a:gd name="T8" fmla="*/ 0 w 76"/>
                      <a:gd name="T9" fmla="*/ 112 h 112"/>
                    </a:gdLst>
                    <a:ahLst/>
                    <a:cxnLst>
                      <a:cxn ang="0">
                        <a:pos x="T0" y="T1"/>
                      </a:cxn>
                      <a:cxn ang="0">
                        <a:pos x="T2" y="T3"/>
                      </a:cxn>
                      <a:cxn ang="0">
                        <a:pos x="T4" y="T5"/>
                      </a:cxn>
                      <a:cxn ang="0">
                        <a:pos x="T6" y="T7"/>
                      </a:cxn>
                      <a:cxn ang="0">
                        <a:pos x="T8" y="T9"/>
                      </a:cxn>
                    </a:cxnLst>
                    <a:rect l="0" t="0" r="r" b="b"/>
                    <a:pathLst>
                      <a:path w="76" h="112">
                        <a:moveTo>
                          <a:pt x="0" y="112"/>
                        </a:moveTo>
                        <a:lnTo>
                          <a:pt x="76" y="112"/>
                        </a:lnTo>
                        <a:lnTo>
                          <a:pt x="76"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 name="Freeform 26"/>
                  <p:cNvSpPr/>
                  <p:nvPr/>
                </p:nvSpPr>
                <p:spPr bwMode="auto">
                  <a:xfrm>
                    <a:off x="2106613" y="5195888"/>
                    <a:ext cx="128588" cy="176212"/>
                  </a:xfrm>
                  <a:custGeom>
                    <a:avLst/>
                    <a:gdLst>
                      <a:gd name="T0" fmla="*/ 0 w 81"/>
                      <a:gd name="T1" fmla="*/ 111 h 111"/>
                      <a:gd name="T2" fmla="*/ 81 w 81"/>
                      <a:gd name="T3" fmla="*/ 111 h 111"/>
                      <a:gd name="T4" fmla="*/ 81 w 81"/>
                      <a:gd name="T5" fmla="*/ 7 h 111"/>
                      <a:gd name="T6" fmla="*/ 0 w 81"/>
                      <a:gd name="T7" fmla="*/ 0 h 111"/>
                      <a:gd name="T8" fmla="*/ 0 w 81"/>
                      <a:gd name="T9" fmla="*/ 111 h 111"/>
                    </a:gdLst>
                    <a:ahLst/>
                    <a:cxnLst>
                      <a:cxn ang="0">
                        <a:pos x="T0" y="T1"/>
                      </a:cxn>
                      <a:cxn ang="0">
                        <a:pos x="T2" y="T3"/>
                      </a:cxn>
                      <a:cxn ang="0">
                        <a:pos x="T4" y="T5"/>
                      </a:cxn>
                      <a:cxn ang="0">
                        <a:pos x="T6" y="T7"/>
                      </a:cxn>
                      <a:cxn ang="0">
                        <a:pos x="T8" y="T9"/>
                      </a:cxn>
                    </a:cxnLst>
                    <a:rect l="0" t="0" r="r" b="b"/>
                    <a:pathLst>
                      <a:path w="81" h="111">
                        <a:moveTo>
                          <a:pt x="0" y="111"/>
                        </a:moveTo>
                        <a:lnTo>
                          <a:pt x="81" y="111"/>
                        </a:lnTo>
                        <a:lnTo>
                          <a:pt x="81" y="7"/>
                        </a:lnTo>
                        <a:lnTo>
                          <a:pt x="0" y="0"/>
                        </a:lnTo>
                        <a:lnTo>
                          <a:pt x="0" y="111"/>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4" name="Freeform 27"/>
                  <p:cNvSpPr/>
                  <p:nvPr/>
                </p:nvSpPr>
                <p:spPr bwMode="auto">
                  <a:xfrm>
                    <a:off x="2106613" y="5462588"/>
                    <a:ext cx="128588" cy="177800"/>
                  </a:xfrm>
                  <a:custGeom>
                    <a:avLst/>
                    <a:gdLst>
                      <a:gd name="T0" fmla="*/ 0 w 81"/>
                      <a:gd name="T1" fmla="*/ 112 h 112"/>
                      <a:gd name="T2" fmla="*/ 81 w 81"/>
                      <a:gd name="T3" fmla="*/ 112 h 112"/>
                      <a:gd name="T4" fmla="*/ 81 w 81"/>
                      <a:gd name="T5" fmla="*/ 10 h 112"/>
                      <a:gd name="T6" fmla="*/ 0 w 81"/>
                      <a:gd name="T7" fmla="*/ 0 h 112"/>
                      <a:gd name="T8" fmla="*/ 0 w 81"/>
                      <a:gd name="T9" fmla="*/ 112 h 112"/>
                    </a:gdLst>
                    <a:ahLst/>
                    <a:cxnLst>
                      <a:cxn ang="0">
                        <a:pos x="T0" y="T1"/>
                      </a:cxn>
                      <a:cxn ang="0">
                        <a:pos x="T2" y="T3"/>
                      </a:cxn>
                      <a:cxn ang="0">
                        <a:pos x="T4" y="T5"/>
                      </a:cxn>
                      <a:cxn ang="0">
                        <a:pos x="T6" y="T7"/>
                      </a:cxn>
                      <a:cxn ang="0">
                        <a:pos x="T8" y="T9"/>
                      </a:cxn>
                    </a:cxnLst>
                    <a:rect l="0" t="0" r="r" b="b"/>
                    <a:pathLst>
                      <a:path w="81" h="112">
                        <a:moveTo>
                          <a:pt x="0" y="112"/>
                        </a:moveTo>
                        <a:lnTo>
                          <a:pt x="81" y="112"/>
                        </a:lnTo>
                        <a:lnTo>
                          <a:pt x="81"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5" name="Freeform 28"/>
                  <p:cNvSpPr/>
                  <p:nvPr/>
                </p:nvSpPr>
                <p:spPr bwMode="auto">
                  <a:xfrm>
                    <a:off x="1936750" y="4656138"/>
                    <a:ext cx="120650" cy="177800"/>
                  </a:xfrm>
                  <a:custGeom>
                    <a:avLst/>
                    <a:gdLst>
                      <a:gd name="T0" fmla="*/ 0 w 76"/>
                      <a:gd name="T1" fmla="*/ 112 h 112"/>
                      <a:gd name="T2" fmla="*/ 76 w 76"/>
                      <a:gd name="T3" fmla="*/ 112 h 112"/>
                      <a:gd name="T4" fmla="*/ 76 w 76"/>
                      <a:gd name="T5" fmla="*/ 0 h 112"/>
                      <a:gd name="T6" fmla="*/ 0 w 76"/>
                      <a:gd name="T7" fmla="*/ 17 h 112"/>
                      <a:gd name="T8" fmla="*/ 0 w 76"/>
                      <a:gd name="T9" fmla="*/ 112 h 112"/>
                    </a:gdLst>
                    <a:ahLst/>
                    <a:cxnLst>
                      <a:cxn ang="0">
                        <a:pos x="T0" y="T1"/>
                      </a:cxn>
                      <a:cxn ang="0">
                        <a:pos x="T2" y="T3"/>
                      </a:cxn>
                      <a:cxn ang="0">
                        <a:pos x="T4" y="T5"/>
                      </a:cxn>
                      <a:cxn ang="0">
                        <a:pos x="T6" y="T7"/>
                      </a:cxn>
                      <a:cxn ang="0">
                        <a:pos x="T8" y="T9"/>
                      </a:cxn>
                    </a:cxnLst>
                    <a:rect l="0" t="0" r="r" b="b"/>
                    <a:pathLst>
                      <a:path w="76" h="112">
                        <a:moveTo>
                          <a:pt x="0" y="112"/>
                        </a:moveTo>
                        <a:lnTo>
                          <a:pt x="76" y="112"/>
                        </a:lnTo>
                        <a:lnTo>
                          <a:pt x="76"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6" name="Freeform 29"/>
                  <p:cNvSpPr/>
                  <p:nvPr/>
                </p:nvSpPr>
                <p:spPr bwMode="auto">
                  <a:xfrm>
                    <a:off x="1936750" y="5462588"/>
                    <a:ext cx="120650" cy="177800"/>
                  </a:xfrm>
                  <a:custGeom>
                    <a:avLst/>
                    <a:gdLst>
                      <a:gd name="T0" fmla="*/ 0 w 76"/>
                      <a:gd name="T1" fmla="*/ 112 h 112"/>
                      <a:gd name="T2" fmla="*/ 76 w 76"/>
                      <a:gd name="T3" fmla="*/ 112 h 112"/>
                      <a:gd name="T4" fmla="*/ 76 w 76"/>
                      <a:gd name="T5" fmla="*/ 0 h 112"/>
                      <a:gd name="T6" fmla="*/ 0 w 76"/>
                      <a:gd name="T7" fmla="*/ 17 h 112"/>
                      <a:gd name="T8" fmla="*/ 0 w 76"/>
                      <a:gd name="T9" fmla="*/ 112 h 112"/>
                    </a:gdLst>
                    <a:ahLst/>
                    <a:cxnLst>
                      <a:cxn ang="0">
                        <a:pos x="T0" y="T1"/>
                      </a:cxn>
                      <a:cxn ang="0">
                        <a:pos x="T2" y="T3"/>
                      </a:cxn>
                      <a:cxn ang="0">
                        <a:pos x="T4" y="T5"/>
                      </a:cxn>
                      <a:cxn ang="0">
                        <a:pos x="T6" y="T7"/>
                      </a:cxn>
                      <a:cxn ang="0">
                        <a:pos x="T8" y="T9"/>
                      </a:cxn>
                    </a:cxnLst>
                    <a:rect l="0" t="0" r="r" b="b"/>
                    <a:pathLst>
                      <a:path w="76" h="112">
                        <a:moveTo>
                          <a:pt x="0" y="112"/>
                        </a:moveTo>
                        <a:lnTo>
                          <a:pt x="76" y="112"/>
                        </a:lnTo>
                        <a:lnTo>
                          <a:pt x="76"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7" name="Freeform 30"/>
                  <p:cNvSpPr/>
                  <p:nvPr/>
                </p:nvSpPr>
                <p:spPr bwMode="auto">
                  <a:xfrm>
                    <a:off x="1936750" y="5730875"/>
                    <a:ext cx="120650" cy="177800"/>
                  </a:xfrm>
                  <a:custGeom>
                    <a:avLst/>
                    <a:gdLst>
                      <a:gd name="T0" fmla="*/ 0 w 76"/>
                      <a:gd name="T1" fmla="*/ 112 h 112"/>
                      <a:gd name="T2" fmla="*/ 76 w 76"/>
                      <a:gd name="T3" fmla="*/ 112 h 112"/>
                      <a:gd name="T4" fmla="*/ 76 w 76"/>
                      <a:gd name="T5" fmla="*/ 0 h 112"/>
                      <a:gd name="T6" fmla="*/ 0 w 76"/>
                      <a:gd name="T7" fmla="*/ 17 h 112"/>
                      <a:gd name="T8" fmla="*/ 0 w 76"/>
                      <a:gd name="T9" fmla="*/ 112 h 112"/>
                    </a:gdLst>
                    <a:ahLst/>
                    <a:cxnLst>
                      <a:cxn ang="0">
                        <a:pos x="T0" y="T1"/>
                      </a:cxn>
                      <a:cxn ang="0">
                        <a:pos x="T2" y="T3"/>
                      </a:cxn>
                      <a:cxn ang="0">
                        <a:pos x="T4" y="T5"/>
                      </a:cxn>
                      <a:cxn ang="0">
                        <a:pos x="T6" y="T7"/>
                      </a:cxn>
                      <a:cxn ang="0">
                        <a:pos x="T8" y="T9"/>
                      </a:cxn>
                    </a:cxnLst>
                    <a:rect l="0" t="0" r="r" b="b"/>
                    <a:pathLst>
                      <a:path w="76" h="112">
                        <a:moveTo>
                          <a:pt x="0" y="112"/>
                        </a:moveTo>
                        <a:lnTo>
                          <a:pt x="76" y="112"/>
                        </a:lnTo>
                        <a:lnTo>
                          <a:pt x="76"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8" name="Freeform 31"/>
                  <p:cNvSpPr/>
                  <p:nvPr/>
                </p:nvSpPr>
                <p:spPr bwMode="auto">
                  <a:xfrm>
                    <a:off x="1936750" y="5195888"/>
                    <a:ext cx="120650" cy="176212"/>
                  </a:xfrm>
                  <a:custGeom>
                    <a:avLst/>
                    <a:gdLst>
                      <a:gd name="T0" fmla="*/ 0 w 76"/>
                      <a:gd name="T1" fmla="*/ 111 h 111"/>
                      <a:gd name="T2" fmla="*/ 76 w 76"/>
                      <a:gd name="T3" fmla="*/ 111 h 111"/>
                      <a:gd name="T4" fmla="*/ 76 w 76"/>
                      <a:gd name="T5" fmla="*/ 0 h 111"/>
                      <a:gd name="T6" fmla="*/ 0 w 76"/>
                      <a:gd name="T7" fmla="*/ 16 h 111"/>
                      <a:gd name="T8" fmla="*/ 0 w 76"/>
                      <a:gd name="T9" fmla="*/ 111 h 111"/>
                    </a:gdLst>
                    <a:ahLst/>
                    <a:cxnLst>
                      <a:cxn ang="0">
                        <a:pos x="T0" y="T1"/>
                      </a:cxn>
                      <a:cxn ang="0">
                        <a:pos x="T2" y="T3"/>
                      </a:cxn>
                      <a:cxn ang="0">
                        <a:pos x="T4" y="T5"/>
                      </a:cxn>
                      <a:cxn ang="0">
                        <a:pos x="T6" y="T7"/>
                      </a:cxn>
                      <a:cxn ang="0">
                        <a:pos x="T8" y="T9"/>
                      </a:cxn>
                    </a:cxnLst>
                    <a:rect l="0" t="0" r="r" b="b"/>
                    <a:pathLst>
                      <a:path w="76" h="111">
                        <a:moveTo>
                          <a:pt x="0" y="111"/>
                        </a:moveTo>
                        <a:lnTo>
                          <a:pt x="76" y="111"/>
                        </a:lnTo>
                        <a:lnTo>
                          <a:pt x="76" y="0"/>
                        </a:lnTo>
                        <a:lnTo>
                          <a:pt x="0" y="16"/>
                        </a:lnTo>
                        <a:lnTo>
                          <a:pt x="0" y="111"/>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9" name="Freeform 32"/>
                  <p:cNvSpPr/>
                  <p:nvPr/>
                </p:nvSpPr>
                <p:spPr bwMode="auto">
                  <a:xfrm>
                    <a:off x="1936750" y="4924425"/>
                    <a:ext cx="120650" cy="180975"/>
                  </a:xfrm>
                  <a:custGeom>
                    <a:avLst/>
                    <a:gdLst>
                      <a:gd name="T0" fmla="*/ 0 w 76"/>
                      <a:gd name="T1" fmla="*/ 114 h 114"/>
                      <a:gd name="T2" fmla="*/ 76 w 76"/>
                      <a:gd name="T3" fmla="*/ 114 h 114"/>
                      <a:gd name="T4" fmla="*/ 76 w 76"/>
                      <a:gd name="T5" fmla="*/ 0 h 114"/>
                      <a:gd name="T6" fmla="*/ 0 w 76"/>
                      <a:gd name="T7" fmla="*/ 16 h 114"/>
                      <a:gd name="T8" fmla="*/ 0 w 76"/>
                      <a:gd name="T9" fmla="*/ 114 h 114"/>
                    </a:gdLst>
                    <a:ahLst/>
                    <a:cxnLst>
                      <a:cxn ang="0">
                        <a:pos x="T0" y="T1"/>
                      </a:cxn>
                      <a:cxn ang="0">
                        <a:pos x="T2" y="T3"/>
                      </a:cxn>
                      <a:cxn ang="0">
                        <a:pos x="T4" y="T5"/>
                      </a:cxn>
                      <a:cxn ang="0">
                        <a:pos x="T6" y="T7"/>
                      </a:cxn>
                      <a:cxn ang="0">
                        <a:pos x="T8" y="T9"/>
                      </a:cxn>
                    </a:cxnLst>
                    <a:rect l="0" t="0" r="r" b="b"/>
                    <a:pathLst>
                      <a:path w="76" h="114">
                        <a:moveTo>
                          <a:pt x="0" y="114"/>
                        </a:moveTo>
                        <a:lnTo>
                          <a:pt x="76" y="114"/>
                        </a:lnTo>
                        <a:lnTo>
                          <a:pt x="76" y="0"/>
                        </a:lnTo>
                        <a:lnTo>
                          <a:pt x="0" y="16"/>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cxnSp>
          <p:nvCxnSpPr>
            <p:cNvPr id="140" name="直接连接符 139"/>
            <p:cNvCxnSpPr>
              <a:stCxn id="38" idx="7"/>
              <a:endCxn id="108" idx="3"/>
            </p:cNvCxnSpPr>
            <p:nvPr/>
          </p:nvCxnSpPr>
          <p:spPr>
            <a:xfrm flipV="1">
              <a:off x="5425721" y="2412698"/>
              <a:ext cx="538520" cy="371756"/>
            </a:xfrm>
            <a:prstGeom prst="line">
              <a:avLst/>
            </a:prstGeom>
            <a:solidFill>
              <a:schemeClr val="tx1">
                <a:lumMod val="75000"/>
                <a:lumOff val="25000"/>
              </a:scheme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41" name="直接连接符 140"/>
            <p:cNvCxnSpPr>
              <a:stCxn id="38" idx="5"/>
              <a:endCxn id="75" idx="2"/>
            </p:cNvCxnSpPr>
            <p:nvPr/>
          </p:nvCxnSpPr>
          <p:spPr>
            <a:xfrm>
              <a:off x="5579847" y="4112762"/>
              <a:ext cx="437882" cy="254769"/>
            </a:xfrm>
            <a:prstGeom prst="line">
              <a:avLst/>
            </a:prstGeom>
            <a:solidFill>
              <a:schemeClr val="tx1">
                <a:lumMod val="75000"/>
                <a:lumOff val="25000"/>
              </a:scheme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42" name="直接连接符 141"/>
            <p:cNvCxnSpPr>
              <a:stCxn id="38" idx="3"/>
              <a:endCxn id="42" idx="0"/>
            </p:cNvCxnSpPr>
            <p:nvPr/>
          </p:nvCxnSpPr>
          <p:spPr>
            <a:xfrm flipH="1">
              <a:off x="3976805" y="4266888"/>
              <a:ext cx="274734" cy="405676"/>
            </a:xfrm>
            <a:prstGeom prst="line">
              <a:avLst/>
            </a:prstGeom>
            <a:solidFill>
              <a:schemeClr val="tx1">
                <a:lumMod val="75000"/>
                <a:lumOff val="25000"/>
              </a:scheme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grpSp>
          <p:nvGrpSpPr>
            <p:cNvPr id="143" name="组合 142"/>
            <p:cNvGrpSpPr/>
            <p:nvPr/>
          </p:nvGrpSpPr>
          <p:grpSpPr>
            <a:xfrm>
              <a:off x="4148251" y="864126"/>
              <a:ext cx="970465" cy="972000"/>
              <a:chOff x="2165760" y="2268619"/>
              <a:chExt cx="928974" cy="928974"/>
            </a:xfrm>
          </p:grpSpPr>
          <p:sp>
            <p:nvSpPr>
              <p:cNvPr id="144" name="椭圆 143"/>
              <p:cNvSpPr/>
              <p:nvPr/>
            </p:nvSpPr>
            <p:spPr>
              <a:xfrm rot="21110629">
                <a:off x="2165760" y="2268619"/>
                <a:ext cx="928974" cy="928974"/>
              </a:xfrm>
              <a:prstGeom prst="ellipse">
                <a:avLst/>
              </a:prstGeom>
              <a:solidFill>
                <a:schemeClr val="bg1">
                  <a:lumMod val="95000"/>
                </a:schemeClr>
              </a:solidFill>
              <a:ln w="12700">
                <a:solidFill>
                  <a:schemeClr val="bg1">
                    <a:lumMod val="7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45" name="组合 144"/>
              <p:cNvGrpSpPr/>
              <p:nvPr/>
            </p:nvGrpSpPr>
            <p:grpSpPr>
              <a:xfrm>
                <a:off x="2245097" y="2347956"/>
                <a:ext cx="770300" cy="770300"/>
                <a:chOff x="805021" y="2837021"/>
                <a:chExt cx="770300" cy="770300"/>
              </a:xfrm>
            </p:grpSpPr>
            <p:sp>
              <p:nvSpPr>
                <p:cNvPr id="146" name="椭圆 145"/>
                <p:cNvSpPr/>
                <p:nvPr/>
              </p:nvSpPr>
              <p:spPr>
                <a:xfrm>
                  <a:off x="805021" y="2837021"/>
                  <a:ext cx="770300" cy="77030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47" name="组合 146"/>
                <p:cNvGrpSpPr/>
                <p:nvPr/>
              </p:nvGrpSpPr>
              <p:grpSpPr>
                <a:xfrm>
                  <a:off x="981695" y="2990396"/>
                  <a:ext cx="416952" cy="463550"/>
                  <a:chOff x="831850" y="3935413"/>
                  <a:chExt cx="1903413" cy="2116137"/>
                </a:xfrm>
              </p:grpSpPr>
              <p:sp>
                <p:nvSpPr>
                  <p:cNvPr id="148" name="Freeform 5"/>
                  <p:cNvSpPr/>
                  <p:nvPr/>
                </p:nvSpPr>
                <p:spPr bwMode="auto">
                  <a:xfrm>
                    <a:off x="831850" y="3935413"/>
                    <a:ext cx="920750" cy="1919287"/>
                  </a:xfrm>
                  <a:custGeom>
                    <a:avLst/>
                    <a:gdLst>
                      <a:gd name="T0" fmla="*/ 580 w 580"/>
                      <a:gd name="T1" fmla="*/ 1131 h 1209"/>
                      <a:gd name="T2" fmla="*/ 330 w 580"/>
                      <a:gd name="T3" fmla="*/ 1209 h 1209"/>
                      <a:gd name="T4" fmla="*/ 0 w 580"/>
                      <a:gd name="T5" fmla="*/ 1148 h 1209"/>
                      <a:gd name="T6" fmla="*/ 0 w 580"/>
                      <a:gd name="T7" fmla="*/ 74 h 1209"/>
                      <a:gd name="T8" fmla="*/ 349 w 580"/>
                      <a:gd name="T9" fmla="*/ 0 h 1209"/>
                      <a:gd name="T10" fmla="*/ 580 w 580"/>
                      <a:gd name="T11" fmla="*/ 74 h 1209"/>
                      <a:gd name="T12" fmla="*/ 580 w 580"/>
                      <a:gd name="T13" fmla="*/ 1131 h 1209"/>
                    </a:gdLst>
                    <a:ahLst/>
                    <a:cxnLst>
                      <a:cxn ang="0">
                        <a:pos x="T0" y="T1"/>
                      </a:cxn>
                      <a:cxn ang="0">
                        <a:pos x="T2" y="T3"/>
                      </a:cxn>
                      <a:cxn ang="0">
                        <a:pos x="T4" y="T5"/>
                      </a:cxn>
                      <a:cxn ang="0">
                        <a:pos x="T6" y="T7"/>
                      </a:cxn>
                      <a:cxn ang="0">
                        <a:pos x="T8" y="T9"/>
                      </a:cxn>
                      <a:cxn ang="0">
                        <a:pos x="T10" y="T11"/>
                      </a:cxn>
                      <a:cxn ang="0">
                        <a:pos x="T12" y="T13"/>
                      </a:cxn>
                    </a:cxnLst>
                    <a:rect l="0" t="0" r="r" b="b"/>
                    <a:pathLst>
                      <a:path w="580" h="1209">
                        <a:moveTo>
                          <a:pt x="580" y="1131"/>
                        </a:moveTo>
                        <a:lnTo>
                          <a:pt x="330" y="1209"/>
                        </a:lnTo>
                        <a:lnTo>
                          <a:pt x="0" y="1148"/>
                        </a:lnTo>
                        <a:lnTo>
                          <a:pt x="0" y="74"/>
                        </a:lnTo>
                        <a:lnTo>
                          <a:pt x="349" y="0"/>
                        </a:lnTo>
                        <a:lnTo>
                          <a:pt x="580" y="74"/>
                        </a:lnTo>
                        <a:lnTo>
                          <a:pt x="580" y="1131"/>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9" name="Freeform 6"/>
                  <p:cNvSpPr/>
                  <p:nvPr/>
                </p:nvSpPr>
                <p:spPr bwMode="auto">
                  <a:xfrm>
                    <a:off x="1816100" y="4135438"/>
                    <a:ext cx="919163" cy="1916112"/>
                  </a:xfrm>
                  <a:custGeom>
                    <a:avLst/>
                    <a:gdLst>
                      <a:gd name="T0" fmla="*/ 579 w 579"/>
                      <a:gd name="T1" fmla="*/ 1129 h 1207"/>
                      <a:gd name="T2" fmla="*/ 330 w 579"/>
                      <a:gd name="T3" fmla="*/ 1207 h 1207"/>
                      <a:gd name="T4" fmla="*/ 0 w 579"/>
                      <a:gd name="T5" fmla="*/ 1148 h 1207"/>
                      <a:gd name="T6" fmla="*/ 0 w 579"/>
                      <a:gd name="T7" fmla="*/ 74 h 1207"/>
                      <a:gd name="T8" fmla="*/ 347 w 579"/>
                      <a:gd name="T9" fmla="*/ 0 h 1207"/>
                      <a:gd name="T10" fmla="*/ 579 w 579"/>
                      <a:gd name="T11" fmla="*/ 74 h 1207"/>
                      <a:gd name="T12" fmla="*/ 579 w 579"/>
                      <a:gd name="T13" fmla="*/ 1129 h 1207"/>
                    </a:gdLst>
                    <a:ahLst/>
                    <a:cxnLst>
                      <a:cxn ang="0">
                        <a:pos x="T0" y="T1"/>
                      </a:cxn>
                      <a:cxn ang="0">
                        <a:pos x="T2" y="T3"/>
                      </a:cxn>
                      <a:cxn ang="0">
                        <a:pos x="T4" y="T5"/>
                      </a:cxn>
                      <a:cxn ang="0">
                        <a:pos x="T6" y="T7"/>
                      </a:cxn>
                      <a:cxn ang="0">
                        <a:pos x="T8" y="T9"/>
                      </a:cxn>
                      <a:cxn ang="0">
                        <a:pos x="T10" y="T11"/>
                      </a:cxn>
                      <a:cxn ang="0">
                        <a:pos x="T12" y="T13"/>
                      </a:cxn>
                    </a:cxnLst>
                    <a:rect l="0" t="0" r="r" b="b"/>
                    <a:pathLst>
                      <a:path w="579" h="1207">
                        <a:moveTo>
                          <a:pt x="579" y="1129"/>
                        </a:moveTo>
                        <a:lnTo>
                          <a:pt x="330" y="1207"/>
                        </a:lnTo>
                        <a:lnTo>
                          <a:pt x="0" y="1148"/>
                        </a:lnTo>
                        <a:lnTo>
                          <a:pt x="0" y="74"/>
                        </a:lnTo>
                        <a:lnTo>
                          <a:pt x="347" y="0"/>
                        </a:lnTo>
                        <a:lnTo>
                          <a:pt x="579" y="74"/>
                        </a:lnTo>
                        <a:lnTo>
                          <a:pt x="579" y="1129"/>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0" name="Freeform 7"/>
                  <p:cNvSpPr/>
                  <p:nvPr/>
                </p:nvSpPr>
                <p:spPr bwMode="auto">
                  <a:xfrm>
                    <a:off x="2373313" y="4259263"/>
                    <a:ext cx="268288" cy="1674812"/>
                  </a:xfrm>
                  <a:custGeom>
                    <a:avLst/>
                    <a:gdLst>
                      <a:gd name="T0" fmla="*/ 169 w 169"/>
                      <a:gd name="T1" fmla="*/ 48 h 1055"/>
                      <a:gd name="T2" fmla="*/ 0 w 169"/>
                      <a:gd name="T3" fmla="*/ 0 h 1055"/>
                      <a:gd name="T4" fmla="*/ 0 w 169"/>
                      <a:gd name="T5" fmla="*/ 1055 h 1055"/>
                      <a:gd name="T6" fmla="*/ 169 w 169"/>
                      <a:gd name="T7" fmla="*/ 1003 h 1055"/>
                      <a:gd name="T8" fmla="*/ 169 w 169"/>
                      <a:gd name="T9" fmla="*/ 48 h 1055"/>
                    </a:gdLst>
                    <a:ahLst/>
                    <a:cxnLst>
                      <a:cxn ang="0">
                        <a:pos x="T0" y="T1"/>
                      </a:cxn>
                      <a:cxn ang="0">
                        <a:pos x="T2" y="T3"/>
                      </a:cxn>
                      <a:cxn ang="0">
                        <a:pos x="T4" y="T5"/>
                      </a:cxn>
                      <a:cxn ang="0">
                        <a:pos x="T6" y="T7"/>
                      </a:cxn>
                      <a:cxn ang="0">
                        <a:pos x="T8" y="T9"/>
                      </a:cxn>
                    </a:cxnLst>
                    <a:rect l="0" t="0" r="r" b="b"/>
                    <a:pathLst>
                      <a:path w="169" h="1055">
                        <a:moveTo>
                          <a:pt x="169" y="48"/>
                        </a:moveTo>
                        <a:lnTo>
                          <a:pt x="0" y="0"/>
                        </a:lnTo>
                        <a:lnTo>
                          <a:pt x="0" y="1055"/>
                        </a:lnTo>
                        <a:lnTo>
                          <a:pt x="169" y="1003"/>
                        </a:lnTo>
                        <a:lnTo>
                          <a:pt x="169" y="48"/>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1" name="Freeform 8"/>
                  <p:cNvSpPr/>
                  <p:nvPr/>
                </p:nvSpPr>
                <p:spPr bwMode="auto">
                  <a:xfrm>
                    <a:off x="2106613" y="4387850"/>
                    <a:ext cx="128588" cy="177800"/>
                  </a:xfrm>
                  <a:custGeom>
                    <a:avLst/>
                    <a:gdLst>
                      <a:gd name="T0" fmla="*/ 0 w 81"/>
                      <a:gd name="T1" fmla="*/ 112 h 112"/>
                      <a:gd name="T2" fmla="*/ 81 w 81"/>
                      <a:gd name="T3" fmla="*/ 112 h 112"/>
                      <a:gd name="T4" fmla="*/ 81 w 81"/>
                      <a:gd name="T5" fmla="*/ 10 h 112"/>
                      <a:gd name="T6" fmla="*/ 0 w 81"/>
                      <a:gd name="T7" fmla="*/ 0 h 112"/>
                      <a:gd name="T8" fmla="*/ 0 w 81"/>
                      <a:gd name="T9" fmla="*/ 112 h 112"/>
                    </a:gdLst>
                    <a:ahLst/>
                    <a:cxnLst>
                      <a:cxn ang="0">
                        <a:pos x="T0" y="T1"/>
                      </a:cxn>
                      <a:cxn ang="0">
                        <a:pos x="T2" y="T3"/>
                      </a:cxn>
                      <a:cxn ang="0">
                        <a:pos x="T4" y="T5"/>
                      </a:cxn>
                      <a:cxn ang="0">
                        <a:pos x="T6" y="T7"/>
                      </a:cxn>
                      <a:cxn ang="0">
                        <a:pos x="T8" y="T9"/>
                      </a:cxn>
                    </a:cxnLst>
                    <a:rect l="0" t="0" r="r" b="b"/>
                    <a:pathLst>
                      <a:path w="81" h="112">
                        <a:moveTo>
                          <a:pt x="0" y="112"/>
                        </a:moveTo>
                        <a:lnTo>
                          <a:pt x="81" y="112"/>
                        </a:lnTo>
                        <a:lnTo>
                          <a:pt x="81"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2" name="Freeform 9"/>
                  <p:cNvSpPr/>
                  <p:nvPr/>
                </p:nvSpPr>
                <p:spPr bwMode="auto">
                  <a:xfrm>
                    <a:off x="2106613" y="4656138"/>
                    <a:ext cx="128588" cy="177800"/>
                  </a:xfrm>
                  <a:custGeom>
                    <a:avLst/>
                    <a:gdLst>
                      <a:gd name="T0" fmla="*/ 0 w 81"/>
                      <a:gd name="T1" fmla="*/ 112 h 112"/>
                      <a:gd name="T2" fmla="*/ 81 w 81"/>
                      <a:gd name="T3" fmla="*/ 112 h 112"/>
                      <a:gd name="T4" fmla="*/ 81 w 81"/>
                      <a:gd name="T5" fmla="*/ 9 h 112"/>
                      <a:gd name="T6" fmla="*/ 0 w 81"/>
                      <a:gd name="T7" fmla="*/ 0 h 112"/>
                      <a:gd name="T8" fmla="*/ 0 w 81"/>
                      <a:gd name="T9" fmla="*/ 112 h 112"/>
                    </a:gdLst>
                    <a:ahLst/>
                    <a:cxnLst>
                      <a:cxn ang="0">
                        <a:pos x="T0" y="T1"/>
                      </a:cxn>
                      <a:cxn ang="0">
                        <a:pos x="T2" y="T3"/>
                      </a:cxn>
                      <a:cxn ang="0">
                        <a:pos x="T4" y="T5"/>
                      </a:cxn>
                      <a:cxn ang="0">
                        <a:pos x="T6" y="T7"/>
                      </a:cxn>
                      <a:cxn ang="0">
                        <a:pos x="T8" y="T9"/>
                      </a:cxn>
                    </a:cxnLst>
                    <a:rect l="0" t="0" r="r" b="b"/>
                    <a:pathLst>
                      <a:path w="81" h="112">
                        <a:moveTo>
                          <a:pt x="0" y="112"/>
                        </a:moveTo>
                        <a:lnTo>
                          <a:pt x="81" y="112"/>
                        </a:lnTo>
                        <a:lnTo>
                          <a:pt x="81" y="9"/>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3" name="Freeform 10"/>
                  <p:cNvSpPr/>
                  <p:nvPr/>
                </p:nvSpPr>
                <p:spPr bwMode="auto">
                  <a:xfrm>
                    <a:off x="1125538" y="5530850"/>
                    <a:ext cx="125413" cy="180975"/>
                  </a:xfrm>
                  <a:custGeom>
                    <a:avLst/>
                    <a:gdLst>
                      <a:gd name="T0" fmla="*/ 0 w 79"/>
                      <a:gd name="T1" fmla="*/ 114 h 114"/>
                      <a:gd name="T2" fmla="*/ 79 w 79"/>
                      <a:gd name="T3" fmla="*/ 114 h 114"/>
                      <a:gd name="T4" fmla="*/ 79 w 79"/>
                      <a:gd name="T5" fmla="*/ 10 h 114"/>
                      <a:gd name="T6" fmla="*/ 0 w 79"/>
                      <a:gd name="T7" fmla="*/ 0 h 114"/>
                      <a:gd name="T8" fmla="*/ 0 w 79"/>
                      <a:gd name="T9" fmla="*/ 114 h 114"/>
                    </a:gdLst>
                    <a:ahLst/>
                    <a:cxnLst>
                      <a:cxn ang="0">
                        <a:pos x="T0" y="T1"/>
                      </a:cxn>
                      <a:cxn ang="0">
                        <a:pos x="T2" y="T3"/>
                      </a:cxn>
                      <a:cxn ang="0">
                        <a:pos x="T4" y="T5"/>
                      </a:cxn>
                      <a:cxn ang="0">
                        <a:pos x="T6" y="T7"/>
                      </a:cxn>
                      <a:cxn ang="0">
                        <a:pos x="T8" y="T9"/>
                      </a:cxn>
                    </a:cxnLst>
                    <a:rect l="0" t="0" r="r" b="b"/>
                    <a:pathLst>
                      <a:path w="79" h="114">
                        <a:moveTo>
                          <a:pt x="0" y="114"/>
                        </a:moveTo>
                        <a:lnTo>
                          <a:pt x="79" y="114"/>
                        </a:lnTo>
                        <a:lnTo>
                          <a:pt x="79" y="10"/>
                        </a:lnTo>
                        <a:lnTo>
                          <a:pt x="0" y="0"/>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4" name="Freeform 11"/>
                  <p:cNvSpPr/>
                  <p:nvPr/>
                </p:nvSpPr>
                <p:spPr bwMode="auto">
                  <a:xfrm>
                    <a:off x="1125538" y="4995863"/>
                    <a:ext cx="125413" cy="176212"/>
                  </a:xfrm>
                  <a:custGeom>
                    <a:avLst/>
                    <a:gdLst>
                      <a:gd name="T0" fmla="*/ 0 w 79"/>
                      <a:gd name="T1" fmla="*/ 111 h 111"/>
                      <a:gd name="T2" fmla="*/ 79 w 79"/>
                      <a:gd name="T3" fmla="*/ 111 h 111"/>
                      <a:gd name="T4" fmla="*/ 79 w 79"/>
                      <a:gd name="T5" fmla="*/ 9 h 111"/>
                      <a:gd name="T6" fmla="*/ 0 w 79"/>
                      <a:gd name="T7" fmla="*/ 0 h 111"/>
                      <a:gd name="T8" fmla="*/ 0 w 79"/>
                      <a:gd name="T9" fmla="*/ 111 h 111"/>
                    </a:gdLst>
                    <a:ahLst/>
                    <a:cxnLst>
                      <a:cxn ang="0">
                        <a:pos x="T0" y="T1"/>
                      </a:cxn>
                      <a:cxn ang="0">
                        <a:pos x="T2" y="T3"/>
                      </a:cxn>
                      <a:cxn ang="0">
                        <a:pos x="T4" y="T5"/>
                      </a:cxn>
                      <a:cxn ang="0">
                        <a:pos x="T6" y="T7"/>
                      </a:cxn>
                      <a:cxn ang="0">
                        <a:pos x="T8" y="T9"/>
                      </a:cxn>
                    </a:cxnLst>
                    <a:rect l="0" t="0" r="r" b="b"/>
                    <a:pathLst>
                      <a:path w="79" h="111">
                        <a:moveTo>
                          <a:pt x="0" y="111"/>
                        </a:moveTo>
                        <a:lnTo>
                          <a:pt x="79" y="111"/>
                        </a:lnTo>
                        <a:lnTo>
                          <a:pt x="79" y="9"/>
                        </a:lnTo>
                        <a:lnTo>
                          <a:pt x="0" y="0"/>
                        </a:lnTo>
                        <a:lnTo>
                          <a:pt x="0" y="111"/>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5" name="Freeform 12"/>
                  <p:cNvSpPr/>
                  <p:nvPr/>
                </p:nvSpPr>
                <p:spPr bwMode="auto">
                  <a:xfrm>
                    <a:off x="1125538" y="4727575"/>
                    <a:ext cx="125413" cy="177800"/>
                  </a:xfrm>
                  <a:custGeom>
                    <a:avLst/>
                    <a:gdLst>
                      <a:gd name="T0" fmla="*/ 0 w 79"/>
                      <a:gd name="T1" fmla="*/ 112 h 112"/>
                      <a:gd name="T2" fmla="*/ 79 w 79"/>
                      <a:gd name="T3" fmla="*/ 112 h 112"/>
                      <a:gd name="T4" fmla="*/ 79 w 79"/>
                      <a:gd name="T5" fmla="*/ 10 h 112"/>
                      <a:gd name="T6" fmla="*/ 0 w 79"/>
                      <a:gd name="T7" fmla="*/ 0 h 112"/>
                      <a:gd name="T8" fmla="*/ 0 w 79"/>
                      <a:gd name="T9" fmla="*/ 112 h 112"/>
                    </a:gdLst>
                    <a:ahLst/>
                    <a:cxnLst>
                      <a:cxn ang="0">
                        <a:pos x="T0" y="T1"/>
                      </a:cxn>
                      <a:cxn ang="0">
                        <a:pos x="T2" y="T3"/>
                      </a:cxn>
                      <a:cxn ang="0">
                        <a:pos x="T4" y="T5"/>
                      </a:cxn>
                      <a:cxn ang="0">
                        <a:pos x="T6" y="T7"/>
                      </a:cxn>
                      <a:cxn ang="0">
                        <a:pos x="T8" y="T9"/>
                      </a:cxn>
                    </a:cxnLst>
                    <a:rect l="0" t="0" r="r" b="b"/>
                    <a:pathLst>
                      <a:path w="79" h="112">
                        <a:moveTo>
                          <a:pt x="0" y="112"/>
                        </a:moveTo>
                        <a:lnTo>
                          <a:pt x="79" y="112"/>
                        </a:lnTo>
                        <a:lnTo>
                          <a:pt x="79"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6" name="Freeform 13"/>
                  <p:cNvSpPr/>
                  <p:nvPr/>
                </p:nvSpPr>
                <p:spPr bwMode="auto">
                  <a:xfrm>
                    <a:off x="1125538" y="5262563"/>
                    <a:ext cx="125413" cy="177800"/>
                  </a:xfrm>
                  <a:custGeom>
                    <a:avLst/>
                    <a:gdLst>
                      <a:gd name="T0" fmla="*/ 0 w 79"/>
                      <a:gd name="T1" fmla="*/ 112 h 112"/>
                      <a:gd name="T2" fmla="*/ 79 w 79"/>
                      <a:gd name="T3" fmla="*/ 112 h 112"/>
                      <a:gd name="T4" fmla="*/ 79 w 79"/>
                      <a:gd name="T5" fmla="*/ 10 h 112"/>
                      <a:gd name="T6" fmla="*/ 0 w 79"/>
                      <a:gd name="T7" fmla="*/ 0 h 112"/>
                      <a:gd name="T8" fmla="*/ 0 w 79"/>
                      <a:gd name="T9" fmla="*/ 112 h 112"/>
                    </a:gdLst>
                    <a:ahLst/>
                    <a:cxnLst>
                      <a:cxn ang="0">
                        <a:pos x="T0" y="T1"/>
                      </a:cxn>
                      <a:cxn ang="0">
                        <a:pos x="T2" y="T3"/>
                      </a:cxn>
                      <a:cxn ang="0">
                        <a:pos x="T4" y="T5"/>
                      </a:cxn>
                      <a:cxn ang="0">
                        <a:pos x="T6" y="T7"/>
                      </a:cxn>
                      <a:cxn ang="0">
                        <a:pos x="T8" y="T9"/>
                      </a:cxn>
                    </a:cxnLst>
                    <a:rect l="0" t="0" r="r" b="b"/>
                    <a:pathLst>
                      <a:path w="79" h="112">
                        <a:moveTo>
                          <a:pt x="0" y="112"/>
                        </a:moveTo>
                        <a:lnTo>
                          <a:pt x="79" y="112"/>
                        </a:lnTo>
                        <a:lnTo>
                          <a:pt x="79"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7" name="Freeform 14"/>
                  <p:cNvSpPr/>
                  <p:nvPr/>
                </p:nvSpPr>
                <p:spPr bwMode="auto">
                  <a:xfrm>
                    <a:off x="1125538" y="4187825"/>
                    <a:ext cx="125413" cy="180975"/>
                  </a:xfrm>
                  <a:custGeom>
                    <a:avLst/>
                    <a:gdLst>
                      <a:gd name="T0" fmla="*/ 0 w 79"/>
                      <a:gd name="T1" fmla="*/ 114 h 114"/>
                      <a:gd name="T2" fmla="*/ 79 w 79"/>
                      <a:gd name="T3" fmla="*/ 114 h 114"/>
                      <a:gd name="T4" fmla="*/ 79 w 79"/>
                      <a:gd name="T5" fmla="*/ 10 h 114"/>
                      <a:gd name="T6" fmla="*/ 0 w 79"/>
                      <a:gd name="T7" fmla="*/ 0 h 114"/>
                      <a:gd name="T8" fmla="*/ 0 w 79"/>
                      <a:gd name="T9" fmla="*/ 114 h 114"/>
                    </a:gdLst>
                    <a:ahLst/>
                    <a:cxnLst>
                      <a:cxn ang="0">
                        <a:pos x="T0" y="T1"/>
                      </a:cxn>
                      <a:cxn ang="0">
                        <a:pos x="T2" y="T3"/>
                      </a:cxn>
                      <a:cxn ang="0">
                        <a:pos x="T4" y="T5"/>
                      </a:cxn>
                      <a:cxn ang="0">
                        <a:pos x="T6" y="T7"/>
                      </a:cxn>
                      <a:cxn ang="0">
                        <a:pos x="T8" y="T9"/>
                      </a:cxn>
                    </a:cxnLst>
                    <a:rect l="0" t="0" r="r" b="b"/>
                    <a:pathLst>
                      <a:path w="79" h="114">
                        <a:moveTo>
                          <a:pt x="0" y="114"/>
                        </a:moveTo>
                        <a:lnTo>
                          <a:pt x="79" y="114"/>
                        </a:lnTo>
                        <a:lnTo>
                          <a:pt x="79" y="10"/>
                        </a:lnTo>
                        <a:lnTo>
                          <a:pt x="0" y="0"/>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8" name="Freeform 15"/>
                  <p:cNvSpPr/>
                  <p:nvPr/>
                </p:nvSpPr>
                <p:spPr bwMode="auto">
                  <a:xfrm>
                    <a:off x="955675" y="4187825"/>
                    <a:ext cx="117475" cy="180975"/>
                  </a:xfrm>
                  <a:custGeom>
                    <a:avLst/>
                    <a:gdLst>
                      <a:gd name="T0" fmla="*/ 0 w 74"/>
                      <a:gd name="T1" fmla="*/ 114 h 114"/>
                      <a:gd name="T2" fmla="*/ 74 w 74"/>
                      <a:gd name="T3" fmla="*/ 114 h 114"/>
                      <a:gd name="T4" fmla="*/ 74 w 74"/>
                      <a:gd name="T5" fmla="*/ 0 h 114"/>
                      <a:gd name="T6" fmla="*/ 0 w 74"/>
                      <a:gd name="T7" fmla="*/ 17 h 114"/>
                      <a:gd name="T8" fmla="*/ 0 w 74"/>
                      <a:gd name="T9" fmla="*/ 114 h 114"/>
                    </a:gdLst>
                    <a:ahLst/>
                    <a:cxnLst>
                      <a:cxn ang="0">
                        <a:pos x="T0" y="T1"/>
                      </a:cxn>
                      <a:cxn ang="0">
                        <a:pos x="T2" y="T3"/>
                      </a:cxn>
                      <a:cxn ang="0">
                        <a:pos x="T4" y="T5"/>
                      </a:cxn>
                      <a:cxn ang="0">
                        <a:pos x="T6" y="T7"/>
                      </a:cxn>
                      <a:cxn ang="0">
                        <a:pos x="T8" y="T9"/>
                      </a:cxn>
                    </a:cxnLst>
                    <a:rect l="0" t="0" r="r" b="b"/>
                    <a:pathLst>
                      <a:path w="74" h="114">
                        <a:moveTo>
                          <a:pt x="0" y="114"/>
                        </a:moveTo>
                        <a:lnTo>
                          <a:pt x="74" y="114"/>
                        </a:lnTo>
                        <a:lnTo>
                          <a:pt x="74" y="0"/>
                        </a:lnTo>
                        <a:lnTo>
                          <a:pt x="0" y="17"/>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9" name="Freeform 16"/>
                  <p:cNvSpPr/>
                  <p:nvPr/>
                </p:nvSpPr>
                <p:spPr bwMode="auto">
                  <a:xfrm>
                    <a:off x="1390650" y="4059238"/>
                    <a:ext cx="271463" cy="1674812"/>
                  </a:xfrm>
                  <a:custGeom>
                    <a:avLst/>
                    <a:gdLst>
                      <a:gd name="T0" fmla="*/ 171 w 171"/>
                      <a:gd name="T1" fmla="*/ 48 h 1055"/>
                      <a:gd name="T2" fmla="*/ 0 w 171"/>
                      <a:gd name="T3" fmla="*/ 0 h 1055"/>
                      <a:gd name="T4" fmla="*/ 0 w 171"/>
                      <a:gd name="T5" fmla="*/ 1055 h 1055"/>
                      <a:gd name="T6" fmla="*/ 171 w 171"/>
                      <a:gd name="T7" fmla="*/ 1006 h 1055"/>
                      <a:gd name="T8" fmla="*/ 171 w 171"/>
                      <a:gd name="T9" fmla="*/ 48 h 1055"/>
                    </a:gdLst>
                    <a:ahLst/>
                    <a:cxnLst>
                      <a:cxn ang="0">
                        <a:pos x="T0" y="T1"/>
                      </a:cxn>
                      <a:cxn ang="0">
                        <a:pos x="T2" y="T3"/>
                      </a:cxn>
                      <a:cxn ang="0">
                        <a:pos x="T4" y="T5"/>
                      </a:cxn>
                      <a:cxn ang="0">
                        <a:pos x="T6" y="T7"/>
                      </a:cxn>
                      <a:cxn ang="0">
                        <a:pos x="T8" y="T9"/>
                      </a:cxn>
                    </a:cxnLst>
                    <a:rect l="0" t="0" r="r" b="b"/>
                    <a:pathLst>
                      <a:path w="171" h="1055">
                        <a:moveTo>
                          <a:pt x="171" y="48"/>
                        </a:moveTo>
                        <a:lnTo>
                          <a:pt x="0" y="0"/>
                        </a:lnTo>
                        <a:lnTo>
                          <a:pt x="0" y="1055"/>
                        </a:lnTo>
                        <a:lnTo>
                          <a:pt x="171" y="1006"/>
                        </a:lnTo>
                        <a:lnTo>
                          <a:pt x="171" y="48"/>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0" name="Freeform 17"/>
                  <p:cNvSpPr/>
                  <p:nvPr/>
                </p:nvSpPr>
                <p:spPr bwMode="auto">
                  <a:xfrm>
                    <a:off x="2106613" y="4924425"/>
                    <a:ext cx="128588" cy="180975"/>
                  </a:xfrm>
                  <a:custGeom>
                    <a:avLst/>
                    <a:gdLst>
                      <a:gd name="T0" fmla="*/ 0 w 81"/>
                      <a:gd name="T1" fmla="*/ 114 h 114"/>
                      <a:gd name="T2" fmla="*/ 81 w 81"/>
                      <a:gd name="T3" fmla="*/ 114 h 114"/>
                      <a:gd name="T4" fmla="*/ 81 w 81"/>
                      <a:gd name="T5" fmla="*/ 9 h 114"/>
                      <a:gd name="T6" fmla="*/ 0 w 81"/>
                      <a:gd name="T7" fmla="*/ 0 h 114"/>
                      <a:gd name="T8" fmla="*/ 0 w 81"/>
                      <a:gd name="T9" fmla="*/ 114 h 114"/>
                    </a:gdLst>
                    <a:ahLst/>
                    <a:cxnLst>
                      <a:cxn ang="0">
                        <a:pos x="T0" y="T1"/>
                      </a:cxn>
                      <a:cxn ang="0">
                        <a:pos x="T2" y="T3"/>
                      </a:cxn>
                      <a:cxn ang="0">
                        <a:pos x="T4" y="T5"/>
                      </a:cxn>
                      <a:cxn ang="0">
                        <a:pos x="T6" y="T7"/>
                      </a:cxn>
                      <a:cxn ang="0">
                        <a:pos x="T8" y="T9"/>
                      </a:cxn>
                    </a:cxnLst>
                    <a:rect l="0" t="0" r="r" b="b"/>
                    <a:pathLst>
                      <a:path w="81" h="114">
                        <a:moveTo>
                          <a:pt x="0" y="114"/>
                        </a:moveTo>
                        <a:lnTo>
                          <a:pt x="81" y="114"/>
                        </a:lnTo>
                        <a:lnTo>
                          <a:pt x="81" y="9"/>
                        </a:lnTo>
                        <a:lnTo>
                          <a:pt x="0" y="0"/>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1" name="Freeform 18"/>
                  <p:cNvSpPr/>
                  <p:nvPr/>
                </p:nvSpPr>
                <p:spPr bwMode="auto">
                  <a:xfrm>
                    <a:off x="955675" y="5262563"/>
                    <a:ext cx="117475" cy="177800"/>
                  </a:xfrm>
                  <a:custGeom>
                    <a:avLst/>
                    <a:gdLst>
                      <a:gd name="T0" fmla="*/ 0 w 74"/>
                      <a:gd name="T1" fmla="*/ 112 h 112"/>
                      <a:gd name="T2" fmla="*/ 74 w 74"/>
                      <a:gd name="T3" fmla="*/ 112 h 112"/>
                      <a:gd name="T4" fmla="*/ 74 w 74"/>
                      <a:gd name="T5" fmla="*/ 0 h 112"/>
                      <a:gd name="T6" fmla="*/ 0 w 74"/>
                      <a:gd name="T7" fmla="*/ 17 h 112"/>
                      <a:gd name="T8" fmla="*/ 0 w 74"/>
                      <a:gd name="T9" fmla="*/ 112 h 112"/>
                    </a:gdLst>
                    <a:ahLst/>
                    <a:cxnLst>
                      <a:cxn ang="0">
                        <a:pos x="T0" y="T1"/>
                      </a:cxn>
                      <a:cxn ang="0">
                        <a:pos x="T2" y="T3"/>
                      </a:cxn>
                      <a:cxn ang="0">
                        <a:pos x="T4" y="T5"/>
                      </a:cxn>
                      <a:cxn ang="0">
                        <a:pos x="T6" y="T7"/>
                      </a:cxn>
                      <a:cxn ang="0">
                        <a:pos x="T8" y="T9"/>
                      </a:cxn>
                    </a:cxnLst>
                    <a:rect l="0" t="0" r="r" b="b"/>
                    <a:pathLst>
                      <a:path w="74" h="112">
                        <a:moveTo>
                          <a:pt x="0" y="112"/>
                        </a:moveTo>
                        <a:lnTo>
                          <a:pt x="74" y="112"/>
                        </a:lnTo>
                        <a:lnTo>
                          <a:pt x="74"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2" name="Freeform 19"/>
                  <p:cNvSpPr/>
                  <p:nvPr/>
                </p:nvSpPr>
                <p:spPr bwMode="auto">
                  <a:xfrm>
                    <a:off x="955675" y="5530850"/>
                    <a:ext cx="117475" cy="180975"/>
                  </a:xfrm>
                  <a:custGeom>
                    <a:avLst/>
                    <a:gdLst>
                      <a:gd name="T0" fmla="*/ 0 w 74"/>
                      <a:gd name="T1" fmla="*/ 114 h 114"/>
                      <a:gd name="T2" fmla="*/ 74 w 74"/>
                      <a:gd name="T3" fmla="*/ 114 h 114"/>
                      <a:gd name="T4" fmla="*/ 74 w 74"/>
                      <a:gd name="T5" fmla="*/ 0 h 114"/>
                      <a:gd name="T6" fmla="*/ 0 w 74"/>
                      <a:gd name="T7" fmla="*/ 17 h 114"/>
                      <a:gd name="T8" fmla="*/ 0 w 74"/>
                      <a:gd name="T9" fmla="*/ 114 h 114"/>
                    </a:gdLst>
                    <a:ahLst/>
                    <a:cxnLst>
                      <a:cxn ang="0">
                        <a:pos x="T0" y="T1"/>
                      </a:cxn>
                      <a:cxn ang="0">
                        <a:pos x="T2" y="T3"/>
                      </a:cxn>
                      <a:cxn ang="0">
                        <a:pos x="T4" y="T5"/>
                      </a:cxn>
                      <a:cxn ang="0">
                        <a:pos x="T6" y="T7"/>
                      </a:cxn>
                      <a:cxn ang="0">
                        <a:pos x="T8" y="T9"/>
                      </a:cxn>
                    </a:cxnLst>
                    <a:rect l="0" t="0" r="r" b="b"/>
                    <a:pathLst>
                      <a:path w="74" h="114">
                        <a:moveTo>
                          <a:pt x="0" y="114"/>
                        </a:moveTo>
                        <a:lnTo>
                          <a:pt x="74" y="114"/>
                        </a:lnTo>
                        <a:lnTo>
                          <a:pt x="74" y="0"/>
                        </a:lnTo>
                        <a:lnTo>
                          <a:pt x="0" y="17"/>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3" name="Freeform 20"/>
                  <p:cNvSpPr/>
                  <p:nvPr/>
                </p:nvSpPr>
                <p:spPr bwMode="auto">
                  <a:xfrm>
                    <a:off x="955675" y="4456113"/>
                    <a:ext cx="117475" cy="180975"/>
                  </a:xfrm>
                  <a:custGeom>
                    <a:avLst/>
                    <a:gdLst>
                      <a:gd name="T0" fmla="*/ 0 w 74"/>
                      <a:gd name="T1" fmla="*/ 114 h 114"/>
                      <a:gd name="T2" fmla="*/ 74 w 74"/>
                      <a:gd name="T3" fmla="*/ 114 h 114"/>
                      <a:gd name="T4" fmla="*/ 74 w 74"/>
                      <a:gd name="T5" fmla="*/ 0 h 114"/>
                      <a:gd name="T6" fmla="*/ 0 w 74"/>
                      <a:gd name="T7" fmla="*/ 19 h 114"/>
                      <a:gd name="T8" fmla="*/ 0 w 74"/>
                      <a:gd name="T9" fmla="*/ 114 h 114"/>
                    </a:gdLst>
                    <a:ahLst/>
                    <a:cxnLst>
                      <a:cxn ang="0">
                        <a:pos x="T0" y="T1"/>
                      </a:cxn>
                      <a:cxn ang="0">
                        <a:pos x="T2" y="T3"/>
                      </a:cxn>
                      <a:cxn ang="0">
                        <a:pos x="T4" y="T5"/>
                      </a:cxn>
                      <a:cxn ang="0">
                        <a:pos x="T6" y="T7"/>
                      </a:cxn>
                      <a:cxn ang="0">
                        <a:pos x="T8" y="T9"/>
                      </a:cxn>
                    </a:cxnLst>
                    <a:rect l="0" t="0" r="r" b="b"/>
                    <a:pathLst>
                      <a:path w="74" h="114">
                        <a:moveTo>
                          <a:pt x="0" y="114"/>
                        </a:moveTo>
                        <a:lnTo>
                          <a:pt x="74" y="114"/>
                        </a:lnTo>
                        <a:lnTo>
                          <a:pt x="74" y="0"/>
                        </a:lnTo>
                        <a:lnTo>
                          <a:pt x="0" y="19"/>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4" name="Freeform 21"/>
                  <p:cNvSpPr/>
                  <p:nvPr/>
                </p:nvSpPr>
                <p:spPr bwMode="auto">
                  <a:xfrm>
                    <a:off x="955675" y="4995863"/>
                    <a:ext cx="117475" cy="176212"/>
                  </a:xfrm>
                  <a:custGeom>
                    <a:avLst/>
                    <a:gdLst>
                      <a:gd name="T0" fmla="*/ 0 w 74"/>
                      <a:gd name="T1" fmla="*/ 111 h 111"/>
                      <a:gd name="T2" fmla="*/ 74 w 74"/>
                      <a:gd name="T3" fmla="*/ 111 h 111"/>
                      <a:gd name="T4" fmla="*/ 74 w 74"/>
                      <a:gd name="T5" fmla="*/ 0 h 111"/>
                      <a:gd name="T6" fmla="*/ 0 w 74"/>
                      <a:gd name="T7" fmla="*/ 16 h 111"/>
                      <a:gd name="T8" fmla="*/ 0 w 74"/>
                      <a:gd name="T9" fmla="*/ 111 h 111"/>
                    </a:gdLst>
                    <a:ahLst/>
                    <a:cxnLst>
                      <a:cxn ang="0">
                        <a:pos x="T0" y="T1"/>
                      </a:cxn>
                      <a:cxn ang="0">
                        <a:pos x="T2" y="T3"/>
                      </a:cxn>
                      <a:cxn ang="0">
                        <a:pos x="T4" y="T5"/>
                      </a:cxn>
                      <a:cxn ang="0">
                        <a:pos x="T6" y="T7"/>
                      </a:cxn>
                      <a:cxn ang="0">
                        <a:pos x="T8" y="T9"/>
                      </a:cxn>
                    </a:cxnLst>
                    <a:rect l="0" t="0" r="r" b="b"/>
                    <a:pathLst>
                      <a:path w="74" h="111">
                        <a:moveTo>
                          <a:pt x="0" y="111"/>
                        </a:moveTo>
                        <a:lnTo>
                          <a:pt x="74" y="111"/>
                        </a:lnTo>
                        <a:lnTo>
                          <a:pt x="74" y="0"/>
                        </a:lnTo>
                        <a:lnTo>
                          <a:pt x="0" y="16"/>
                        </a:lnTo>
                        <a:lnTo>
                          <a:pt x="0" y="111"/>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5" name="Freeform 22"/>
                  <p:cNvSpPr/>
                  <p:nvPr/>
                </p:nvSpPr>
                <p:spPr bwMode="auto">
                  <a:xfrm>
                    <a:off x="955675" y="4727575"/>
                    <a:ext cx="117475" cy="177800"/>
                  </a:xfrm>
                  <a:custGeom>
                    <a:avLst/>
                    <a:gdLst>
                      <a:gd name="T0" fmla="*/ 0 w 74"/>
                      <a:gd name="T1" fmla="*/ 112 h 112"/>
                      <a:gd name="T2" fmla="*/ 74 w 74"/>
                      <a:gd name="T3" fmla="*/ 112 h 112"/>
                      <a:gd name="T4" fmla="*/ 74 w 74"/>
                      <a:gd name="T5" fmla="*/ 0 h 112"/>
                      <a:gd name="T6" fmla="*/ 0 w 74"/>
                      <a:gd name="T7" fmla="*/ 17 h 112"/>
                      <a:gd name="T8" fmla="*/ 0 w 74"/>
                      <a:gd name="T9" fmla="*/ 112 h 112"/>
                    </a:gdLst>
                    <a:ahLst/>
                    <a:cxnLst>
                      <a:cxn ang="0">
                        <a:pos x="T0" y="T1"/>
                      </a:cxn>
                      <a:cxn ang="0">
                        <a:pos x="T2" y="T3"/>
                      </a:cxn>
                      <a:cxn ang="0">
                        <a:pos x="T4" y="T5"/>
                      </a:cxn>
                      <a:cxn ang="0">
                        <a:pos x="T6" y="T7"/>
                      </a:cxn>
                      <a:cxn ang="0">
                        <a:pos x="T8" y="T9"/>
                      </a:cxn>
                    </a:cxnLst>
                    <a:rect l="0" t="0" r="r" b="b"/>
                    <a:pathLst>
                      <a:path w="74" h="112">
                        <a:moveTo>
                          <a:pt x="0" y="112"/>
                        </a:moveTo>
                        <a:lnTo>
                          <a:pt x="74" y="112"/>
                        </a:lnTo>
                        <a:lnTo>
                          <a:pt x="74"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6" name="Freeform 23"/>
                  <p:cNvSpPr/>
                  <p:nvPr/>
                </p:nvSpPr>
                <p:spPr bwMode="auto">
                  <a:xfrm>
                    <a:off x="1125538" y="4456113"/>
                    <a:ext cx="125413" cy="180975"/>
                  </a:xfrm>
                  <a:custGeom>
                    <a:avLst/>
                    <a:gdLst>
                      <a:gd name="T0" fmla="*/ 0 w 79"/>
                      <a:gd name="T1" fmla="*/ 114 h 114"/>
                      <a:gd name="T2" fmla="*/ 79 w 79"/>
                      <a:gd name="T3" fmla="*/ 114 h 114"/>
                      <a:gd name="T4" fmla="*/ 79 w 79"/>
                      <a:gd name="T5" fmla="*/ 9 h 114"/>
                      <a:gd name="T6" fmla="*/ 0 w 79"/>
                      <a:gd name="T7" fmla="*/ 0 h 114"/>
                      <a:gd name="T8" fmla="*/ 0 w 79"/>
                      <a:gd name="T9" fmla="*/ 114 h 114"/>
                    </a:gdLst>
                    <a:ahLst/>
                    <a:cxnLst>
                      <a:cxn ang="0">
                        <a:pos x="T0" y="T1"/>
                      </a:cxn>
                      <a:cxn ang="0">
                        <a:pos x="T2" y="T3"/>
                      </a:cxn>
                      <a:cxn ang="0">
                        <a:pos x="T4" y="T5"/>
                      </a:cxn>
                      <a:cxn ang="0">
                        <a:pos x="T6" y="T7"/>
                      </a:cxn>
                      <a:cxn ang="0">
                        <a:pos x="T8" y="T9"/>
                      </a:cxn>
                    </a:cxnLst>
                    <a:rect l="0" t="0" r="r" b="b"/>
                    <a:pathLst>
                      <a:path w="79" h="114">
                        <a:moveTo>
                          <a:pt x="0" y="114"/>
                        </a:moveTo>
                        <a:lnTo>
                          <a:pt x="79" y="114"/>
                        </a:lnTo>
                        <a:lnTo>
                          <a:pt x="79" y="9"/>
                        </a:lnTo>
                        <a:lnTo>
                          <a:pt x="0" y="0"/>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7" name="Freeform 24"/>
                  <p:cNvSpPr/>
                  <p:nvPr/>
                </p:nvSpPr>
                <p:spPr bwMode="auto">
                  <a:xfrm>
                    <a:off x="2106613" y="5730875"/>
                    <a:ext cx="128588" cy="177800"/>
                  </a:xfrm>
                  <a:custGeom>
                    <a:avLst/>
                    <a:gdLst>
                      <a:gd name="T0" fmla="*/ 0 w 81"/>
                      <a:gd name="T1" fmla="*/ 112 h 112"/>
                      <a:gd name="T2" fmla="*/ 81 w 81"/>
                      <a:gd name="T3" fmla="*/ 112 h 112"/>
                      <a:gd name="T4" fmla="*/ 81 w 81"/>
                      <a:gd name="T5" fmla="*/ 10 h 112"/>
                      <a:gd name="T6" fmla="*/ 0 w 81"/>
                      <a:gd name="T7" fmla="*/ 0 h 112"/>
                      <a:gd name="T8" fmla="*/ 0 w 81"/>
                      <a:gd name="T9" fmla="*/ 112 h 112"/>
                    </a:gdLst>
                    <a:ahLst/>
                    <a:cxnLst>
                      <a:cxn ang="0">
                        <a:pos x="T0" y="T1"/>
                      </a:cxn>
                      <a:cxn ang="0">
                        <a:pos x="T2" y="T3"/>
                      </a:cxn>
                      <a:cxn ang="0">
                        <a:pos x="T4" y="T5"/>
                      </a:cxn>
                      <a:cxn ang="0">
                        <a:pos x="T6" y="T7"/>
                      </a:cxn>
                      <a:cxn ang="0">
                        <a:pos x="T8" y="T9"/>
                      </a:cxn>
                    </a:cxnLst>
                    <a:rect l="0" t="0" r="r" b="b"/>
                    <a:pathLst>
                      <a:path w="81" h="112">
                        <a:moveTo>
                          <a:pt x="0" y="112"/>
                        </a:moveTo>
                        <a:lnTo>
                          <a:pt x="81" y="112"/>
                        </a:lnTo>
                        <a:lnTo>
                          <a:pt x="81"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8" name="Freeform 25"/>
                  <p:cNvSpPr/>
                  <p:nvPr/>
                </p:nvSpPr>
                <p:spPr bwMode="auto">
                  <a:xfrm>
                    <a:off x="1936750" y="4387850"/>
                    <a:ext cx="120650" cy="177800"/>
                  </a:xfrm>
                  <a:custGeom>
                    <a:avLst/>
                    <a:gdLst>
                      <a:gd name="T0" fmla="*/ 0 w 76"/>
                      <a:gd name="T1" fmla="*/ 112 h 112"/>
                      <a:gd name="T2" fmla="*/ 76 w 76"/>
                      <a:gd name="T3" fmla="*/ 112 h 112"/>
                      <a:gd name="T4" fmla="*/ 76 w 76"/>
                      <a:gd name="T5" fmla="*/ 0 h 112"/>
                      <a:gd name="T6" fmla="*/ 0 w 76"/>
                      <a:gd name="T7" fmla="*/ 17 h 112"/>
                      <a:gd name="T8" fmla="*/ 0 w 76"/>
                      <a:gd name="T9" fmla="*/ 112 h 112"/>
                    </a:gdLst>
                    <a:ahLst/>
                    <a:cxnLst>
                      <a:cxn ang="0">
                        <a:pos x="T0" y="T1"/>
                      </a:cxn>
                      <a:cxn ang="0">
                        <a:pos x="T2" y="T3"/>
                      </a:cxn>
                      <a:cxn ang="0">
                        <a:pos x="T4" y="T5"/>
                      </a:cxn>
                      <a:cxn ang="0">
                        <a:pos x="T6" y="T7"/>
                      </a:cxn>
                      <a:cxn ang="0">
                        <a:pos x="T8" y="T9"/>
                      </a:cxn>
                    </a:cxnLst>
                    <a:rect l="0" t="0" r="r" b="b"/>
                    <a:pathLst>
                      <a:path w="76" h="112">
                        <a:moveTo>
                          <a:pt x="0" y="112"/>
                        </a:moveTo>
                        <a:lnTo>
                          <a:pt x="76" y="112"/>
                        </a:lnTo>
                        <a:lnTo>
                          <a:pt x="76"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9" name="Freeform 26"/>
                  <p:cNvSpPr/>
                  <p:nvPr/>
                </p:nvSpPr>
                <p:spPr bwMode="auto">
                  <a:xfrm>
                    <a:off x="2106613" y="5195888"/>
                    <a:ext cx="128588" cy="176212"/>
                  </a:xfrm>
                  <a:custGeom>
                    <a:avLst/>
                    <a:gdLst>
                      <a:gd name="T0" fmla="*/ 0 w 81"/>
                      <a:gd name="T1" fmla="*/ 111 h 111"/>
                      <a:gd name="T2" fmla="*/ 81 w 81"/>
                      <a:gd name="T3" fmla="*/ 111 h 111"/>
                      <a:gd name="T4" fmla="*/ 81 w 81"/>
                      <a:gd name="T5" fmla="*/ 7 h 111"/>
                      <a:gd name="T6" fmla="*/ 0 w 81"/>
                      <a:gd name="T7" fmla="*/ 0 h 111"/>
                      <a:gd name="T8" fmla="*/ 0 w 81"/>
                      <a:gd name="T9" fmla="*/ 111 h 111"/>
                    </a:gdLst>
                    <a:ahLst/>
                    <a:cxnLst>
                      <a:cxn ang="0">
                        <a:pos x="T0" y="T1"/>
                      </a:cxn>
                      <a:cxn ang="0">
                        <a:pos x="T2" y="T3"/>
                      </a:cxn>
                      <a:cxn ang="0">
                        <a:pos x="T4" y="T5"/>
                      </a:cxn>
                      <a:cxn ang="0">
                        <a:pos x="T6" y="T7"/>
                      </a:cxn>
                      <a:cxn ang="0">
                        <a:pos x="T8" y="T9"/>
                      </a:cxn>
                    </a:cxnLst>
                    <a:rect l="0" t="0" r="r" b="b"/>
                    <a:pathLst>
                      <a:path w="81" h="111">
                        <a:moveTo>
                          <a:pt x="0" y="111"/>
                        </a:moveTo>
                        <a:lnTo>
                          <a:pt x="81" y="111"/>
                        </a:lnTo>
                        <a:lnTo>
                          <a:pt x="81" y="7"/>
                        </a:lnTo>
                        <a:lnTo>
                          <a:pt x="0" y="0"/>
                        </a:lnTo>
                        <a:lnTo>
                          <a:pt x="0" y="111"/>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0" name="Freeform 27"/>
                  <p:cNvSpPr/>
                  <p:nvPr/>
                </p:nvSpPr>
                <p:spPr bwMode="auto">
                  <a:xfrm>
                    <a:off x="2106613" y="5462588"/>
                    <a:ext cx="128588" cy="177800"/>
                  </a:xfrm>
                  <a:custGeom>
                    <a:avLst/>
                    <a:gdLst>
                      <a:gd name="T0" fmla="*/ 0 w 81"/>
                      <a:gd name="T1" fmla="*/ 112 h 112"/>
                      <a:gd name="T2" fmla="*/ 81 w 81"/>
                      <a:gd name="T3" fmla="*/ 112 h 112"/>
                      <a:gd name="T4" fmla="*/ 81 w 81"/>
                      <a:gd name="T5" fmla="*/ 10 h 112"/>
                      <a:gd name="T6" fmla="*/ 0 w 81"/>
                      <a:gd name="T7" fmla="*/ 0 h 112"/>
                      <a:gd name="T8" fmla="*/ 0 w 81"/>
                      <a:gd name="T9" fmla="*/ 112 h 112"/>
                    </a:gdLst>
                    <a:ahLst/>
                    <a:cxnLst>
                      <a:cxn ang="0">
                        <a:pos x="T0" y="T1"/>
                      </a:cxn>
                      <a:cxn ang="0">
                        <a:pos x="T2" y="T3"/>
                      </a:cxn>
                      <a:cxn ang="0">
                        <a:pos x="T4" y="T5"/>
                      </a:cxn>
                      <a:cxn ang="0">
                        <a:pos x="T6" y="T7"/>
                      </a:cxn>
                      <a:cxn ang="0">
                        <a:pos x="T8" y="T9"/>
                      </a:cxn>
                    </a:cxnLst>
                    <a:rect l="0" t="0" r="r" b="b"/>
                    <a:pathLst>
                      <a:path w="81" h="112">
                        <a:moveTo>
                          <a:pt x="0" y="112"/>
                        </a:moveTo>
                        <a:lnTo>
                          <a:pt x="81" y="112"/>
                        </a:lnTo>
                        <a:lnTo>
                          <a:pt x="81" y="10"/>
                        </a:lnTo>
                        <a:lnTo>
                          <a:pt x="0" y="0"/>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1" name="Freeform 28"/>
                  <p:cNvSpPr/>
                  <p:nvPr/>
                </p:nvSpPr>
                <p:spPr bwMode="auto">
                  <a:xfrm>
                    <a:off x="1936750" y="4656138"/>
                    <a:ext cx="120650" cy="177800"/>
                  </a:xfrm>
                  <a:custGeom>
                    <a:avLst/>
                    <a:gdLst>
                      <a:gd name="T0" fmla="*/ 0 w 76"/>
                      <a:gd name="T1" fmla="*/ 112 h 112"/>
                      <a:gd name="T2" fmla="*/ 76 w 76"/>
                      <a:gd name="T3" fmla="*/ 112 h 112"/>
                      <a:gd name="T4" fmla="*/ 76 w 76"/>
                      <a:gd name="T5" fmla="*/ 0 h 112"/>
                      <a:gd name="T6" fmla="*/ 0 w 76"/>
                      <a:gd name="T7" fmla="*/ 17 h 112"/>
                      <a:gd name="T8" fmla="*/ 0 w 76"/>
                      <a:gd name="T9" fmla="*/ 112 h 112"/>
                    </a:gdLst>
                    <a:ahLst/>
                    <a:cxnLst>
                      <a:cxn ang="0">
                        <a:pos x="T0" y="T1"/>
                      </a:cxn>
                      <a:cxn ang="0">
                        <a:pos x="T2" y="T3"/>
                      </a:cxn>
                      <a:cxn ang="0">
                        <a:pos x="T4" y="T5"/>
                      </a:cxn>
                      <a:cxn ang="0">
                        <a:pos x="T6" y="T7"/>
                      </a:cxn>
                      <a:cxn ang="0">
                        <a:pos x="T8" y="T9"/>
                      </a:cxn>
                    </a:cxnLst>
                    <a:rect l="0" t="0" r="r" b="b"/>
                    <a:pathLst>
                      <a:path w="76" h="112">
                        <a:moveTo>
                          <a:pt x="0" y="112"/>
                        </a:moveTo>
                        <a:lnTo>
                          <a:pt x="76" y="112"/>
                        </a:lnTo>
                        <a:lnTo>
                          <a:pt x="76"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2" name="Freeform 29"/>
                  <p:cNvSpPr/>
                  <p:nvPr/>
                </p:nvSpPr>
                <p:spPr bwMode="auto">
                  <a:xfrm>
                    <a:off x="1936750" y="5462588"/>
                    <a:ext cx="120650" cy="177800"/>
                  </a:xfrm>
                  <a:custGeom>
                    <a:avLst/>
                    <a:gdLst>
                      <a:gd name="T0" fmla="*/ 0 w 76"/>
                      <a:gd name="T1" fmla="*/ 112 h 112"/>
                      <a:gd name="T2" fmla="*/ 76 w 76"/>
                      <a:gd name="T3" fmla="*/ 112 h 112"/>
                      <a:gd name="T4" fmla="*/ 76 w 76"/>
                      <a:gd name="T5" fmla="*/ 0 h 112"/>
                      <a:gd name="T6" fmla="*/ 0 w 76"/>
                      <a:gd name="T7" fmla="*/ 17 h 112"/>
                      <a:gd name="T8" fmla="*/ 0 w 76"/>
                      <a:gd name="T9" fmla="*/ 112 h 112"/>
                    </a:gdLst>
                    <a:ahLst/>
                    <a:cxnLst>
                      <a:cxn ang="0">
                        <a:pos x="T0" y="T1"/>
                      </a:cxn>
                      <a:cxn ang="0">
                        <a:pos x="T2" y="T3"/>
                      </a:cxn>
                      <a:cxn ang="0">
                        <a:pos x="T4" y="T5"/>
                      </a:cxn>
                      <a:cxn ang="0">
                        <a:pos x="T6" y="T7"/>
                      </a:cxn>
                      <a:cxn ang="0">
                        <a:pos x="T8" y="T9"/>
                      </a:cxn>
                    </a:cxnLst>
                    <a:rect l="0" t="0" r="r" b="b"/>
                    <a:pathLst>
                      <a:path w="76" h="112">
                        <a:moveTo>
                          <a:pt x="0" y="112"/>
                        </a:moveTo>
                        <a:lnTo>
                          <a:pt x="76" y="112"/>
                        </a:lnTo>
                        <a:lnTo>
                          <a:pt x="76"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3" name="Freeform 30"/>
                  <p:cNvSpPr/>
                  <p:nvPr/>
                </p:nvSpPr>
                <p:spPr bwMode="auto">
                  <a:xfrm>
                    <a:off x="1936750" y="5730875"/>
                    <a:ext cx="120650" cy="177800"/>
                  </a:xfrm>
                  <a:custGeom>
                    <a:avLst/>
                    <a:gdLst>
                      <a:gd name="T0" fmla="*/ 0 w 76"/>
                      <a:gd name="T1" fmla="*/ 112 h 112"/>
                      <a:gd name="T2" fmla="*/ 76 w 76"/>
                      <a:gd name="T3" fmla="*/ 112 h 112"/>
                      <a:gd name="T4" fmla="*/ 76 w 76"/>
                      <a:gd name="T5" fmla="*/ 0 h 112"/>
                      <a:gd name="T6" fmla="*/ 0 w 76"/>
                      <a:gd name="T7" fmla="*/ 17 h 112"/>
                      <a:gd name="T8" fmla="*/ 0 w 76"/>
                      <a:gd name="T9" fmla="*/ 112 h 112"/>
                    </a:gdLst>
                    <a:ahLst/>
                    <a:cxnLst>
                      <a:cxn ang="0">
                        <a:pos x="T0" y="T1"/>
                      </a:cxn>
                      <a:cxn ang="0">
                        <a:pos x="T2" y="T3"/>
                      </a:cxn>
                      <a:cxn ang="0">
                        <a:pos x="T4" y="T5"/>
                      </a:cxn>
                      <a:cxn ang="0">
                        <a:pos x="T6" y="T7"/>
                      </a:cxn>
                      <a:cxn ang="0">
                        <a:pos x="T8" y="T9"/>
                      </a:cxn>
                    </a:cxnLst>
                    <a:rect l="0" t="0" r="r" b="b"/>
                    <a:pathLst>
                      <a:path w="76" h="112">
                        <a:moveTo>
                          <a:pt x="0" y="112"/>
                        </a:moveTo>
                        <a:lnTo>
                          <a:pt x="76" y="112"/>
                        </a:lnTo>
                        <a:lnTo>
                          <a:pt x="76" y="0"/>
                        </a:lnTo>
                        <a:lnTo>
                          <a:pt x="0" y="17"/>
                        </a:lnTo>
                        <a:lnTo>
                          <a:pt x="0" y="112"/>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4" name="Freeform 31"/>
                  <p:cNvSpPr/>
                  <p:nvPr/>
                </p:nvSpPr>
                <p:spPr bwMode="auto">
                  <a:xfrm>
                    <a:off x="1936750" y="5195888"/>
                    <a:ext cx="120650" cy="176212"/>
                  </a:xfrm>
                  <a:custGeom>
                    <a:avLst/>
                    <a:gdLst>
                      <a:gd name="T0" fmla="*/ 0 w 76"/>
                      <a:gd name="T1" fmla="*/ 111 h 111"/>
                      <a:gd name="T2" fmla="*/ 76 w 76"/>
                      <a:gd name="T3" fmla="*/ 111 h 111"/>
                      <a:gd name="T4" fmla="*/ 76 w 76"/>
                      <a:gd name="T5" fmla="*/ 0 h 111"/>
                      <a:gd name="T6" fmla="*/ 0 w 76"/>
                      <a:gd name="T7" fmla="*/ 16 h 111"/>
                      <a:gd name="T8" fmla="*/ 0 w 76"/>
                      <a:gd name="T9" fmla="*/ 111 h 111"/>
                    </a:gdLst>
                    <a:ahLst/>
                    <a:cxnLst>
                      <a:cxn ang="0">
                        <a:pos x="T0" y="T1"/>
                      </a:cxn>
                      <a:cxn ang="0">
                        <a:pos x="T2" y="T3"/>
                      </a:cxn>
                      <a:cxn ang="0">
                        <a:pos x="T4" y="T5"/>
                      </a:cxn>
                      <a:cxn ang="0">
                        <a:pos x="T6" y="T7"/>
                      </a:cxn>
                      <a:cxn ang="0">
                        <a:pos x="T8" y="T9"/>
                      </a:cxn>
                    </a:cxnLst>
                    <a:rect l="0" t="0" r="r" b="b"/>
                    <a:pathLst>
                      <a:path w="76" h="111">
                        <a:moveTo>
                          <a:pt x="0" y="111"/>
                        </a:moveTo>
                        <a:lnTo>
                          <a:pt x="76" y="111"/>
                        </a:lnTo>
                        <a:lnTo>
                          <a:pt x="76" y="0"/>
                        </a:lnTo>
                        <a:lnTo>
                          <a:pt x="0" y="16"/>
                        </a:lnTo>
                        <a:lnTo>
                          <a:pt x="0" y="111"/>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5" name="Freeform 32"/>
                  <p:cNvSpPr/>
                  <p:nvPr/>
                </p:nvSpPr>
                <p:spPr bwMode="auto">
                  <a:xfrm>
                    <a:off x="1936750" y="4924425"/>
                    <a:ext cx="120650" cy="180975"/>
                  </a:xfrm>
                  <a:custGeom>
                    <a:avLst/>
                    <a:gdLst>
                      <a:gd name="T0" fmla="*/ 0 w 76"/>
                      <a:gd name="T1" fmla="*/ 114 h 114"/>
                      <a:gd name="T2" fmla="*/ 76 w 76"/>
                      <a:gd name="T3" fmla="*/ 114 h 114"/>
                      <a:gd name="T4" fmla="*/ 76 w 76"/>
                      <a:gd name="T5" fmla="*/ 0 h 114"/>
                      <a:gd name="T6" fmla="*/ 0 w 76"/>
                      <a:gd name="T7" fmla="*/ 16 h 114"/>
                      <a:gd name="T8" fmla="*/ 0 w 76"/>
                      <a:gd name="T9" fmla="*/ 114 h 114"/>
                    </a:gdLst>
                    <a:ahLst/>
                    <a:cxnLst>
                      <a:cxn ang="0">
                        <a:pos x="T0" y="T1"/>
                      </a:cxn>
                      <a:cxn ang="0">
                        <a:pos x="T2" y="T3"/>
                      </a:cxn>
                      <a:cxn ang="0">
                        <a:pos x="T4" y="T5"/>
                      </a:cxn>
                      <a:cxn ang="0">
                        <a:pos x="T6" y="T7"/>
                      </a:cxn>
                      <a:cxn ang="0">
                        <a:pos x="T8" y="T9"/>
                      </a:cxn>
                    </a:cxnLst>
                    <a:rect l="0" t="0" r="r" b="b"/>
                    <a:pathLst>
                      <a:path w="76" h="114">
                        <a:moveTo>
                          <a:pt x="0" y="114"/>
                        </a:moveTo>
                        <a:lnTo>
                          <a:pt x="76" y="114"/>
                        </a:lnTo>
                        <a:lnTo>
                          <a:pt x="76" y="0"/>
                        </a:lnTo>
                        <a:lnTo>
                          <a:pt x="0" y="16"/>
                        </a:lnTo>
                        <a:lnTo>
                          <a:pt x="0" y="114"/>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cxnSp>
          <p:nvCxnSpPr>
            <p:cNvPr id="176" name="直接连接符 175"/>
            <p:cNvCxnSpPr>
              <a:stCxn id="144" idx="4"/>
              <a:endCxn id="38" idx="0"/>
            </p:cNvCxnSpPr>
            <p:nvPr/>
          </p:nvCxnSpPr>
          <p:spPr>
            <a:xfrm>
              <a:off x="4702434" y="1831210"/>
              <a:ext cx="27212" cy="755205"/>
            </a:xfrm>
            <a:prstGeom prst="line">
              <a:avLst/>
            </a:prstGeom>
            <a:solidFill>
              <a:schemeClr val="tx1">
                <a:lumMod val="75000"/>
                <a:lumOff val="25000"/>
              </a:schemeClr>
            </a:solid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grpSp>
      <p:sp>
        <p:nvSpPr>
          <p:cNvPr id="198" name="矩形 197"/>
          <p:cNvSpPr/>
          <p:nvPr/>
        </p:nvSpPr>
        <p:spPr>
          <a:xfrm>
            <a:off x="7971113" y="2394626"/>
            <a:ext cx="1203244" cy="316130"/>
          </a:xfrm>
          <a:prstGeom prst="rect">
            <a:avLst/>
          </a:prstGeom>
        </p:spPr>
        <p:txBody>
          <a:bodyPr wrap="none">
            <a:spAutoFit/>
          </a:bodyPr>
          <a:lstStyle/>
          <a:p>
            <a:pPr>
              <a:lnSpc>
                <a:spcPts val="1500"/>
              </a:lnSpc>
            </a:pPr>
            <a:r>
              <a:rPr lang="zh-CN" altLang="en-US" ker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输入文字</a:t>
            </a:r>
            <a:endPar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0" name="矩形 199"/>
          <p:cNvSpPr/>
          <p:nvPr/>
        </p:nvSpPr>
        <p:spPr>
          <a:xfrm>
            <a:off x="8158471" y="4519816"/>
            <a:ext cx="1203244" cy="316130"/>
          </a:xfrm>
          <a:prstGeom prst="rect">
            <a:avLst/>
          </a:prstGeom>
        </p:spPr>
        <p:txBody>
          <a:bodyPr wrap="none">
            <a:spAutoFit/>
          </a:bodyPr>
          <a:lstStyle/>
          <a:p>
            <a:pPr>
              <a:lnSpc>
                <a:spcPts val="1500"/>
              </a:lnSpc>
            </a:pPr>
            <a:r>
              <a:rPr lang="zh-CN" altLang="en-US" ker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输入文字</a:t>
            </a:r>
            <a:endPar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1" name="矩形 200"/>
          <p:cNvSpPr/>
          <p:nvPr/>
        </p:nvSpPr>
        <p:spPr>
          <a:xfrm>
            <a:off x="4347992" y="6003082"/>
            <a:ext cx="1203244" cy="316130"/>
          </a:xfrm>
          <a:prstGeom prst="rect">
            <a:avLst/>
          </a:prstGeom>
        </p:spPr>
        <p:txBody>
          <a:bodyPr wrap="none">
            <a:spAutoFit/>
          </a:bodyPr>
          <a:lstStyle/>
          <a:p>
            <a:pPr>
              <a:lnSpc>
                <a:spcPts val="1500"/>
              </a:lnSpc>
            </a:pPr>
            <a:r>
              <a:rPr lang="zh-CN" altLang="en-US" ker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输入文字</a:t>
            </a:r>
            <a:endPar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2" name="矩形 201"/>
          <p:cNvSpPr/>
          <p:nvPr/>
        </p:nvSpPr>
        <p:spPr>
          <a:xfrm>
            <a:off x="2935515" y="2622215"/>
            <a:ext cx="1203244" cy="316130"/>
          </a:xfrm>
          <a:prstGeom prst="rect">
            <a:avLst/>
          </a:prstGeom>
        </p:spPr>
        <p:txBody>
          <a:bodyPr wrap="none">
            <a:spAutoFit/>
          </a:bodyPr>
          <a:lstStyle/>
          <a:p>
            <a:pPr>
              <a:lnSpc>
                <a:spcPts val="1500"/>
              </a:lnSpc>
            </a:pPr>
            <a:r>
              <a:rPr lang="zh-CN" altLang="en-US" ker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输入文字</a:t>
            </a:r>
            <a:endPar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3" name="矩形 202"/>
          <p:cNvSpPr/>
          <p:nvPr/>
        </p:nvSpPr>
        <p:spPr>
          <a:xfrm>
            <a:off x="5644678" y="1197161"/>
            <a:ext cx="1203244" cy="316130"/>
          </a:xfrm>
          <a:prstGeom prst="rect">
            <a:avLst/>
          </a:prstGeom>
        </p:spPr>
        <p:txBody>
          <a:bodyPr wrap="none">
            <a:spAutoFit/>
          </a:bodyPr>
          <a:lstStyle/>
          <a:p>
            <a:pPr algn="ctr">
              <a:lnSpc>
                <a:spcPts val="1500"/>
              </a:lnSpc>
            </a:pPr>
            <a:r>
              <a:rPr lang="zh-CN" altLang="en-US" kern="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输入文字</a:t>
            </a:r>
            <a:endParaRPr lang="zh-CN" altLang="en-US"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 name="文本框 203"/>
          <p:cNvSpPr txBox="1"/>
          <p:nvPr/>
        </p:nvSpPr>
        <p:spPr>
          <a:xfrm>
            <a:off x="5896258" y="3572506"/>
            <a:ext cx="933419" cy="401081"/>
          </a:xfrm>
          <a:prstGeom prst="rect">
            <a:avLst/>
          </a:prstGeom>
          <a:noFill/>
        </p:spPr>
        <p:txBody>
          <a:bodyPr wrap="none" rtlCol="0">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LOGO</a:t>
            </a: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微软雅黑" panose="020B0503020204020204" pitchFamily="34" charset="-122"/>
              </a:rPr>
              <a:t>请在这里输入标题</a:t>
            </a:r>
            <a:endParaRPr lang="zh-CN" altLang="en-US" dirty="0">
              <a:sym typeface="微软雅黑" panose="020B0503020204020204" pitchFamily="34" charset="-122"/>
            </a:endParaRPr>
          </a:p>
        </p:txBody>
      </p:sp>
      <p:sp>
        <p:nvSpPr>
          <p:cNvPr id="182" name="椭圆 181"/>
          <p:cNvSpPr/>
          <p:nvPr/>
        </p:nvSpPr>
        <p:spPr>
          <a:xfrm>
            <a:off x="4127313" y="1710545"/>
            <a:ext cx="3918282" cy="3918280"/>
          </a:xfrm>
          <a:prstGeom prst="ellipse">
            <a:avLst/>
          </a:prstGeom>
          <a:no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3" name="椭圆 182"/>
          <p:cNvSpPr/>
          <p:nvPr/>
        </p:nvSpPr>
        <p:spPr>
          <a:xfrm>
            <a:off x="4916412" y="2499647"/>
            <a:ext cx="2340084" cy="2340079"/>
          </a:xfrm>
          <a:prstGeom prst="ellipse">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4" name="椭圆 183"/>
          <p:cNvSpPr/>
          <p:nvPr/>
        </p:nvSpPr>
        <p:spPr>
          <a:xfrm>
            <a:off x="4603492" y="2186726"/>
            <a:ext cx="2965922" cy="2965919"/>
          </a:xfrm>
          <a:prstGeom prst="ellipse">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0" name="椭圆 189"/>
          <p:cNvSpPr/>
          <p:nvPr/>
        </p:nvSpPr>
        <p:spPr>
          <a:xfrm>
            <a:off x="3623922" y="1207154"/>
            <a:ext cx="4925063" cy="4925062"/>
          </a:xfrm>
          <a:prstGeom prst="ellipse">
            <a:avLst/>
          </a:prstGeom>
          <a:noFill/>
          <a:ln w="127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9" name="矩形 198"/>
          <p:cNvSpPr/>
          <p:nvPr/>
        </p:nvSpPr>
        <p:spPr>
          <a:xfrm>
            <a:off x="3449825" y="3846271"/>
            <a:ext cx="1225499" cy="306375"/>
          </a:xfrm>
          <a:prstGeom prst="rect">
            <a:avLst/>
          </a:prstGeom>
          <a:solidFill>
            <a:schemeClr val="bg1"/>
          </a:solidFill>
        </p:spPr>
        <p:txBody>
          <a:bodyPr wrap="none" tIns="0" bIns="0">
            <a:spAutoFit/>
          </a:bodyPr>
          <a:lstStyle/>
          <a:p>
            <a:pPr algn="ctr"/>
            <a:r>
              <a:rPr lang="zh-CN" altLang="en-US" ker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输入文字</a:t>
            </a:r>
            <a:endParaRPr lang="zh-CN" altLang="en-US" kern="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5" name="矩形 204"/>
          <p:cNvSpPr/>
          <p:nvPr/>
        </p:nvSpPr>
        <p:spPr>
          <a:xfrm>
            <a:off x="6098762" y="5282362"/>
            <a:ext cx="1792859" cy="476582"/>
          </a:xfrm>
          <a:prstGeom prst="rect">
            <a:avLst/>
          </a:prstGeom>
          <a:solidFill>
            <a:schemeClr val="bg1"/>
          </a:solidFill>
        </p:spPr>
        <p:txBody>
          <a:bodyPr wrap="none" tIns="0" bIns="0">
            <a:spAutoFit/>
          </a:bodyPr>
          <a:lstStyle/>
          <a:p>
            <a:pPr algn="ctr"/>
            <a:r>
              <a:rPr lang="zh-CN" altLang="en-US" sz="28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输入文字</a:t>
            </a:r>
            <a:endParaRPr lang="zh-CN" altLang="en-US" sz="28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7" name="矩形 206"/>
          <p:cNvSpPr/>
          <p:nvPr/>
        </p:nvSpPr>
        <p:spPr>
          <a:xfrm>
            <a:off x="6860875" y="1794904"/>
            <a:ext cx="998554" cy="238292"/>
          </a:xfrm>
          <a:prstGeom prst="rect">
            <a:avLst/>
          </a:prstGeom>
          <a:solidFill>
            <a:schemeClr val="bg1"/>
          </a:solidFill>
        </p:spPr>
        <p:txBody>
          <a:bodyPr wrap="none" tIns="0" bIns="0">
            <a:spAutoFit/>
          </a:bodyPr>
          <a:lstStyle/>
          <a:p>
            <a:pPr algn="ctr"/>
            <a:r>
              <a:rPr lang="zh-CN" altLang="en-US" sz="1400" ker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输入文字</a:t>
            </a:r>
            <a:endParaRPr lang="zh-CN" altLang="en-US" sz="1400" kern="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8" name="矩形 207"/>
          <p:cNvSpPr/>
          <p:nvPr/>
        </p:nvSpPr>
        <p:spPr>
          <a:xfrm>
            <a:off x="7527936" y="2893901"/>
            <a:ext cx="1225499" cy="306375"/>
          </a:xfrm>
          <a:prstGeom prst="rect">
            <a:avLst/>
          </a:prstGeom>
          <a:solidFill>
            <a:schemeClr val="bg1"/>
          </a:solidFill>
        </p:spPr>
        <p:txBody>
          <a:bodyPr wrap="none" tIns="0" bIns="0">
            <a:spAutoFit/>
          </a:bodyPr>
          <a:lstStyle/>
          <a:p>
            <a:pPr algn="ctr"/>
            <a:r>
              <a:rPr lang="zh-CN" altLang="en-US" ker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输入文字</a:t>
            </a:r>
            <a:endParaRPr lang="zh-CN" altLang="en-US" kern="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9" name="矩形 208"/>
          <p:cNvSpPr/>
          <p:nvPr/>
        </p:nvSpPr>
        <p:spPr>
          <a:xfrm>
            <a:off x="3890757" y="4748530"/>
            <a:ext cx="1338970" cy="340417"/>
          </a:xfrm>
          <a:prstGeom prst="rect">
            <a:avLst/>
          </a:prstGeom>
          <a:solidFill>
            <a:schemeClr val="bg1"/>
          </a:solidFill>
        </p:spPr>
        <p:txBody>
          <a:bodyPr wrap="none" tIns="0" bIns="0">
            <a:spAutoFit/>
          </a:bodyPr>
          <a:lstStyle/>
          <a:p>
            <a:pPr algn="ctr"/>
            <a:r>
              <a:rPr lang="zh-CN" altLang="en-US" sz="2000" ker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输入文字</a:t>
            </a:r>
            <a:endParaRPr lang="zh-CN" altLang="en-US" sz="20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1" name="矩形 210"/>
          <p:cNvSpPr/>
          <p:nvPr/>
        </p:nvSpPr>
        <p:spPr>
          <a:xfrm>
            <a:off x="4551131" y="2220318"/>
            <a:ext cx="998554" cy="238292"/>
          </a:xfrm>
          <a:prstGeom prst="rect">
            <a:avLst/>
          </a:prstGeom>
          <a:solidFill>
            <a:schemeClr val="bg1"/>
          </a:solidFill>
        </p:spPr>
        <p:txBody>
          <a:bodyPr wrap="none" tIns="0" bIns="0">
            <a:spAutoFit/>
          </a:bodyPr>
          <a:lstStyle/>
          <a:p>
            <a:pPr algn="ctr"/>
            <a:r>
              <a:rPr lang="zh-CN" altLang="en-US" sz="1400" ker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输入文字</a:t>
            </a:r>
            <a:endParaRPr lang="zh-CN" altLang="en-US" sz="1400" kern="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78" name="组合 177"/>
          <p:cNvGrpSpPr/>
          <p:nvPr/>
        </p:nvGrpSpPr>
        <p:grpSpPr>
          <a:xfrm>
            <a:off x="5137617" y="2720851"/>
            <a:ext cx="1897672" cy="1897669"/>
            <a:chOff x="3526665" y="2748628"/>
            <a:chExt cx="2090670" cy="2090670"/>
          </a:xfrm>
        </p:grpSpPr>
        <p:sp>
          <p:nvSpPr>
            <p:cNvPr id="186" name="椭圆 185"/>
            <p:cNvSpPr/>
            <p:nvPr/>
          </p:nvSpPr>
          <p:spPr>
            <a:xfrm>
              <a:off x="3526665" y="2748628"/>
              <a:ext cx="2090670" cy="2090670"/>
            </a:xfrm>
            <a:prstGeom prst="ellipse">
              <a:avLst/>
            </a:prstGeom>
            <a:solidFill>
              <a:schemeClr val="accent1"/>
            </a:solidFill>
            <a:ln w="9525">
              <a:noFill/>
              <a:miter lim="800000"/>
            </a:ln>
            <a:effectLst>
              <a:outerShdw blurRad="63500" sx="102000" sy="102000" algn="ctr" rotWithShape="0">
                <a:prstClr val="black">
                  <a:alpha val="20000"/>
                </a:prstClr>
              </a:outerShdw>
            </a:effectLst>
          </p:spPr>
          <p:txBody>
            <a:bodyPr/>
            <a:lstStyle/>
            <a:p>
              <a:pPr algn="ctr"/>
              <a:endParaRPr lang="zh-CN" altLang="en-US" sz="160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4" name="文本框 203"/>
            <p:cNvSpPr txBox="1"/>
            <p:nvPr/>
          </p:nvSpPr>
          <p:spPr>
            <a:xfrm>
              <a:off x="3800081" y="3514337"/>
              <a:ext cx="1502025" cy="637564"/>
            </a:xfrm>
            <a:prstGeom prst="rect">
              <a:avLst/>
            </a:prstGeom>
            <a:noFill/>
          </p:spPr>
          <p:txBody>
            <a:bodyPr wrap="none" rtlCol="0">
              <a:spAutoFit/>
            </a:bodyPr>
            <a:lstStyle/>
            <a:p>
              <a:pPr algn="ctr"/>
              <a:r>
                <a:rPr lang="en-US" altLang="zh-CN"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LOGO</a:t>
              </a:r>
              <a:endParaRPr lang="zh-CN" altLang="en-US" sz="2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12" name="矩形 211"/>
          <p:cNvSpPr/>
          <p:nvPr/>
        </p:nvSpPr>
        <p:spPr>
          <a:xfrm>
            <a:off x="7471201" y="4060980"/>
            <a:ext cx="1338970" cy="340417"/>
          </a:xfrm>
          <a:prstGeom prst="rect">
            <a:avLst/>
          </a:prstGeom>
          <a:solidFill>
            <a:schemeClr val="bg1"/>
          </a:solidFill>
        </p:spPr>
        <p:txBody>
          <a:bodyPr wrap="none" tIns="0" bIns="0">
            <a:spAutoFit/>
          </a:bodyPr>
          <a:lstStyle/>
          <a:p>
            <a:pPr algn="ctr"/>
            <a:r>
              <a:rPr lang="zh-CN" altLang="en-US" sz="2000" ker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输入文字</a:t>
            </a:r>
            <a:endParaRPr lang="zh-CN" altLang="en-US" sz="20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请在这里输入标题</a:t>
            </a:r>
            <a:endParaRPr lang="zh-CN" altLang="en-US" dirty="0">
              <a:sym typeface="微软雅黑" panose="020B0503020204020204" pitchFamily="34" charset="-122"/>
            </a:endParaRPr>
          </a:p>
        </p:txBody>
      </p:sp>
      <p:cxnSp>
        <p:nvCxnSpPr>
          <p:cNvPr id="4" name="直接连接符 3"/>
          <p:cNvCxnSpPr>
            <a:stCxn id="270" idx="1"/>
            <a:endCxn id="252" idx="6"/>
          </p:cNvCxnSpPr>
          <p:nvPr/>
        </p:nvCxnSpPr>
        <p:spPr bwMode="auto">
          <a:xfrm flipH="1" flipV="1">
            <a:off x="4362753" y="3542725"/>
            <a:ext cx="1860022" cy="477855"/>
          </a:xfrm>
          <a:prstGeom prst="line">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40" name="直接连接符 239"/>
          <p:cNvCxnSpPr>
            <a:stCxn id="270" idx="2"/>
            <a:endCxn id="261" idx="6"/>
          </p:cNvCxnSpPr>
          <p:nvPr/>
        </p:nvCxnSpPr>
        <p:spPr bwMode="auto">
          <a:xfrm flipH="1">
            <a:off x="4764119" y="4054297"/>
            <a:ext cx="1460948" cy="247132"/>
          </a:xfrm>
          <a:prstGeom prst="line">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41" name="直接连接符 240"/>
          <p:cNvCxnSpPr>
            <a:stCxn id="254" idx="3"/>
            <a:endCxn id="270" idx="7"/>
          </p:cNvCxnSpPr>
          <p:nvPr/>
        </p:nvCxnSpPr>
        <p:spPr bwMode="auto">
          <a:xfrm flipH="1">
            <a:off x="6278712" y="3009377"/>
            <a:ext cx="640388" cy="983450"/>
          </a:xfrm>
          <a:prstGeom prst="line">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42" name="直接连接符 241"/>
          <p:cNvCxnSpPr>
            <a:stCxn id="259" idx="3"/>
            <a:endCxn id="270" idx="0"/>
          </p:cNvCxnSpPr>
          <p:nvPr/>
        </p:nvCxnSpPr>
        <p:spPr bwMode="auto">
          <a:xfrm>
            <a:off x="5232616" y="2802076"/>
            <a:ext cx="1012379" cy="1193042"/>
          </a:xfrm>
          <a:prstGeom prst="line">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43" name="直接连接符 242"/>
          <p:cNvCxnSpPr>
            <a:stCxn id="270" idx="3"/>
            <a:endCxn id="260" idx="7"/>
          </p:cNvCxnSpPr>
          <p:nvPr/>
        </p:nvCxnSpPr>
        <p:spPr bwMode="auto">
          <a:xfrm flipH="1">
            <a:off x="5947952" y="4076516"/>
            <a:ext cx="302577" cy="583188"/>
          </a:xfrm>
          <a:prstGeom prst="line">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44" name="直接连接符 243"/>
          <p:cNvCxnSpPr>
            <a:stCxn id="270" idx="4"/>
            <a:endCxn id="255" idx="1"/>
          </p:cNvCxnSpPr>
          <p:nvPr/>
        </p:nvCxnSpPr>
        <p:spPr bwMode="auto">
          <a:xfrm>
            <a:off x="6284244" y="4074226"/>
            <a:ext cx="1317357" cy="657588"/>
          </a:xfrm>
          <a:prstGeom prst="line">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45" name="直接连接符 244"/>
          <p:cNvCxnSpPr>
            <a:stCxn id="270" idx="5"/>
            <a:endCxn id="257" idx="2"/>
          </p:cNvCxnSpPr>
          <p:nvPr/>
        </p:nvCxnSpPr>
        <p:spPr bwMode="auto">
          <a:xfrm>
            <a:off x="6306466" y="4048762"/>
            <a:ext cx="2668291" cy="262136"/>
          </a:xfrm>
          <a:prstGeom prst="line">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47" name="直接连接符 246"/>
          <p:cNvCxnSpPr>
            <a:stCxn id="270" idx="6"/>
            <a:endCxn id="258" idx="2"/>
          </p:cNvCxnSpPr>
          <p:nvPr/>
        </p:nvCxnSpPr>
        <p:spPr bwMode="auto">
          <a:xfrm flipV="1">
            <a:off x="6304175" y="3584793"/>
            <a:ext cx="1441184" cy="430254"/>
          </a:xfrm>
          <a:prstGeom prst="line">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8" name="椭圆 227"/>
          <p:cNvSpPr/>
          <p:nvPr/>
        </p:nvSpPr>
        <p:spPr>
          <a:xfrm rot="10534934">
            <a:off x="8976848" y="4133772"/>
            <a:ext cx="354253" cy="354253"/>
          </a:xfrm>
          <a:prstGeom prst="ellipse">
            <a:avLst/>
          </a:prstGeom>
          <a:solidFill>
            <a:schemeClr val="tx1">
              <a:lumMod val="65000"/>
              <a:lumOff val="35000"/>
              <a:alpha val="86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9" name="椭圆 228"/>
          <p:cNvSpPr/>
          <p:nvPr/>
        </p:nvSpPr>
        <p:spPr>
          <a:xfrm rot="10534934">
            <a:off x="4463124" y="4206535"/>
            <a:ext cx="326359" cy="326359"/>
          </a:xfrm>
          <a:prstGeom prst="ellipse">
            <a:avLst/>
          </a:prstGeom>
          <a:solidFill>
            <a:schemeClr val="tx1">
              <a:lumMod val="65000"/>
              <a:lumOff val="35000"/>
              <a:alpha val="79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1" name="椭圆 230"/>
          <p:cNvSpPr/>
          <p:nvPr/>
        </p:nvSpPr>
        <p:spPr>
          <a:xfrm rot="10534934">
            <a:off x="7444930" y="4593744"/>
            <a:ext cx="655368" cy="655368"/>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2" name="椭圆 231"/>
          <p:cNvSpPr/>
          <p:nvPr/>
        </p:nvSpPr>
        <p:spPr>
          <a:xfrm rot="10534934">
            <a:off x="5433596" y="4532453"/>
            <a:ext cx="655368" cy="655368"/>
          </a:xfrm>
          <a:prstGeom prst="ellipse">
            <a:avLst/>
          </a:prstGeom>
          <a:solidFill>
            <a:srgbClr val="999999"/>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3" name="椭圆 232"/>
          <p:cNvSpPr/>
          <p:nvPr/>
        </p:nvSpPr>
        <p:spPr>
          <a:xfrm rot="10534934">
            <a:off x="6297650" y="1627240"/>
            <a:ext cx="2022109" cy="2022112"/>
          </a:xfrm>
          <a:prstGeom prst="ellipse">
            <a:avLst/>
          </a:prstGeom>
          <a:solidFill>
            <a:schemeClr val="bg1">
              <a:lumMod val="65000"/>
              <a:alpha val="36000"/>
            </a:schemeClr>
          </a:solidFill>
          <a:ln>
            <a:noFill/>
          </a:ln>
          <a:effectLst>
            <a:softEdge rad="469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4" name="椭圆 233"/>
          <p:cNvSpPr/>
          <p:nvPr/>
        </p:nvSpPr>
        <p:spPr>
          <a:xfrm rot="10534934">
            <a:off x="7690510" y="3216052"/>
            <a:ext cx="771434" cy="771434"/>
          </a:xfrm>
          <a:prstGeom prst="ellipse">
            <a:avLst/>
          </a:prstGeom>
          <a:solidFill>
            <a:schemeClr val="bg1">
              <a:lumMod val="65000"/>
              <a:alpha val="73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5" name="椭圆 234"/>
          <p:cNvSpPr/>
          <p:nvPr/>
        </p:nvSpPr>
        <p:spPr>
          <a:xfrm rot="10534934">
            <a:off x="4857680" y="2315328"/>
            <a:ext cx="602509" cy="577405"/>
          </a:xfrm>
          <a:prstGeom prst="ellipse">
            <a:avLst/>
          </a:prstGeom>
          <a:solidFill>
            <a:schemeClr val="bg1">
              <a:lumMod val="50000"/>
              <a:alpha val="78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9" name="椭圆 238"/>
          <p:cNvSpPr/>
          <p:nvPr/>
        </p:nvSpPr>
        <p:spPr>
          <a:xfrm rot="10534934">
            <a:off x="3262809" y="2889938"/>
            <a:ext cx="1333625" cy="1333625"/>
          </a:xfrm>
          <a:prstGeom prst="ellipse">
            <a:avLst/>
          </a:prstGeom>
          <a:solidFill>
            <a:schemeClr val="bg1">
              <a:lumMod val="65000"/>
              <a:alpha val="87000"/>
            </a:schemeClr>
          </a:soli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2" name="椭圆 251"/>
          <p:cNvSpPr/>
          <p:nvPr/>
        </p:nvSpPr>
        <p:spPr bwMode="auto">
          <a:xfrm>
            <a:off x="3460413" y="3091555"/>
            <a:ext cx="902339" cy="902339"/>
          </a:xfrm>
          <a:prstGeom prst="ellipse">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4" name="椭圆 253"/>
          <p:cNvSpPr/>
          <p:nvPr/>
        </p:nvSpPr>
        <p:spPr bwMode="auto">
          <a:xfrm>
            <a:off x="6757720" y="2068787"/>
            <a:ext cx="1101968" cy="1101968"/>
          </a:xfrm>
          <a:prstGeom prst="ellipse">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5" name="椭圆 254"/>
          <p:cNvSpPr/>
          <p:nvPr/>
        </p:nvSpPr>
        <p:spPr bwMode="auto">
          <a:xfrm>
            <a:off x="7530764" y="4660976"/>
            <a:ext cx="483699" cy="483699"/>
          </a:xfrm>
          <a:prstGeom prst="ellipse">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7" name="椭圆 256"/>
          <p:cNvSpPr/>
          <p:nvPr/>
        </p:nvSpPr>
        <p:spPr bwMode="auto">
          <a:xfrm>
            <a:off x="8974756" y="4137192"/>
            <a:ext cx="347414" cy="347414"/>
          </a:xfrm>
          <a:prstGeom prst="ellipse">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8" name="椭圆 257"/>
          <p:cNvSpPr/>
          <p:nvPr/>
        </p:nvSpPr>
        <p:spPr bwMode="auto">
          <a:xfrm>
            <a:off x="7745357" y="3253922"/>
            <a:ext cx="661740" cy="661740"/>
          </a:xfrm>
          <a:prstGeom prst="ellipse">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9" name="椭圆 258"/>
          <p:cNvSpPr/>
          <p:nvPr/>
        </p:nvSpPr>
        <p:spPr bwMode="auto">
          <a:xfrm rot="17749358">
            <a:off x="4934637" y="2365926"/>
            <a:ext cx="448597" cy="448596"/>
          </a:xfrm>
          <a:prstGeom prst="ellipse">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0" name="椭圆 259"/>
          <p:cNvSpPr/>
          <p:nvPr/>
        </p:nvSpPr>
        <p:spPr bwMode="auto">
          <a:xfrm>
            <a:off x="5464062" y="4576683"/>
            <a:ext cx="566911" cy="566911"/>
          </a:xfrm>
          <a:prstGeom prst="ellipse">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1" name="椭圆 260"/>
          <p:cNvSpPr/>
          <p:nvPr/>
        </p:nvSpPr>
        <p:spPr bwMode="auto">
          <a:xfrm rot="20018523">
            <a:off x="4472497" y="4215909"/>
            <a:ext cx="307610" cy="307610"/>
          </a:xfrm>
          <a:prstGeom prst="ellipse">
            <a:avLst/>
          </a:prstGeom>
          <a:noFill/>
          <a:ln w="127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0" name="椭圆 269"/>
          <p:cNvSpPr/>
          <p:nvPr/>
        </p:nvSpPr>
        <p:spPr bwMode="auto">
          <a:xfrm rot="20016694">
            <a:off x="6220465" y="3990516"/>
            <a:ext cx="88309" cy="88309"/>
          </a:xfrm>
          <a:prstGeom prst="ellipse">
            <a:avLst/>
          </a:prstGeom>
          <a:solidFill>
            <a:schemeClr val="bg1">
              <a:lumMod val="95000"/>
            </a:schemeClr>
          </a:solidFill>
          <a:ln w="12700" cap="flat" cmpd="sng" algn="ctr">
            <a:solidFill>
              <a:schemeClr val="bg1">
                <a:lumMod val="65000"/>
              </a:schemeClr>
            </a:solidFill>
            <a:prstDash val="solid"/>
            <a:round/>
            <a:headEnd type="none" w="med" len="med"/>
            <a:tailEnd type="none" w="med" len="med"/>
          </a:ln>
          <a:effectLst/>
        </p:spPr>
        <p:txBody>
          <a:bodyPr vert="horz" wrap="square" lIns="91440" tIns="45720" rIns="91440" bIns="45720" numCol="1" rtlCol="0" anchor="ctr" anchorCtr="0" compatLnSpc="1"/>
          <a:lstStyle/>
          <a:p>
            <a:pPr fontAlgn="base">
              <a:spcBef>
                <a:spcPct val="0"/>
              </a:spcBef>
              <a:spcAft>
                <a:spcPct val="0"/>
              </a:spcAft>
            </a:pPr>
            <a:endParaRPr lang="zh-CN" altLang="en-US" sz="2400" dirty="0">
              <a:solidFill>
                <a:schemeClr val="tx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8" name="矩形 307"/>
          <p:cNvSpPr/>
          <p:nvPr/>
        </p:nvSpPr>
        <p:spPr>
          <a:xfrm>
            <a:off x="8142432" y="2237657"/>
            <a:ext cx="1826141" cy="492443"/>
          </a:xfrm>
          <a:prstGeom prst="rect">
            <a:avLst/>
          </a:prstGeom>
          <a:noFill/>
        </p:spPr>
        <p:txBody>
          <a:bodyPr wrap="none" tIns="0" bIns="0">
            <a:spAutoFit/>
          </a:bodyPr>
          <a:lstStyle/>
          <a:p>
            <a:r>
              <a:rPr lang="zh-CN" altLang="en-US" sz="3200" ker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输入文字</a:t>
            </a:r>
            <a:endParaRPr lang="zh-CN" altLang="en-US" sz="32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9" name="矩形 308"/>
          <p:cNvSpPr/>
          <p:nvPr/>
        </p:nvSpPr>
        <p:spPr>
          <a:xfrm>
            <a:off x="1674558" y="3360366"/>
            <a:ext cx="1464428" cy="372313"/>
          </a:xfrm>
          <a:prstGeom prst="rect">
            <a:avLst/>
          </a:prstGeom>
          <a:noFill/>
        </p:spPr>
        <p:txBody>
          <a:bodyPr wrap="none" tIns="0" bIns="0">
            <a:spAutoFit/>
          </a:bodyPr>
          <a:lstStyle/>
          <a:p>
            <a:pPr algn="ctr"/>
            <a:r>
              <a:rPr lang="zh-CN" altLang="en-US" sz="2400" kern="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输入文字</a:t>
            </a:r>
            <a:endParaRPr lang="zh-CN" altLang="en-US" sz="2400"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0" name="矩形 309"/>
          <p:cNvSpPr/>
          <p:nvPr/>
        </p:nvSpPr>
        <p:spPr>
          <a:xfrm>
            <a:off x="3521731" y="2428060"/>
            <a:ext cx="1107996" cy="276999"/>
          </a:xfrm>
          <a:prstGeom prst="rect">
            <a:avLst/>
          </a:prstGeom>
          <a:noFill/>
        </p:spPr>
        <p:txBody>
          <a:bodyPr wrap="none" tIns="0" bIns="0">
            <a:spAutoFit/>
          </a:bodyPr>
          <a:lstStyle/>
          <a:p>
            <a:pPr algn="ctr"/>
            <a:r>
              <a:rPr lang="zh-CN" altLang="en-US" ker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输入文字</a:t>
            </a:r>
            <a:endParaRPr lang="zh-CN" altLang="en-US" kern="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1" name="矩形 310"/>
          <p:cNvSpPr/>
          <p:nvPr/>
        </p:nvSpPr>
        <p:spPr>
          <a:xfrm>
            <a:off x="8764135" y="3409885"/>
            <a:ext cx="1210588" cy="307777"/>
          </a:xfrm>
          <a:prstGeom prst="rect">
            <a:avLst/>
          </a:prstGeom>
          <a:noFill/>
        </p:spPr>
        <p:txBody>
          <a:bodyPr wrap="none" tIns="0" bIns="0">
            <a:spAutoFit/>
          </a:bodyPr>
          <a:lstStyle/>
          <a:p>
            <a:pPr algn="ctr"/>
            <a:r>
              <a:rPr lang="zh-CN" altLang="en-US" sz="2000" ker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输入文字</a:t>
            </a:r>
            <a:endParaRPr lang="zh-CN" altLang="en-US" sz="2000" kern="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2" name="矩形 311"/>
          <p:cNvSpPr/>
          <p:nvPr/>
        </p:nvSpPr>
        <p:spPr>
          <a:xfrm>
            <a:off x="9529389" y="4206382"/>
            <a:ext cx="902811" cy="215443"/>
          </a:xfrm>
          <a:prstGeom prst="rect">
            <a:avLst/>
          </a:prstGeom>
          <a:noFill/>
        </p:spPr>
        <p:txBody>
          <a:bodyPr wrap="none" tIns="0" bIns="0">
            <a:spAutoFit/>
          </a:bodyPr>
          <a:lstStyle/>
          <a:p>
            <a:pPr algn="ctr"/>
            <a:r>
              <a:rPr lang="zh-CN" altLang="en-US" sz="1400" kern="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rPr>
              <a:t>输入文字</a:t>
            </a:r>
            <a:endParaRPr lang="zh-CN" altLang="en-US" sz="1400" kern="0" dirty="0">
              <a:solidFill>
                <a:schemeClr val="bg1">
                  <a:lumMod val="6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3" name="矩形 312"/>
          <p:cNvSpPr/>
          <p:nvPr/>
        </p:nvSpPr>
        <p:spPr>
          <a:xfrm>
            <a:off x="8338363" y="4751511"/>
            <a:ext cx="1107996" cy="276999"/>
          </a:xfrm>
          <a:prstGeom prst="rect">
            <a:avLst/>
          </a:prstGeom>
          <a:noFill/>
        </p:spPr>
        <p:txBody>
          <a:bodyPr wrap="none" tIns="0" bIns="0">
            <a:spAutoFit/>
          </a:bodyPr>
          <a:lstStyle/>
          <a:p>
            <a:pPr algn="ctr"/>
            <a:r>
              <a:rPr lang="zh-CN" altLang="en-US" kern="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输入文字</a:t>
            </a:r>
            <a:endParaRPr lang="zh-CN" altLang="en-US" kern="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4" name="矩形 313"/>
          <p:cNvSpPr/>
          <p:nvPr/>
        </p:nvSpPr>
        <p:spPr>
          <a:xfrm>
            <a:off x="4060349" y="4733813"/>
            <a:ext cx="1107996" cy="276999"/>
          </a:xfrm>
          <a:prstGeom prst="rect">
            <a:avLst/>
          </a:prstGeom>
          <a:noFill/>
        </p:spPr>
        <p:txBody>
          <a:bodyPr wrap="none" tIns="0" bIns="0">
            <a:spAutoFit/>
          </a:bodyPr>
          <a:lstStyle/>
          <a:p>
            <a:pPr algn="ctr"/>
            <a:r>
              <a:rPr lang="zh-CN" altLang="en-US" ker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输入文字</a:t>
            </a:r>
            <a:endParaRPr lang="zh-CN" altLang="en-US" kern="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5" name="矩形 314"/>
          <p:cNvSpPr/>
          <p:nvPr/>
        </p:nvSpPr>
        <p:spPr>
          <a:xfrm>
            <a:off x="3444865" y="4266723"/>
            <a:ext cx="800219" cy="184665"/>
          </a:xfrm>
          <a:prstGeom prst="rect">
            <a:avLst/>
          </a:prstGeom>
          <a:noFill/>
        </p:spPr>
        <p:txBody>
          <a:bodyPr wrap="none" tIns="0" bIns="0">
            <a:spAutoFit/>
          </a:bodyPr>
          <a:lstStyle/>
          <a:p>
            <a:pPr algn="ctr"/>
            <a:r>
              <a:rPr lang="zh-CN" altLang="en-US" sz="1200" kern="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rPr>
              <a:t>输入文字</a:t>
            </a:r>
            <a:endParaRPr lang="zh-CN" altLang="en-US" sz="1200" kern="0" dirty="0">
              <a:solidFill>
                <a:schemeClr val="bg1">
                  <a:lumMod val="7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微软雅黑" panose="020B0503020204020204" pitchFamily="34" charset="-122"/>
              </a:rPr>
              <a:t>请在这里输入标题</a:t>
            </a:r>
            <a:endParaRPr lang="zh-CN" altLang="en-US">
              <a:sym typeface="微软雅黑" panose="020B0503020204020204" pitchFamily="34" charset="-122"/>
            </a:endParaRPr>
          </a:p>
        </p:txBody>
      </p:sp>
      <p:grpSp>
        <p:nvGrpSpPr>
          <p:cNvPr id="3" name="组合 2"/>
          <p:cNvGrpSpPr/>
          <p:nvPr/>
        </p:nvGrpSpPr>
        <p:grpSpPr>
          <a:xfrm>
            <a:off x="4353895" y="2764974"/>
            <a:ext cx="3887858" cy="2073974"/>
            <a:chOff x="3757585" y="2376966"/>
            <a:chExt cx="4988855" cy="2661300"/>
          </a:xfrm>
        </p:grpSpPr>
        <p:grpSp>
          <p:nvGrpSpPr>
            <p:cNvPr id="4" name="Группа 1"/>
            <p:cNvGrpSpPr/>
            <p:nvPr/>
          </p:nvGrpSpPr>
          <p:grpSpPr>
            <a:xfrm>
              <a:off x="3757585" y="2376966"/>
              <a:ext cx="2400859" cy="1247862"/>
              <a:chOff x="7341777" y="5058594"/>
              <a:chExt cx="4672320" cy="2428469"/>
            </a:xfrm>
          </p:grpSpPr>
          <p:sp>
            <p:nvSpPr>
              <p:cNvPr id="18" name="Freeform 221"/>
              <p:cNvSpPr/>
              <p:nvPr/>
            </p:nvSpPr>
            <p:spPr bwMode="auto">
              <a:xfrm>
                <a:off x="8358811" y="5058594"/>
                <a:ext cx="3655286" cy="2428469"/>
              </a:xfrm>
              <a:custGeom>
                <a:avLst/>
                <a:gdLst>
                  <a:gd name="T0" fmla="*/ 44 w 363"/>
                  <a:gd name="T1" fmla="*/ 20 h 241"/>
                  <a:gd name="T2" fmla="*/ 238 w 363"/>
                  <a:gd name="T3" fmla="*/ 213 h 241"/>
                  <a:gd name="T4" fmla="*/ 210 w 363"/>
                  <a:gd name="T5" fmla="*/ 241 h 241"/>
                  <a:gd name="T6" fmla="*/ 363 w 363"/>
                  <a:gd name="T7" fmla="*/ 241 h 241"/>
                  <a:gd name="T8" fmla="*/ 363 w 363"/>
                  <a:gd name="T9" fmla="*/ 88 h 241"/>
                  <a:gd name="T10" fmla="*/ 336 w 363"/>
                  <a:gd name="T11" fmla="*/ 116 h 241"/>
                  <a:gd name="T12" fmla="*/ 244 w 363"/>
                  <a:gd name="T13" fmla="*/ 24 h 241"/>
                  <a:gd name="T14" fmla="*/ 187 w 363"/>
                  <a:gd name="T15" fmla="*/ 0 h 241"/>
                  <a:gd name="T16" fmla="*/ 0 w 363"/>
                  <a:gd name="T17" fmla="*/ 0 h 241"/>
                  <a:gd name="T18" fmla="*/ 44 w 363"/>
                  <a:gd name="T19" fmla="*/ 2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3" h="241">
                    <a:moveTo>
                      <a:pt x="44" y="20"/>
                    </a:moveTo>
                    <a:cubicBezTo>
                      <a:pt x="238" y="213"/>
                      <a:pt x="238" y="213"/>
                      <a:pt x="238" y="213"/>
                    </a:cubicBezTo>
                    <a:cubicBezTo>
                      <a:pt x="210" y="241"/>
                      <a:pt x="210" y="241"/>
                      <a:pt x="210" y="241"/>
                    </a:cubicBezTo>
                    <a:cubicBezTo>
                      <a:pt x="363" y="241"/>
                      <a:pt x="363" y="241"/>
                      <a:pt x="363" y="241"/>
                    </a:cubicBezTo>
                    <a:cubicBezTo>
                      <a:pt x="363" y="88"/>
                      <a:pt x="363" y="88"/>
                      <a:pt x="363" y="88"/>
                    </a:cubicBezTo>
                    <a:cubicBezTo>
                      <a:pt x="336" y="116"/>
                      <a:pt x="336" y="116"/>
                      <a:pt x="336" y="116"/>
                    </a:cubicBezTo>
                    <a:cubicBezTo>
                      <a:pt x="244" y="24"/>
                      <a:pt x="244" y="24"/>
                      <a:pt x="244" y="24"/>
                    </a:cubicBezTo>
                    <a:cubicBezTo>
                      <a:pt x="229" y="9"/>
                      <a:pt x="208" y="0"/>
                      <a:pt x="187" y="0"/>
                    </a:cubicBezTo>
                    <a:cubicBezTo>
                      <a:pt x="0" y="0"/>
                      <a:pt x="0" y="0"/>
                      <a:pt x="0" y="0"/>
                    </a:cubicBezTo>
                    <a:cubicBezTo>
                      <a:pt x="16" y="1"/>
                      <a:pt x="32" y="7"/>
                      <a:pt x="44" y="20"/>
                    </a:cubicBezTo>
                    <a:close/>
                  </a:path>
                </a:pathLst>
              </a:custGeom>
              <a:solidFill>
                <a:schemeClr val="bg1">
                  <a:lumMod val="85000"/>
                </a:schemeClr>
              </a:solidFill>
              <a:ln>
                <a:noFill/>
              </a:ln>
            </p:spPr>
            <p:txBody>
              <a:bodyPr vert="horz" wrap="square" lIns="34286" tIns="17143" rIns="34286" bIns="17143"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ru-RU" sz="3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5" name="Freeform 222"/>
              <p:cNvSpPr/>
              <p:nvPr/>
            </p:nvSpPr>
            <p:spPr bwMode="auto">
              <a:xfrm>
                <a:off x="7341777" y="5058594"/>
                <a:ext cx="1983725" cy="716622"/>
              </a:xfrm>
              <a:custGeom>
                <a:avLst/>
                <a:gdLst>
                  <a:gd name="T0" fmla="*/ 52 w 197"/>
                  <a:gd name="T1" fmla="*/ 20 h 71"/>
                  <a:gd name="T2" fmla="*/ 96 w 197"/>
                  <a:gd name="T3" fmla="*/ 0 h 71"/>
                  <a:gd name="T4" fmla="*/ 98 w 197"/>
                  <a:gd name="T5" fmla="*/ 0 h 71"/>
                  <a:gd name="T6" fmla="*/ 145 w 197"/>
                  <a:gd name="T7" fmla="*/ 20 h 71"/>
                  <a:gd name="T8" fmla="*/ 197 w 197"/>
                  <a:gd name="T9" fmla="*/ 71 h 71"/>
                  <a:gd name="T10" fmla="*/ 0 w 197"/>
                  <a:gd name="T11" fmla="*/ 71 h 71"/>
                  <a:gd name="T12" fmla="*/ 52 w 197"/>
                  <a:gd name="T13" fmla="*/ 20 h 71"/>
                </a:gdLst>
                <a:ahLst/>
                <a:cxnLst>
                  <a:cxn ang="0">
                    <a:pos x="T0" y="T1"/>
                  </a:cxn>
                  <a:cxn ang="0">
                    <a:pos x="T2" y="T3"/>
                  </a:cxn>
                  <a:cxn ang="0">
                    <a:pos x="T4" y="T5"/>
                  </a:cxn>
                  <a:cxn ang="0">
                    <a:pos x="T6" y="T7"/>
                  </a:cxn>
                  <a:cxn ang="0">
                    <a:pos x="T8" y="T9"/>
                  </a:cxn>
                  <a:cxn ang="0">
                    <a:pos x="T10" y="T11"/>
                  </a:cxn>
                  <a:cxn ang="0">
                    <a:pos x="T12" y="T13"/>
                  </a:cxn>
                </a:cxnLst>
                <a:rect l="0" t="0" r="r" b="b"/>
                <a:pathLst>
                  <a:path w="197" h="71">
                    <a:moveTo>
                      <a:pt x="52" y="20"/>
                    </a:moveTo>
                    <a:cubicBezTo>
                      <a:pt x="63" y="8"/>
                      <a:pt x="79" y="1"/>
                      <a:pt x="96" y="0"/>
                    </a:cubicBezTo>
                    <a:cubicBezTo>
                      <a:pt x="97" y="0"/>
                      <a:pt x="97" y="0"/>
                      <a:pt x="98" y="0"/>
                    </a:cubicBezTo>
                    <a:cubicBezTo>
                      <a:pt x="115" y="0"/>
                      <a:pt x="132" y="7"/>
                      <a:pt x="145" y="20"/>
                    </a:cubicBezTo>
                    <a:cubicBezTo>
                      <a:pt x="197" y="71"/>
                      <a:pt x="197" y="71"/>
                      <a:pt x="197" y="71"/>
                    </a:cubicBezTo>
                    <a:cubicBezTo>
                      <a:pt x="0" y="71"/>
                      <a:pt x="0" y="71"/>
                      <a:pt x="0" y="71"/>
                    </a:cubicBezTo>
                    <a:lnTo>
                      <a:pt x="52" y="20"/>
                    </a:lnTo>
                    <a:close/>
                  </a:path>
                </a:pathLst>
              </a:custGeom>
              <a:solidFill>
                <a:schemeClr val="bg1">
                  <a:lumMod val="75000"/>
                </a:schemeClr>
              </a:solidFill>
              <a:ln>
                <a:noFill/>
              </a:ln>
            </p:spPr>
            <p:txBody>
              <a:bodyPr vert="horz" wrap="square" lIns="34286" tIns="17143" rIns="34286" bIns="17143" numCol="1" anchor="t" anchorCtr="0" compatLnSpc="1"/>
              <a:lstStyle/>
              <a:p>
                <a:endParaRPr lang="ru-RU" sz="3000">
                  <a:solidFill>
                    <a:srgbClr val="404040"/>
                  </a:solidFill>
                  <a:latin typeface="微软雅黑" panose="020B0503020204020204" pitchFamily="34" charset="-122"/>
                  <a:ea typeface="微软雅黑" panose="020B0503020204020204" pitchFamily="34" charset="-122"/>
                  <a:cs typeface="+mn-ea"/>
                  <a:sym typeface="+mn-lt"/>
                </a:endParaRPr>
              </a:p>
            </p:txBody>
          </p:sp>
          <p:sp>
            <p:nvSpPr>
              <p:cNvPr id="27" name="Rectangle 158"/>
              <p:cNvSpPr>
                <a:spLocks noChangeArrowheads="1"/>
              </p:cNvSpPr>
              <p:nvPr/>
            </p:nvSpPr>
            <p:spPr bwMode="auto">
              <a:xfrm>
                <a:off x="10850665" y="6857523"/>
                <a:ext cx="1653" cy="165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34286" tIns="17143" rIns="34286" bIns="17143"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ru-RU" sz="3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8" name="Текст 4"/>
              <p:cNvSpPr txBox="1"/>
              <p:nvPr/>
            </p:nvSpPr>
            <p:spPr>
              <a:xfrm>
                <a:off x="10766106" y="6222396"/>
                <a:ext cx="1227219" cy="1033757"/>
              </a:xfrm>
              <a:prstGeom prst="rect">
                <a:avLst/>
              </a:prstGeom>
            </p:spPr>
            <p:txBody>
              <a:bodyPr anchor="ctr"/>
              <a:lstStyle>
                <a:lvl1pPr marL="914400" indent="-914400" algn="l" defTabSz="2438400" rtl="0" eaLnBrk="1" latinLnBrk="0" hangingPunct="1">
                  <a:spcBef>
                    <a:spcPct val="20000"/>
                  </a:spcBef>
                  <a:buFont typeface="Arial" panose="020B0604020202020204" pitchFamily="34" charset="0"/>
                  <a:buChar char="•"/>
                  <a:defRPr sz="8500" kern="1200">
                    <a:solidFill>
                      <a:schemeClr val="tx1"/>
                    </a:solidFill>
                    <a:latin typeface="+mn-lt"/>
                    <a:ea typeface="+mn-ea"/>
                    <a:cs typeface="+mn-cs"/>
                  </a:defRPr>
                </a:lvl1pPr>
                <a:lvl2pPr marL="1981200" indent="-762000" algn="l" defTabSz="2438400" rtl="0" eaLnBrk="1" latinLnBrk="0" hangingPunct="1">
                  <a:spcBef>
                    <a:spcPct val="20000"/>
                  </a:spcBef>
                  <a:buFont typeface="Arial" panose="020B0604020202020204" pitchFamily="34" charset="0"/>
                  <a:buChar char="–"/>
                  <a:defRPr sz="7500" kern="1200">
                    <a:solidFill>
                      <a:schemeClr val="tx1"/>
                    </a:solidFill>
                    <a:latin typeface="+mn-lt"/>
                    <a:ea typeface="+mn-ea"/>
                    <a:cs typeface="+mn-cs"/>
                  </a:defRPr>
                </a:lvl2pPr>
                <a:lvl3pPr marL="3048000" indent="-609600" algn="l" defTabSz="243840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3pPr>
                <a:lvl4pPr marL="42678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4pPr>
                <a:lvl5pPr marL="54870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5pPr>
                <a:lvl6pPr marL="67062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4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6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4470"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marR="0" lvl="0" indent="0" algn="ctr" defTabSz="2438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D</a:t>
                </a:r>
                <a:endParaRPr kumimoji="0" 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5" name="Группа 4"/>
            <p:cNvGrpSpPr/>
            <p:nvPr/>
          </p:nvGrpSpPr>
          <p:grpSpPr>
            <a:xfrm>
              <a:off x="3757585" y="3790404"/>
              <a:ext cx="2400859" cy="1247862"/>
              <a:chOff x="7341777" y="7809290"/>
              <a:chExt cx="4672320" cy="2428469"/>
            </a:xfrm>
          </p:grpSpPr>
          <p:sp>
            <p:nvSpPr>
              <p:cNvPr id="15" name="Freeform 224"/>
              <p:cNvSpPr/>
              <p:nvPr/>
            </p:nvSpPr>
            <p:spPr bwMode="auto">
              <a:xfrm>
                <a:off x="8358811" y="7809290"/>
                <a:ext cx="3655286" cy="2428469"/>
              </a:xfrm>
              <a:custGeom>
                <a:avLst/>
                <a:gdLst>
                  <a:gd name="T0" fmla="*/ 44 w 363"/>
                  <a:gd name="T1" fmla="*/ 221 h 241"/>
                  <a:gd name="T2" fmla="*/ 238 w 363"/>
                  <a:gd name="T3" fmla="*/ 28 h 241"/>
                  <a:gd name="T4" fmla="*/ 210 w 363"/>
                  <a:gd name="T5" fmla="*/ 0 h 241"/>
                  <a:gd name="T6" fmla="*/ 363 w 363"/>
                  <a:gd name="T7" fmla="*/ 1 h 241"/>
                  <a:gd name="T8" fmla="*/ 363 w 363"/>
                  <a:gd name="T9" fmla="*/ 153 h 241"/>
                  <a:gd name="T10" fmla="*/ 336 w 363"/>
                  <a:gd name="T11" fmla="*/ 125 h 241"/>
                  <a:gd name="T12" fmla="*/ 244 w 363"/>
                  <a:gd name="T13" fmla="*/ 217 h 241"/>
                  <a:gd name="T14" fmla="*/ 187 w 363"/>
                  <a:gd name="T15" fmla="*/ 241 h 241"/>
                  <a:gd name="T16" fmla="*/ 0 w 363"/>
                  <a:gd name="T17" fmla="*/ 241 h 241"/>
                  <a:gd name="T18" fmla="*/ 44 w 363"/>
                  <a:gd name="T19" fmla="*/ 22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3" h="241">
                    <a:moveTo>
                      <a:pt x="44" y="221"/>
                    </a:moveTo>
                    <a:cubicBezTo>
                      <a:pt x="238" y="28"/>
                      <a:pt x="238" y="28"/>
                      <a:pt x="238" y="28"/>
                    </a:cubicBezTo>
                    <a:cubicBezTo>
                      <a:pt x="210" y="0"/>
                      <a:pt x="210" y="0"/>
                      <a:pt x="210" y="0"/>
                    </a:cubicBezTo>
                    <a:cubicBezTo>
                      <a:pt x="363" y="1"/>
                      <a:pt x="363" y="1"/>
                      <a:pt x="363" y="1"/>
                    </a:cubicBezTo>
                    <a:cubicBezTo>
                      <a:pt x="363" y="153"/>
                      <a:pt x="363" y="153"/>
                      <a:pt x="363" y="153"/>
                    </a:cubicBezTo>
                    <a:cubicBezTo>
                      <a:pt x="336" y="125"/>
                      <a:pt x="336" y="125"/>
                      <a:pt x="336" y="125"/>
                    </a:cubicBezTo>
                    <a:cubicBezTo>
                      <a:pt x="244" y="217"/>
                      <a:pt x="244" y="217"/>
                      <a:pt x="244" y="217"/>
                    </a:cubicBezTo>
                    <a:cubicBezTo>
                      <a:pt x="229" y="232"/>
                      <a:pt x="208" y="241"/>
                      <a:pt x="187" y="241"/>
                    </a:cubicBezTo>
                    <a:cubicBezTo>
                      <a:pt x="0" y="241"/>
                      <a:pt x="0" y="241"/>
                      <a:pt x="0" y="241"/>
                    </a:cubicBezTo>
                    <a:cubicBezTo>
                      <a:pt x="16" y="240"/>
                      <a:pt x="32" y="234"/>
                      <a:pt x="44" y="221"/>
                    </a:cubicBezTo>
                    <a:close/>
                  </a:path>
                </a:pathLst>
              </a:custGeom>
              <a:solidFill>
                <a:schemeClr val="bg1">
                  <a:lumMod val="85000"/>
                </a:schemeClr>
              </a:solidFill>
              <a:ln>
                <a:noFill/>
              </a:ln>
            </p:spPr>
            <p:txBody>
              <a:bodyPr vert="horz" wrap="square" lIns="34286" tIns="17143" rIns="34286" bIns="17143" numCol="1" anchor="t" anchorCtr="0" compatLnSpc="1"/>
              <a:lstStyle/>
              <a:p>
                <a:endParaRPr lang="ru-RU" sz="3000">
                  <a:solidFill>
                    <a:srgbClr val="404040"/>
                  </a:solidFill>
                  <a:latin typeface="微软雅黑" panose="020B0503020204020204" pitchFamily="34" charset="-122"/>
                  <a:ea typeface="微软雅黑" panose="020B0503020204020204" pitchFamily="34" charset="-122"/>
                  <a:cs typeface="+mn-ea"/>
                  <a:sym typeface="+mn-lt"/>
                </a:endParaRPr>
              </a:p>
            </p:txBody>
          </p:sp>
          <p:sp>
            <p:nvSpPr>
              <p:cNvPr id="16" name="Freeform 225"/>
              <p:cNvSpPr/>
              <p:nvPr/>
            </p:nvSpPr>
            <p:spPr bwMode="auto">
              <a:xfrm>
                <a:off x="7341777" y="9522807"/>
                <a:ext cx="1983725" cy="714946"/>
              </a:xfrm>
              <a:custGeom>
                <a:avLst/>
                <a:gdLst>
                  <a:gd name="T0" fmla="*/ 52 w 197"/>
                  <a:gd name="T1" fmla="*/ 51 h 71"/>
                  <a:gd name="T2" fmla="*/ 96 w 197"/>
                  <a:gd name="T3" fmla="*/ 71 h 71"/>
                  <a:gd name="T4" fmla="*/ 98 w 197"/>
                  <a:gd name="T5" fmla="*/ 71 h 71"/>
                  <a:gd name="T6" fmla="*/ 145 w 197"/>
                  <a:gd name="T7" fmla="*/ 51 h 71"/>
                  <a:gd name="T8" fmla="*/ 197 w 197"/>
                  <a:gd name="T9" fmla="*/ 0 h 71"/>
                  <a:gd name="T10" fmla="*/ 0 w 197"/>
                  <a:gd name="T11" fmla="*/ 0 h 71"/>
                  <a:gd name="T12" fmla="*/ 52 w 197"/>
                  <a:gd name="T13" fmla="*/ 51 h 71"/>
                </a:gdLst>
                <a:ahLst/>
                <a:cxnLst>
                  <a:cxn ang="0">
                    <a:pos x="T0" y="T1"/>
                  </a:cxn>
                  <a:cxn ang="0">
                    <a:pos x="T2" y="T3"/>
                  </a:cxn>
                  <a:cxn ang="0">
                    <a:pos x="T4" y="T5"/>
                  </a:cxn>
                  <a:cxn ang="0">
                    <a:pos x="T6" y="T7"/>
                  </a:cxn>
                  <a:cxn ang="0">
                    <a:pos x="T8" y="T9"/>
                  </a:cxn>
                  <a:cxn ang="0">
                    <a:pos x="T10" y="T11"/>
                  </a:cxn>
                  <a:cxn ang="0">
                    <a:pos x="T12" y="T13"/>
                  </a:cxn>
                </a:cxnLst>
                <a:rect l="0" t="0" r="r" b="b"/>
                <a:pathLst>
                  <a:path w="197" h="71">
                    <a:moveTo>
                      <a:pt x="52" y="51"/>
                    </a:moveTo>
                    <a:cubicBezTo>
                      <a:pt x="63" y="63"/>
                      <a:pt x="79" y="70"/>
                      <a:pt x="96" y="71"/>
                    </a:cubicBezTo>
                    <a:cubicBezTo>
                      <a:pt x="97" y="71"/>
                      <a:pt x="97" y="71"/>
                      <a:pt x="98" y="71"/>
                    </a:cubicBezTo>
                    <a:cubicBezTo>
                      <a:pt x="115" y="71"/>
                      <a:pt x="132" y="64"/>
                      <a:pt x="145" y="51"/>
                    </a:cubicBezTo>
                    <a:cubicBezTo>
                      <a:pt x="197" y="0"/>
                      <a:pt x="197" y="0"/>
                      <a:pt x="197" y="0"/>
                    </a:cubicBezTo>
                    <a:cubicBezTo>
                      <a:pt x="0" y="0"/>
                      <a:pt x="0" y="0"/>
                      <a:pt x="0" y="0"/>
                    </a:cubicBezTo>
                    <a:lnTo>
                      <a:pt x="52" y="51"/>
                    </a:lnTo>
                    <a:close/>
                  </a:path>
                </a:pathLst>
              </a:custGeom>
              <a:solidFill>
                <a:schemeClr val="bg1">
                  <a:lumMod val="75000"/>
                </a:schemeClr>
              </a:solidFill>
              <a:ln>
                <a:noFill/>
              </a:ln>
            </p:spPr>
            <p:txBody>
              <a:bodyPr vert="horz" wrap="square" lIns="34286" tIns="17143" rIns="34286" bIns="17143"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ru-RU" sz="3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7" name="Текст 4"/>
              <p:cNvSpPr txBox="1"/>
              <p:nvPr/>
            </p:nvSpPr>
            <p:spPr>
              <a:xfrm>
                <a:off x="10719792" y="8037822"/>
                <a:ext cx="1227219" cy="1033757"/>
              </a:xfrm>
              <a:prstGeom prst="rect">
                <a:avLst/>
              </a:prstGeom>
            </p:spPr>
            <p:txBody>
              <a:bodyPr anchor="ctr"/>
              <a:lstStyle>
                <a:lvl1pPr marL="914400" indent="-914400" algn="l" defTabSz="2438400" rtl="0" eaLnBrk="1" latinLnBrk="0" hangingPunct="1">
                  <a:spcBef>
                    <a:spcPct val="20000"/>
                  </a:spcBef>
                  <a:buFont typeface="Arial" panose="020B0604020202020204" pitchFamily="34" charset="0"/>
                  <a:buChar char="•"/>
                  <a:defRPr sz="8500" kern="1200">
                    <a:solidFill>
                      <a:schemeClr val="tx1"/>
                    </a:solidFill>
                    <a:latin typeface="+mn-lt"/>
                    <a:ea typeface="+mn-ea"/>
                    <a:cs typeface="+mn-cs"/>
                  </a:defRPr>
                </a:lvl1pPr>
                <a:lvl2pPr marL="1981200" indent="-762000" algn="l" defTabSz="2438400" rtl="0" eaLnBrk="1" latinLnBrk="0" hangingPunct="1">
                  <a:spcBef>
                    <a:spcPct val="20000"/>
                  </a:spcBef>
                  <a:buFont typeface="Arial" panose="020B0604020202020204" pitchFamily="34" charset="0"/>
                  <a:buChar char="–"/>
                  <a:defRPr sz="7500" kern="1200">
                    <a:solidFill>
                      <a:schemeClr val="tx1"/>
                    </a:solidFill>
                    <a:latin typeface="+mn-lt"/>
                    <a:ea typeface="+mn-ea"/>
                    <a:cs typeface="+mn-cs"/>
                  </a:defRPr>
                </a:lvl2pPr>
                <a:lvl3pPr marL="3048000" indent="-609600" algn="l" defTabSz="243840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3pPr>
                <a:lvl4pPr marL="42678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4pPr>
                <a:lvl5pPr marL="54870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5pPr>
                <a:lvl6pPr marL="67062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4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6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4470"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marR="0" lvl="0" indent="0" algn="ctr" defTabSz="2438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C</a:t>
                </a:r>
                <a:endParaRPr kumimoji="0" 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6" name="Группа 3"/>
            <p:cNvGrpSpPr/>
            <p:nvPr/>
          </p:nvGrpSpPr>
          <p:grpSpPr>
            <a:xfrm>
              <a:off x="6349895" y="2376966"/>
              <a:ext cx="2396545" cy="1247862"/>
              <a:chOff x="12386677" y="5058594"/>
              <a:chExt cx="4663925" cy="2428469"/>
            </a:xfrm>
          </p:grpSpPr>
          <p:grpSp>
            <p:nvGrpSpPr>
              <p:cNvPr id="11" name="Группа 11"/>
              <p:cNvGrpSpPr/>
              <p:nvPr/>
            </p:nvGrpSpPr>
            <p:grpSpPr>
              <a:xfrm>
                <a:off x="12386677" y="5058594"/>
                <a:ext cx="4663925" cy="2428469"/>
                <a:chOff x="6158190" y="2533973"/>
                <a:chExt cx="2415900" cy="1257940"/>
              </a:xfrm>
            </p:grpSpPr>
            <p:sp>
              <p:nvSpPr>
                <p:cNvPr id="13" name="Freeform 218"/>
                <p:cNvSpPr/>
                <p:nvPr/>
              </p:nvSpPr>
              <p:spPr bwMode="auto">
                <a:xfrm>
                  <a:off x="6158190" y="2533973"/>
                  <a:ext cx="1894297" cy="1257940"/>
                </a:xfrm>
                <a:custGeom>
                  <a:avLst/>
                  <a:gdLst>
                    <a:gd name="T0" fmla="*/ 319 w 363"/>
                    <a:gd name="T1" fmla="*/ 20 h 241"/>
                    <a:gd name="T2" fmla="*/ 125 w 363"/>
                    <a:gd name="T3" fmla="*/ 213 h 241"/>
                    <a:gd name="T4" fmla="*/ 152 w 363"/>
                    <a:gd name="T5" fmla="*/ 241 h 241"/>
                    <a:gd name="T6" fmla="*/ 0 w 363"/>
                    <a:gd name="T7" fmla="*/ 240 h 241"/>
                    <a:gd name="T8" fmla="*/ 0 w 363"/>
                    <a:gd name="T9" fmla="*/ 88 h 241"/>
                    <a:gd name="T10" fmla="*/ 27 w 363"/>
                    <a:gd name="T11" fmla="*/ 116 h 241"/>
                    <a:gd name="T12" fmla="*/ 119 w 363"/>
                    <a:gd name="T13" fmla="*/ 24 h 241"/>
                    <a:gd name="T14" fmla="*/ 176 w 363"/>
                    <a:gd name="T15" fmla="*/ 0 h 241"/>
                    <a:gd name="T16" fmla="*/ 363 w 363"/>
                    <a:gd name="T17" fmla="*/ 0 h 241"/>
                    <a:gd name="T18" fmla="*/ 319 w 363"/>
                    <a:gd name="T19" fmla="*/ 2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3" h="241">
                      <a:moveTo>
                        <a:pt x="319" y="20"/>
                      </a:moveTo>
                      <a:cubicBezTo>
                        <a:pt x="125" y="213"/>
                        <a:pt x="125" y="213"/>
                        <a:pt x="125" y="213"/>
                      </a:cubicBezTo>
                      <a:cubicBezTo>
                        <a:pt x="152" y="241"/>
                        <a:pt x="152" y="241"/>
                        <a:pt x="152" y="241"/>
                      </a:cubicBezTo>
                      <a:cubicBezTo>
                        <a:pt x="0" y="240"/>
                        <a:pt x="0" y="240"/>
                        <a:pt x="0" y="240"/>
                      </a:cubicBezTo>
                      <a:cubicBezTo>
                        <a:pt x="0" y="88"/>
                        <a:pt x="0" y="88"/>
                        <a:pt x="0" y="88"/>
                      </a:cubicBezTo>
                      <a:cubicBezTo>
                        <a:pt x="27" y="116"/>
                        <a:pt x="27" y="116"/>
                        <a:pt x="27" y="116"/>
                      </a:cubicBezTo>
                      <a:cubicBezTo>
                        <a:pt x="119" y="24"/>
                        <a:pt x="119" y="24"/>
                        <a:pt x="119" y="24"/>
                      </a:cubicBezTo>
                      <a:cubicBezTo>
                        <a:pt x="134" y="9"/>
                        <a:pt x="155" y="0"/>
                        <a:pt x="176" y="0"/>
                      </a:cubicBezTo>
                      <a:cubicBezTo>
                        <a:pt x="363" y="0"/>
                        <a:pt x="363" y="0"/>
                        <a:pt x="363" y="0"/>
                      </a:cubicBezTo>
                      <a:cubicBezTo>
                        <a:pt x="347" y="1"/>
                        <a:pt x="331" y="7"/>
                        <a:pt x="319" y="20"/>
                      </a:cubicBezTo>
                      <a:close/>
                    </a:path>
                  </a:pathLst>
                </a:custGeom>
                <a:solidFill>
                  <a:schemeClr val="accent1"/>
                </a:solidFill>
                <a:ln>
                  <a:noFill/>
                </a:ln>
              </p:spPr>
              <p:txBody>
                <a:bodyPr vert="horz" wrap="square" lIns="34286" tIns="17143" rIns="34286" bIns="17143"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ru-RU" sz="3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 name="Freeform 219"/>
                <p:cNvSpPr/>
                <p:nvPr/>
              </p:nvSpPr>
              <p:spPr bwMode="auto">
                <a:xfrm>
                  <a:off x="7551744" y="2533973"/>
                  <a:ext cx="1022346" cy="371208"/>
                </a:xfrm>
                <a:custGeom>
                  <a:avLst/>
                  <a:gdLst>
                    <a:gd name="T0" fmla="*/ 145 w 196"/>
                    <a:gd name="T1" fmla="*/ 20 h 71"/>
                    <a:gd name="T2" fmla="*/ 101 w 196"/>
                    <a:gd name="T3" fmla="*/ 0 h 71"/>
                    <a:gd name="T4" fmla="*/ 99 w 196"/>
                    <a:gd name="T5" fmla="*/ 0 h 71"/>
                    <a:gd name="T6" fmla="*/ 52 w 196"/>
                    <a:gd name="T7" fmla="*/ 20 h 71"/>
                    <a:gd name="T8" fmla="*/ 0 w 196"/>
                    <a:gd name="T9" fmla="*/ 71 h 71"/>
                    <a:gd name="T10" fmla="*/ 196 w 196"/>
                    <a:gd name="T11" fmla="*/ 71 h 71"/>
                    <a:gd name="T12" fmla="*/ 145 w 196"/>
                    <a:gd name="T13" fmla="*/ 20 h 71"/>
                  </a:gdLst>
                  <a:ahLst/>
                  <a:cxnLst>
                    <a:cxn ang="0">
                      <a:pos x="T0" y="T1"/>
                    </a:cxn>
                    <a:cxn ang="0">
                      <a:pos x="T2" y="T3"/>
                    </a:cxn>
                    <a:cxn ang="0">
                      <a:pos x="T4" y="T5"/>
                    </a:cxn>
                    <a:cxn ang="0">
                      <a:pos x="T6" y="T7"/>
                    </a:cxn>
                    <a:cxn ang="0">
                      <a:pos x="T8" y="T9"/>
                    </a:cxn>
                    <a:cxn ang="0">
                      <a:pos x="T10" y="T11"/>
                    </a:cxn>
                    <a:cxn ang="0">
                      <a:pos x="T12" y="T13"/>
                    </a:cxn>
                  </a:cxnLst>
                  <a:rect l="0" t="0" r="r" b="b"/>
                  <a:pathLst>
                    <a:path w="196" h="71">
                      <a:moveTo>
                        <a:pt x="145" y="20"/>
                      </a:moveTo>
                      <a:cubicBezTo>
                        <a:pt x="133" y="8"/>
                        <a:pt x="118" y="1"/>
                        <a:pt x="101" y="0"/>
                      </a:cubicBezTo>
                      <a:cubicBezTo>
                        <a:pt x="100" y="0"/>
                        <a:pt x="99" y="0"/>
                        <a:pt x="99" y="0"/>
                      </a:cubicBezTo>
                      <a:cubicBezTo>
                        <a:pt x="82" y="0"/>
                        <a:pt x="65" y="7"/>
                        <a:pt x="52" y="20"/>
                      </a:cubicBezTo>
                      <a:cubicBezTo>
                        <a:pt x="0" y="71"/>
                        <a:pt x="0" y="71"/>
                        <a:pt x="0" y="71"/>
                      </a:cubicBezTo>
                      <a:cubicBezTo>
                        <a:pt x="196" y="71"/>
                        <a:pt x="196" y="71"/>
                        <a:pt x="196" y="71"/>
                      </a:cubicBezTo>
                      <a:lnTo>
                        <a:pt x="145" y="20"/>
                      </a:lnTo>
                      <a:close/>
                    </a:path>
                  </a:pathLst>
                </a:custGeom>
                <a:solidFill>
                  <a:schemeClr val="accent1"/>
                </a:solidFill>
                <a:ln>
                  <a:noFill/>
                </a:ln>
              </p:spPr>
              <p:txBody>
                <a:bodyPr vert="horz" wrap="square" lIns="34286" tIns="17143" rIns="34286" bIns="17143" numCol="1" anchor="t" anchorCtr="0" compatLnSpc="1"/>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ru-RU" sz="3000" b="0" i="0" u="none" strike="noStrike" kern="1200" cap="none" spc="0" normalizeH="0" baseline="0" noProof="0">
                    <a:ln>
                      <a:noFill/>
                    </a:ln>
                    <a:solidFill>
                      <a:srgbClr val="404040"/>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2" name="Текст 4"/>
              <p:cNvSpPr txBox="1"/>
              <p:nvPr/>
            </p:nvSpPr>
            <p:spPr>
              <a:xfrm>
                <a:off x="12563948" y="6120011"/>
                <a:ext cx="1227219" cy="1033757"/>
              </a:xfrm>
              <a:prstGeom prst="rect">
                <a:avLst/>
              </a:prstGeom>
            </p:spPr>
            <p:txBody>
              <a:bodyPr anchor="ctr"/>
              <a:lstStyle>
                <a:lvl1pPr marL="914400" indent="-914400" algn="l" defTabSz="2438400" rtl="0" eaLnBrk="1" latinLnBrk="0" hangingPunct="1">
                  <a:spcBef>
                    <a:spcPct val="20000"/>
                  </a:spcBef>
                  <a:buFont typeface="Arial" panose="020B0604020202020204" pitchFamily="34" charset="0"/>
                  <a:buChar char="•"/>
                  <a:defRPr sz="8500" kern="1200">
                    <a:solidFill>
                      <a:schemeClr val="tx1"/>
                    </a:solidFill>
                    <a:latin typeface="+mn-lt"/>
                    <a:ea typeface="+mn-ea"/>
                    <a:cs typeface="+mn-cs"/>
                  </a:defRPr>
                </a:lvl1pPr>
                <a:lvl2pPr marL="1981200" indent="-762000" algn="l" defTabSz="2438400" rtl="0" eaLnBrk="1" latinLnBrk="0" hangingPunct="1">
                  <a:spcBef>
                    <a:spcPct val="20000"/>
                  </a:spcBef>
                  <a:buFont typeface="Arial" panose="020B0604020202020204" pitchFamily="34" charset="0"/>
                  <a:buChar char="–"/>
                  <a:defRPr sz="7500" kern="1200">
                    <a:solidFill>
                      <a:schemeClr val="tx1"/>
                    </a:solidFill>
                    <a:latin typeface="+mn-lt"/>
                    <a:ea typeface="+mn-ea"/>
                    <a:cs typeface="+mn-cs"/>
                  </a:defRPr>
                </a:lvl2pPr>
                <a:lvl3pPr marL="3048000" indent="-609600" algn="l" defTabSz="243840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3pPr>
                <a:lvl4pPr marL="42678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4pPr>
                <a:lvl5pPr marL="54870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5pPr>
                <a:lvl6pPr marL="67062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4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6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4470"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marR="0" lvl="0" indent="0" algn="ctr" defTabSz="2438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A</a:t>
                </a:r>
                <a:endParaRPr kumimoji="0" 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7" name="Группа 2"/>
            <p:cNvGrpSpPr/>
            <p:nvPr/>
          </p:nvGrpSpPr>
          <p:grpSpPr>
            <a:xfrm>
              <a:off x="6349895" y="3790404"/>
              <a:ext cx="2396545" cy="1247862"/>
              <a:chOff x="12386677" y="7809290"/>
              <a:chExt cx="4663925" cy="2428469"/>
            </a:xfrm>
          </p:grpSpPr>
          <p:sp>
            <p:nvSpPr>
              <p:cNvPr id="8" name="Freeform 227"/>
              <p:cNvSpPr/>
              <p:nvPr/>
            </p:nvSpPr>
            <p:spPr bwMode="auto">
              <a:xfrm>
                <a:off x="12386677" y="7809290"/>
                <a:ext cx="3656964" cy="2428469"/>
              </a:xfrm>
              <a:custGeom>
                <a:avLst/>
                <a:gdLst>
                  <a:gd name="T0" fmla="*/ 319 w 363"/>
                  <a:gd name="T1" fmla="*/ 221 h 241"/>
                  <a:gd name="T2" fmla="*/ 125 w 363"/>
                  <a:gd name="T3" fmla="*/ 28 h 241"/>
                  <a:gd name="T4" fmla="*/ 152 w 363"/>
                  <a:gd name="T5" fmla="*/ 0 h 241"/>
                  <a:gd name="T6" fmla="*/ 0 w 363"/>
                  <a:gd name="T7" fmla="*/ 1 h 241"/>
                  <a:gd name="T8" fmla="*/ 0 w 363"/>
                  <a:gd name="T9" fmla="*/ 153 h 241"/>
                  <a:gd name="T10" fmla="*/ 27 w 363"/>
                  <a:gd name="T11" fmla="*/ 125 h 241"/>
                  <a:gd name="T12" fmla="*/ 119 w 363"/>
                  <a:gd name="T13" fmla="*/ 217 h 241"/>
                  <a:gd name="T14" fmla="*/ 176 w 363"/>
                  <a:gd name="T15" fmla="*/ 241 h 241"/>
                  <a:gd name="T16" fmla="*/ 363 w 363"/>
                  <a:gd name="T17" fmla="*/ 241 h 241"/>
                  <a:gd name="T18" fmla="*/ 319 w 363"/>
                  <a:gd name="T19" fmla="*/ 22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3" h="241">
                    <a:moveTo>
                      <a:pt x="319" y="221"/>
                    </a:moveTo>
                    <a:cubicBezTo>
                      <a:pt x="125" y="28"/>
                      <a:pt x="125" y="28"/>
                      <a:pt x="125" y="28"/>
                    </a:cubicBezTo>
                    <a:cubicBezTo>
                      <a:pt x="152" y="0"/>
                      <a:pt x="152" y="0"/>
                      <a:pt x="152" y="0"/>
                    </a:cubicBezTo>
                    <a:cubicBezTo>
                      <a:pt x="0" y="1"/>
                      <a:pt x="0" y="1"/>
                      <a:pt x="0" y="1"/>
                    </a:cubicBezTo>
                    <a:cubicBezTo>
                      <a:pt x="0" y="153"/>
                      <a:pt x="0" y="153"/>
                      <a:pt x="0" y="153"/>
                    </a:cubicBezTo>
                    <a:cubicBezTo>
                      <a:pt x="27" y="125"/>
                      <a:pt x="27" y="125"/>
                      <a:pt x="27" y="125"/>
                    </a:cubicBezTo>
                    <a:cubicBezTo>
                      <a:pt x="119" y="217"/>
                      <a:pt x="119" y="217"/>
                      <a:pt x="119" y="217"/>
                    </a:cubicBezTo>
                    <a:cubicBezTo>
                      <a:pt x="134" y="232"/>
                      <a:pt x="155" y="241"/>
                      <a:pt x="176" y="241"/>
                    </a:cubicBezTo>
                    <a:cubicBezTo>
                      <a:pt x="363" y="241"/>
                      <a:pt x="363" y="241"/>
                      <a:pt x="363" y="241"/>
                    </a:cubicBezTo>
                    <a:cubicBezTo>
                      <a:pt x="347" y="240"/>
                      <a:pt x="331" y="234"/>
                      <a:pt x="319" y="221"/>
                    </a:cubicBezTo>
                    <a:close/>
                  </a:path>
                </a:pathLst>
              </a:custGeom>
              <a:solidFill>
                <a:schemeClr val="bg1">
                  <a:lumMod val="85000"/>
                </a:schemeClr>
              </a:solidFill>
              <a:ln>
                <a:noFill/>
              </a:ln>
            </p:spPr>
            <p:txBody>
              <a:bodyPr vert="horz" wrap="square" lIns="34286" tIns="17143" rIns="34286" bIns="17143" numCol="1" anchor="t" anchorCtr="0" compatLnSpc="1"/>
              <a:lstStyle/>
              <a:p>
                <a:endParaRPr lang="ru-RU" sz="3000">
                  <a:solidFill>
                    <a:srgbClr val="404040"/>
                  </a:solidFill>
                  <a:latin typeface="微软雅黑" panose="020B0503020204020204" pitchFamily="34" charset="-122"/>
                  <a:ea typeface="微软雅黑" panose="020B0503020204020204" pitchFamily="34" charset="-122"/>
                  <a:cs typeface="+mn-ea"/>
                  <a:sym typeface="+mn-lt"/>
                </a:endParaRPr>
              </a:p>
            </p:txBody>
          </p:sp>
          <p:sp>
            <p:nvSpPr>
              <p:cNvPr id="9" name="Freeform 228"/>
              <p:cNvSpPr/>
              <p:nvPr/>
            </p:nvSpPr>
            <p:spPr bwMode="auto">
              <a:xfrm>
                <a:off x="15076950" y="9522807"/>
                <a:ext cx="1973652" cy="714946"/>
              </a:xfrm>
              <a:custGeom>
                <a:avLst/>
                <a:gdLst>
                  <a:gd name="T0" fmla="*/ 145 w 196"/>
                  <a:gd name="T1" fmla="*/ 51 h 71"/>
                  <a:gd name="T2" fmla="*/ 101 w 196"/>
                  <a:gd name="T3" fmla="*/ 71 h 71"/>
                  <a:gd name="T4" fmla="*/ 99 w 196"/>
                  <a:gd name="T5" fmla="*/ 71 h 71"/>
                  <a:gd name="T6" fmla="*/ 52 w 196"/>
                  <a:gd name="T7" fmla="*/ 51 h 71"/>
                  <a:gd name="T8" fmla="*/ 0 w 196"/>
                  <a:gd name="T9" fmla="*/ 0 h 71"/>
                  <a:gd name="T10" fmla="*/ 196 w 196"/>
                  <a:gd name="T11" fmla="*/ 0 h 71"/>
                  <a:gd name="T12" fmla="*/ 145 w 196"/>
                  <a:gd name="T13" fmla="*/ 51 h 71"/>
                </a:gdLst>
                <a:ahLst/>
                <a:cxnLst>
                  <a:cxn ang="0">
                    <a:pos x="T0" y="T1"/>
                  </a:cxn>
                  <a:cxn ang="0">
                    <a:pos x="T2" y="T3"/>
                  </a:cxn>
                  <a:cxn ang="0">
                    <a:pos x="T4" y="T5"/>
                  </a:cxn>
                  <a:cxn ang="0">
                    <a:pos x="T6" y="T7"/>
                  </a:cxn>
                  <a:cxn ang="0">
                    <a:pos x="T8" y="T9"/>
                  </a:cxn>
                  <a:cxn ang="0">
                    <a:pos x="T10" y="T11"/>
                  </a:cxn>
                  <a:cxn ang="0">
                    <a:pos x="T12" y="T13"/>
                  </a:cxn>
                </a:cxnLst>
                <a:rect l="0" t="0" r="r" b="b"/>
                <a:pathLst>
                  <a:path w="196" h="71">
                    <a:moveTo>
                      <a:pt x="145" y="51"/>
                    </a:moveTo>
                    <a:cubicBezTo>
                      <a:pt x="133" y="63"/>
                      <a:pt x="118" y="70"/>
                      <a:pt x="101" y="71"/>
                    </a:cubicBezTo>
                    <a:cubicBezTo>
                      <a:pt x="100" y="71"/>
                      <a:pt x="99" y="71"/>
                      <a:pt x="99" y="71"/>
                    </a:cubicBezTo>
                    <a:cubicBezTo>
                      <a:pt x="82" y="71"/>
                      <a:pt x="65" y="64"/>
                      <a:pt x="52" y="51"/>
                    </a:cubicBezTo>
                    <a:cubicBezTo>
                      <a:pt x="0" y="0"/>
                      <a:pt x="0" y="0"/>
                      <a:pt x="0" y="0"/>
                    </a:cubicBezTo>
                    <a:cubicBezTo>
                      <a:pt x="196" y="0"/>
                      <a:pt x="196" y="0"/>
                      <a:pt x="196" y="0"/>
                    </a:cubicBezTo>
                    <a:lnTo>
                      <a:pt x="145" y="51"/>
                    </a:lnTo>
                    <a:close/>
                  </a:path>
                </a:pathLst>
              </a:custGeom>
              <a:solidFill>
                <a:schemeClr val="bg1">
                  <a:lumMod val="75000"/>
                </a:schemeClr>
              </a:solidFill>
              <a:ln>
                <a:noFill/>
              </a:ln>
            </p:spPr>
            <p:txBody>
              <a:bodyPr vert="horz" wrap="square" lIns="34286" tIns="17143" rIns="34286" bIns="17143" numCol="1" anchor="t" anchorCtr="0" compatLnSpc="1"/>
              <a:lstStyle/>
              <a:p>
                <a:endParaRPr lang="ru-RU" sz="3000">
                  <a:solidFill>
                    <a:srgbClr val="404040"/>
                  </a:solidFill>
                  <a:latin typeface="微软雅黑" panose="020B0503020204020204" pitchFamily="34" charset="-122"/>
                  <a:ea typeface="微软雅黑" panose="020B0503020204020204" pitchFamily="34" charset="-122"/>
                  <a:cs typeface="+mn-ea"/>
                  <a:sym typeface="+mn-lt"/>
                </a:endParaRPr>
              </a:p>
            </p:txBody>
          </p:sp>
          <p:sp>
            <p:nvSpPr>
              <p:cNvPr id="10" name="Текст 4"/>
              <p:cNvSpPr txBox="1"/>
              <p:nvPr/>
            </p:nvSpPr>
            <p:spPr>
              <a:xfrm>
                <a:off x="12524164" y="8078875"/>
                <a:ext cx="1227219" cy="1033757"/>
              </a:xfrm>
              <a:prstGeom prst="rect">
                <a:avLst/>
              </a:prstGeom>
            </p:spPr>
            <p:txBody>
              <a:bodyPr anchor="ctr"/>
              <a:lstStyle>
                <a:lvl1pPr marL="914400" indent="-914400" algn="l" defTabSz="2438400" rtl="0" eaLnBrk="1" latinLnBrk="0" hangingPunct="1">
                  <a:spcBef>
                    <a:spcPct val="20000"/>
                  </a:spcBef>
                  <a:buFont typeface="Arial" panose="020B0604020202020204" pitchFamily="34" charset="0"/>
                  <a:buChar char="•"/>
                  <a:defRPr sz="8500" kern="1200">
                    <a:solidFill>
                      <a:schemeClr val="tx1"/>
                    </a:solidFill>
                    <a:latin typeface="+mn-lt"/>
                    <a:ea typeface="+mn-ea"/>
                    <a:cs typeface="+mn-cs"/>
                  </a:defRPr>
                </a:lvl1pPr>
                <a:lvl2pPr marL="1981200" indent="-762000" algn="l" defTabSz="2438400" rtl="0" eaLnBrk="1" latinLnBrk="0" hangingPunct="1">
                  <a:spcBef>
                    <a:spcPct val="20000"/>
                  </a:spcBef>
                  <a:buFont typeface="Arial" panose="020B0604020202020204" pitchFamily="34" charset="0"/>
                  <a:buChar char="–"/>
                  <a:defRPr sz="7500" kern="1200">
                    <a:solidFill>
                      <a:schemeClr val="tx1"/>
                    </a:solidFill>
                    <a:latin typeface="+mn-lt"/>
                    <a:ea typeface="+mn-ea"/>
                    <a:cs typeface="+mn-cs"/>
                  </a:defRPr>
                </a:lvl2pPr>
                <a:lvl3pPr marL="3048000" indent="-609600" algn="l" defTabSz="243840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3pPr>
                <a:lvl4pPr marL="42678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4pPr>
                <a:lvl5pPr marL="54870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5pPr>
                <a:lvl6pPr marL="67062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4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6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4470"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marR="0" lvl="0" indent="0" algn="ctr" defTabSz="2438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B</a:t>
                </a:r>
                <a:endParaRPr kumimoji="0" 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grpSp>
      </p:grpSp>
      <p:sp>
        <p:nvSpPr>
          <p:cNvPr id="29" name="TextBox 31"/>
          <p:cNvSpPr txBox="1">
            <a:spLocks noChangeArrowheads="1"/>
          </p:cNvSpPr>
          <p:nvPr/>
        </p:nvSpPr>
        <p:spPr bwMode="auto">
          <a:xfrm>
            <a:off x="1303643" y="1670304"/>
            <a:ext cx="3176961" cy="1485407"/>
          </a:xfrm>
          <a:prstGeom prst="rect">
            <a:avLst/>
          </a:prstGeom>
          <a:noFill/>
          <a:ln w="9525">
            <a:noFill/>
            <a:miter lim="800000"/>
          </a:ln>
        </p:spPr>
        <p:txBody>
          <a:bodyPr wrap="square">
            <a:spAutoFit/>
          </a:bodyPr>
          <a:lstStyle/>
          <a:p>
            <a:pPr defTabSz="914400" latinLnBrk="1">
              <a:lnSpc>
                <a:spcPct val="150000"/>
              </a:lnSpc>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点击此处添加标题</a:t>
            </a:r>
            <a:endParaRPr lang="en-US" altLang="ko-KR" sz="2000" b="1"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marL="0" marR="0" lvl="0" indent="0" defTabSz="914400" eaLnBrk="1" fontAlgn="auto" latinLnBrk="1" hangingPunct="1">
              <a:lnSpc>
                <a:spcPct val="15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Arial" panose="020B0604020202020204" pitchFamily="34" charset="0"/>
              </a:rPr>
              <a:t>标题数字等都可以通过点击和重新输入进行更改，顶部“开始”面板中可以对字体、字号修改</a:t>
            </a:r>
            <a:endParaRPr kumimoji="0" lang="en-US" altLang="ko-KR" sz="1400" b="0"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58" name="TextBox 31"/>
          <p:cNvSpPr txBox="1">
            <a:spLocks noChangeArrowheads="1"/>
          </p:cNvSpPr>
          <p:nvPr/>
        </p:nvSpPr>
        <p:spPr bwMode="auto">
          <a:xfrm>
            <a:off x="8464177" y="1670304"/>
            <a:ext cx="3176961" cy="1485407"/>
          </a:xfrm>
          <a:prstGeom prst="rect">
            <a:avLst/>
          </a:prstGeom>
          <a:noFill/>
          <a:ln w="9525">
            <a:noFill/>
            <a:miter lim="800000"/>
          </a:ln>
        </p:spPr>
        <p:txBody>
          <a:bodyPr wrap="square">
            <a:spAutoFit/>
          </a:bodyPr>
          <a:lstStyle/>
          <a:p>
            <a:pPr>
              <a:lnSpc>
                <a:spcPct val="150000"/>
              </a:lnSpc>
              <a:defRPr/>
            </a:pPr>
            <a:r>
              <a:rPr lang="zh-CN" altLang="en-US" sz="2000" b="1" dirty="0">
                <a:solidFill>
                  <a:schemeClr val="accent1"/>
                </a:solidFill>
                <a:latin typeface="微软雅黑" panose="020B0503020204020204" pitchFamily="34" charset="-122"/>
                <a:ea typeface="微软雅黑" panose="020B0503020204020204" pitchFamily="34" charset="-122"/>
              </a:rPr>
              <a:t>点击此处添加标题</a:t>
            </a:r>
            <a:endParaRPr lang="en-US" altLang="ko-KR" sz="2000" b="1" dirty="0">
              <a:solidFill>
                <a:schemeClr val="accent1"/>
              </a:solidFill>
              <a:latin typeface="微软雅黑" panose="020B0503020204020204" pitchFamily="34" charset="-122"/>
              <a:ea typeface="微软雅黑" panose="020B0503020204020204" pitchFamily="34" charset="-122"/>
            </a:endParaRPr>
          </a:p>
          <a:p>
            <a:pPr marL="0" marR="0" lvl="0" indent="0" defTabSz="914400" eaLnBrk="1" fontAlgn="auto" latinLnBrk="1" hangingPunct="1">
              <a:lnSpc>
                <a:spcPct val="15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Arial" panose="020B0604020202020204" pitchFamily="34" charset="0"/>
              </a:rPr>
              <a:t>标题数字等都可以通过点击和重新输入进行更改，顶部“开始”面板中可以对字体、字号修改</a:t>
            </a:r>
            <a:endParaRPr kumimoji="0" lang="en-US" altLang="ko-KR" sz="1400" b="0"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59" name="TextBox 31"/>
          <p:cNvSpPr txBox="1">
            <a:spLocks noChangeArrowheads="1"/>
          </p:cNvSpPr>
          <p:nvPr/>
        </p:nvSpPr>
        <p:spPr bwMode="auto">
          <a:xfrm>
            <a:off x="1303643" y="4045078"/>
            <a:ext cx="3176961" cy="1485407"/>
          </a:xfrm>
          <a:prstGeom prst="rect">
            <a:avLst/>
          </a:prstGeom>
          <a:noFill/>
          <a:ln w="9525">
            <a:noFill/>
            <a:miter lim="800000"/>
          </a:ln>
        </p:spPr>
        <p:txBody>
          <a:bodyPr wrap="square">
            <a:spAutoFit/>
          </a:bodyPr>
          <a:lstStyle/>
          <a:p>
            <a:pPr defTabSz="914400" latinLnBrk="1">
              <a:lnSpc>
                <a:spcPct val="150000"/>
              </a:lnSpc>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点击此处添加标题</a:t>
            </a:r>
            <a:endParaRPr lang="en-US" altLang="ko-KR" sz="2000" b="1"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marL="0" marR="0" lvl="0" indent="0" defTabSz="914400" eaLnBrk="1" fontAlgn="auto" latinLnBrk="1" hangingPunct="1">
              <a:lnSpc>
                <a:spcPct val="15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Arial" panose="020B0604020202020204" pitchFamily="34" charset="0"/>
              </a:rPr>
              <a:t>标题数字等都可以通过点击和重新输入进行更改，顶部“开始”面板中可以对字体、字号修改</a:t>
            </a:r>
            <a:endParaRPr kumimoji="0" lang="en-US" altLang="ko-KR" sz="1400" b="0"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60" name="TextBox 31"/>
          <p:cNvSpPr txBox="1">
            <a:spLocks noChangeArrowheads="1"/>
          </p:cNvSpPr>
          <p:nvPr/>
        </p:nvSpPr>
        <p:spPr bwMode="auto">
          <a:xfrm>
            <a:off x="8464177" y="4045078"/>
            <a:ext cx="3176961" cy="1485407"/>
          </a:xfrm>
          <a:prstGeom prst="rect">
            <a:avLst/>
          </a:prstGeom>
          <a:noFill/>
          <a:ln w="9525">
            <a:noFill/>
            <a:miter lim="800000"/>
          </a:ln>
        </p:spPr>
        <p:txBody>
          <a:bodyPr wrap="square">
            <a:spAutoFit/>
          </a:bodyPr>
          <a:lstStyle/>
          <a:p>
            <a:pPr defTabSz="914400" latinLnBrk="1">
              <a:lnSpc>
                <a:spcPct val="150000"/>
              </a:lnSpc>
              <a:defRPr/>
            </a:pPr>
            <a:r>
              <a:rPr lang="zh-CN" altLang="en-US" sz="2000" b="1"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点击此处添加标题</a:t>
            </a:r>
            <a:endParaRPr lang="en-US" altLang="ko-KR" sz="2000" b="1" kern="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a:p>
            <a:pPr marL="0" marR="0" lvl="0" indent="0" defTabSz="914400" eaLnBrk="1" fontAlgn="auto" latinLnBrk="1" hangingPunct="1">
              <a:lnSpc>
                <a:spcPct val="150000"/>
              </a:lnSpc>
              <a:spcBef>
                <a:spcPts val="0"/>
              </a:spcBef>
              <a:spcAft>
                <a:spcPts val="0"/>
              </a:spcAft>
              <a:buClrTx/>
              <a:buSzTx/>
              <a:buFontTx/>
              <a:buNone/>
              <a:defRPr/>
            </a:pPr>
            <a:r>
              <a:rPr kumimoji="0" lang="zh-CN" altLang="en-US" sz="1400" b="0"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Arial" panose="020B0604020202020204" pitchFamily="34" charset="0"/>
              </a:rPr>
              <a:t>标题数字等都可以通过点击和重新输入进行更改，顶部“开始”面板中可以对字体、字号修改</a:t>
            </a:r>
            <a:endParaRPr kumimoji="0" lang="en-US" altLang="ko-KR" sz="1400" b="0"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21"/>
          <p:cNvSpPr>
            <a:spLocks noEditPoints="1"/>
          </p:cNvSpPr>
          <p:nvPr/>
        </p:nvSpPr>
        <p:spPr bwMode="auto">
          <a:xfrm>
            <a:off x="2567994" y="2538876"/>
            <a:ext cx="7040590" cy="3985702"/>
          </a:xfrm>
          <a:custGeom>
            <a:avLst/>
            <a:gdLst/>
            <a:ahLst/>
            <a:cxnLst>
              <a:cxn ang="0">
                <a:pos x="1641" y="219"/>
              </a:cxn>
              <a:cxn ang="0">
                <a:pos x="1361" y="348"/>
              </a:cxn>
              <a:cxn ang="0">
                <a:pos x="1130" y="341"/>
              </a:cxn>
              <a:cxn ang="0">
                <a:pos x="1101" y="519"/>
              </a:cxn>
              <a:cxn ang="0">
                <a:pos x="1223" y="647"/>
              </a:cxn>
              <a:cxn ang="0">
                <a:pos x="1282" y="835"/>
              </a:cxn>
              <a:cxn ang="0">
                <a:pos x="1333" y="711"/>
              </a:cxn>
              <a:cxn ang="0">
                <a:pos x="1615" y="874"/>
              </a:cxn>
              <a:cxn ang="0">
                <a:pos x="1833" y="468"/>
              </a:cxn>
              <a:cxn ang="0">
                <a:pos x="1182" y="612"/>
              </a:cxn>
              <a:cxn ang="0">
                <a:pos x="1634" y="515"/>
              </a:cxn>
              <a:cxn ang="0">
                <a:pos x="1959" y="968"/>
              </a:cxn>
              <a:cxn ang="0">
                <a:pos x="1803" y="1046"/>
              </a:cxn>
              <a:cxn ang="0">
                <a:pos x="1847" y="884"/>
              </a:cxn>
              <a:cxn ang="0">
                <a:pos x="1828" y="597"/>
              </a:cxn>
              <a:cxn ang="0">
                <a:pos x="1722" y="792"/>
              </a:cxn>
              <a:cxn ang="0">
                <a:pos x="1683" y="887"/>
              </a:cxn>
              <a:cxn ang="0">
                <a:pos x="1571" y="169"/>
              </a:cxn>
              <a:cxn ang="0">
                <a:pos x="1371" y="247"/>
              </a:cxn>
              <a:cxn ang="0">
                <a:pos x="1306" y="122"/>
              </a:cxn>
              <a:cxn ang="0">
                <a:pos x="1306" y="353"/>
              </a:cxn>
              <a:cxn ang="0">
                <a:pos x="1304" y="120"/>
              </a:cxn>
              <a:cxn ang="0">
                <a:pos x="1206" y="128"/>
              </a:cxn>
              <a:cxn ang="0">
                <a:pos x="1152" y="180"/>
              </a:cxn>
              <a:cxn ang="0">
                <a:pos x="975" y="505"/>
              </a:cxn>
              <a:cxn ang="0">
                <a:pos x="821" y="882"/>
              </a:cxn>
              <a:cxn ang="0">
                <a:pos x="528" y="762"/>
              </a:cxn>
              <a:cxn ang="0">
                <a:pos x="527" y="735"/>
              </a:cxn>
              <a:cxn ang="0">
                <a:pos x="567" y="723"/>
              </a:cxn>
              <a:cxn ang="0">
                <a:pos x="701" y="516"/>
              </a:cxn>
              <a:cxn ang="0">
                <a:pos x="527" y="492"/>
              </a:cxn>
              <a:cxn ang="0">
                <a:pos x="527" y="398"/>
              </a:cxn>
              <a:cxn ang="0">
                <a:pos x="527" y="373"/>
              </a:cxn>
              <a:cxn ang="0">
                <a:pos x="449" y="293"/>
              </a:cxn>
              <a:cxn ang="0">
                <a:pos x="111" y="334"/>
              </a:cxn>
              <a:cxn ang="0">
                <a:pos x="276" y="520"/>
              </a:cxn>
              <a:cxn ang="0">
                <a:pos x="527" y="781"/>
              </a:cxn>
              <a:cxn ang="0">
                <a:pos x="648" y="1113"/>
              </a:cxn>
              <a:cxn ang="0">
                <a:pos x="562" y="585"/>
              </a:cxn>
              <a:cxn ang="0">
                <a:pos x="527" y="562"/>
              </a:cxn>
              <a:cxn ang="0">
                <a:pos x="340" y="393"/>
              </a:cxn>
              <a:cxn ang="0">
                <a:pos x="917" y="233"/>
              </a:cxn>
              <a:cxn ang="0">
                <a:pos x="763" y="39"/>
              </a:cxn>
              <a:cxn ang="0">
                <a:pos x="733" y="328"/>
              </a:cxn>
              <a:cxn ang="0">
                <a:pos x="591" y="296"/>
              </a:cxn>
              <a:cxn ang="0">
                <a:pos x="533" y="338"/>
              </a:cxn>
              <a:cxn ang="0">
                <a:pos x="634" y="333"/>
              </a:cxn>
              <a:cxn ang="0">
                <a:pos x="651" y="430"/>
              </a:cxn>
              <a:cxn ang="0">
                <a:pos x="536" y="416"/>
              </a:cxn>
              <a:cxn ang="0">
                <a:pos x="527" y="571"/>
              </a:cxn>
              <a:cxn ang="0">
                <a:pos x="527" y="113"/>
              </a:cxn>
              <a:cxn ang="0">
                <a:pos x="535" y="140"/>
              </a:cxn>
              <a:cxn ang="0">
                <a:pos x="528" y="192"/>
              </a:cxn>
              <a:cxn ang="0">
                <a:pos x="558" y="237"/>
              </a:cxn>
              <a:cxn ang="0">
                <a:pos x="535" y="226"/>
              </a:cxn>
              <a:cxn ang="0">
                <a:pos x="582" y="27"/>
              </a:cxn>
              <a:cxn ang="0">
                <a:pos x="527" y="65"/>
              </a:cxn>
              <a:cxn ang="0">
                <a:pos x="516" y="89"/>
              </a:cxn>
              <a:cxn ang="0">
                <a:pos x="499" y="173"/>
              </a:cxn>
              <a:cxn ang="0">
                <a:pos x="435" y="242"/>
              </a:cxn>
              <a:cxn ang="0">
                <a:pos x="385" y="442"/>
              </a:cxn>
              <a:cxn ang="0">
                <a:pos x="331" y="236"/>
              </a:cxn>
              <a:cxn ang="0">
                <a:pos x="325" y="266"/>
              </a:cxn>
            </a:cxnLst>
            <a:rect l="0" t="0" r="r" b="b"/>
            <a:pathLst>
              <a:path w="2086" h="1181">
                <a:moveTo>
                  <a:pt x="2023" y="534"/>
                </a:moveTo>
                <a:cubicBezTo>
                  <a:pt x="2023" y="534"/>
                  <a:pt x="2023" y="534"/>
                  <a:pt x="2023" y="534"/>
                </a:cubicBezTo>
                <a:cubicBezTo>
                  <a:pt x="2019" y="537"/>
                  <a:pt x="2019" y="537"/>
                  <a:pt x="2019" y="537"/>
                </a:cubicBezTo>
                <a:cubicBezTo>
                  <a:pt x="2020" y="541"/>
                  <a:pt x="2020" y="541"/>
                  <a:pt x="2020" y="541"/>
                </a:cubicBezTo>
                <a:cubicBezTo>
                  <a:pt x="2023" y="541"/>
                  <a:pt x="2023" y="541"/>
                  <a:pt x="2023" y="541"/>
                </a:cubicBezTo>
                <a:cubicBezTo>
                  <a:pt x="2027" y="541"/>
                  <a:pt x="2027" y="541"/>
                  <a:pt x="2027" y="541"/>
                </a:cubicBezTo>
                <a:cubicBezTo>
                  <a:pt x="2026" y="535"/>
                  <a:pt x="2027" y="539"/>
                  <a:pt x="2023" y="534"/>
                </a:cubicBezTo>
                <a:close/>
                <a:moveTo>
                  <a:pt x="2078" y="387"/>
                </a:moveTo>
                <a:cubicBezTo>
                  <a:pt x="2079" y="385"/>
                  <a:pt x="2079" y="385"/>
                  <a:pt x="2079" y="385"/>
                </a:cubicBezTo>
                <a:cubicBezTo>
                  <a:pt x="2071" y="380"/>
                  <a:pt x="2071" y="380"/>
                  <a:pt x="2071" y="380"/>
                </a:cubicBezTo>
                <a:cubicBezTo>
                  <a:pt x="2066" y="380"/>
                  <a:pt x="2066" y="380"/>
                  <a:pt x="2066" y="380"/>
                </a:cubicBezTo>
                <a:cubicBezTo>
                  <a:pt x="2055" y="378"/>
                  <a:pt x="2055" y="378"/>
                  <a:pt x="2055" y="378"/>
                </a:cubicBezTo>
                <a:cubicBezTo>
                  <a:pt x="2055" y="373"/>
                  <a:pt x="2055" y="373"/>
                  <a:pt x="2055" y="373"/>
                </a:cubicBezTo>
                <a:cubicBezTo>
                  <a:pt x="2035" y="360"/>
                  <a:pt x="2035" y="360"/>
                  <a:pt x="2035" y="360"/>
                </a:cubicBezTo>
                <a:cubicBezTo>
                  <a:pt x="2036" y="357"/>
                  <a:pt x="2029" y="352"/>
                  <a:pt x="2023" y="348"/>
                </a:cubicBezTo>
                <a:cubicBezTo>
                  <a:pt x="2020" y="347"/>
                  <a:pt x="2017" y="345"/>
                  <a:pt x="2015" y="344"/>
                </a:cubicBezTo>
                <a:cubicBezTo>
                  <a:pt x="2014" y="344"/>
                  <a:pt x="2012" y="343"/>
                  <a:pt x="2011" y="343"/>
                </a:cubicBezTo>
                <a:cubicBezTo>
                  <a:pt x="2010" y="342"/>
                  <a:pt x="2006" y="341"/>
                  <a:pt x="2002" y="340"/>
                </a:cubicBezTo>
                <a:cubicBezTo>
                  <a:pt x="1999" y="339"/>
                  <a:pt x="1997" y="339"/>
                  <a:pt x="1994" y="339"/>
                </a:cubicBezTo>
                <a:cubicBezTo>
                  <a:pt x="1992" y="340"/>
                  <a:pt x="1991" y="340"/>
                  <a:pt x="1990" y="340"/>
                </a:cubicBezTo>
                <a:cubicBezTo>
                  <a:pt x="1981" y="340"/>
                  <a:pt x="1984" y="337"/>
                  <a:pt x="1976" y="336"/>
                </a:cubicBezTo>
                <a:cubicBezTo>
                  <a:pt x="1974" y="344"/>
                  <a:pt x="1974" y="344"/>
                  <a:pt x="1974" y="344"/>
                </a:cubicBezTo>
                <a:cubicBezTo>
                  <a:pt x="1976" y="346"/>
                  <a:pt x="1977" y="346"/>
                  <a:pt x="1977" y="350"/>
                </a:cubicBezTo>
                <a:cubicBezTo>
                  <a:pt x="1977" y="354"/>
                  <a:pt x="1977" y="354"/>
                  <a:pt x="1977" y="354"/>
                </a:cubicBezTo>
                <a:cubicBezTo>
                  <a:pt x="1973" y="355"/>
                  <a:pt x="1973" y="355"/>
                  <a:pt x="1973" y="355"/>
                </a:cubicBezTo>
                <a:cubicBezTo>
                  <a:pt x="1971" y="356"/>
                  <a:pt x="1971" y="356"/>
                  <a:pt x="1971" y="356"/>
                </a:cubicBezTo>
                <a:cubicBezTo>
                  <a:pt x="1970" y="355"/>
                  <a:pt x="1969" y="354"/>
                  <a:pt x="1968" y="353"/>
                </a:cubicBezTo>
                <a:cubicBezTo>
                  <a:pt x="1966" y="351"/>
                  <a:pt x="1964" y="349"/>
                  <a:pt x="1964" y="348"/>
                </a:cubicBezTo>
                <a:cubicBezTo>
                  <a:pt x="1964" y="344"/>
                  <a:pt x="1965" y="344"/>
                  <a:pt x="1968" y="344"/>
                </a:cubicBezTo>
                <a:cubicBezTo>
                  <a:pt x="1969" y="344"/>
                  <a:pt x="1969" y="344"/>
                  <a:pt x="1970" y="343"/>
                </a:cubicBezTo>
                <a:cubicBezTo>
                  <a:pt x="1969" y="339"/>
                  <a:pt x="1969" y="339"/>
                  <a:pt x="1969" y="339"/>
                </a:cubicBezTo>
                <a:cubicBezTo>
                  <a:pt x="1968" y="339"/>
                  <a:pt x="1968" y="339"/>
                  <a:pt x="1968" y="339"/>
                </a:cubicBezTo>
                <a:cubicBezTo>
                  <a:pt x="1967" y="339"/>
                  <a:pt x="1967" y="339"/>
                  <a:pt x="1967" y="339"/>
                </a:cubicBezTo>
                <a:cubicBezTo>
                  <a:pt x="1967" y="338"/>
                  <a:pt x="1967" y="338"/>
                  <a:pt x="1967" y="338"/>
                </a:cubicBezTo>
                <a:cubicBezTo>
                  <a:pt x="1966" y="337"/>
                  <a:pt x="1966" y="337"/>
                  <a:pt x="1966" y="337"/>
                </a:cubicBezTo>
                <a:cubicBezTo>
                  <a:pt x="1961" y="338"/>
                  <a:pt x="1961" y="338"/>
                  <a:pt x="1961" y="338"/>
                </a:cubicBezTo>
                <a:cubicBezTo>
                  <a:pt x="1962" y="341"/>
                  <a:pt x="1962" y="341"/>
                  <a:pt x="1962" y="341"/>
                </a:cubicBezTo>
                <a:cubicBezTo>
                  <a:pt x="1959" y="343"/>
                  <a:pt x="1959" y="343"/>
                  <a:pt x="1959" y="343"/>
                </a:cubicBezTo>
                <a:cubicBezTo>
                  <a:pt x="1957" y="345"/>
                  <a:pt x="1957" y="345"/>
                  <a:pt x="1957" y="345"/>
                </a:cubicBezTo>
                <a:cubicBezTo>
                  <a:pt x="1956" y="342"/>
                  <a:pt x="1956" y="342"/>
                  <a:pt x="1956" y="342"/>
                </a:cubicBezTo>
                <a:cubicBezTo>
                  <a:pt x="1954" y="345"/>
                  <a:pt x="1956" y="345"/>
                  <a:pt x="1951" y="345"/>
                </a:cubicBezTo>
                <a:cubicBezTo>
                  <a:pt x="1949" y="345"/>
                  <a:pt x="1949" y="345"/>
                  <a:pt x="1949" y="345"/>
                </a:cubicBezTo>
                <a:cubicBezTo>
                  <a:pt x="1949" y="345"/>
                  <a:pt x="1948" y="345"/>
                  <a:pt x="1946" y="344"/>
                </a:cubicBezTo>
                <a:cubicBezTo>
                  <a:pt x="1943" y="343"/>
                  <a:pt x="1939" y="342"/>
                  <a:pt x="1936" y="342"/>
                </a:cubicBezTo>
                <a:cubicBezTo>
                  <a:pt x="1928" y="342"/>
                  <a:pt x="1928" y="345"/>
                  <a:pt x="1921" y="350"/>
                </a:cubicBezTo>
                <a:cubicBezTo>
                  <a:pt x="1921" y="342"/>
                  <a:pt x="1921" y="342"/>
                  <a:pt x="1921" y="342"/>
                </a:cubicBezTo>
                <a:cubicBezTo>
                  <a:pt x="1916" y="342"/>
                  <a:pt x="1916" y="342"/>
                  <a:pt x="1916" y="342"/>
                </a:cubicBezTo>
                <a:cubicBezTo>
                  <a:pt x="1917" y="334"/>
                  <a:pt x="1917" y="328"/>
                  <a:pt x="1913" y="325"/>
                </a:cubicBezTo>
                <a:cubicBezTo>
                  <a:pt x="1912" y="324"/>
                  <a:pt x="1910" y="324"/>
                  <a:pt x="1908" y="323"/>
                </a:cubicBezTo>
                <a:cubicBezTo>
                  <a:pt x="1907" y="323"/>
                  <a:pt x="1905" y="323"/>
                  <a:pt x="1903" y="323"/>
                </a:cubicBezTo>
                <a:cubicBezTo>
                  <a:pt x="1875" y="326"/>
                  <a:pt x="1875" y="326"/>
                  <a:pt x="1875" y="326"/>
                </a:cubicBezTo>
                <a:cubicBezTo>
                  <a:pt x="1870" y="316"/>
                  <a:pt x="1867" y="316"/>
                  <a:pt x="1865" y="315"/>
                </a:cubicBezTo>
                <a:cubicBezTo>
                  <a:pt x="1862" y="315"/>
                  <a:pt x="1860" y="315"/>
                  <a:pt x="1858" y="311"/>
                </a:cubicBezTo>
                <a:cubicBezTo>
                  <a:pt x="1863" y="307"/>
                  <a:pt x="1863" y="307"/>
                  <a:pt x="1863" y="307"/>
                </a:cubicBezTo>
                <a:cubicBezTo>
                  <a:pt x="1854" y="300"/>
                  <a:pt x="1854" y="300"/>
                  <a:pt x="1854" y="300"/>
                </a:cubicBezTo>
                <a:cubicBezTo>
                  <a:pt x="1853" y="300"/>
                  <a:pt x="1851" y="301"/>
                  <a:pt x="1850" y="301"/>
                </a:cubicBezTo>
                <a:cubicBezTo>
                  <a:pt x="1847" y="301"/>
                  <a:pt x="1844" y="300"/>
                  <a:pt x="1841" y="299"/>
                </a:cubicBezTo>
                <a:cubicBezTo>
                  <a:pt x="1838" y="298"/>
                  <a:pt x="1835" y="297"/>
                  <a:pt x="1833" y="296"/>
                </a:cubicBezTo>
                <a:cubicBezTo>
                  <a:pt x="1832" y="296"/>
                  <a:pt x="1831" y="296"/>
                  <a:pt x="1831" y="296"/>
                </a:cubicBezTo>
                <a:cubicBezTo>
                  <a:pt x="1830" y="295"/>
                  <a:pt x="1829" y="295"/>
                  <a:pt x="1828" y="295"/>
                </a:cubicBezTo>
                <a:cubicBezTo>
                  <a:pt x="1825" y="295"/>
                  <a:pt x="1822" y="295"/>
                  <a:pt x="1818" y="297"/>
                </a:cubicBezTo>
                <a:cubicBezTo>
                  <a:pt x="1819" y="295"/>
                  <a:pt x="1819" y="295"/>
                  <a:pt x="1819" y="295"/>
                </a:cubicBezTo>
                <a:cubicBezTo>
                  <a:pt x="1815" y="293"/>
                  <a:pt x="1815" y="293"/>
                  <a:pt x="1815" y="293"/>
                </a:cubicBezTo>
                <a:cubicBezTo>
                  <a:pt x="1811" y="291"/>
                  <a:pt x="1811" y="291"/>
                  <a:pt x="1811" y="291"/>
                </a:cubicBezTo>
                <a:cubicBezTo>
                  <a:pt x="1811" y="297"/>
                  <a:pt x="1811" y="297"/>
                  <a:pt x="1811" y="297"/>
                </a:cubicBezTo>
                <a:cubicBezTo>
                  <a:pt x="1810" y="298"/>
                  <a:pt x="1810" y="298"/>
                  <a:pt x="1810" y="298"/>
                </a:cubicBezTo>
                <a:cubicBezTo>
                  <a:pt x="1801" y="297"/>
                  <a:pt x="1801" y="297"/>
                  <a:pt x="1801" y="297"/>
                </a:cubicBezTo>
                <a:cubicBezTo>
                  <a:pt x="1806" y="305"/>
                  <a:pt x="1806" y="305"/>
                  <a:pt x="1806" y="305"/>
                </a:cubicBezTo>
                <a:cubicBezTo>
                  <a:pt x="1798" y="315"/>
                  <a:pt x="1812" y="308"/>
                  <a:pt x="1795" y="318"/>
                </a:cubicBezTo>
                <a:cubicBezTo>
                  <a:pt x="1790" y="312"/>
                  <a:pt x="1790" y="312"/>
                  <a:pt x="1790" y="312"/>
                </a:cubicBezTo>
                <a:cubicBezTo>
                  <a:pt x="1785" y="315"/>
                  <a:pt x="1785" y="315"/>
                  <a:pt x="1785" y="315"/>
                </a:cubicBezTo>
                <a:cubicBezTo>
                  <a:pt x="1784" y="314"/>
                  <a:pt x="1784" y="314"/>
                  <a:pt x="1784" y="314"/>
                </a:cubicBezTo>
                <a:cubicBezTo>
                  <a:pt x="1782" y="312"/>
                  <a:pt x="1782" y="312"/>
                  <a:pt x="1782" y="312"/>
                </a:cubicBezTo>
                <a:cubicBezTo>
                  <a:pt x="1782" y="312"/>
                  <a:pt x="1782" y="312"/>
                  <a:pt x="1782" y="312"/>
                </a:cubicBezTo>
                <a:cubicBezTo>
                  <a:pt x="1782" y="313"/>
                  <a:pt x="1782" y="313"/>
                  <a:pt x="1782" y="313"/>
                </a:cubicBezTo>
                <a:cubicBezTo>
                  <a:pt x="1773" y="315"/>
                  <a:pt x="1773" y="315"/>
                  <a:pt x="1773" y="315"/>
                </a:cubicBezTo>
                <a:cubicBezTo>
                  <a:pt x="1772" y="315"/>
                  <a:pt x="1772" y="315"/>
                  <a:pt x="1772" y="315"/>
                </a:cubicBezTo>
                <a:cubicBezTo>
                  <a:pt x="1767" y="306"/>
                  <a:pt x="1767" y="306"/>
                  <a:pt x="1767" y="306"/>
                </a:cubicBezTo>
                <a:cubicBezTo>
                  <a:pt x="1762" y="306"/>
                  <a:pt x="1762" y="306"/>
                  <a:pt x="1762" y="306"/>
                </a:cubicBezTo>
                <a:cubicBezTo>
                  <a:pt x="1762" y="306"/>
                  <a:pt x="1762" y="306"/>
                  <a:pt x="1762" y="306"/>
                </a:cubicBezTo>
                <a:cubicBezTo>
                  <a:pt x="1761" y="311"/>
                  <a:pt x="1761" y="324"/>
                  <a:pt x="1758" y="325"/>
                </a:cubicBezTo>
                <a:cubicBezTo>
                  <a:pt x="1758" y="325"/>
                  <a:pt x="1757" y="326"/>
                  <a:pt x="1757" y="326"/>
                </a:cubicBezTo>
                <a:cubicBezTo>
                  <a:pt x="1754" y="326"/>
                  <a:pt x="1752" y="324"/>
                  <a:pt x="1751" y="322"/>
                </a:cubicBezTo>
                <a:cubicBezTo>
                  <a:pt x="1748" y="320"/>
                  <a:pt x="1747" y="316"/>
                  <a:pt x="1746" y="315"/>
                </a:cubicBezTo>
                <a:cubicBezTo>
                  <a:pt x="1741" y="309"/>
                  <a:pt x="1741" y="308"/>
                  <a:pt x="1749" y="303"/>
                </a:cubicBezTo>
                <a:cubicBezTo>
                  <a:pt x="1744" y="297"/>
                  <a:pt x="1747" y="299"/>
                  <a:pt x="1746" y="292"/>
                </a:cubicBezTo>
                <a:cubicBezTo>
                  <a:pt x="1745" y="287"/>
                  <a:pt x="1742" y="282"/>
                  <a:pt x="1739" y="282"/>
                </a:cubicBezTo>
                <a:cubicBezTo>
                  <a:pt x="1738" y="282"/>
                  <a:pt x="1738" y="282"/>
                  <a:pt x="1737" y="282"/>
                </a:cubicBezTo>
                <a:cubicBezTo>
                  <a:pt x="1736" y="281"/>
                  <a:pt x="1736" y="281"/>
                  <a:pt x="1736" y="281"/>
                </a:cubicBezTo>
                <a:cubicBezTo>
                  <a:pt x="1736" y="280"/>
                  <a:pt x="1736" y="280"/>
                  <a:pt x="1736" y="280"/>
                </a:cubicBezTo>
                <a:cubicBezTo>
                  <a:pt x="1726" y="279"/>
                  <a:pt x="1726" y="279"/>
                  <a:pt x="1726" y="279"/>
                </a:cubicBezTo>
                <a:cubicBezTo>
                  <a:pt x="1725" y="277"/>
                  <a:pt x="1723" y="276"/>
                  <a:pt x="1722" y="275"/>
                </a:cubicBezTo>
                <a:cubicBezTo>
                  <a:pt x="1721" y="274"/>
                  <a:pt x="1720" y="273"/>
                  <a:pt x="1719" y="273"/>
                </a:cubicBezTo>
                <a:cubicBezTo>
                  <a:pt x="1714" y="271"/>
                  <a:pt x="1713" y="284"/>
                  <a:pt x="1712" y="286"/>
                </a:cubicBezTo>
                <a:cubicBezTo>
                  <a:pt x="1706" y="285"/>
                  <a:pt x="1706" y="285"/>
                  <a:pt x="1706" y="285"/>
                </a:cubicBezTo>
                <a:cubicBezTo>
                  <a:pt x="1706" y="285"/>
                  <a:pt x="1705" y="286"/>
                  <a:pt x="1705" y="286"/>
                </a:cubicBezTo>
                <a:cubicBezTo>
                  <a:pt x="1704" y="288"/>
                  <a:pt x="1702" y="291"/>
                  <a:pt x="1699" y="291"/>
                </a:cubicBezTo>
                <a:cubicBezTo>
                  <a:pt x="1698" y="291"/>
                  <a:pt x="1697" y="291"/>
                  <a:pt x="1695" y="291"/>
                </a:cubicBezTo>
                <a:cubicBezTo>
                  <a:pt x="1695" y="290"/>
                  <a:pt x="1694" y="290"/>
                  <a:pt x="1693" y="289"/>
                </a:cubicBezTo>
                <a:cubicBezTo>
                  <a:pt x="1690" y="288"/>
                  <a:pt x="1689" y="286"/>
                  <a:pt x="1691" y="282"/>
                </a:cubicBezTo>
                <a:cubicBezTo>
                  <a:pt x="1690" y="281"/>
                  <a:pt x="1690" y="281"/>
                  <a:pt x="1690" y="281"/>
                </a:cubicBezTo>
                <a:cubicBezTo>
                  <a:pt x="1688" y="279"/>
                  <a:pt x="1688" y="279"/>
                  <a:pt x="1688" y="279"/>
                </a:cubicBezTo>
                <a:cubicBezTo>
                  <a:pt x="1688" y="281"/>
                  <a:pt x="1688" y="281"/>
                  <a:pt x="1688" y="281"/>
                </a:cubicBezTo>
                <a:cubicBezTo>
                  <a:pt x="1677" y="280"/>
                  <a:pt x="1677" y="280"/>
                  <a:pt x="1677" y="280"/>
                </a:cubicBezTo>
                <a:cubicBezTo>
                  <a:pt x="1671" y="279"/>
                  <a:pt x="1671" y="279"/>
                  <a:pt x="1671" y="279"/>
                </a:cubicBezTo>
                <a:cubicBezTo>
                  <a:pt x="1670" y="279"/>
                  <a:pt x="1670" y="279"/>
                  <a:pt x="1670" y="279"/>
                </a:cubicBezTo>
                <a:cubicBezTo>
                  <a:pt x="1665" y="279"/>
                  <a:pt x="1663" y="283"/>
                  <a:pt x="1661" y="285"/>
                </a:cubicBezTo>
                <a:cubicBezTo>
                  <a:pt x="1662" y="282"/>
                  <a:pt x="1662" y="282"/>
                  <a:pt x="1662" y="282"/>
                </a:cubicBezTo>
                <a:cubicBezTo>
                  <a:pt x="1658" y="282"/>
                  <a:pt x="1658" y="282"/>
                  <a:pt x="1658" y="282"/>
                </a:cubicBezTo>
                <a:cubicBezTo>
                  <a:pt x="1654" y="274"/>
                  <a:pt x="1654" y="274"/>
                  <a:pt x="1654" y="274"/>
                </a:cubicBezTo>
                <a:cubicBezTo>
                  <a:pt x="1651" y="277"/>
                  <a:pt x="1651" y="277"/>
                  <a:pt x="1651" y="277"/>
                </a:cubicBezTo>
                <a:cubicBezTo>
                  <a:pt x="1650" y="277"/>
                  <a:pt x="1650" y="277"/>
                  <a:pt x="1650" y="277"/>
                </a:cubicBezTo>
                <a:cubicBezTo>
                  <a:pt x="1644" y="276"/>
                  <a:pt x="1644" y="276"/>
                  <a:pt x="1644" y="276"/>
                </a:cubicBezTo>
                <a:cubicBezTo>
                  <a:pt x="1644" y="272"/>
                  <a:pt x="1644" y="272"/>
                  <a:pt x="1644" y="272"/>
                </a:cubicBezTo>
                <a:cubicBezTo>
                  <a:pt x="1637" y="273"/>
                  <a:pt x="1637" y="273"/>
                  <a:pt x="1637" y="273"/>
                </a:cubicBezTo>
                <a:cubicBezTo>
                  <a:pt x="1638" y="275"/>
                  <a:pt x="1638" y="275"/>
                  <a:pt x="1638" y="275"/>
                </a:cubicBezTo>
                <a:cubicBezTo>
                  <a:pt x="1634" y="276"/>
                  <a:pt x="1634" y="276"/>
                  <a:pt x="1634" y="276"/>
                </a:cubicBezTo>
                <a:cubicBezTo>
                  <a:pt x="1633" y="276"/>
                  <a:pt x="1633" y="276"/>
                  <a:pt x="1633" y="276"/>
                </a:cubicBezTo>
                <a:cubicBezTo>
                  <a:pt x="1634" y="277"/>
                  <a:pt x="1634" y="277"/>
                  <a:pt x="1634" y="277"/>
                </a:cubicBezTo>
                <a:cubicBezTo>
                  <a:pt x="1637" y="277"/>
                  <a:pt x="1637" y="277"/>
                  <a:pt x="1637" y="277"/>
                </a:cubicBezTo>
                <a:cubicBezTo>
                  <a:pt x="1638" y="279"/>
                  <a:pt x="1638" y="279"/>
                  <a:pt x="1638" y="279"/>
                </a:cubicBezTo>
                <a:cubicBezTo>
                  <a:pt x="1639" y="281"/>
                  <a:pt x="1639" y="281"/>
                  <a:pt x="1639" y="281"/>
                </a:cubicBezTo>
                <a:cubicBezTo>
                  <a:pt x="1636" y="281"/>
                  <a:pt x="1636" y="281"/>
                  <a:pt x="1636" y="281"/>
                </a:cubicBezTo>
                <a:cubicBezTo>
                  <a:pt x="1634" y="282"/>
                  <a:pt x="1634" y="282"/>
                  <a:pt x="1634" y="282"/>
                </a:cubicBezTo>
                <a:cubicBezTo>
                  <a:pt x="1621" y="290"/>
                  <a:pt x="1621" y="290"/>
                  <a:pt x="1621" y="290"/>
                </a:cubicBezTo>
                <a:cubicBezTo>
                  <a:pt x="1618" y="291"/>
                  <a:pt x="1618" y="291"/>
                  <a:pt x="1618" y="291"/>
                </a:cubicBezTo>
                <a:cubicBezTo>
                  <a:pt x="1617" y="291"/>
                  <a:pt x="1617" y="291"/>
                  <a:pt x="1617" y="291"/>
                </a:cubicBezTo>
                <a:cubicBezTo>
                  <a:pt x="1618" y="288"/>
                  <a:pt x="1618" y="288"/>
                  <a:pt x="1618" y="288"/>
                </a:cubicBezTo>
                <a:cubicBezTo>
                  <a:pt x="1621" y="281"/>
                  <a:pt x="1621" y="281"/>
                  <a:pt x="1621" y="281"/>
                </a:cubicBezTo>
                <a:cubicBezTo>
                  <a:pt x="1632" y="278"/>
                  <a:pt x="1632" y="278"/>
                  <a:pt x="1632" y="278"/>
                </a:cubicBezTo>
                <a:cubicBezTo>
                  <a:pt x="1631" y="275"/>
                  <a:pt x="1632" y="272"/>
                  <a:pt x="1634" y="269"/>
                </a:cubicBezTo>
                <a:cubicBezTo>
                  <a:pt x="1638" y="265"/>
                  <a:pt x="1645" y="261"/>
                  <a:pt x="1647" y="260"/>
                </a:cubicBezTo>
                <a:cubicBezTo>
                  <a:pt x="1649" y="259"/>
                  <a:pt x="1650" y="259"/>
                  <a:pt x="1651" y="258"/>
                </a:cubicBezTo>
                <a:cubicBezTo>
                  <a:pt x="1657" y="253"/>
                  <a:pt x="1660" y="245"/>
                  <a:pt x="1660" y="237"/>
                </a:cubicBezTo>
                <a:cubicBezTo>
                  <a:pt x="1651" y="224"/>
                  <a:pt x="1651" y="224"/>
                  <a:pt x="1651" y="224"/>
                </a:cubicBezTo>
                <a:cubicBezTo>
                  <a:pt x="1645" y="216"/>
                  <a:pt x="1645" y="216"/>
                  <a:pt x="1645" y="216"/>
                </a:cubicBezTo>
                <a:cubicBezTo>
                  <a:pt x="1641" y="219"/>
                  <a:pt x="1641" y="219"/>
                  <a:pt x="1641" y="219"/>
                </a:cubicBezTo>
                <a:cubicBezTo>
                  <a:pt x="1640" y="216"/>
                  <a:pt x="1640" y="216"/>
                  <a:pt x="1640" y="216"/>
                </a:cubicBezTo>
                <a:cubicBezTo>
                  <a:pt x="1638" y="217"/>
                  <a:pt x="1636" y="217"/>
                  <a:pt x="1634" y="217"/>
                </a:cubicBezTo>
                <a:cubicBezTo>
                  <a:pt x="1632" y="217"/>
                  <a:pt x="1631" y="217"/>
                  <a:pt x="1629" y="218"/>
                </a:cubicBezTo>
                <a:cubicBezTo>
                  <a:pt x="1625" y="221"/>
                  <a:pt x="1624" y="224"/>
                  <a:pt x="1618" y="222"/>
                </a:cubicBezTo>
                <a:cubicBezTo>
                  <a:pt x="1617" y="222"/>
                  <a:pt x="1617" y="222"/>
                  <a:pt x="1617" y="222"/>
                </a:cubicBezTo>
                <a:cubicBezTo>
                  <a:pt x="1618" y="221"/>
                  <a:pt x="1618" y="221"/>
                  <a:pt x="1618" y="221"/>
                </a:cubicBezTo>
                <a:cubicBezTo>
                  <a:pt x="1624" y="213"/>
                  <a:pt x="1624" y="213"/>
                  <a:pt x="1624" y="213"/>
                </a:cubicBezTo>
                <a:cubicBezTo>
                  <a:pt x="1618" y="211"/>
                  <a:pt x="1618" y="211"/>
                  <a:pt x="1618" y="211"/>
                </a:cubicBezTo>
                <a:cubicBezTo>
                  <a:pt x="1617" y="211"/>
                  <a:pt x="1617" y="211"/>
                  <a:pt x="1617" y="211"/>
                </a:cubicBezTo>
                <a:cubicBezTo>
                  <a:pt x="1615" y="210"/>
                  <a:pt x="1615" y="210"/>
                  <a:pt x="1615" y="210"/>
                </a:cubicBezTo>
                <a:cubicBezTo>
                  <a:pt x="1607" y="210"/>
                  <a:pt x="1607" y="210"/>
                  <a:pt x="1607" y="210"/>
                </a:cubicBezTo>
                <a:cubicBezTo>
                  <a:pt x="1615" y="201"/>
                  <a:pt x="1615" y="201"/>
                  <a:pt x="1615" y="201"/>
                </a:cubicBezTo>
                <a:cubicBezTo>
                  <a:pt x="1616" y="201"/>
                  <a:pt x="1616" y="201"/>
                  <a:pt x="1616" y="201"/>
                </a:cubicBezTo>
                <a:cubicBezTo>
                  <a:pt x="1615" y="201"/>
                  <a:pt x="1615" y="201"/>
                  <a:pt x="1615" y="201"/>
                </a:cubicBezTo>
                <a:cubicBezTo>
                  <a:pt x="1614" y="200"/>
                  <a:pt x="1609" y="195"/>
                  <a:pt x="1607" y="195"/>
                </a:cubicBezTo>
                <a:cubicBezTo>
                  <a:pt x="1594" y="195"/>
                  <a:pt x="1586" y="214"/>
                  <a:pt x="1589" y="222"/>
                </a:cubicBezTo>
                <a:cubicBezTo>
                  <a:pt x="1584" y="222"/>
                  <a:pt x="1581" y="222"/>
                  <a:pt x="1579" y="222"/>
                </a:cubicBezTo>
                <a:cubicBezTo>
                  <a:pt x="1574" y="222"/>
                  <a:pt x="1578" y="224"/>
                  <a:pt x="1579" y="229"/>
                </a:cubicBezTo>
                <a:cubicBezTo>
                  <a:pt x="1579" y="230"/>
                  <a:pt x="1579" y="230"/>
                  <a:pt x="1580" y="231"/>
                </a:cubicBezTo>
                <a:cubicBezTo>
                  <a:pt x="1579" y="231"/>
                  <a:pt x="1579" y="231"/>
                  <a:pt x="1579" y="231"/>
                </a:cubicBezTo>
                <a:cubicBezTo>
                  <a:pt x="1572" y="227"/>
                  <a:pt x="1572" y="227"/>
                  <a:pt x="1572" y="227"/>
                </a:cubicBezTo>
                <a:cubicBezTo>
                  <a:pt x="1572" y="230"/>
                  <a:pt x="1572" y="230"/>
                  <a:pt x="1572" y="230"/>
                </a:cubicBezTo>
                <a:cubicBezTo>
                  <a:pt x="1559" y="232"/>
                  <a:pt x="1559" y="232"/>
                  <a:pt x="1559" y="232"/>
                </a:cubicBezTo>
                <a:cubicBezTo>
                  <a:pt x="1563" y="228"/>
                  <a:pt x="1563" y="228"/>
                  <a:pt x="1563" y="228"/>
                </a:cubicBezTo>
                <a:cubicBezTo>
                  <a:pt x="1562" y="228"/>
                  <a:pt x="1561" y="228"/>
                  <a:pt x="1559" y="228"/>
                </a:cubicBezTo>
                <a:cubicBezTo>
                  <a:pt x="1553" y="228"/>
                  <a:pt x="1544" y="232"/>
                  <a:pt x="1543" y="236"/>
                </a:cubicBezTo>
                <a:cubicBezTo>
                  <a:pt x="1526" y="242"/>
                  <a:pt x="1526" y="242"/>
                  <a:pt x="1526" y="242"/>
                </a:cubicBezTo>
                <a:cubicBezTo>
                  <a:pt x="1525" y="241"/>
                  <a:pt x="1525" y="241"/>
                  <a:pt x="1525" y="241"/>
                </a:cubicBezTo>
                <a:cubicBezTo>
                  <a:pt x="1525" y="240"/>
                  <a:pt x="1525" y="240"/>
                  <a:pt x="1525" y="240"/>
                </a:cubicBezTo>
                <a:cubicBezTo>
                  <a:pt x="1523" y="245"/>
                  <a:pt x="1520" y="247"/>
                  <a:pt x="1515" y="249"/>
                </a:cubicBezTo>
                <a:cubicBezTo>
                  <a:pt x="1505" y="254"/>
                  <a:pt x="1515" y="255"/>
                  <a:pt x="1504" y="258"/>
                </a:cubicBezTo>
                <a:cubicBezTo>
                  <a:pt x="1507" y="264"/>
                  <a:pt x="1507" y="264"/>
                  <a:pt x="1507" y="264"/>
                </a:cubicBezTo>
                <a:cubicBezTo>
                  <a:pt x="1503" y="264"/>
                  <a:pt x="1503" y="264"/>
                  <a:pt x="1503" y="264"/>
                </a:cubicBezTo>
                <a:cubicBezTo>
                  <a:pt x="1507" y="272"/>
                  <a:pt x="1507" y="272"/>
                  <a:pt x="1507" y="272"/>
                </a:cubicBezTo>
                <a:cubicBezTo>
                  <a:pt x="1506" y="275"/>
                  <a:pt x="1506" y="275"/>
                  <a:pt x="1506" y="275"/>
                </a:cubicBezTo>
                <a:cubicBezTo>
                  <a:pt x="1483" y="276"/>
                  <a:pt x="1483" y="276"/>
                  <a:pt x="1483" y="276"/>
                </a:cubicBezTo>
                <a:cubicBezTo>
                  <a:pt x="1480" y="276"/>
                  <a:pt x="1480" y="276"/>
                  <a:pt x="1480" y="276"/>
                </a:cubicBezTo>
                <a:cubicBezTo>
                  <a:pt x="1472" y="282"/>
                  <a:pt x="1472" y="282"/>
                  <a:pt x="1472" y="282"/>
                </a:cubicBezTo>
                <a:cubicBezTo>
                  <a:pt x="1474" y="291"/>
                  <a:pt x="1474" y="291"/>
                  <a:pt x="1474" y="291"/>
                </a:cubicBezTo>
                <a:cubicBezTo>
                  <a:pt x="1475" y="296"/>
                  <a:pt x="1470" y="299"/>
                  <a:pt x="1480" y="302"/>
                </a:cubicBezTo>
                <a:cubicBezTo>
                  <a:pt x="1480" y="303"/>
                  <a:pt x="1481" y="303"/>
                  <a:pt x="1483" y="304"/>
                </a:cubicBezTo>
                <a:cubicBezTo>
                  <a:pt x="1486" y="307"/>
                  <a:pt x="1491" y="310"/>
                  <a:pt x="1491" y="312"/>
                </a:cubicBezTo>
                <a:cubicBezTo>
                  <a:pt x="1491" y="315"/>
                  <a:pt x="1488" y="318"/>
                  <a:pt x="1489" y="319"/>
                </a:cubicBezTo>
                <a:cubicBezTo>
                  <a:pt x="1493" y="332"/>
                  <a:pt x="1493" y="332"/>
                  <a:pt x="1493" y="332"/>
                </a:cubicBezTo>
                <a:cubicBezTo>
                  <a:pt x="1484" y="338"/>
                  <a:pt x="1484" y="338"/>
                  <a:pt x="1484" y="338"/>
                </a:cubicBezTo>
                <a:cubicBezTo>
                  <a:pt x="1484" y="319"/>
                  <a:pt x="1484" y="319"/>
                  <a:pt x="1484" y="319"/>
                </a:cubicBezTo>
                <a:cubicBezTo>
                  <a:pt x="1489" y="314"/>
                  <a:pt x="1489" y="314"/>
                  <a:pt x="1489" y="314"/>
                </a:cubicBezTo>
                <a:cubicBezTo>
                  <a:pt x="1487" y="313"/>
                  <a:pt x="1487" y="312"/>
                  <a:pt x="1484" y="312"/>
                </a:cubicBezTo>
                <a:cubicBezTo>
                  <a:pt x="1483" y="312"/>
                  <a:pt x="1483" y="312"/>
                  <a:pt x="1483" y="312"/>
                </a:cubicBezTo>
                <a:cubicBezTo>
                  <a:pt x="1479" y="312"/>
                  <a:pt x="1479" y="312"/>
                  <a:pt x="1479" y="312"/>
                </a:cubicBezTo>
                <a:cubicBezTo>
                  <a:pt x="1478" y="306"/>
                  <a:pt x="1478" y="306"/>
                  <a:pt x="1478" y="306"/>
                </a:cubicBezTo>
                <a:cubicBezTo>
                  <a:pt x="1468" y="305"/>
                  <a:pt x="1473" y="302"/>
                  <a:pt x="1467" y="302"/>
                </a:cubicBezTo>
                <a:cubicBezTo>
                  <a:pt x="1467" y="302"/>
                  <a:pt x="1466" y="302"/>
                  <a:pt x="1466" y="302"/>
                </a:cubicBezTo>
                <a:cubicBezTo>
                  <a:pt x="1461" y="302"/>
                  <a:pt x="1461" y="302"/>
                  <a:pt x="1461" y="302"/>
                </a:cubicBezTo>
                <a:cubicBezTo>
                  <a:pt x="1461" y="296"/>
                  <a:pt x="1461" y="296"/>
                  <a:pt x="1461" y="296"/>
                </a:cubicBezTo>
                <a:cubicBezTo>
                  <a:pt x="1457" y="298"/>
                  <a:pt x="1457" y="298"/>
                  <a:pt x="1457" y="298"/>
                </a:cubicBezTo>
                <a:cubicBezTo>
                  <a:pt x="1453" y="300"/>
                  <a:pt x="1453" y="300"/>
                  <a:pt x="1453" y="300"/>
                </a:cubicBezTo>
                <a:cubicBezTo>
                  <a:pt x="1457" y="305"/>
                  <a:pt x="1457" y="305"/>
                  <a:pt x="1457" y="305"/>
                </a:cubicBezTo>
                <a:cubicBezTo>
                  <a:pt x="1459" y="307"/>
                  <a:pt x="1459" y="307"/>
                  <a:pt x="1459" y="307"/>
                </a:cubicBezTo>
                <a:cubicBezTo>
                  <a:pt x="1457" y="309"/>
                  <a:pt x="1457" y="309"/>
                  <a:pt x="1457" y="309"/>
                </a:cubicBezTo>
                <a:cubicBezTo>
                  <a:pt x="1453" y="312"/>
                  <a:pt x="1453" y="312"/>
                  <a:pt x="1453" y="312"/>
                </a:cubicBezTo>
                <a:cubicBezTo>
                  <a:pt x="1451" y="306"/>
                  <a:pt x="1451" y="306"/>
                  <a:pt x="1451" y="306"/>
                </a:cubicBezTo>
                <a:cubicBezTo>
                  <a:pt x="1444" y="311"/>
                  <a:pt x="1452" y="316"/>
                  <a:pt x="1457" y="319"/>
                </a:cubicBezTo>
                <a:cubicBezTo>
                  <a:pt x="1459" y="320"/>
                  <a:pt x="1460" y="321"/>
                  <a:pt x="1461" y="322"/>
                </a:cubicBezTo>
                <a:cubicBezTo>
                  <a:pt x="1457" y="321"/>
                  <a:pt x="1457" y="321"/>
                  <a:pt x="1457" y="321"/>
                </a:cubicBezTo>
                <a:cubicBezTo>
                  <a:pt x="1454" y="321"/>
                  <a:pt x="1454" y="321"/>
                  <a:pt x="1454" y="321"/>
                </a:cubicBezTo>
                <a:cubicBezTo>
                  <a:pt x="1455" y="319"/>
                  <a:pt x="1455" y="319"/>
                  <a:pt x="1455" y="319"/>
                </a:cubicBezTo>
                <a:cubicBezTo>
                  <a:pt x="1453" y="318"/>
                  <a:pt x="1453" y="318"/>
                  <a:pt x="1453" y="318"/>
                </a:cubicBezTo>
                <a:cubicBezTo>
                  <a:pt x="1450" y="321"/>
                  <a:pt x="1450" y="321"/>
                  <a:pt x="1450" y="321"/>
                </a:cubicBezTo>
                <a:cubicBezTo>
                  <a:pt x="1445" y="317"/>
                  <a:pt x="1445" y="317"/>
                  <a:pt x="1445" y="317"/>
                </a:cubicBezTo>
                <a:cubicBezTo>
                  <a:pt x="1445" y="309"/>
                  <a:pt x="1446" y="310"/>
                  <a:pt x="1446" y="305"/>
                </a:cubicBezTo>
                <a:cubicBezTo>
                  <a:pt x="1446" y="299"/>
                  <a:pt x="1446" y="299"/>
                  <a:pt x="1446" y="299"/>
                </a:cubicBezTo>
                <a:cubicBezTo>
                  <a:pt x="1446" y="297"/>
                  <a:pt x="1446" y="296"/>
                  <a:pt x="1446" y="296"/>
                </a:cubicBezTo>
                <a:cubicBezTo>
                  <a:pt x="1446" y="296"/>
                  <a:pt x="1446" y="295"/>
                  <a:pt x="1446" y="296"/>
                </a:cubicBezTo>
                <a:cubicBezTo>
                  <a:pt x="1447" y="296"/>
                  <a:pt x="1447" y="296"/>
                  <a:pt x="1448" y="294"/>
                </a:cubicBezTo>
                <a:cubicBezTo>
                  <a:pt x="1441" y="288"/>
                  <a:pt x="1441" y="288"/>
                  <a:pt x="1441" y="288"/>
                </a:cubicBezTo>
                <a:cubicBezTo>
                  <a:pt x="1440" y="290"/>
                  <a:pt x="1440" y="290"/>
                  <a:pt x="1440" y="290"/>
                </a:cubicBezTo>
                <a:cubicBezTo>
                  <a:pt x="1439" y="290"/>
                  <a:pt x="1443" y="295"/>
                  <a:pt x="1444" y="297"/>
                </a:cubicBezTo>
                <a:cubicBezTo>
                  <a:pt x="1445" y="300"/>
                  <a:pt x="1442" y="300"/>
                  <a:pt x="1441" y="305"/>
                </a:cubicBezTo>
                <a:cubicBezTo>
                  <a:pt x="1433" y="306"/>
                  <a:pt x="1433" y="306"/>
                  <a:pt x="1433" y="306"/>
                </a:cubicBezTo>
                <a:cubicBezTo>
                  <a:pt x="1435" y="311"/>
                  <a:pt x="1429" y="319"/>
                  <a:pt x="1438" y="329"/>
                </a:cubicBezTo>
                <a:cubicBezTo>
                  <a:pt x="1433" y="338"/>
                  <a:pt x="1431" y="343"/>
                  <a:pt x="1437" y="353"/>
                </a:cubicBezTo>
                <a:cubicBezTo>
                  <a:pt x="1450" y="348"/>
                  <a:pt x="1450" y="348"/>
                  <a:pt x="1450" y="348"/>
                </a:cubicBezTo>
                <a:cubicBezTo>
                  <a:pt x="1457" y="357"/>
                  <a:pt x="1457" y="357"/>
                  <a:pt x="1457" y="357"/>
                </a:cubicBezTo>
                <a:cubicBezTo>
                  <a:pt x="1461" y="362"/>
                  <a:pt x="1461" y="362"/>
                  <a:pt x="1461" y="362"/>
                </a:cubicBezTo>
                <a:cubicBezTo>
                  <a:pt x="1459" y="362"/>
                  <a:pt x="1459" y="362"/>
                  <a:pt x="1459" y="362"/>
                </a:cubicBezTo>
                <a:cubicBezTo>
                  <a:pt x="1457" y="364"/>
                  <a:pt x="1457" y="364"/>
                  <a:pt x="1457" y="364"/>
                </a:cubicBezTo>
                <a:cubicBezTo>
                  <a:pt x="1456" y="365"/>
                  <a:pt x="1456" y="365"/>
                  <a:pt x="1456" y="365"/>
                </a:cubicBezTo>
                <a:cubicBezTo>
                  <a:pt x="1455" y="363"/>
                  <a:pt x="1455" y="363"/>
                  <a:pt x="1455" y="363"/>
                </a:cubicBezTo>
                <a:cubicBezTo>
                  <a:pt x="1451" y="351"/>
                  <a:pt x="1451" y="351"/>
                  <a:pt x="1451" y="351"/>
                </a:cubicBezTo>
                <a:cubicBezTo>
                  <a:pt x="1447" y="354"/>
                  <a:pt x="1447" y="354"/>
                  <a:pt x="1447" y="354"/>
                </a:cubicBezTo>
                <a:cubicBezTo>
                  <a:pt x="1446" y="351"/>
                  <a:pt x="1446" y="351"/>
                  <a:pt x="1446" y="351"/>
                </a:cubicBezTo>
                <a:cubicBezTo>
                  <a:pt x="1442" y="357"/>
                  <a:pt x="1440" y="352"/>
                  <a:pt x="1437" y="357"/>
                </a:cubicBezTo>
                <a:cubicBezTo>
                  <a:pt x="1435" y="361"/>
                  <a:pt x="1440" y="362"/>
                  <a:pt x="1441" y="366"/>
                </a:cubicBezTo>
                <a:cubicBezTo>
                  <a:pt x="1442" y="369"/>
                  <a:pt x="1433" y="379"/>
                  <a:pt x="1435" y="383"/>
                </a:cubicBezTo>
                <a:cubicBezTo>
                  <a:pt x="1433" y="383"/>
                  <a:pt x="1433" y="383"/>
                  <a:pt x="1433" y="383"/>
                </a:cubicBezTo>
                <a:cubicBezTo>
                  <a:pt x="1426" y="384"/>
                  <a:pt x="1426" y="384"/>
                  <a:pt x="1426" y="384"/>
                </a:cubicBezTo>
                <a:cubicBezTo>
                  <a:pt x="1428" y="387"/>
                  <a:pt x="1428" y="387"/>
                  <a:pt x="1428" y="387"/>
                </a:cubicBezTo>
                <a:cubicBezTo>
                  <a:pt x="1419" y="387"/>
                  <a:pt x="1419" y="387"/>
                  <a:pt x="1419" y="387"/>
                </a:cubicBezTo>
                <a:cubicBezTo>
                  <a:pt x="1417" y="387"/>
                  <a:pt x="1417" y="387"/>
                  <a:pt x="1417" y="387"/>
                </a:cubicBezTo>
                <a:cubicBezTo>
                  <a:pt x="1417" y="383"/>
                  <a:pt x="1417" y="383"/>
                  <a:pt x="1417" y="383"/>
                </a:cubicBezTo>
                <a:cubicBezTo>
                  <a:pt x="1419" y="382"/>
                  <a:pt x="1419" y="382"/>
                  <a:pt x="1419" y="382"/>
                </a:cubicBezTo>
                <a:cubicBezTo>
                  <a:pt x="1427" y="379"/>
                  <a:pt x="1427" y="379"/>
                  <a:pt x="1427" y="379"/>
                </a:cubicBezTo>
                <a:cubicBezTo>
                  <a:pt x="1431" y="373"/>
                  <a:pt x="1431" y="373"/>
                  <a:pt x="1431" y="373"/>
                </a:cubicBezTo>
                <a:cubicBezTo>
                  <a:pt x="1433" y="360"/>
                  <a:pt x="1433" y="360"/>
                  <a:pt x="1433" y="360"/>
                </a:cubicBezTo>
                <a:cubicBezTo>
                  <a:pt x="1428" y="354"/>
                  <a:pt x="1428" y="354"/>
                  <a:pt x="1428" y="354"/>
                </a:cubicBezTo>
                <a:cubicBezTo>
                  <a:pt x="1430" y="346"/>
                  <a:pt x="1430" y="346"/>
                  <a:pt x="1430" y="346"/>
                </a:cubicBezTo>
                <a:cubicBezTo>
                  <a:pt x="1431" y="347"/>
                  <a:pt x="1431" y="347"/>
                  <a:pt x="1431" y="347"/>
                </a:cubicBezTo>
                <a:cubicBezTo>
                  <a:pt x="1431" y="346"/>
                  <a:pt x="1430" y="344"/>
                  <a:pt x="1430" y="344"/>
                </a:cubicBezTo>
                <a:cubicBezTo>
                  <a:pt x="1430" y="337"/>
                  <a:pt x="1431" y="334"/>
                  <a:pt x="1431" y="329"/>
                </a:cubicBezTo>
                <a:cubicBezTo>
                  <a:pt x="1431" y="321"/>
                  <a:pt x="1425" y="316"/>
                  <a:pt x="1425" y="315"/>
                </a:cubicBezTo>
                <a:cubicBezTo>
                  <a:pt x="1425" y="315"/>
                  <a:pt x="1431" y="298"/>
                  <a:pt x="1431" y="297"/>
                </a:cubicBezTo>
                <a:cubicBezTo>
                  <a:pt x="1423" y="291"/>
                  <a:pt x="1423" y="291"/>
                  <a:pt x="1423" y="291"/>
                </a:cubicBezTo>
                <a:cubicBezTo>
                  <a:pt x="1419" y="291"/>
                  <a:pt x="1419" y="291"/>
                  <a:pt x="1419" y="291"/>
                </a:cubicBezTo>
                <a:cubicBezTo>
                  <a:pt x="1412" y="290"/>
                  <a:pt x="1412" y="290"/>
                  <a:pt x="1412" y="290"/>
                </a:cubicBezTo>
                <a:cubicBezTo>
                  <a:pt x="1407" y="298"/>
                  <a:pt x="1406" y="314"/>
                  <a:pt x="1397" y="315"/>
                </a:cubicBezTo>
                <a:cubicBezTo>
                  <a:pt x="1394" y="326"/>
                  <a:pt x="1394" y="326"/>
                  <a:pt x="1394" y="326"/>
                </a:cubicBezTo>
                <a:cubicBezTo>
                  <a:pt x="1401" y="326"/>
                  <a:pt x="1401" y="326"/>
                  <a:pt x="1401" y="326"/>
                </a:cubicBezTo>
                <a:cubicBezTo>
                  <a:pt x="1397" y="337"/>
                  <a:pt x="1397" y="337"/>
                  <a:pt x="1397" y="337"/>
                </a:cubicBezTo>
                <a:cubicBezTo>
                  <a:pt x="1395" y="336"/>
                  <a:pt x="1395" y="336"/>
                  <a:pt x="1395" y="336"/>
                </a:cubicBezTo>
                <a:cubicBezTo>
                  <a:pt x="1395" y="338"/>
                  <a:pt x="1395" y="338"/>
                  <a:pt x="1395" y="338"/>
                </a:cubicBezTo>
                <a:cubicBezTo>
                  <a:pt x="1394" y="344"/>
                  <a:pt x="1394" y="344"/>
                  <a:pt x="1394" y="344"/>
                </a:cubicBezTo>
                <a:cubicBezTo>
                  <a:pt x="1413" y="344"/>
                  <a:pt x="1398" y="349"/>
                  <a:pt x="1408" y="353"/>
                </a:cubicBezTo>
                <a:cubicBezTo>
                  <a:pt x="1408" y="360"/>
                  <a:pt x="1408" y="360"/>
                  <a:pt x="1408" y="360"/>
                </a:cubicBezTo>
                <a:cubicBezTo>
                  <a:pt x="1398" y="359"/>
                  <a:pt x="1385" y="342"/>
                  <a:pt x="1371" y="341"/>
                </a:cubicBezTo>
                <a:cubicBezTo>
                  <a:pt x="1370" y="341"/>
                  <a:pt x="1369" y="341"/>
                  <a:pt x="1368" y="341"/>
                </a:cubicBezTo>
                <a:cubicBezTo>
                  <a:pt x="1365" y="341"/>
                  <a:pt x="1363" y="342"/>
                  <a:pt x="1361" y="344"/>
                </a:cubicBezTo>
                <a:cubicBezTo>
                  <a:pt x="1361" y="344"/>
                  <a:pt x="1361" y="344"/>
                  <a:pt x="1361" y="344"/>
                </a:cubicBezTo>
                <a:cubicBezTo>
                  <a:pt x="1359" y="342"/>
                  <a:pt x="1359" y="342"/>
                  <a:pt x="1359" y="342"/>
                </a:cubicBezTo>
                <a:cubicBezTo>
                  <a:pt x="1361" y="341"/>
                  <a:pt x="1361" y="341"/>
                  <a:pt x="1361" y="341"/>
                </a:cubicBezTo>
                <a:cubicBezTo>
                  <a:pt x="1362" y="340"/>
                  <a:pt x="1362" y="340"/>
                  <a:pt x="1362" y="340"/>
                </a:cubicBezTo>
                <a:cubicBezTo>
                  <a:pt x="1361" y="338"/>
                  <a:pt x="1361" y="338"/>
                  <a:pt x="1361" y="338"/>
                </a:cubicBezTo>
                <a:cubicBezTo>
                  <a:pt x="1355" y="331"/>
                  <a:pt x="1355" y="331"/>
                  <a:pt x="1355" y="331"/>
                </a:cubicBezTo>
                <a:cubicBezTo>
                  <a:pt x="1354" y="330"/>
                  <a:pt x="1354" y="330"/>
                  <a:pt x="1354" y="330"/>
                </a:cubicBezTo>
                <a:cubicBezTo>
                  <a:pt x="1353" y="331"/>
                  <a:pt x="1351" y="334"/>
                  <a:pt x="1351" y="335"/>
                </a:cubicBezTo>
                <a:cubicBezTo>
                  <a:pt x="1351" y="336"/>
                  <a:pt x="1353" y="338"/>
                  <a:pt x="1355" y="340"/>
                </a:cubicBezTo>
                <a:cubicBezTo>
                  <a:pt x="1357" y="343"/>
                  <a:pt x="1359" y="345"/>
                  <a:pt x="1361" y="348"/>
                </a:cubicBezTo>
                <a:cubicBezTo>
                  <a:pt x="1362" y="350"/>
                  <a:pt x="1363" y="351"/>
                  <a:pt x="1363" y="353"/>
                </a:cubicBezTo>
                <a:cubicBezTo>
                  <a:pt x="1361" y="356"/>
                  <a:pt x="1361" y="356"/>
                  <a:pt x="1361" y="356"/>
                </a:cubicBezTo>
                <a:cubicBezTo>
                  <a:pt x="1357" y="360"/>
                  <a:pt x="1357" y="360"/>
                  <a:pt x="1357" y="360"/>
                </a:cubicBezTo>
                <a:cubicBezTo>
                  <a:pt x="1355" y="359"/>
                  <a:pt x="1355" y="359"/>
                  <a:pt x="1355" y="359"/>
                </a:cubicBezTo>
                <a:cubicBezTo>
                  <a:pt x="1353" y="359"/>
                  <a:pt x="1353" y="359"/>
                  <a:pt x="1353" y="359"/>
                </a:cubicBezTo>
                <a:cubicBezTo>
                  <a:pt x="1355" y="354"/>
                  <a:pt x="1355" y="354"/>
                  <a:pt x="1355" y="354"/>
                </a:cubicBezTo>
                <a:cubicBezTo>
                  <a:pt x="1356" y="351"/>
                  <a:pt x="1356" y="351"/>
                  <a:pt x="1356" y="351"/>
                </a:cubicBezTo>
                <a:cubicBezTo>
                  <a:pt x="1356" y="351"/>
                  <a:pt x="1355" y="351"/>
                  <a:pt x="1355" y="351"/>
                </a:cubicBezTo>
                <a:cubicBezTo>
                  <a:pt x="1352" y="351"/>
                  <a:pt x="1351" y="352"/>
                  <a:pt x="1349" y="353"/>
                </a:cubicBezTo>
                <a:cubicBezTo>
                  <a:pt x="1348" y="354"/>
                  <a:pt x="1346" y="355"/>
                  <a:pt x="1345" y="356"/>
                </a:cubicBezTo>
                <a:cubicBezTo>
                  <a:pt x="1344" y="357"/>
                  <a:pt x="1343" y="357"/>
                  <a:pt x="1341" y="357"/>
                </a:cubicBezTo>
                <a:cubicBezTo>
                  <a:pt x="1335" y="357"/>
                  <a:pt x="1340" y="357"/>
                  <a:pt x="1336" y="356"/>
                </a:cubicBezTo>
                <a:cubicBezTo>
                  <a:pt x="1336" y="359"/>
                  <a:pt x="1336" y="359"/>
                  <a:pt x="1336" y="359"/>
                </a:cubicBezTo>
                <a:cubicBezTo>
                  <a:pt x="1334" y="359"/>
                  <a:pt x="1334" y="359"/>
                  <a:pt x="1334" y="359"/>
                </a:cubicBezTo>
                <a:cubicBezTo>
                  <a:pt x="1333" y="360"/>
                  <a:pt x="1333" y="360"/>
                  <a:pt x="1333" y="360"/>
                </a:cubicBezTo>
                <a:cubicBezTo>
                  <a:pt x="1326" y="363"/>
                  <a:pt x="1326" y="363"/>
                  <a:pt x="1326" y="363"/>
                </a:cubicBezTo>
                <a:cubicBezTo>
                  <a:pt x="1326" y="361"/>
                  <a:pt x="1326" y="361"/>
                  <a:pt x="1326" y="361"/>
                </a:cubicBezTo>
                <a:cubicBezTo>
                  <a:pt x="1324" y="352"/>
                  <a:pt x="1324" y="352"/>
                  <a:pt x="1324" y="352"/>
                </a:cubicBezTo>
                <a:cubicBezTo>
                  <a:pt x="1322" y="354"/>
                  <a:pt x="1322" y="354"/>
                  <a:pt x="1322" y="354"/>
                </a:cubicBezTo>
                <a:cubicBezTo>
                  <a:pt x="1316" y="360"/>
                  <a:pt x="1316" y="360"/>
                  <a:pt x="1316" y="360"/>
                </a:cubicBezTo>
                <a:cubicBezTo>
                  <a:pt x="1315" y="360"/>
                  <a:pt x="1315" y="360"/>
                  <a:pt x="1315" y="360"/>
                </a:cubicBezTo>
                <a:cubicBezTo>
                  <a:pt x="1308" y="360"/>
                  <a:pt x="1308" y="360"/>
                  <a:pt x="1308" y="360"/>
                </a:cubicBezTo>
                <a:cubicBezTo>
                  <a:pt x="1308" y="361"/>
                  <a:pt x="1307" y="362"/>
                  <a:pt x="1306" y="363"/>
                </a:cubicBezTo>
                <a:cubicBezTo>
                  <a:pt x="1306" y="363"/>
                  <a:pt x="1306" y="363"/>
                  <a:pt x="1306" y="363"/>
                </a:cubicBezTo>
                <a:cubicBezTo>
                  <a:pt x="1306" y="363"/>
                  <a:pt x="1306" y="363"/>
                  <a:pt x="1306" y="363"/>
                </a:cubicBezTo>
                <a:cubicBezTo>
                  <a:pt x="1306" y="363"/>
                  <a:pt x="1306" y="363"/>
                  <a:pt x="1306" y="363"/>
                </a:cubicBezTo>
                <a:cubicBezTo>
                  <a:pt x="1306" y="363"/>
                  <a:pt x="1306" y="363"/>
                  <a:pt x="1306" y="363"/>
                </a:cubicBezTo>
                <a:cubicBezTo>
                  <a:pt x="1306" y="363"/>
                  <a:pt x="1306" y="363"/>
                  <a:pt x="1306" y="363"/>
                </a:cubicBezTo>
                <a:cubicBezTo>
                  <a:pt x="1306" y="363"/>
                  <a:pt x="1306" y="363"/>
                  <a:pt x="1306" y="363"/>
                </a:cubicBezTo>
                <a:cubicBezTo>
                  <a:pt x="1305" y="363"/>
                  <a:pt x="1305" y="363"/>
                  <a:pt x="1305" y="363"/>
                </a:cubicBezTo>
                <a:cubicBezTo>
                  <a:pt x="1305" y="363"/>
                  <a:pt x="1305" y="363"/>
                  <a:pt x="1305" y="363"/>
                </a:cubicBezTo>
                <a:cubicBezTo>
                  <a:pt x="1305" y="363"/>
                  <a:pt x="1305" y="363"/>
                  <a:pt x="1305" y="363"/>
                </a:cubicBezTo>
                <a:cubicBezTo>
                  <a:pt x="1305" y="363"/>
                  <a:pt x="1305" y="363"/>
                  <a:pt x="1305" y="363"/>
                </a:cubicBezTo>
                <a:cubicBezTo>
                  <a:pt x="1305" y="363"/>
                  <a:pt x="1305" y="363"/>
                  <a:pt x="1305" y="363"/>
                </a:cubicBezTo>
                <a:cubicBezTo>
                  <a:pt x="1305" y="363"/>
                  <a:pt x="1305" y="363"/>
                  <a:pt x="1305" y="363"/>
                </a:cubicBezTo>
                <a:cubicBezTo>
                  <a:pt x="1305" y="363"/>
                  <a:pt x="1305" y="363"/>
                  <a:pt x="1305" y="363"/>
                </a:cubicBezTo>
                <a:cubicBezTo>
                  <a:pt x="1305" y="363"/>
                  <a:pt x="1305" y="363"/>
                  <a:pt x="1305" y="363"/>
                </a:cubicBezTo>
                <a:cubicBezTo>
                  <a:pt x="1305" y="363"/>
                  <a:pt x="1305" y="363"/>
                  <a:pt x="1305" y="363"/>
                </a:cubicBezTo>
                <a:cubicBezTo>
                  <a:pt x="1305" y="364"/>
                  <a:pt x="1305" y="364"/>
                  <a:pt x="1305" y="364"/>
                </a:cubicBezTo>
                <a:cubicBezTo>
                  <a:pt x="1304" y="364"/>
                  <a:pt x="1304" y="364"/>
                  <a:pt x="1304" y="364"/>
                </a:cubicBezTo>
                <a:cubicBezTo>
                  <a:pt x="1304" y="364"/>
                  <a:pt x="1304" y="364"/>
                  <a:pt x="1304" y="364"/>
                </a:cubicBezTo>
                <a:cubicBezTo>
                  <a:pt x="1304" y="364"/>
                  <a:pt x="1304" y="364"/>
                  <a:pt x="1304" y="364"/>
                </a:cubicBezTo>
                <a:cubicBezTo>
                  <a:pt x="1304" y="364"/>
                  <a:pt x="1304" y="364"/>
                  <a:pt x="1304" y="364"/>
                </a:cubicBezTo>
                <a:cubicBezTo>
                  <a:pt x="1304" y="364"/>
                  <a:pt x="1304" y="364"/>
                  <a:pt x="1304" y="364"/>
                </a:cubicBezTo>
                <a:cubicBezTo>
                  <a:pt x="1304" y="364"/>
                  <a:pt x="1304" y="364"/>
                  <a:pt x="1304" y="364"/>
                </a:cubicBezTo>
                <a:cubicBezTo>
                  <a:pt x="1304" y="364"/>
                  <a:pt x="1304" y="364"/>
                  <a:pt x="1304" y="364"/>
                </a:cubicBezTo>
                <a:cubicBezTo>
                  <a:pt x="1304" y="364"/>
                  <a:pt x="1304" y="364"/>
                  <a:pt x="1304" y="364"/>
                </a:cubicBezTo>
                <a:cubicBezTo>
                  <a:pt x="1304" y="364"/>
                  <a:pt x="1304" y="364"/>
                  <a:pt x="1304" y="364"/>
                </a:cubicBezTo>
                <a:cubicBezTo>
                  <a:pt x="1304" y="364"/>
                  <a:pt x="1304" y="364"/>
                  <a:pt x="1304" y="364"/>
                </a:cubicBezTo>
                <a:cubicBezTo>
                  <a:pt x="1304" y="364"/>
                  <a:pt x="1304" y="364"/>
                  <a:pt x="1304" y="364"/>
                </a:cubicBezTo>
                <a:cubicBezTo>
                  <a:pt x="1304" y="364"/>
                  <a:pt x="1304" y="364"/>
                  <a:pt x="1304" y="364"/>
                </a:cubicBezTo>
                <a:cubicBezTo>
                  <a:pt x="1302" y="365"/>
                  <a:pt x="1301" y="366"/>
                  <a:pt x="1299" y="367"/>
                </a:cubicBezTo>
                <a:cubicBezTo>
                  <a:pt x="1298" y="368"/>
                  <a:pt x="1296" y="369"/>
                  <a:pt x="1295" y="370"/>
                </a:cubicBezTo>
                <a:cubicBezTo>
                  <a:pt x="1291" y="373"/>
                  <a:pt x="1288" y="377"/>
                  <a:pt x="1290" y="381"/>
                </a:cubicBezTo>
                <a:cubicBezTo>
                  <a:pt x="1285" y="381"/>
                  <a:pt x="1285" y="381"/>
                  <a:pt x="1285" y="381"/>
                </a:cubicBezTo>
                <a:cubicBezTo>
                  <a:pt x="1282" y="381"/>
                  <a:pt x="1282" y="381"/>
                  <a:pt x="1282" y="381"/>
                </a:cubicBezTo>
                <a:cubicBezTo>
                  <a:pt x="1279" y="381"/>
                  <a:pt x="1279" y="381"/>
                  <a:pt x="1279" y="381"/>
                </a:cubicBezTo>
                <a:cubicBezTo>
                  <a:pt x="1281" y="375"/>
                  <a:pt x="1277" y="379"/>
                  <a:pt x="1277" y="375"/>
                </a:cubicBezTo>
                <a:cubicBezTo>
                  <a:pt x="1277" y="371"/>
                  <a:pt x="1279" y="371"/>
                  <a:pt x="1282" y="370"/>
                </a:cubicBezTo>
                <a:cubicBezTo>
                  <a:pt x="1283" y="369"/>
                  <a:pt x="1283" y="369"/>
                  <a:pt x="1284" y="369"/>
                </a:cubicBezTo>
                <a:cubicBezTo>
                  <a:pt x="1282" y="364"/>
                  <a:pt x="1282" y="364"/>
                  <a:pt x="1282" y="364"/>
                </a:cubicBezTo>
                <a:cubicBezTo>
                  <a:pt x="1280" y="360"/>
                  <a:pt x="1280" y="360"/>
                  <a:pt x="1280" y="360"/>
                </a:cubicBezTo>
                <a:cubicBezTo>
                  <a:pt x="1267" y="358"/>
                  <a:pt x="1267" y="358"/>
                  <a:pt x="1267" y="358"/>
                </a:cubicBezTo>
                <a:cubicBezTo>
                  <a:pt x="1267" y="357"/>
                  <a:pt x="1267" y="357"/>
                  <a:pt x="1267" y="357"/>
                </a:cubicBezTo>
                <a:cubicBezTo>
                  <a:pt x="1265" y="359"/>
                  <a:pt x="1265" y="359"/>
                  <a:pt x="1265" y="359"/>
                </a:cubicBezTo>
                <a:cubicBezTo>
                  <a:pt x="1265" y="359"/>
                  <a:pt x="1267" y="359"/>
                  <a:pt x="1268" y="360"/>
                </a:cubicBezTo>
                <a:cubicBezTo>
                  <a:pt x="1269" y="361"/>
                  <a:pt x="1268" y="359"/>
                  <a:pt x="1269" y="362"/>
                </a:cubicBezTo>
                <a:cubicBezTo>
                  <a:pt x="1270" y="362"/>
                  <a:pt x="1270" y="365"/>
                  <a:pt x="1270" y="366"/>
                </a:cubicBezTo>
                <a:cubicBezTo>
                  <a:pt x="1270" y="369"/>
                  <a:pt x="1269" y="372"/>
                  <a:pt x="1269" y="373"/>
                </a:cubicBezTo>
                <a:cubicBezTo>
                  <a:pt x="1269" y="379"/>
                  <a:pt x="1270" y="379"/>
                  <a:pt x="1273" y="382"/>
                </a:cubicBezTo>
                <a:cubicBezTo>
                  <a:pt x="1269" y="391"/>
                  <a:pt x="1269" y="391"/>
                  <a:pt x="1269" y="391"/>
                </a:cubicBezTo>
                <a:cubicBezTo>
                  <a:pt x="1261" y="385"/>
                  <a:pt x="1261" y="385"/>
                  <a:pt x="1261" y="385"/>
                </a:cubicBezTo>
                <a:cubicBezTo>
                  <a:pt x="1261" y="383"/>
                  <a:pt x="1261" y="383"/>
                  <a:pt x="1261" y="383"/>
                </a:cubicBezTo>
                <a:cubicBezTo>
                  <a:pt x="1257" y="390"/>
                  <a:pt x="1257" y="390"/>
                  <a:pt x="1257" y="390"/>
                </a:cubicBezTo>
                <a:cubicBezTo>
                  <a:pt x="1252" y="390"/>
                  <a:pt x="1252" y="390"/>
                  <a:pt x="1252" y="390"/>
                </a:cubicBezTo>
                <a:cubicBezTo>
                  <a:pt x="1256" y="395"/>
                  <a:pt x="1249" y="395"/>
                  <a:pt x="1244" y="397"/>
                </a:cubicBezTo>
                <a:cubicBezTo>
                  <a:pt x="1251" y="410"/>
                  <a:pt x="1251" y="410"/>
                  <a:pt x="1251" y="410"/>
                </a:cubicBezTo>
                <a:cubicBezTo>
                  <a:pt x="1249" y="410"/>
                  <a:pt x="1249" y="410"/>
                  <a:pt x="1249" y="410"/>
                </a:cubicBezTo>
                <a:cubicBezTo>
                  <a:pt x="1236" y="408"/>
                  <a:pt x="1236" y="408"/>
                  <a:pt x="1236" y="408"/>
                </a:cubicBezTo>
                <a:cubicBezTo>
                  <a:pt x="1238" y="405"/>
                  <a:pt x="1235" y="402"/>
                  <a:pt x="1233" y="402"/>
                </a:cubicBezTo>
                <a:cubicBezTo>
                  <a:pt x="1229" y="402"/>
                  <a:pt x="1229" y="403"/>
                  <a:pt x="1226" y="405"/>
                </a:cubicBezTo>
                <a:cubicBezTo>
                  <a:pt x="1230" y="412"/>
                  <a:pt x="1230" y="412"/>
                  <a:pt x="1230" y="412"/>
                </a:cubicBezTo>
                <a:cubicBezTo>
                  <a:pt x="1238" y="417"/>
                  <a:pt x="1238" y="417"/>
                  <a:pt x="1238" y="417"/>
                </a:cubicBezTo>
                <a:cubicBezTo>
                  <a:pt x="1237" y="417"/>
                  <a:pt x="1234" y="418"/>
                  <a:pt x="1234" y="418"/>
                </a:cubicBezTo>
                <a:cubicBezTo>
                  <a:pt x="1230" y="418"/>
                  <a:pt x="1230" y="418"/>
                  <a:pt x="1227" y="417"/>
                </a:cubicBezTo>
                <a:cubicBezTo>
                  <a:pt x="1228" y="414"/>
                  <a:pt x="1228" y="414"/>
                  <a:pt x="1228" y="414"/>
                </a:cubicBezTo>
                <a:cubicBezTo>
                  <a:pt x="1223" y="413"/>
                  <a:pt x="1223" y="413"/>
                  <a:pt x="1223" y="413"/>
                </a:cubicBezTo>
                <a:cubicBezTo>
                  <a:pt x="1220" y="413"/>
                  <a:pt x="1220" y="413"/>
                  <a:pt x="1220" y="413"/>
                </a:cubicBezTo>
                <a:cubicBezTo>
                  <a:pt x="1220" y="412"/>
                  <a:pt x="1220" y="412"/>
                  <a:pt x="1220" y="412"/>
                </a:cubicBezTo>
                <a:cubicBezTo>
                  <a:pt x="1217" y="391"/>
                  <a:pt x="1217" y="391"/>
                  <a:pt x="1217" y="391"/>
                </a:cubicBezTo>
                <a:cubicBezTo>
                  <a:pt x="1206" y="383"/>
                  <a:pt x="1206" y="383"/>
                  <a:pt x="1206" y="383"/>
                </a:cubicBezTo>
                <a:cubicBezTo>
                  <a:pt x="1205" y="382"/>
                  <a:pt x="1205" y="382"/>
                  <a:pt x="1205" y="382"/>
                </a:cubicBezTo>
                <a:cubicBezTo>
                  <a:pt x="1206" y="381"/>
                  <a:pt x="1206" y="381"/>
                  <a:pt x="1206" y="381"/>
                </a:cubicBezTo>
                <a:cubicBezTo>
                  <a:pt x="1207" y="380"/>
                  <a:pt x="1207" y="380"/>
                  <a:pt x="1207" y="380"/>
                </a:cubicBezTo>
                <a:cubicBezTo>
                  <a:pt x="1219" y="388"/>
                  <a:pt x="1219" y="388"/>
                  <a:pt x="1219" y="388"/>
                </a:cubicBezTo>
                <a:cubicBezTo>
                  <a:pt x="1220" y="388"/>
                  <a:pt x="1220" y="388"/>
                  <a:pt x="1220" y="388"/>
                </a:cubicBezTo>
                <a:cubicBezTo>
                  <a:pt x="1223" y="388"/>
                  <a:pt x="1223" y="388"/>
                  <a:pt x="1223" y="388"/>
                </a:cubicBezTo>
                <a:cubicBezTo>
                  <a:pt x="1230" y="389"/>
                  <a:pt x="1230" y="389"/>
                  <a:pt x="1230" y="389"/>
                </a:cubicBezTo>
                <a:cubicBezTo>
                  <a:pt x="1229" y="391"/>
                  <a:pt x="1229" y="391"/>
                  <a:pt x="1229" y="391"/>
                </a:cubicBezTo>
                <a:cubicBezTo>
                  <a:pt x="1239" y="393"/>
                  <a:pt x="1239" y="393"/>
                  <a:pt x="1239" y="393"/>
                </a:cubicBezTo>
                <a:cubicBezTo>
                  <a:pt x="1243" y="388"/>
                  <a:pt x="1243" y="388"/>
                  <a:pt x="1243" y="388"/>
                </a:cubicBezTo>
                <a:cubicBezTo>
                  <a:pt x="1244" y="391"/>
                  <a:pt x="1244" y="391"/>
                  <a:pt x="1244" y="391"/>
                </a:cubicBezTo>
                <a:cubicBezTo>
                  <a:pt x="1249" y="389"/>
                  <a:pt x="1256" y="386"/>
                  <a:pt x="1256" y="379"/>
                </a:cubicBezTo>
                <a:cubicBezTo>
                  <a:pt x="1256" y="370"/>
                  <a:pt x="1249" y="372"/>
                  <a:pt x="1251" y="367"/>
                </a:cubicBezTo>
                <a:cubicBezTo>
                  <a:pt x="1248" y="367"/>
                  <a:pt x="1248" y="367"/>
                  <a:pt x="1248" y="367"/>
                </a:cubicBezTo>
                <a:cubicBezTo>
                  <a:pt x="1237" y="360"/>
                  <a:pt x="1237" y="360"/>
                  <a:pt x="1237" y="360"/>
                </a:cubicBezTo>
                <a:cubicBezTo>
                  <a:pt x="1238" y="358"/>
                  <a:pt x="1238" y="358"/>
                  <a:pt x="1238" y="358"/>
                </a:cubicBezTo>
                <a:cubicBezTo>
                  <a:pt x="1236" y="357"/>
                  <a:pt x="1236" y="357"/>
                  <a:pt x="1236" y="357"/>
                </a:cubicBezTo>
                <a:cubicBezTo>
                  <a:pt x="1235" y="358"/>
                  <a:pt x="1235" y="358"/>
                  <a:pt x="1235" y="358"/>
                </a:cubicBezTo>
                <a:cubicBezTo>
                  <a:pt x="1228" y="349"/>
                  <a:pt x="1228" y="349"/>
                  <a:pt x="1228" y="349"/>
                </a:cubicBezTo>
                <a:cubicBezTo>
                  <a:pt x="1223" y="348"/>
                  <a:pt x="1223" y="348"/>
                  <a:pt x="1223" y="348"/>
                </a:cubicBezTo>
                <a:cubicBezTo>
                  <a:pt x="1220" y="348"/>
                  <a:pt x="1220" y="348"/>
                  <a:pt x="1220" y="348"/>
                </a:cubicBezTo>
                <a:cubicBezTo>
                  <a:pt x="1213" y="348"/>
                  <a:pt x="1213" y="348"/>
                  <a:pt x="1213" y="348"/>
                </a:cubicBezTo>
                <a:cubicBezTo>
                  <a:pt x="1206" y="348"/>
                  <a:pt x="1206" y="348"/>
                  <a:pt x="1206" y="348"/>
                </a:cubicBezTo>
                <a:cubicBezTo>
                  <a:pt x="1203" y="348"/>
                  <a:pt x="1203" y="348"/>
                  <a:pt x="1203" y="348"/>
                </a:cubicBezTo>
                <a:cubicBezTo>
                  <a:pt x="1204" y="346"/>
                  <a:pt x="1204" y="346"/>
                  <a:pt x="1204" y="346"/>
                </a:cubicBezTo>
                <a:cubicBezTo>
                  <a:pt x="1195" y="344"/>
                  <a:pt x="1195" y="344"/>
                  <a:pt x="1195" y="344"/>
                </a:cubicBezTo>
                <a:cubicBezTo>
                  <a:pt x="1194" y="345"/>
                  <a:pt x="1194" y="345"/>
                  <a:pt x="1194" y="345"/>
                </a:cubicBezTo>
                <a:cubicBezTo>
                  <a:pt x="1194" y="343"/>
                  <a:pt x="1194" y="343"/>
                  <a:pt x="1194" y="343"/>
                </a:cubicBezTo>
                <a:cubicBezTo>
                  <a:pt x="1193" y="336"/>
                  <a:pt x="1193" y="336"/>
                  <a:pt x="1193" y="336"/>
                </a:cubicBezTo>
                <a:cubicBezTo>
                  <a:pt x="1198" y="335"/>
                  <a:pt x="1198" y="335"/>
                  <a:pt x="1198" y="335"/>
                </a:cubicBezTo>
                <a:cubicBezTo>
                  <a:pt x="1198" y="331"/>
                  <a:pt x="1198" y="331"/>
                  <a:pt x="1198" y="331"/>
                </a:cubicBezTo>
                <a:cubicBezTo>
                  <a:pt x="1196" y="331"/>
                  <a:pt x="1196" y="331"/>
                  <a:pt x="1196" y="331"/>
                </a:cubicBezTo>
                <a:cubicBezTo>
                  <a:pt x="1191" y="330"/>
                  <a:pt x="1191" y="330"/>
                  <a:pt x="1191" y="330"/>
                </a:cubicBezTo>
                <a:cubicBezTo>
                  <a:pt x="1190" y="328"/>
                  <a:pt x="1190" y="328"/>
                  <a:pt x="1190" y="328"/>
                </a:cubicBezTo>
                <a:cubicBezTo>
                  <a:pt x="1182" y="321"/>
                  <a:pt x="1182" y="321"/>
                  <a:pt x="1182" y="321"/>
                </a:cubicBezTo>
                <a:cubicBezTo>
                  <a:pt x="1161" y="325"/>
                  <a:pt x="1161" y="325"/>
                  <a:pt x="1161" y="325"/>
                </a:cubicBezTo>
                <a:cubicBezTo>
                  <a:pt x="1160" y="324"/>
                  <a:pt x="1160" y="324"/>
                  <a:pt x="1160" y="324"/>
                </a:cubicBezTo>
                <a:cubicBezTo>
                  <a:pt x="1159" y="330"/>
                  <a:pt x="1159" y="330"/>
                  <a:pt x="1159" y="330"/>
                </a:cubicBezTo>
                <a:cubicBezTo>
                  <a:pt x="1153" y="330"/>
                  <a:pt x="1153" y="330"/>
                  <a:pt x="1153" y="330"/>
                </a:cubicBezTo>
                <a:cubicBezTo>
                  <a:pt x="1150" y="333"/>
                  <a:pt x="1150" y="333"/>
                  <a:pt x="1150" y="333"/>
                </a:cubicBezTo>
                <a:cubicBezTo>
                  <a:pt x="1149" y="335"/>
                  <a:pt x="1149" y="335"/>
                  <a:pt x="1149" y="335"/>
                </a:cubicBezTo>
                <a:cubicBezTo>
                  <a:pt x="1137" y="337"/>
                  <a:pt x="1137" y="337"/>
                  <a:pt x="1137" y="337"/>
                </a:cubicBezTo>
                <a:cubicBezTo>
                  <a:pt x="1135" y="337"/>
                  <a:pt x="1135" y="337"/>
                  <a:pt x="1135" y="337"/>
                </a:cubicBezTo>
                <a:cubicBezTo>
                  <a:pt x="1135" y="339"/>
                  <a:pt x="1135" y="339"/>
                  <a:pt x="1135" y="339"/>
                </a:cubicBezTo>
                <a:cubicBezTo>
                  <a:pt x="1131" y="336"/>
                  <a:pt x="1131" y="336"/>
                  <a:pt x="1131" y="336"/>
                </a:cubicBezTo>
                <a:cubicBezTo>
                  <a:pt x="1130" y="341"/>
                  <a:pt x="1130" y="341"/>
                  <a:pt x="1130" y="341"/>
                </a:cubicBezTo>
                <a:cubicBezTo>
                  <a:pt x="1128" y="339"/>
                  <a:pt x="1128" y="339"/>
                  <a:pt x="1128" y="339"/>
                </a:cubicBezTo>
                <a:cubicBezTo>
                  <a:pt x="1126" y="338"/>
                  <a:pt x="1126" y="338"/>
                  <a:pt x="1126" y="338"/>
                </a:cubicBezTo>
                <a:cubicBezTo>
                  <a:pt x="1124" y="345"/>
                  <a:pt x="1124" y="345"/>
                  <a:pt x="1124" y="345"/>
                </a:cubicBezTo>
                <a:cubicBezTo>
                  <a:pt x="1122" y="345"/>
                  <a:pt x="1122" y="345"/>
                  <a:pt x="1122" y="345"/>
                </a:cubicBezTo>
                <a:cubicBezTo>
                  <a:pt x="1122" y="347"/>
                  <a:pt x="1122" y="347"/>
                  <a:pt x="1122" y="347"/>
                </a:cubicBezTo>
                <a:cubicBezTo>
                  <a:pt x="1119" y="352"/>
                  <a:pt x="1119" y="352"/>
                  <a:pt x="1119" y="352"/>
                </a:cubicBezTo>
                <a:cubicBezTo>
                  <a:pt x="1118" y="356"/>
                  <a:pt x="1118" y="356"/>
                  <a:pt x="1118" y="356"/>
                </a:cubicBezTo>
                <a:cubicBezTo>
                  <a:pt x="1114" y="356"/>
                  <a:pt x="1114" y="356"/>
                  <a:pt x="1114" y="356"/>
                </a:cubicBezTo>
                <a:cubicBezTo>
                  <a:pt x="1111" y="360"/>
                  <a:pt x="1111" y="360"/>
                  <a:pt x="1111" y="360"/>
                </a:cubicBezTo>
                <a:cubicBezTo>
                  <a:pt x="1111" y="357"/>
                  <a:pt x="1111" y="357"/>
                  <a:pt x="1111" y="357"/>
                </a:cubicBezTo>
                <a:cubicBezTo>
                  <a:pt x="1108" y="357"/>
                  <a:pt x="1108" y="357"/>
                  <a:pt x="1108" y="357"/>
                </a:cubicBezTo>
                <a:cubicBezTo>
                  <a:pt x="1104" y="364"/>
                  <a:pt x="1104" y="364"/>
                  <a:pt x="1104" y="364"/>
                </a:cubicBezTo>
                <a:cubicBezTo>
                  <a:pt x="1102" y="368"/>
                  <a:pt x="1102" y="368"/>
                  <a:pt x="1102" y="368"/>
                </a:cubicBezTo>
                <a:cubicBezTo>
                  <a:pt x="1104" y="370"/>
                  <a:pt x="1104" y="370"/>
                  <a:pt x="1104" y="370"/>
                </a:cubicBezTo>
                <a:cubicBezTo>
                  <a:pt x="1105" y="372"/>
                  <a:pt x="1105" y="372"/>
                  <a:pt x="1105" y="372"/>
                </a:cubicBezTo>
                <a:cubicBezTo>
                  <a:pt x="1104" y="374"/>
                  <a:pt x="1104" y="374"/>
                  <a:pt x="1104" y="374"/>
                </a:cubicBezTo>
                <a:cubicBezTo>
                  <a:pt x="1099" y="384"/>
                  <a:pt x="1099" y="384"/>
                  <a:pt x="1099" y="384"/>
                </a:cubicBezTo>
                <a:cubicBezTo>
                  <a:pt x="1099" y="384"/>
                  <a:pt x="1099" y="384"/>
                  <a:pt x="1099" y="384"/>
                </a:cubicBezTo>
                <a:cubicBezTo>
                  <a:pt x="1095" y="384"/>
                  <a:pt x="1095" y="384"/>
                  <a:pt x="1095" y="384"/>
                </a:cubicBezTo>
                <a:cubicBezTo>
                  <a:pt x="1094" y="388"/>
                  <a:pt x="1094" y="388"/>
                  <a:pt x="1094" y="388"/>
                </a:cubicBezTo>
                <a:cubicBezTo>
                  <a:pt x="1094" y="394"/>
                  <a:pt x="1094" y="389"/>
                  <a:pt x="1096" y="393"/>
                </a:cubicBezTo>
                <a:cubicBezTo>
                  <a:pt x="1089" y="398"/>
                  <a:pt x="1091" y="403"/>
                  <a:pt x="1087" y="407"/>
                </a:cubicBezTo>
                <a:cubicBezTo>
                  <a:pt x="1086" y="408"/>
                  <a:pt x="1085" y="409"/>
                  <a:pt x="1084" y="410"/>
                </a:cubicBezTo>
                <a:cubicBezTo>
                  <a:pt x="1083" y="410"/>
                  <a:pt x="1082" y="411"/>
                  <a:pt x="1081" y="412"/>
                </a:cubicBezTo>
                <a:cubicBezTo>
                  <a:pt x="1078" y="414"/>
                  <a:pt x="1075" y="417"/>
                  <a:pt x="1076" y="420"/>
                </a:cubicBezTo>
                <a:cubicBezTo>
                  <a:pt x="1071" y="420"/>
                  <a:pt x="1071" y="420"/>
                  <a:pt x="1071" y="420"/>
                </a:cubicBezTo>
                <a:cubicBezTo>
                  <a:pt x="1073" y="421"/>
                  <a:pt x="1073" y="421"/>
                  <a:pt x="1073" y="421"/>
                </a:cubicBezTo>
                <a:cubicBezTo>
                  <a:pt x="1070" y="423"/>
                  <a:pt x="1070" y="423"/>
                  <a:pt x="1070" y="423"/>
                </a:cubicBezTo>
                <a:cubicBezTo>
                  <a:pt x="1051" y="436"/>
                  <a:pt x="1051" y="436"/>
                  <a:pt x="1051" y="436"/>
                </a:cubicBezTo>
                <a:cubicBezTo>
                  <a:pt x="1050" y="438"/>
                  <a:pt x="1050" y="438"/>
                  <a:pt x="1050" y="438"/>
                </a:cubicBezTo>
                <a:cubicBezTo>
                  <a:pt x="1050" y="438"/>
                  <a:pt x="1050" y="439"/>
                  <a:pt x="1050" y="439"/>
                </a:cubicBezTo>
                <a:cubicBezTo>
                  <a:pt x="1050" y="439"/>
                  <a:pt x="1050" y="440"/>
                  <a:pt x="1050" y="441"/>
                </a:cubicBezTo>
                <a:cubicBezTo>
                  <a:pt x="1049" y="446"/>
                  <a:pt x="1050" y="439"/>
                  <a:pt x="1050" y="444"/>
                </a:cubicBezTo>
                <a:cubicBezTo>
                  <a:pt x="1050" y="450"/>
                  <a:pt x="1047" y="444"/>
                  <a:pt x="1051" y="451"/>
                </a:cubicBezTo>
                <a:cubicBezTo>
                  <a:pt x="1047" y="455"/>
                  <a:pt x="1047" y="455"/>
                  <a:pt x="1047" y="455"/>
                </a:cubicBezTo>
                <a:cubicBezTo>
                  <a:pt x="1041" y="454"/>
                  <a:pt x="1041" y="454"/>
                  <a:pt x="1041" y="454"/>
                </a:cubicBezTo>
                <a:cubicBezTo>
                  <a:pt x="1040" y="456"/>
                  <a:pt x="1040" y="456"/>
                  <a:pt x="1040" y="456"/>
                </a:cubicBezTo>
                <a:cubicBezTo>
                  <a:pt x="1053" y="460"/>
                  <a:pt x="1053" y="460"/>
                  <a:pt x="1053" y="460"/>
                </a:cubicBezTo>
                <a:cubicBezTo>
                  <a:pt x="1052" y="465"/>
                  <a:pt x="1052" y="465"/>
                  <a:pt x="1052" y="465"/>
                </a:cubicBezTo>
                <a:cubicBezTo>
                  <a:pt x="1053" y="466"/>
                  <a:pt x="1055" y="469"/>
                  <a:pt x="1055" y="469"/>
                </a:cubicBezTo>
                <a:cubicBezTo>
                  <a:pt x="1055" y="473"/>
                  <a:pt x="1054" y="473"/>
                  <a:pt x="1052" y="476"/>
                </a:cubicBezTo>
                <a:cubicBezTo>
                  <a:pt x="1058" y="479"/>
                  <a:pt x="1058" y="479"/>
                  <a:pt x="1058" y="479"/>
                </a:cubicBezTo>
                <a:cubicBezTo>
                  <a:pt x="1059" y="478"/>
                  <a:pt x="1059" y="478"/>
                  <a:pt x="1059" y="478"/>
                </a:cubicBezTo>
                <a:cubicBezTo>
                  <a:pt x="1060" y="481"/>
                  <a:pt x="1060" y="481"/>
                  <a:pt x="1060" y="481"/>
                </a:cubicBezTo>
                <a:cubicBezTo>
                  <a:pt x="1063" y="480"/>
                  <a:pt x="1066" y="481"/>
                  <a:pt x="1070" y="479"/>
                </a:cubicBezTo>
                <a:cubicBezTo>
                  <a:pt x="1071" y="479"/>
                  <a:pt x="1072" y="478"/>
                  <a:pt x="1074" y="477"/>
                </a:cubicBezTo>
                <a:cubicBezTo>
                  <a:pt x="1077" y="475"/>
                  <a:pt x="1079" y="471"/>
                  <a:pt x="1081" y="469"/>
                </a:cubicBezTo>
                <a:cubicBezTo>
                  <a:pt x="1082" y="468"/>
                  <a:pt x="1083" y="467"/>
                  <a:pt x="1084" y="467"/>
                </a:cubicBezTo>
                <a:cubicBezTo>
                  <a:pt x="1084" y="467"/>
                  <a:pt x="1085" y="466"/>
                  <a:pt x="1086" y="467"/>
                </a:cubicBezTo>
                <a:cubicBezTo>
                  <a:pt x="1084" y="474"/>
                  <a:pt x="1084" y="474"/>
                  <a:pt x="1084" y="474"/>
                </a:cubicBezTo>
                <a:cubicBezTo>
                  <a:pt x="1087" y="480"/>
                  <a:pt x="1087" y="480"/>
                  <a:pt x="1087" y="480"/>
                </a:cubicBezTo>
                <a:cubicBezTo>
                  <a:pt x="1088" y="478"/>
                  <a:pt x="1088" y="478"/>
                  <a:pt x="1088" y="478"/>
                </a:cubicBezTo>
                <a:cubicBezTo>
                  <a:pt x="1089" y="480"/>
                  <a:pt x="1089" y="480"/>
                  <a:pt x="1089" y="480"/>
                </a:cubicBezTo>
                <a:cubicBezTo>
                  <a:pt x="1087" y="483"/>
                  <a:pt x="1087" y="483"/>
                  <a:pt x="1087" y="483"/>
                </a:cubicBezTo>
                <a:cubicBezTo>
                  <a:pt x="1095" y="497"/>
                  <a:pt x="1095" y="497"/>
                  <a:pt x="1095" y="497"/>
                </a:cubicBezTo>
                <a:cubicBezTo>
                  <a:pt x="1087" y="499"/>
                  <a:pt x="1087" y="499"/>
                  <a:pt x="1087" y="499"/>
                </a:cubicBezTo>
                <a:cubicBezTo>
                  <a:pt x="1086" y="498"/>
                  <a:pt x="1086" y="498"/>
                  <a:pt x="1086" y="498"/>
                </a:cubicBezTo>
                <a:cubicBezTo>
                  <a:pt x="1084" y="499"/>
                  <a:pt x="1084" y="499"/>
                  <a:pt x="1084" y="499"/>
                </a:cubicBezTo>
                <a:cubicBezTo>
                  <a:pt x="1086" y="500"/>
                  <a:pt x="1086" y="500"/>
                  <a:pt x="1086" y="500"/>
                </a:cubicBezTo>
                <a:cubicBezTo>
                  <a:pt x="1084" y="507"/>
                  <a:pt x="1084" y="507"/>
                  <a:pt x="1084" y="507"/>
                </a:cubicBezTo>
                <a:cubicBezTo>
                  <a:pt x="1083" y="507"/>
                  <a:pt x="1083" y="507"/>
                  <a:pt x="1083" y="507"/>
                </a:cubicBezTo>
                <a:cubicBezTo>
                  <a:pt x="1081" y="507"/>
                  <a:pt x="1081" y="507"/>
                  <a:pt x="1081" y="507"/>
                </a:cubicBezTo>
                <a:cubicBezTo>
                  <a:pt x="1082" y="508"/>
                  <a:pt x="1083" y="509"/>
                  <a:pt x="1084" y="510"/>
                </a:cubicBezTo>
                <a:cubicBezTo>
                  <a:pt x="1084" y="511"/>
                  <a:pt x="1086" y="511"/>
                  <a:pt x="1088" y="511"/>
                </a:cubicBezTo>
                <a:cubicBezTo>
                  <a:pt x="1093" y="511"/>
                  <a:pt x="1093" y="511"/>
                  <a:pt x="1093" y="511"/>
                </a:cubicBezTo>
                <a:cubicBezTo>
                  <a:pt x="1095" y="506"/>
                  <a:pt x="1095" y="506"/>
                  <a:pt x="1095" y="506"/>
                </a:cubicBezTo>
                <a:cubicBezTo>
                  <a:pt x="1099" y="504"/>
                  <a:pt x="1099" y="504"/>
                  <a:pt x="1099" y="504"/>
                </a:cubicBezTo>
                <a:cubicBezTo>
                  <a:pt x="1104" y="499"/>
                  <a:pt x="1104" y="499"/>
                  <a:pt x="1104" y="499"/>
                </a:cubicBezTo>
                <a:cubicBezTo>
                  <a:pt x="1113" y="499"/>
                  <a:pt x="1113" y="499"/>
                  <a:pt x="1113" y="499"/>
                </a:cubicBezTo>
                <a:cubicBezTo>
                  <a:pt x="1119" y="491"/>
                  <a:pt x="1119" y="491"/>
                  <a:pt x="1119" y="491"/>
                </a:cubicBezTo>
                <a:cubicBezTo>
                  <a:pt x="1119" y="490"/>
                  <a:pt x="1119" y="490"/>
                  <a:pt x="1119" y="490"/>
                </a:cubicBezTo>
                <a:cubicBezTo>
                  <a:pt x="1119" y="490"/>
                  <a:pt x="1119" y="490"/>
                  <a:pt x="1119" y="490"/>
                </a:cubicBezTo>
                <a:cubicBezTo>
                  <a:pt x="1117" y="486"/>
                  <a:pt x="1117" y="486"/>
                  <a:pt x="1117" y="486"/>
                </a:cubicBezTo>
                <a:cubicBezTo>
                  <a:pt x="1116" y="477"/>
                  <a:pt x="1116" y="477"/>
                  <a:pt x="1116" y="477"/>
                </a:cubicBezTo>
                <a:cubicBezTo>
                  <a:pt x="1117" y="476"/>
                  <a:pt x="1118" y="476"/>
                  <a:pt x="1119" y="475"/>
                </a:cubicBezTo>
                <a:cubicBezTo>
                  <a:pt x="1123" y="472"/>
                  <a:pt x="1127" y="469"/>
                  <a:pt x="1127" y="465"/>
                </a:cubicBezTo>
                <a:cubicBezTo>
                  <a:pt x="1127" y="463"/>
                  <a:pt x="1127" y="463"/>
                  <a:pt x="1127" y="463"/>
                </a:cubicBezTo>
                <a:cubicBezTo>
                  <a:pt x="1127" y="456"/>
                  <a:pt x="1122" y="464"/>
                  <a:pt x="1126" y="457"/>
                </a:cubicBezTo>
                <a:cubicBezTo>
                  <a:pt x="1123" y="456"/>
                  <a:pt x="1123" y="456"/>
                  <a:pt x="1123" y="456"/>
                </a:cubicBezTo>
                <a:cubicBezTo>
                  <a:pt x="1122" y="453"/>
                  <a:pt x="1122" y="453"/>
                  <a:pt x="1122" y="453"/>
                </a:cubicBezTo>
                <a:cubicBezTo>
                  <a:pt x="1119" y="454"/>
                  <a:pt x="1119" y="454"/>
                  <a:pt x="1119" y="454"/>
                </a:cubicBezTo>
                <a:cubicBezTo>
                  <a:pt x="1119" y="454"/>
                  <a:pt x="1119" y="454"/>
                  <a:pt x="1119" y="454"/>
                </a:cubicBezTo>
                <a:cubicBezTo>
                  <a:pt x="1118" y="453"/>
                  <a:pt x="1118" y="453"/>
                  <a:pt x="1118" y="453"/>
                </a:cubicBezTo>
                <a:cubicBezTo>
                  <a:pt x="1119" y="447"/>
                  <a:pt x="1119" y="447"/>
                  <a:pt x="1119" y="447"/>
                </a:cubicBezTo>
                <a:cubicBezTo>
                  <a:pt x="1121" y="439"/>
                  <a:pt x="1121" y="439"/>
                  <a:pt x="1121" y="439"/>
                </a:cubicBezTo>
                <a:cubicBezTo>
                  <a:pt x="1119" y="435"/>
                  <a:pt x="1119" y="435"/>
                  <a:pt x="1119" y="435"/>
                </a:cubicBezTo>
                <a:cubicBezTo>
                  <a:pt x="1119" y="435"/>
                  <a:pt x="1119" y="435"/>
                  <a:pt x="1119" y="435"/>
                </a:cubicBezTo>
                <a:cubicBezTo>
                  <a:pt x="1119" y="434"/>
                  <a:pt x="1119" y="434"/>
                  <a:pt x="1119" y="434"/>
                </a:cubicBezTo>
                <a:cubicBezTo>
                  <a:pt x="1128" y="426"/>
                  <a:pt x="1128" y="426"/>
                  <a:pt x="1128" y="426"/>
                </a:cubicBezTo>
                <a:cubicBezTo>
                  <a:pt x="1137" y="418"/>
                  <a:pt x="1137" y="418"/>
                  <a:pt x="1137" y="418"/>
                </a:cubicBezTo>
                <a:cubicBezTo>
                  <a:pt x="1144" y="412"/>
                  <a:pt x="1144" y="412"/>
                  <a:pt x="1144" y="412"/>
                </a:cubicBezTo>
                <a:cubicBezTo>
                  <a:pt x="1143" y="409"/>
                  <a:pt x="1142" y="409"/>
                  <a:pt x="1142" y="405"/>
                </a:cubicBezTo>
                <a:cubicBezTo>
                  <a:pt x="1142" y="395"/>
                  <a:pt x="1150" y="402"/>
                  <a:pt x="1147" y="396"/>
                </a:cubicBezTo>
                <a:cubicBezTo>
                  <a:pt x="1149" y="395"/>
                  <a:pt x="1149" y="395"/>
                  <a:pt x="1149" y="395"/>
                </a:cubicBezTo>
                <a:cubicBezTo>
                  <a:pt x="1150" y="395"/>
                  <a:pt x="1150" y="395"/>
                  <a:pt x="1150" y="395"/>
                </a:cubicBezTo>
                <a:cubicBezTo>
                  <a:pt x="1162" y="395"/>
                  <a:pt x="1162" y="395"/>
                  <a:pt x="1162" y="395"/>
                </a:cubicBezTo>
                <a:cubicBezTo>
                  <a:pt x="1167" y="402"/>
                  <a:pt x="1167" y="402"/>
                  <a:pt x="1167" y="402"/>
                </a:cubicBezTo>
                <a:cubicBezTo>
                  <a:pt x="1163" y="406"/>
                  <a:pt x="1163" y="406"/>
                  <a:pt x="1163" y="406"/>
                </a:cubicBezTo>
                <a:cubicBezTo>
                  <a:pt x="1162" y="405"/>
                  <a:pt x="1162" y="405"/>
                  <a:pt x="1162" y="405"/>
                </a:cubicBezTo>
                <a:cubicBezTo>
                  <a:pt x="1160" y="406"/>
                  <a:pt x="1160" y="406"/>
                  <a:pt x="1160" y="406"/>
                </a:cubicBezTo>
                <a:cubicBezTo>
                  <a:pt x="1161" y="407"/>
                  <a:pt x="1161" y="407"/>
                  <a:pt x="1161" y="407"/>
                </a:cubicBezTo>
                <a:cubicBezTo>
                  <a:pt x="1150" y="423"/>
                  <a:pt x="1150" y="423"/>
                  <a:pt x="1150" y="423"/>
                </a:cubicBezTo>
                <a:cubicBezTo>
                  <a:pt x="1149" y="426"/>
                  <a:pt x="1149" y="426"/>
                  <a:pt x="1149" y="426"/>
                </a:cubicBezTo>
                <a:cubicBezTo>
                  <a:pt x="1138" y="427"/>
                  <a:pt x="1141" y="432"/>
                  <a:pt x="1141" y="436"/>
                </a:cubicBezTo>
                <a:cubicBezTo>
                  <a:pt x="1138" y="451"/>
                  <a:pt x="1138" y="451"/>
                  <a:pt x="1138" y="451"/>
                </a:cubicBezTo>
                <a:cubicBezTo>
                  <a:pt x="1150" y="460"/>
                  <a:pt x="1150" y="460"/>
                  <a:pt x="1150" y="460"/>
                </a:cubicBezTo>
                <a:cubicBezTo>
                  <a:pt x="1149" y="462"/>
                  <a:pt x="1149" y="462"/>
                  <a:pt x="1149" y="462"/>
                </a:cubicBezTo>
                <a:cubicBezTo>
                  <a:pt x="1143" y="462"/>
                  <a:pt x="1143" y="462"/>
                  <a:pt x="1143" y="462"/>
                </a:cubicBezTo>
                <a:cubicBezTo>
                  <a:pt x="1147" y="463"/>
                  <a:pt x="1147" y="463"/>
                  <a:pt x="1147" y="463"/>
                </a:cubicBezTo>
                <a:cubicBezTo>
                  <a:pt x="1148" y="465"/>
                  <a:pt x="1148" y="465"/>
                  <a:pt x="1148" y="465"/>
                </a:cubicBezTo>
                <a:cubicBezTo>
                  <a:pt x="1148" y="465"/>
                  <a:pt x="1148" y="465"/>
                  <a:pt x="1148" y="465"/>
                </a:cubicBezTo>
                <a:cubicBezTo>
                  <a:pt x="1150" y="465"/>
                  <a:pt x="1150" y="465"/>
                  <a:pt x="1150" y="465"/>
                </a:cubicBezTo>
                <a:cubicBezTo>
                  <a:pt x="1157" y="464"/>
                  <a:pt x="1157" y="464"/>
                  <a:pt x="1157" y="464"/>
                </a:cubicBezTo>
                <a:cubicBezTo>
                  <a:pt x="1158" y="462"/>
                  <a:pt x="1158" y="462"/>
                  <a:pt x="1158" y="462"/>
                </a:cubicBezTo>
                <a:cubicBezTo>
                  <a:pt x="1159" y="460"/>
                  <a:pt x="1159" y="460"/>
                  <a:pt x="1159" y="460"/>
                </a:cubicBezTo>
                <a:cubicBezTo>
                  <a:pt x="1180" y="461"/>
                  <a:pt x="1180" y="461"/>
                  <a:pt x="1180" y="461"/>
                </a:cubicBezTo>
                <a:cubicBezTo>
                  <a:pt x="1183" y="457"/>
                  <a:pt x="1183" y="457"/>
                  <a:pt x="1183" y="457"/>
                </a:cubicBezTo>
                <a:cubicBezTo>
                  <a:pt x="1191" y="461"/>
                  <a:pt x="1191" y="461"/>
                  <a:pt x="1191" y="461"/>
                </a:cubicBezTo>
                <a:cubicBezTo>
                  <a:pt x="1177" y="465"/>
                  <a:pt x="1177" y="465"/>
                  <a:pt x="1177" y="465"/>
                </a:cubicBezTo>
                <a:cubicBezTo>
                  <a:pt x="1171" y="465"/>
                  <a:pt x="1171" y="465"/>
                  <a:pt x="1171" y="465"/>
                </a:cubicBezTo>
                <a:cubicBezTo>
                  <a:pt x="1170" y="463"/>
                  <a:pt x="1170" y="463"/>
                  <a:pt x="1170" y="463"/>
                </a:cubicBezTo>
                <a:cubicBezTo>
                  <a:pt x="1150" y="468"/>
                  <a:pt x="1150" y="468"/>
                  <a:pt x="1150" y="468"/>
                </a:cubicBezTo>
                <a:cubicBezTo>
                  <a:pt x="1148" y="468"/>
                  <a:pt x="1148" y="468"/>
                  <a:pt x="1148" y="468"/>
                </a:cubicBezTo>
                <a:cubicBezTo>
                  <a:pt x="1145" y="478"/>
                  <a:pt x="1145" y="478"/>
                  <a:pt x="1145" y="478"/>
                </a:cubicBezTo>
                <a:cubicBezTo>
                  <a:pt x="1147" y="479"/>
                  <a:pt x="1149" y="479"/>
                  <a:pt x="1150" y="479"/>
                </a:cubicBezTo>
                <a:cubicBezTo>
                  <a:pt x="1162" y="481"/>
                  <a:pt x="1160" y="476"/>
                  <a:pt x="1158" y="490"/>
                </a:cubicBezTo>
                <a:cubicBezTo>
                  <a:pt x="1150" y="485"/>
                  <a:pt x="1150" y="485"/>
                  <a:pt x="1150" y="485"/>
                </a:cubicBezTo>
                <a:cubicBezTo>
                  <a:pt x="1147" y="483"/>
                  <a:pt x="1147" y="483"/>
                  <a:pt x="1147" y="483"/>
                </a:cubicBezTo>
                <a:cubicBezTo>
                  <a:pt x="1143" y="489"/>
                  <a:pt x="1139" y="490"/>
                  <a:pt x="1140" y="496"/>
                </a:cubicBezTo>
                <a:cubicBezTo>
                  <a:pt x="1141" y="508"/>
                  <a:pt x="1141" y="508"/>
                  <a:pt x="1141" y="508"/>
                </a:cubicBezTo>
                <a:cubicBezTo>
                  <a:pt x="1137" y="509"/>
                  <a:pt x="1137" y="509"/>
                  <a:pt x="1137" y="509"/>
                </a:cubicBezTo>
                <a:cubicBezTo>
                  <a:pt x="1128" y="512"/>
                  <a:pt x="1128" y="512"/>
                  <a:pt x="1128" y="512"/>
                </a:cubicBezTo>
                <a:cubicBezTo>
                  <a:pt x="1124" y="508"/>
                  <a:pt x="1124" y="508"/>
                  <a:pt x="1124" y="508"/>
                </a:cubicBezTo>
                <a:cubicBezTo>
                  <a:pt x="1122" y="509"/>
                  <a:pt x="1120" y="510"/>
                  <a:pt x="1119" y="511"/>
                </a:cubicBezTo>
                <a:cubicBezTo>
                  <a:pt x="1117" y="512"/>
                  <a:pt x="1117" y="513"/>
                  <a:pt x="1112" y="516"/>
                </a:cubicBezTo>
                <a:cubicBezTo>
                  <a:pt x="1108" y="518"/>
                  <a:pt x="1109" y="515"/>
                  <a:pt x="1104" y="517"/>
                </a:cubicBezTo>
                <a:cubicBezTo>
                  <a:pt x="1103" y="517"/>
                  <a:pt x="1102" y="518"/>
                  <a:pt x="1101" y="519"/>
                </a:cubicBezTo>
                <a:cubicBezTo>
                  <a:pt x="1099" y="514"/>
                  <a:pt x="1099" y="514"/>
                  <a:pt x="1099" y="514"/>
                </a:cubicBezTo>
                <a:cubicBezTo>
                  <a:pt x="1098" y="512"/>
                  <a:pt x="1098" y="512"/>
                  <a:pt x="1098" y="512"/>
                </a:cubicBezTo>
                <a:cubicBezTo>
                  <a:pt x="1085" y="519"/>
                  <a:pt x="1085" y="519"/>
                  <a:pt x="1085" y="519"/>
                </a:cubicBezTo>
                <a:cubicBezTo>
                  <a:pt x="1084" y="517"/>
                  <a:pt x="1084" y="517"/>
                  <a:pt x="1084" y="517"/>
                </a:cubicBezTo>
                <a:cubicBezTo>
                  <a:pt x="1081" y="513"/>
                  <a:pt x="1081" y="513"/>
                  <a:pt x="1081" y="513"/>
                </a:cubicBezTo>
                <a:cubicBezTo>
                  <a:pt x="1079" y="508"/>
                  <a:pt x="1079" y="508"/>
                  <a:pt x="1079" y="508"/>
                </a:cubicBezTo>
                <a:cubicBezTo>
                  <a:pt x="1081" y="485"/>
                  <a:pt x="1081" y="485"/>
                  <a:pt x="1081" y="485"/>
                </a:cubicBezTo>
                <a:cubicBezTo>
                  <a:pt x="1073" y="487"/>
                  <a:pt x="1073" y="487"/>
                  <a:pt x="1073" y="487"/>
                </a:cubicBezTo>
                <a:cubicBezTo>
                  <a:pt x="1070" y="490"/>
                  <a:pt x="1070" y="490"/>
                  <a:pt x="1070" y="490"/>
                </a:cubicBezTo>
                <a:cubicBezTo>
                  <a:pt x="1065" y="496"/>
                  <a:pt x="1065" y="496"/>
                  <a:pt x="1065" y="496"/>
                </a:cubicBezTo>
                <a:cubicBezTo>
                  <a:pt x="1068" y="500"/>
                  <a:pt x="1068" y="500"/>
                  <a:pt x="1068" y="500"/>
                </a:cubicBezTo>
                <a:cubicBezTo>
                  <a:pt x="1070" y="505"/>
                  <a:pt x="1070" y="505"/>
                  <a:pt x="1070" y="505"/>
                </a:cubicBezTo>
                <a:cubicBezTo>
                  <a:pt x="1074" y="517"/>
                  <a:pt x="1074" y="517"/>
                  <a:pt x="1074" y="517"/>
                </a:cubicBezTo>
                <a:cubicBezTo>
                  <a:pt x="1070" y="518"/>
                  <a:pt x="1070" y="518"/>
                  <a:pt x="1070" y="518"/>
                </a:cubicBezTo>
                <a:cubicBezTo>
                  <a:pt x="1056" y="525"/>
                  <a:pt x="1056" y="525"/>
                  <a:pt x="1056" y="525"/>
                </a:cubicBezTo>
                <a:cubicBezTo>
                  <a:pt x="1055" y="522"/>
                  <a:pt x="1055" y="522"/>
                  <a:pt x="1055" y="522"/>
                </a:cubicBezTo>
                <a:cubicBezTo>
                  <a:pt x="1050" y="529"/>
                  <a:pt x="1049" y="526"/>
                  <a:pt x="1046" y="536"/>
                </a:cubicBezTo>
                <a:cubicBezTo>
                  <a:pt x="1044" y="540"/>
                  <a:pt x="1040" y="541"/>
                  <a:pt x="1037" y="542"/>
                </a:cubicBezTo>
                <a:cubicBezTo>
                  <a:pt x="1036" y="542"/>
                  <a:pt x="1035" y="542"/>
                  <a:pt x="1034" y="543"/>
                </a:cubicBezTo>
                <a:cubicBezTo>
                  <a:pt x="1028" y="553"/>
                  <a:pt x="1037" y="545"/>
                  <a:pt x="1024" y="555"/>
                </a:cubicBezTo>
                <a:cubicBezTo>
                  <a:pt x="1014" y="553"/>
                  <a:pt x="1014" y="553"/>
                  <a:pt x="1014" y="553"/>
                </a:cubicBezTo>
                <a:cubicBezTo>
                  <a:pt x="1012" y="552"/>
                  <a:pt x="1012" y="552"/>
                  <a:pt x="1012" y="552"/>
                </a:cubicBezTo>
                <a:cubicBezTo>
                  <a:pt x="1014" y="557"/>
                  <a:pt x="1014" y="557"/>
                  <a:pt x="1014" y="557"/>
                </a:cubicBezTo>
                <a:cubicBezTo>
                  <a:pt x="1016" y="561"/>
                  <a:pt x="1016" y="561"/>
                  <a:pt x="1016" y="561"/>
                </a:cubicBezTo>
                <a:cubicBezTo>
                  <a:pt x="1015" y="561"/>
                  <a:pt x="1014" y="561"/>
                  <a:pt x="1014" y="561"/>
                </a:cubicBezTo>
                <a:cubicBezTo>
                  <a:pt x="1010" y="561"/>
                  <a:pt x="1007" y="560"/>
                  <a:pt x="1004" y="560"/>
                </a:cubicBezTo>
                <a:cubicBezTo>
                  <a:pt x="1003" y="560"/>
                  <a:pt x="1001" y="560"/>
                  <a:pt x="1000" y="561"/>
                </a:cubicBezTo>
                <a:cubicBezTo>
                  <a:pt x="1000" y="562"/>
                  <a:pt x="999" y="562"/>
                  <a:pt x="999" y="562"/>
                </a:cubicBezTo>
                <a:cubicBezTo>
                  <a:pt x="997" y="563"/>
                  <a:pt x="998" y="566"/>
                  <a:pt x="999" y="567"/>
                </a:cubicBezTo>
                <a:cubicBezTo>
                  <a:pt x="1000" y="568"/>
                  <a:pt x="1002" y="569"/>
                  <a:pt x="1004" y="569"/>
                </a:cubicBezTo>
                <a:cubicBezTo>
                  <a:pt x="1005" y="569"/>
                  <a:pt x="1006" y="569"/>
                  <a:pt x="1007" y="569"/>
                </a:cubicBezTo>
                <a:cubicBezTo>
                  <a:pt x="1006" y="571"/>
                  <a:pt x="1006" y="571"/>
                  <a:pt x="1006" y="571"/>
                </a:cubicBezTo>
                <a:cubicBezTo>
                  <a:pt x="1009" y="572"/>
                  <a:pt x="1012" y="574"/>
                  <a:pt x="1014" y="576"/>
                </a:cubicBezTo>
                <a:cubicBezTo>
                  <a:pt x="1017" y="580"/>
                  <a:pt x="1019" y="584"/>
                  <a:pt x="1021" y="588"/>
                </a:cubicBezTo>
                <a:cubicBezTo>
                  <a:pt x="1019" y="587"/>
                  <a:pt x="1019" y="587"/>
                  <a:pt x="1019" y="587"/>
                </a:cubicBezTo>
                <a:cubicBezTo>
                  <a:pt x="1016" y="600"/>
                  <a:pt x="1016" y="600"/>
                  <a:pt x="1016" y="600"/>
                </a:cubicBezTo>
                <a:cubicBezTo>
                  <a:pt x="1014" y="600"/>
                  <a:pt x="1014" y="600"/>
                  <a:pt x="1014" y="600"/>
                </a:cubicBezTo>
                <a:cubicBezTo>
                  <a:pt x="1004" y="600"/>
                  <a:pt x="1004" y="600"/>
                  <a:pt x="1004" y="600"/>
                </a:cubicBezTo>
                <a:cubicBezTo>
                  <a:pt x="999" y="600"/>
                  <a:pt x="999" y="600"/>
                  <a:pt x="999" y="600"/>
                </a:cubicBezTo>
                <a:cubicBezTo>
                  <a:pt x="996" y="600"/>
                  <a:pt x="996" y="600"/>
                  <a:pt x="996" y="600"/>
                </a:cubicBezTo>
                <a:cubicBezTo>
                  <a:pt x="988" y="600"/>
                  <a:pt x="988" y="600"/>
                  <a:pt x="988" y="600"/>
                </a:cubicBezTo>
                <a:cubicBezTo>
                  <a:pt x="983" y="600"/>
                  <a:pt x="983" y="600"/>
                  <a:pt x="983" y="600"/>
                </a:cubicBezTo>
                <a:cubicBezTo>
                  <a:pt x="979" y="600"/>
                  <a:pt x="979" y="599"/>
                  <a:pt x="975" y="597"/>
                </a:cubicBezTo>
                <a:cubicBezTo>
                  <a:pt x="975" y="597"/>
                  <a:pt x="975" y="597"/>
                  <a:pt x="975" y="597"/>
                </a:cubicBezTo>
                <a:cubicBezTo>
                  <a:pt x="974" y="609"/>
                  <a:pt x="974" y="609"/>
                  <a:pt x="974" y="609"/>
                </a:cubicBezTo>
                <a:cubicBezTo>
                  <a:pt x="974" y="615"/>
                  <a:pt x="974" y="615"/>
                  <a:pt x="974" y="615"/>
                </a:cubicBezTo>
                <a:cubicBezTo>
                  <a:pt x="973" y="630"/>
                  <a:pt x="967" y="631"/>
                  <a:pt x="975" y="644"/>
                </a:cubicBezTo>
                <a:cubicBezTo>
                  <a:pt x="975" y="644"/>
                  <a:pt x="975" y="644"/>
                  <a:pt x="975" y="644"/>
                </a:cubicBezTo>
                <a:cubicBezTo>
                  <a:pt x="983" y="643"/>
                  <a:pt x="983" y="643"/>
                  <a:pt x="983" y="643"/>
                </a:cubicBezTo>
                <a:cubicBezTo>
                  <a:pt x="988" y="648"/>
                  <a:pt x="988" y="648"/>
                  <a:pt x="988" y="648"/>
                </a:cubicBezTo>
                <a:cubicBezTo>
                  <a:pt x="989" y="649"/>
                  <a:pt x="989" y="649"/>
                  <a:pt x="989" y="649"/>
                </a:cubicBezTo>
                <a:cubicBezTo>
                  <a:pt x="996" y="649"/>
                  <a:pt x="996" y="649"/>
                  <a:pt x="996" y="649"/>
                </a:cubicBezTo>
                <a:cubicBezTo>
                  <a:pt x="996" y="646"/>
                  <a:pt x="996" y="646"/>
                  <a:pt x="996" y="646"/>
                </a:cubicBezTo>
                <a:cubicBezTo>
                  <a:pt x="999" y="646"/>
                  <a:pt x="999" y="646"/>
                  <a:pt x="999" y="646"/>
                </a:cubicBezTo>
                <a:cubicBezTo>
                  <a:pt x="1004" y="646"/>
                  <a:pt x="1004" y="646"/>
                  <a:pt x="1004" y="646"/>
                </a:cubicBezTo>
                <a:cubicBezTo>
                  <a:pt x="1007" y="646"/>
                  <a:pt x="1007" y="646"/>
                  <a:pt x="1007" y="646"/>
                </a:cubicBezTo>
                <a:cubicBezTo>
                  <a:pt x="1007" y="649"/>
                  <a:pt x="1007" y="649"/>
                  <a:pt x="1007" y="649"/>
                </a:cubicBezTo>
                <a:cubicBezTo>
                  <a:pt x="1009" y="647"/>
                  <a:pt x="1012" y="645"/>
                  <a:pt x="1014" y="644"/>
                </a:cubicBezTo>
                <a:cubicBezTo>
                  <a:pt x="1017" y="642"/>
                  <a:pt x="1021" y="641"/>
                  <a:pt x="1022" y="636"/>
                </a:cubicBezTo>
                <a:cubicBezTo>
                  <a:pt x="1023" y="636"/>
                  <a:pt x="1025" y="623"/>
                  <a:pt x="1025" y="619"/>
                </a:cubicBezTo>
                <a:cubicBezTo>
                  <a:pt x="1035" y="619"/>
                  <a:pt x="1029" y="616"/>
                  <a:pt x="1035" y="616"/>
                </a:cubicBezTo>
                <a:cubicBezTo>
                  <a:pt x="1037" y="616"/>
                  <a:pt x="1037" y="616"/>
                  <a:pt x="1037" y="616"/>
                </a:cubicBezTo>
                <a:cubicBezTo>
                  <a:pt x="1041" y="616"/>
                  <a:pt x="1041" y="616"/>
                  <a:pt x="1041" y="616"/>
                </a:cubicBezTo>
                <a:cubicBezTo>
                  <a:pt x="1039" y="604"/>
                  <a:pt x="1039" y="604"/>
                  <a:pt x="1039" y="604"/>
                </a:cubicBezTo>
                <a:cubicBezTo>
                  <a:pt x="1041" y="604"/>
                  <a:pt x="1047" y="601"/>
                  <a:pt x="1047" y="601"/>
                </a:cubicBezTo>
                <a:cubicBezTo>
                  <a:pt x="1051" y="601"/>
                  <a:pt x="1054" y="604"/>
                  <a:pt x="1055" y="604"/>
                </a:cubicBezTo>
                <a:cubicBezTo>
                  <a:pt x="1059" y="604"/>
                  <a:pt x="1066" y="598"/>
                  <a:pt x="1070" y="594"/>
                </a:cubicBezTo>
                <a:cubicBezTo>
                  <a:pt x="1071" y="593"/>
                  <a:pt x="1071" y="593"/>
                  <a:pt x="1071" y="592"/>
                </a:cubicBezTo>
                <a:cubicBezTo>
                  <a:pt x="1079" y="597"/>
                  <a:pt x="1081" y="598"/>
                  <a:pt x="1081" y="599"/>
                </a:cubicBezTo>
                <a:cubicBezTo>
                  <a:pt x="1081" y="599"/>
                  <a:pt x="1081" y="599"/>
                  <a:pt x="1081" y="600"/>
                </a:cubicBezTo>
                <a:cubicBezTo>
                  <a:pt x="1081" y="600"/>
                  <a:pt x="1080" y="601"/>
                  <a:pt x="1081" y="605"/>
                </a:cubicBezTo>
                <a:cubicBezTo>
                  <a:pt x="1082" y="606"/>
                  <a:pt x="1082" y="607"/>
                  <a:pt x="1083" y="608"/>
                </a:cubicBezTo>
                <a:cubicBezTo>
                  <a:pt x="1084" y="608"/>
                  <a:pt x="1084" y="608"/>
                  <a:pt x="1084" y="608"/>
                </a:cubicBezTo>
                <a:cubicBezTo>
                  <a:pt x="1094" y="614"/>
                  <a:pt x="1094" y="614"/>
                  <a:pt x="1094" y="614"/>
                </a:cubicBezTo>
                <a:cubicBezTo>
                  <a:pt x="1095" y="613"/>
                  <a:pt x="1095" y="613"/>
                  <a:pt x="1095" y="613"/>
                </a:cubicBezTo>
                <a:cubicBezTo>
                  <a:pt x="1096" y="616"/>
                  <a:pt x="1096" y="616"/>
                  <a:pt x="1096" y="616"/>
                </a:cubicBezTo>
                <a:cubicBezTo>
                  <a:pt x="1097" y="616"/>
                  <a:pt x="1098" y="616"/>
                  <a:pt x="1099" y="616"/>
                </a:cubicBezTo>
                <a:cubicBezTo>
                  <a:pt x="1100" y="617"/>
                  <a:pt x="1102" y="618"/>
                  <a:pt x="1104" y="619"/>
                </a:cubicBezTo>
                <a:cubicBezTo>
                  <a:pt x="1106" y="621"/>
                  <a:pt x="1108" y="622"/>
                  <a:pt x="1110" y="624"/>
                </a:cubicBezTo>
                <a:cubicBezTo>
                  <a:pt x="1116" y="630"/>
                  <a:pt x="1105" y="637"/>
                  <a:pt x="1113" y="637"/>
                </a:cubicBezTo>
                <a:cubicBezTo>
                  <a:pt x="1121" y="637"/>
                  <a:pt x="1117" y="627"/>
                  <a:pt x="1119" y="621"/>
                </a:cubicBezTo>
                <a:cubicBezTo>
                  <a:pt x="1119" y="621"/>
                  <a:pt x="1119" y="621"/>
                  <a:pt x="1119" y="620"/>
                </a:cubicBezTo>
                <a:cubicBezTo>
                  <a:pt x="1125" y="625"/>
                  <a:pt x="1125" y="625"/>
                  <a:pt x="1125" y="625"/>
                </a:cubicBezTo>
                <a:cubicBezTo>
                  <a:pt x="1127" y="624"/>
                  <a:pt x="1127" y="624"/>
                  <a:pt x="1127" y="624"/>
                </a:cubicBezTo>
                <a:cubicBezTo>
                  <a:pt x="1120" y="617"/>
                  <a:pt x="1120" y="617"/>
                  <a:pt x="1120" y="617"/>
                </a:cubicBezTo>
                <a:cubicBezTo>
                  <a:pt x="1119" y="618"/>
                  <a:pt x="1119" y="618"/>
                  <a:pt x="1119" y="618"/>
                </a:cubicBezTo>
                <a:cubicBezTo>
                  <a:pt x="1119" y="618"/>
                  <a:pt x="1119" y="618"/>
                  <a:pt x="1119" y="618"/>
                </a:cubicBezTo>
                <a:cubicBezTo>
                  <a:pt x="1118" y="616"/>
                  <a:pt x="1118" y="616"/>
                  <a:pt x="1118" y="616"/>
                </a:cubicBezTo>
                <a:cubicBezTo>
                  <a:pt x="1117" y="616"/>
                  <a:pt x="1118" y="615"/>
                  <a:pt x="1118" y="615"/>
                </a:cubicBezTo>
                <a:cubicBezTo>
                  <a:pt x="1118" y="615"/>
                  <a:pt x="1117" y="614"/>
                  <a:pt x="1117" y="614"/>
                </a:cubicBezTo>
                <a:cubicBezTo>
                  <a:pt x="1115" y="611"/>
                  <a:pt x="1116" y="613"/>
                  <a:pt x="1113" y="611"/>
                </a:cubicBezTo>
                <a:cubicBezTo>
                  <a:pt x="1109" y="610"/>
                  <a:pt x="1106" y="610"/>
                  <a:pt x="1105" y="608"/>
                </a:cubicBezTo>
                <a:cubicBezTo>
                  <a:pt x="1104" y="608"/>
                  <a:pt x="1104" y="608"/>
                  <a:pt x="1104" y="608"/>
                </a:cubicBezTo>
                <a:cubicBezTo>
                  <a:pt x="1101" y="606"/>
                  <a:pt x="1100" y="602"/>
                  <a:pt x="1099" y="599"/>
                </a:cubicBezTo>
                <a:cubicBezTo>
                  <a:pt x="1097" y="597"/>
                  <a:pt x="1095" y="595"/>
                  <a:pt x="1091" y="593"/>
                </a:cubicBezTo>
                <a:cubicBezTo>
                  <a:pt x="1095" y="589"/>
                  <a:pt x="1095" y="589"/>
                  <a:pt x="1095" y="589"/>
                </a:cubicBezTo>
                <a:cubicBezTo>
                  <a:pt x="1095" y="591"/>
                  <a:pt x="1095" y="591"/>
                  <a:pt x="1095" y="591"/>
                </a:cubicBezTo>
                <a:cubicBezTo>
                  <a:pt x="1096" y="592"/>
                  <a:pt x="1096" y="592"/>
                  <a:pt x="1096" y="592"/>
                </a:cubicBezTo>
                <a:cubicBezTo>
                  <a:pt x="1099" y="592"/>
                  <a:pt x="1099" y="592"/>
                  <a:pt x="1099" y="592"/>
                </a:cubicBezTo>
                <a:cubicBezTo>
                  <a:pt x="1104" y="591"/>
                  <a:pt x="1104" y="591"/>
                  <a:pt x="1104" y="591"/>
                </a:cubicBezTo>
                <a:cubicBezTo>
                  <a:pt x="1105" y="591"/>
                  <a:pt x="1105" y="591"/>
                  <a:pt x="1105" y="591"/>
                </a:cubicBezTo>
                <a:cubicBezTo>
                  <a:pt x="1119" y="602"/>
                  <a:pt x="1119" y="602"/>
                  <a:pt x="1119" y="602"/>
                </a:cubicBezTo>
                <a:cubicBezTo>
                  <a:pt x="1126" y="608"/>
                  <a:pt x="1126" y="608"/>
                  <a:pt x="1126" y="608"/>
                </a:cubicBezTo>
                <a:cubicBezTo>
                  <a:pt x="1128" y="607"/>
                  <a:pt x="1128" y="607"/>
                  <a:pt x="1128" y="607"/>
                </a:cubicBezTo>
                <a:cubicBezTo>
                  <a:pt x="1128" y="608"/>
                  <a:pt x="1128" y="608"/>
                  <a:pt x="1128" y="608"/>
                </a:cubicBezTo>
                <a:cubicBezTo>
                  <a:pt x="1129" y="610"/>
                  <a:pt x="1129" y="610"/>
                  <a:pt x="1129" y="610"/>
                </a:cubicBezTo>
                <a:cubicBezTo>
                  <a:pt x="1132" y="610"/>
                  <a:pt x="1132" y="610"/>
                  <a:pt x="1132" y="610"/>
                </a:cubicBezTo>
                <a:cubicBezTo>
                  <a:pt x="1129" y="630"/>
                  <a:pt x="1129" y="630"/>
                  <a:pt x="1129" y="630"/>
                </a:cubicBezTo>
                <a:cubicBezTo>
                  <a:pt x="1133" y="635"/>
                  <a:pt x="1133" y="636"/>
                  <a:pt x="1137" y="637"/>
                </a:cubicBezTo>
                <a:cubicBezTo>
                  <a:pt x="1138" y="637"/>
                  <a:pt x="1140" y="637"/>
                  <a:pt x="1142" y="637"/>
                </a:cubicBezTo>
                <a:cubicBezTo>
                  <a:pt x="1141" y="640"/>
                  <a:pt x="1141" y="646"/>
                  <a:pt x="1147" y="646"/>
                </a:cubicBezTo>
                <a:cubicBezTo>
                  <a:pt x="1149" y="646"/>
                  <a:pt x="1149" y="646"/>
                  <a:pt x="1149" y="646"/>
                </a:cubicBezTo>
                <a:cubicBezTo>
                  <a:pt x="1149" y="646"/>
                  <a:pt x="1150" y="646"/>
                  <a:pt x="1150" y="646"/>
                </a:cubicBezTo>
                <a:cubicBezTo>
                  <a:pt x="1153" y="646"/>
                  <a:pt x="1153" y="645"/>
                  <a:pt x="1154" y="642"/>
                </a:cubicBezTo>
                <a:cubicBezTo>
                  <a:pt x="1163" y="644"/>
                  <a:pt x="1160" y="640"/>
                  <a:pt x="1162" y="636"/>
                </a:cubicBezTo>
                <a:cubicBezTo>
                  <a:pt x="1152" y="635"/>
                  <a:pt x="1156" y="633"/>
                  <a:pt x="1152" y="627"/>
                </a:cubicBezTo>
                <a:cubicBezTo>
                  <a:pt x="1165" y="616"/>
                  <a:pt x="1165" y="616"/>
                  <a:pt x="1165" y="616"/>
                </a:cubicBezTo>
                <a:cubicBezTo>
                  <a:pt x="1165" y="619"/>
                  <a:pt x="1165" y="619"/>
                  <a:pt x="1165" y="619"/>
                </a:cubicBezTo>
                <a:cubicBezTo>
                  <a:pt x="1172" y="619"/>
                  <a:pt x="1172" y="619"/>
                  <a:pt x="1172" y="619"/>
                </a:cubicBezTo>
                <a:cubicBezTo>
                  <a:pt x="1171" y="621"/>
                  <a:pt x="1170" y="621"/>
                  <a:pt x="1170" y="624"/>
                </a:cubicBezTo>
                <a:cubicBezTo>
                  <a:pt x="1171" y="625"/>
                  <a:pt x="1171" y="625"/>
                  <a:pt x="1171" y="625"/>
                </a:cubicBezTo>
                <a:cubicBezTo>
                  <a:pt x="1170" y="633"/>
                  <a:pt x="1170" y="633"/>
                  <a:pt x="1170" y="633"/>
                </a:cubicBezTo>
                <a:cubicBezTo>
                  <a:pt x="1172" y="636"/>
                  <a:pt x="1175" y="646"/>
                  <a:pt x="1183" y="646"/>
                </a:cubicBezTo>
                <a:cubicBezTo>
                  <a:pt x="1185" y="646"/>
                  <a:pt x="1185" y="646"/>
                  <a:pt x="1185" y="646"/>
                </a:cubicBezTo>
                <a:cubicBezTo>
                  <a:pt x="1191" y="646"/>
                  <a:pt x="1188" y="643"/>
                  <a:pt x="1194" y="644"/>
                </a:cubicBezTo>
                <a:cubicBezTo>
                  <a:pt x="1199" y="645"/>
                  <a:pt x="1200" y="647"/>
                  <a:pt x="1203" y="646"/>
                </a:cubicBezTo>
                <a:cubicBezTo>
                  <a:pt x="1204" y="648"/>
                  <a:pt x="1204" y="648"/>
                  <a:pt x="1204" y="648"/>
                </a:cubicBezTo>
                <a:cubicBezTo>
                  <a:pt x="1205" y="649"/>
                  <a:pt x="1205" y="649"/>
                  <a:pt x="1205" y="649"/>
                </a:cubicBezTo>
                <a:cubicBezTo>
                  <a:pt x="1206" y="649"/>
                  <a:pt x="1206" y="649"/>
                  <a:pt x="1206" y="649"/>
                </a:cubicBezTo>
                <a:cubicBezTo>
                  <a:pt x="1210" y="650"/>
                  <a:pt x="1210" y="650"/>
                  <a:pt x="1210" y="650"/>
                </a:cubicBezTo>
                <a:cubicBezTo>
                  <a:pt x="1216" y="643"/>
                  <a:pt x="1216" y="643"/>
                  <a:pt x="1216" y="643"/>
                </a:cubicBezTo>
                <a:cubicBezTo>
                  <a:pt x="1220" y="645"/>
                  <a:pt x="1220" y="645"/>
                  <a:pt x="1220" y="645"/>
                </a:cubicBezTo>
                <a:cubicBezTo>
                  <a:pt x="1223" y="646"/>
                  <a:pt x="1223" y="646"/>
                  <a:pt x="1223" y="646"/>
                </a:cubicBezTo>
                <a:cubicBezTo>
                  <a:pt x="1223" y="647"/>
                  <a:pt x="1223" y="647"/>
                  <a:pt x="1223" y="647"/>
                </a:cubicBezTo>
                <a:cubicBezTo>
                  <a:pt x="1223" y="647"/>
                  <a:pt x="1223" y="647"/>
                  <a:pt x="1223" y="647"/>
                </a:cubicBezTo>
                <a:cubicBezTo>
                  <a:pt x="1224" y="646"/>
                  <a:pt x="1226" y="650"/>
                  <a:pt x="1223" y="647"/>
                </a:cubicBezTo>
                <a:cubicBezTo>
                  <a:pt x="1223" y="647"/>
                  <a:pt x="1223" y="647"/>
                  <a:pt x="1223" y="647"/>
                </a:cubicBezTo>
                <a:cubicBezTo>
                  <a:pt x="1223" y="647"/>
                  <a:pt x="1223" y="648"/>
                  <a:pt x="1223" y="649"/>
                </a:cubicBezTo>
                <a:cubicBezTo>
                  <a:pt x="1223" y="655"/>
                  <a:pt x="1223" y="655"/>
                  <a:pt x="1223" y="655"/>
                </a:cubicBezTo>
                <a:cubicBezTo>
                  <a:pt x="1223" y="657"/>
                  <a:pt x="1223" y="658"/>
                  <a:pt x="1223" y="658"/>
                </a:cubicBezTo>
                <a:cubicBezTo>
                  <a:pt x="1223" y="658"/>
                  <a:pt x="1223" y="658"/>
                  <a:pt x="1223" y="658"/>
                </a:cubicBezTo>
                <a:cubicBezTo>
                  <a:pt x="1223" y="658"/>
                  <a:pt x="1224" y="658"/>
                  <a:pt x="1224" y="660"/>
                </a:cubicBezTo>
                <a:cubicBezTo>
                  <a:pt x="1223" y="661"/>
                  <a:pt x="1223" y="661"/>
                  <a:pt x="1223" y="661"/>
                </a:cubicBezTo>
                <a:cubicBezTo>
                  <a:pt x="1220" y="662"/>
                  <a:pt x="1220" y="662"/>
                  <a:pt x="1220" y="662"/>
                </a:cubicBezTo>
                <a:cubicBezTo>
                  <a:pt x="1212" y="667"/>
                  <a:pt x="1212" y="667"/>
                  <a:pt x="1212" y="667"/>
                </a:cubicBezTo>
                <a:cubicBezTo>
                  <a:pt x="1213" y="672"/>
                  <a:pt x="1213" y="672"/>
                  <a:pt x="1213" y="672"/>
                </a:cubicBezTo>
                <a:cubicBezTo>
                  <a:pt x="1206" y="672"/>
                  <a:pt x="1206" y="672"/>
                  <a:pt x="1206" y="672"/>
                </a:cubicBezTo>
                <a:cubicBezTo>
                  <a:pt x="1206" y="672"/>
                  <a:pt x="1206" y="672"/>
                  <a:pt x="1206" y="672"/>
                </a:cubicBezTo>
                <a:cubicBezTo>
                  <a:pt x="1194" y="672"/>
                  <a:pt x="1194" y="672"/>
                  <a:pt x="1194" y="672"/>
                </a:cubicBezTo>
                <a:cubicBezTo>
                  <a:pt x="1193" y="674"/>
                  <a:pt x="1193" y="674"/>
                  <a:pt x="1193" y="674"/>
                </a:cubicBezTo>
                <a:cubicBezTo>
                  <a:pt x="1183" y="679"/>
                  <a:pt x="1183" y="679"/>
                  <a:pt x="1183" y="679"/>
                </a:cubicBezTo>
                <a:cubicBezTo>
                  <a:pt x="1178" y="676"/>
                  <a:pt x="1178" y="676"/>
                  <a:pt x="1178" y="676"/>
                </a:cubicBezTo>
                <a:cubicBezTo>
                  <a:pt x="1160" y="677"/>
                  <a:pt x="1157" y="673"/>
                  <a:pt x="1150" y="671"/>
                </a:cubicBezTo>
                <a:cubicBezTo>
                  <a:pt x="1148" y="670"/>
                  <a:pt x="1145" y="669"/>
                  <a:pt x="1141" y="669"/>
                </a:cubicBezTo>
                <a:cubicBezTo>
                  <a:pt x="1139" y="672"/>
                  <a:pt x="1138" y="672"/>
                  <a:pt x="1137" y="673"/>
                </a:cubicBezTo>
                <a:cubicBezTo>
                  <a:pt x="1136" y="673"/>
                  <a:pt x="1135" y="673"/>
                  <a:pt x="1135" y="677"/>
                </a:cubicBezTo>
                <a:cubicBezTo>
                  <a:pt x="1134" y="678"/>
                  <a:pt x="1137" y="684"/>
                  <a:pt x="1129" y="684"/>
                </a:cubicBezTo>
                <a:cubicBezTo>
                  <a:pt x="1128" y="684"/>
                  <a:pt x="1128" y="684"/>
                  <a:pt x="1128" y="684"/>
                </a:cubicBezTo>
                <a:cubicBezTo>
                  <a:pt x="1127" y="684"/>
                  <a:pt x="1127" y="684"/>
                  <a:pt x="1127" y="684"/>
                </a:cubicBezTo>
                <a:cubicBezTo>
                  <a:pt x="1125" y="684"/>
                  <a:pt x="1122" y="683"/>
                  <a:pt x="1119" y="681"/>
                </a:cubicBezTo>
                <a:cubicBezTo>
                  <a:pt x="1114" y="679"/>
                  <a:pt x="1108" y="675"/>
                  <a:pt x="1106" y="672"/>
                </a:cubicBezTo>
                <a:cubicBezTo>
                  <a:pt x="1105" y="672"/>
                  <a:pt x="1105" y="672"/>
                  <a:pt x="1104" y="672"/>
                </a:cubicBezTo>
                <a:cubicBezTo>
                  <a:pt x="1102" y="672"/>
                  <a:pt x="1100" y="671"/>
                  <a:pt x="1099" y="671"/>
                </a:cubicBezTo>
                <a:cubicBezTo>
                  <a:pt x="1090" y="670"/>
                  <a:pt x="1087" y="667"/>
                  <a:pt x="1084" y="663"/>
                </a:cubicBezTo>
                <a:cubicBezTo>
                  <a:pt x="1083" y="662"/>
                  <a:pt x="1082" y="661"/>
                  <a:pt x="1081" y="660"/>
                </a:cubicBezTo>
                <a:cubicBezTo>
                  <a:pt x="1081" y="659"/>
                  <a:pt x="1081" y="659"/>
                  <a:pt x="1081" y="659"/>
                </a:cubicBezTo>
                <a:cubicBezTo>
                  <a:pt x="1081" y="659"/>
                  <a:pt x="1081" y="659"/>
                  <a:pt x="1081" y="659"/>
                </a:cubicBezTo>
                <a:cubicBezTo>
                  <a:pt x="1084" y="659"/>
                  <a:pt x="1084" y="659"/>
                  <a:pt x="1084" y="659"/>
                </a:cubicBezTo>
                <a:cubicBezTo>
                  <a:pt x="1084" y="659"/>
                  <a:pt x="1084" y="659"/>
                  <a:pt x="1084" y="659"/>
                </a:cubicBezTo>
                <a:cubicBezTo>
                  <a:pt x="1088" y="657"/>
                  <a:pt x="1088" y="657"/>
                  <a:pt x="1088" y="657"/>
                </a:cubicBezTo>
                <a:cubicBezTo>
                  <a:pt x="1084" y="649"/>
                  <a:pt x="1084" y="649"/>
                  <a:pt x="1084" y="649"/>
                </a:cubicBezTo>
                <a:cubicBezTo>
                  <a:pt x="1081" y="644"/>
                  <a:pt x="1081" y="644"/>
                  <a:pt x="1081" y="644"/>
                </a:cubicBezTo>
                <a:cubicBezTo>
                  <a:pt x="1080" y="642"/>
                  <a:pt x="1080" y="642"/>
                  <a:pt x="1080" y="642"/>
                </a:cubicBezTo>
                <a:cubicBezTo>
                  <a:pt x="1081" y="640"/>
                  <a:pt x="1081" y="640"/>
                  <a:pt x="1081" y="640"/>
                </a:cubicBezTo>
                <a:cubicBezTo>
                  <a:pt x="1070" y="643"/>
                  <a:pt x="1070" y="643"/>
                  <a:pt x="1070" y="643"/>
                </a:cubicBezTo>
                <a:cubicBezTo>
                  <a:pt x="1069" y="643"/>
                  <a:pt x="1069" y="643"/>
                  <a:pt x="1069" y="643"/>
                </a:cubicBezTo>
                <a:cubicBezTo>
                  <a:pt x="1057" y="640"/>
                  <a:pt x="1057" y="640"/>
                  <a:pt x="1057" y="640"/>
                </a:cubicBezTo>
                <a:cubicBezTo>
                  <a:pt x="1057" y="644"/>
                  <a:pt x="1057" y="644"/>
                  <a:pt x="1057" y="644"/>
                </a:cubicBezTo>
                <a:cubicBezTo>
                  <a:pt x="1040" y="646"/>
                  <a:pt x="1040" y="646"/>
                  <a:pt x="1040" y="646"/>
                </a:cubicBezTo>
                <a:cubicBezTo>
                  <a:pt x="1037" y="644"/>
                  <a:pt x="1037" y="644"/>
                  <a:pt x="1037" y="644"/>
                </a:cubicBezTo>
                <a:cubicBezTo>
                  <a:pt x="1034" y="642"/>
                  <a:pt x="1034" y="642"/>
                  <a:pt x="1034" y="642"/>
                </a:cubicBezTo>
                <a:cubicBezTo>
                  <a:pt x="1031" y="647"/>
                  <a:pt x="1023" y="651"/>
                  <a:pt x="1014" y="653"/>
                </a:cubicBezTo>
                <a:cubicBezTo>
                  <a:pt x="1011" y="653"/>
                  <a:pt x="1007" y="654"/>
                  <a:pt x="1004" y="654"/>
                </a:cubicBezTo>
                <a:cubicBezTo>
                  <a:pt x="1002" y="654"/>
                  <a:pt x="1001" y="653"/>
                  <a:pt x="999" y="653"/>
                </a:cubicBezTo>
                <a:cubicBezTo>
                  <a:pt x="998" y="653"/>
                  <a:pt x="997" y="653"/>
                  <a:pt x="996" y="652"/>
                </a:cubicBezTo>
                <a:cubicBezTo>
                  <a:pt x="995" y="652"/>
                  <a:pt x="994" y="651"/>
                  <a:pt x="993" y="651"/>
                </a:cubicBezTo>
                <a:cubicBezTo>
                  <a:pt x="991" y="653"/>
                  <a:pt x="990" y="655"/>
                  <a:pt x="988" y="657"/>
                </a:cubicBezTo>
                <a:cubicBezTo>
                  <a:pt x="984" y="662"/>
                  <a:pt x="980" y="667"/>
                  <a:pt x="975" y="666"/>
                </a:cubicBezTo>
                <a:cubicBezTo>
                  <a:pt x="975" y="666"/>
                  <a:pt x="975" y="666"/>
                  <a:pt x="974" y="665"/>
                </a:cubicBezTo>
                <a:cubicBezTo>
                  <a:pt x="973" y="667"/>
                  <a:pt x="973" y="667"/>
                  <a:pt x="973" y="667"/>
                </a:cubicBezTo>
                <a:cubicBezTo>
                  <a:pt x="970" y="688"/>
                  <a:pt x="970" y="688"/>
                  <a:pt x="970" y="688"/>
                </a:cubicBezTo>
                <a:cubicBezTo>
                  <a:pt x="968" y="689"/>
                  <a:pt x="967" y="689"/>
                  <a:pt x="966" y="690"/>
                </a:cubicBezTo>
                <a:cubicBezTo>
                  <a:pt x="957" y="695"/>
                  <a:pt x="948" y="698"/>
                  <a:pt x="944" y="706"/>
                </a:cubicBezTo>
                <a:cubicBezTo>
                  <a:pt x="944" y="707"/>
                  <a:pt x="944" y="707"/>
                  <a:pt x="944" y="707"/>
                </a:cubicBezTo>
                <a:cubicBezTo>
                  <a:pt x="943" y="710"/>
                  <a:pt x="938" y="719"/>
                  <a:pt x="933" y="725"/>
                </a:cubicBezTo>
                <a:cubicBezTo>
                  <a:pt x="933" y="725"/>
                  <a:pt x="933" y="726"/>
                  <a:pt x="932" y="726"/>
                </a:cubicBezTo>
                <a:cubicBezTo>
                  <a:pt x="931" y="728"/>
                  <a:pt x="930" y="729"/>
                  <a:pt x="928" y="730"/>
                </a:cubicBezTo>
                <a:cubicBezTo>
                  <a:pt x="929" y="735"/>
                  <a:pt x="931" y="744"/>
                  <a:pt x="932" y="749"/>
                </a:cubicBezTo>
                <a:cubicBezTo>
                  <a:pt x="933" y="751"/>
                  <a:pt x="933" y="753"/>
                  <a:pt x="933" y="753"/>
                </a:cubicBezTo>
                <a:cubicBezTo>
                  <a:pt x="933" y="757"/>
                  <a:pt x="933" y="757"/>
                  <a:pt x="933" y="757"/>
                </a:cubicBezTo>
                <a:cubicBezTo>
                  <a:pt x="933" y="758"/>
                  <a:pt x="933" y="759"/>
                  <a:pt x="932" y="760"/>
                </a:cubicBezTo>
                <a:cubicBezTo>
                  <a:pt x="931" y="762"/>
                  <a:pt x="929" y="763"/>
                  <a:pt x="929" y="768"/>
                </a:cubicBezTo>
                <a:cubicBezTo>
                  <a:pt x="927" y="784"/>
                  <a:pt x="927" y="784"/>
                  <a:pt x="927" y="784"/>
                </a:cubicBezTo>
                <a:cubicBezTo>
                  <a:pt x="930" y="784"/>
                  <a:pt x="930" y="784"/>
                  <a:pt x="930" y="784"/>
                </a:cubicBezTo>
                <a:cubicBezTo>
                  <a:pt x="930" y="787"/>
                  <a:pt x="930" y="787"/>
                  <a:pt x="930" y="787"/>
                </a:cubicBezTo>
                <a:cubicBezTo>
                  <a:pt x="932" y="787"/>
                  <a:pt x="932" y="787"/>
                  <a:pt x="932" y="787"/>
                </a:cubicBezTo>
                <a:cubicBezTo>
                  <a:pt x="933" y="787"/>
                  <a:pt x="933" y="787"/>
                  <a:pt x="933" y="787"/>
                </a:cubicBezTo>
                <a:cubicBezTo>
                  <a:pt x="935" y="787"/>
                  <a:pt x="935" y="787"/>
                  <a:pt x="935" y="787"/>
                </a:cubicBezTo>
                <a:cubicBezTo>
                  <a:pt x="938" y="787"/>
                  <a:pt x="941" y="792"/>
                  <a:pt x="944" y="797"/>
                </a:cubicBezTo>
                <a:cubicBezTo>
                  <a:pt x="945" y="799"/>
                  <a:pt x="946" y="801"/>
                  <a:pt x="947" y="802"/>
                </a:cubicBezTo>
                <a:cubicBezTo>
                  <a:pt x="952" y="812"/>
                  <a:pt x="952" y="806"/>
                  <a:pt x="961" y="814"/>
                </a:cubicBezTo>
                <a:cubicBezTo>
                  <a:pt x="963" y="816"/>
                  <a:pt x="965" y="817"/>
                  <a:pt x="966" y="818"/>
                </a:cubicBezTo>
                <a:cubicBezTo>
                  <a:pt x="970" y="821"/>
                  <a:pt x="973" y="823"/>
                  <a:pt x="975" y="824"/>
                </a:cubicBezTo>
                <a:cubicBezTo>
                  <a:pt x="981" y="827"/>
                  <a:pt x="983" y="824"/>
                  <a:pt x="988" y="822"/>
                </a:cubicBezTo>
                <a:cubicBezTo>
                  <a:pt x="990" y="821"/>
                  <a:pt x="993" y="820"/>
                  <a:pt x="996" y="820"/>
                </a:cubicBezTo>
                <a:cubicBezTo>
                  <a:pt x="996" y="820"/>
                  <a:pt x="997" y="820"/>
                  <a:pt x="997" y="820"/>
                </a:cubicBezTo>
                <a:cubicBezTo>
                  <a:pt x="998" y="820"/>
                  <a:pt x="999" y="820"/>
                  <a:pt x="999" y="820"/>
                </a:cubicBezTo>
                <a:cubicBezTo>
                  <a:pt x="1003" y="821"/>
                  <a:pt x="1003" y="823"/>
                  <a:pt x="1004" y="824"/>
                </a:cubicBezTo>
                <a:cubicBezTo>
                  <a:pt x="1005" y="825"/>
                  <a:pt x="1008" y="826"/>
                  <a:pt x="1014" y="824"/>
                </a:cubicBezTo>
                <a:cubicBezTo>
                  <a:pt x="1015" y="823"/>
                  <a:pt x="1016" y="823"/>
                  <a:pt x="1017" y="823"/>
                </a:cubicBezTo>
                <a:cubicBezTo>
                  <a:pt x="1027" y="819"/>
                  <a:pt x="1031" y="818"/>
                  <a:pt x="1037" y="817"/>
                </a:cubicBezTo>
                <a:cubicBezTo>
                  <a:pt x="1038" y="817"/>
                  <a:pt x="1039" y="817"/>
                  <a:pt x="1040" y="817"/>
                </a:cubicBezTo>
                <a:cubicBezTo>
                  <a:pt x="1055" y="817"/>
                  <a:pt x="1049" y="817"/>
                  <a:pt x="1055" y="827"/>
                </a:cubicBezTo>
                <a:cubicBezTo>
                  <a:pt x="1067" y="823"/>
                  <a:pt x="1067" y="823"/>
                  <a:pt x="1067" y="823"/>
                </a:cubicBezTo>
                <a:cubicBezTo>
                  <a:pt x="1070" y="823"/>
                  <a:pt x="1070" y="823"/>
                  <a:pt x="1070" y="823"/>
                </a:cubicBezTo>
                <a:cubicBezTo>
                  <a:pt x="1071" y="823"/>
                  <a:pt x="1071" y="823"/>
                  <a:pt x="1071" y="823"/>
                </a:cubicBezTo>
                <a:cubicBezTo>
                  <a:pt x="1083" y="843"/>
                  <a:pt x="1072" y="830"/>
                  <a:pt x="1071" y="855"/>
                </a:cubicBezTo>
                <a:cubicBezTo>
                  <a:pt x="1075" y="859"/>
                  <a:pt x="1078" y="862"/>
                  <a:pt x="1081" y="864"/>
                </a:cubicBezTo>
                <a:cubicBezTo>
                  <a:pt x="1082" y="865"/>
                  <a:pt x="1083" y="865"/>
                  <a:pt x="1084" y="866"/>
                </a:cubicBezTo>
                <a:cubicBezTo>
                  <a:pt x="1086" y="868"/>
                  <a:pt x="1088" y="871"/>
                  <a:pt x="1089" y="877"/>
                </a:cubicBezTo>
                <a:cubicBezTo>
                  <a:pt x="1091" y="884"/>
                  <a:pt x="1095" y="897"/>
                  <a:pt x="1099" y="900"/>
                </a:cubicBezTo>
                <a:cubicBezTo>
                  <a:pt x="1099" y="901"/>
                  <a:pt x="1099" y="901"/>
                  <a:pt x="1099" y="901"/>
                </a:cubicBezTo>
                <a:cubicBezTo>
                  <a:pt x="1099" y="904"/>
                  <a:pt x="1099" y="907"/>
                  <a:pt x="1099" y="908"/>
                </a:cubicBezTo>
                <a:cubicBezTo>
                  <a:pt x="1098" y="910"/>
                  <a:pt x="1096" y="911"/>
                  <a:pt x="1091" y="911"/>
                </a:cubicBezTo>
                <a:cubicBezTo>
                  <a:pt x="1088" y="925"/>
                  <a:pt x="1088" y="925"/>
                  <a:pt x="1088" y="925"/>
                </a:cubicBezTo>
                <a:cubicBezTo>
                  <a:pt x="1083" y="923"/>
                  <a:pt x="1086" y="924"/>
                  <a:pt x="1086" y="926"/>
                </a:cubicBezTo>
                <a:cubicBezTo>
                  <a:pt x="1084" y="937"/>
                  <a:pt x="1084" y="937"/>
                  <a:pt x="1084" y="937"/>
                </a:cubicBezTo>
                <a:cubicBezTo>
                  <a:pt x="1090" y="944"/>
                  <a:pt x="1090" y="944"/>
                  <a:pt x="1090" y="944"/>
                </a:cubicBezTo>
                <a:cubicBezTo>
                  <a:pt x="1086" y="944"/>
                  <a:pt x="1086" y="944"/>
                  <a:pt x="1086" y="944"/>
                </a:cubicBezTo>
                <a:cubicBezTo>
                  <a:pt x="1092" y="948"/>
                  <a:pt x="1096" y="953"/>
                  <a:pt x="1099" y="959"/>
                </a:cubicBezTo>
                <a:cubicBezTo>
                  <a:pt x="1101" y="964"/>
                  <a:pt x="1102" y="969"/>
                  <a:pt x="1102" y="973"/>
                </a:cubicBezTo>
                <a:cubicBezTo>
                  <a:pt x="1102" y="981"/>
                  <a:pt x="1101" y="978"/>
                  <a:pt x="1104" y="987"/>
                </a:cubicBezTo>
                <a:cubicBezTo>
                  <a:pt x="1105" y="988"/>
                  <a:pt x="1105" y="988"/>
                  <a:pt x="1105" y="988"/>
                </a:cubicBezTo>
                <a:cubicBezTo>
                  <a:pt x="1106" y="992"/>
                  <a:pt x="1103" y="992"/>
                  <a:pt x="1106" y="995"/>
                </a:cubicBezTo>
                <a:cubicBezTo>
                  <a:pt x="1110" y="1000"/>
                  <a:pt x="1113" y="998"/>
                  <a:pt x="1111" y="1003"/>
                </a:cubicBezTo>
                <a:cubicBezTo>
                  <a:pt x="1116" y="1003"/>
                  <a:pt x="1116" y="1003"/>
                  <a:pt x="1116" y="1003"/>
                </a:cubicBezTo>
                <a:cubicBezTo>
                  <a:pt x="1113" y="1009"/>
                  <a:pt x="1116" y="1011"/>
                  <a:pt x="1119" y="1013"/>
                </a:cubicBezTo>
                <a:cubicBezTo>
                  <a:pt x="1121" y="1015"/>
                  <a:pt x="1122" y="1017"/>
                  <a:pt x="1122" y="1021"/>
                </a:cubicBezTo>
                <a:cubicBezTo>
                  <a:pt x="1122" y="1022"/>
                  <a:pt x="1122" y="1022"/>
                  <a:pt x="1122" y="1022"/>
                </a:cubicBezTo>
                <a:cubicBezTo>
                  <a:pt x="1122" y="1033"/>
                  <a:pt x="1124" y="1035"/>
                  <a:pt x="1128" y="1036"/>
                </a:cubicBezTo>
                <a:cubicBezTo>
                  <a:pt x="1130" y="1037"/>
                  <a:pt x="1133" y="1037"/>
                  <a:pt x="1137" y="1038"/>
                </a:cubicBezTo>
                <a:cubicBezTo>
                  <a:pt x="1137" y="1039"/>
                  <a:pt x="1138" y="1039"/>
                  <a:pt x="1138" y="1039"/>
                </a:cubicBezTo>
                <a:cubicBezTo>
                  <a:pt x="1139" y="1036"/>
                  <a:pt x="1139" y="1036"/>
                  <a:pt x="1139" y="1036"/>
                </a:cubicBezTo>
                <a:cubicBezTo>
                  <a:pt x="1141" y="1037"/>
                  <a:pt x="1147" y="1034"/>
                  <a:pt x="1150" y="1035"/>
                </a:cubicBezTo>
                <a:cubicBezTo>
                  <a:pt x="1150" y="1035"/>
                  <a:pt x="1150" y="1035"/>
                  <a:pt x="1150" y="1035"/>
                </a:cubicBezTo>
                <a:cubicBezTo>
                  <a:pt x="1157" y="1034"/>
                  <a:pt x="1157" y="1034"/>
                  <a:pt x="1157" y="1034"/>
                </a:cubicBezTo>
                <a:cubicBezTo>
                  <a:pt x="1158" y="1034"/>
                  <a:pt x="1159" y="1034"/>
                  <a:pt x="1160" y="1034"/>
                </a:cubicBezTo>
                <a:cubicBezTo>
                  <a:pt x="1159" y="1034"/>
                  <a:pt x="1161" y="1034"/>
                  <a:pt x="1160" y="1034"/>
                </a:cubicBezTo>
                <a:cubicBezTo>
                  <a:pt x="1160" y="1035"/>
                  <a:pt x="1160" y="1035"/>
                  <a:pt x="1161" y="1036"/>
                </a:cubicBezTo>
                <a:cubicBezTo>
                  <a:pt x="1160" y="1033"/>
                  <a:pt x="1160" y="1033"/>
                  <a:pt x="1160" y="1033"/>
                </a:cubicBezTo>
                <a:cubicBezTo>
                  <a:pt x="1181" y="1031"/>
                  <a:pt x="1204" y="1006"/>
                  <a:pt x="1204" y="993"/>
                </a:cubicBezTo>
                <a:cubicBezTo>
                  <a:pt x="1204" y="988"/>
                  <a:pt x="1205" y="986"/>
                  <a:pt x="1206" y="984"/>
                </a:cubicBezTo>
                <a:cubicBezTo>
                  <a:pt x="1212" y="977"/>
                  <a:pt x="1226" y="986"/>
                  <a:pt x="1217" y="951"/>
                </a:cubicBezTo>
                <a:cubicBezTo>
                  <a:pt x="1220" y="948"/>
                  <a:pt x="1220" y="948"/>
                  <a:pt x="1220" y="948"/>
                </a:cubicBezTo>
                <a:cubicBezTo>
                  <a:pt x="1223" y="946"/>
                  <a:pt x="1223" y="946"/>
                  <a:pt x="1223" y="946"/>
                </a:cubicBezTo>
                <a:cubicBezTo>
                  <a:pt x="1245" y="931"/>
                  <a:pt x="1245" y="931"/>
                  <a:pt x="1245" y="931"/>
                </a:cubicBezTo>
                <a:cubicBezTo>
                  <a:pt x="1248" y="931"/>
                  <a:pt x="1248" y="931"/>
                  <a:pt x="1248" y="931"/>
                </a:cubicBezTo>
                <a:cubicBezTo>
                  <a:pt x="1249" y="916"/>
                  <a:pt x="1249" y="916"/>
                  <a:pt x="1249" y="916"/>
                </a:cubicBezTo>
                <a:cubicBezTo>
                  <a:pt x="1249" y="914"/>
                  <a:pt x="1251" y="909"/>
                  <a:pt x="1251" y="908"/>
                </a:cubicBezTo>
                <a:cubicBezTo>
                  <a:pt x="1251" y="897"/>
                  <a:pt x="1247" y="901"/>
                  <a:pt x="1244" y="891"/>
                </a:cubicBezTo>
                <a:cubicBezTo>
                  <a:pt x="1241" y="885"/>
                  <a:pt x="1246" y="883"/>
                  <a:pt x="1241" y="875"/>
                </a:cubicBezTo>
                <a:cubicBezTo>
                  <a:pt x="1245" y="869"/>
                  <a:pt x="1248" y="863"/>
                  <a:pt x="1253" y="857"/>
                </a:cubicBezTo>
                <a:cubicBezTo>
                  <a:pt x="1257" y="853"/>
                  <a:pt x="1269" y="848"/>
                  <a:pt x="1266" y="842"/>
                </a:cubicBezTo>
                <a:cubicBezTo>
                  <a:pt x="1282" y="835"/>
                  <a:pt x="1282" y="835"/>
                  <a:pt x="1282" y="835"/>
                </a:cubicBezTo>
                <a:cubicBezTo>
                  <a:pt x="1285" y="833"/>
                  <a:pt x="1285" y="833"/>
                  <a:pt x="1285" y="833"/>
                </a:cubicBezTo>
                <a:cubicBezTo>
                  <a:pt x="1287" y="832"/>
                  <a:pt x="1287" y="832"/>
                  <a:pt x="1287" y="832"/>
                </a:cubicBezTo>
                <a:cubicBezTo>
                  <a:pt x="1295" y="818"/>
                  <a:pt x="1295" y="818"/>
                  <a:pt x="1295" y="818"/>
                </a:cubicBezTo>
                <a:cubicBezTo>
                  <a:pt x="1299" y="810"/>
                  <a:pt x="1299" y="810"/>
                  <a:pt x="1299" y="810"/>
                </a:cubicBezTo>
                <a:cubicBezTo>
                  <a:pt x="1304" y="801"/>
                  <a:pt x="1304" y="801"/>
                  <a:pt x="1304" y="801"/>
                </a:cubicBezTo>
                <a:cubicBezTo>
                  <a:pt x="1304" y="801"/>
                  <a:pt x="1304" y="801"/>
                  <a:pt x="1304" y="801"/>
                </a:cubicBezTo>
                <a:cubicBezTo>
                  <a:pt x="1304" y="801"/>
                  <a:pt x="1304" y="801"/>
                  <a:pt x="1304" y="801"/>
                </a:cubicBezTo>
                <a:cubicBezTo>
                  <a:pt x="1304" y="801"/>
                  <a:pt x="1304" y="801"/>
                  <a:pt x="1304" y="801"/>
                </a:cubicBezTo>
                <a:cubicBezTo>
                  <a:pt x="1304" y="801"/>
                  <a:pt x="1304" y="801"/>
                  <a:pt x="1304" y="801"/>
                </a:cubicBezTo>
                <a:cubicBezTo>
                  <a:pt x="1304" y="801"/>
                  <a:pt x="1304" y="801"/>
                  <a:pt x="1304" y="801"/>
                </a:cubicBezTo>
                <a:cubicBezTo>
                  <a:pt x="1304" y="801"/>
                  <a:pt x="1304" y="801"/>
                  <a:pt x="1304" y="801"/>
                </a:cubicBezTo>
                <a:cubicBezTo>
                  <a:pt x="1304" y="801"/>
                  <a:pt x="1304" y="801"/>
                  <a:pt x="1304" y="801"/>
                </a:cubicBezTo>
                <a:cubicBezTo>
                  <a:pt x="1304" y="801"/>
                  <a:pt x="1304" y="801"/>
                  <a:pt x="1304" y="801"/>
                </a:cubicBezTo>
                <a:cubicBezTo>
                  <a:pt x="1304" y="801"/>
                  <a:pt x="1304" y="801"/>
                  <a:pt x="1304" y="801"/>
                </a:cubicBezTo>
                <a:cubicBezTo>
                  <a:pt x="1304" y="801"/>
                  <a:pt x="1304" y="801"/>
                  <a:pt x="1304" y="801"/>
                </a:cubicBezTo>
                <a:cubicBezTo>
                  <a:pt x="1304" y="800"/>
                  <a:pt x="1304" y="800"/>
                  <a:pt x="1304" y="800"/>
                </a:cubicBezTo>
                <a:cubicBezTo>
                  <a:pt x="1305" y="800"/>
                  <a:pt x="1305" y="800"/>
                  <a:pt x="1305" y="800"/>
                </a:cubicBezTo>
                <a:cubicBezTo>
                  <a:pt x="1305" y="800"/>
                  <a:pt x="1305" y="800"/>
                  <a:pt x="1305" y="800"/>
                </a:cubicBezTo>
                <a:cubicBezTo>
                  <a:pt x="1305" y="800"/>
                  <a:pt x="1305" y="800"/>
                  <a:pt x="1305" y="800"/>
                </a:cubicBezTo>
                <a:cubicBezTo>
                  <a:pt x="1305" y="800"/>
                  <a:pt x="1305" y="800"/>
                  <a:pt x="1305" y="800"/>
                </a:cubicBezTo>
                <a:cubicBezTo>
                  <a:pt x="1305" y="800"/>
                  <a:pt x="1305" y="800"/>
                  <a:pt x="1305" y="800"/>
                </a:cubicBezTo>
                <a:cubicBezTo>
                  <a:pt x="1305" y="799"/>
                  <a:pt x="1305" y="799"/>
                  <a:pt x="1305" y="799"/>
                </a:cubicBezTo>
                <a:cubicBezTo>
                  <a:pt x="1305" y="799"/>
                  <a:pt x="1305" y="799"/>
                  <a:pt x="1305" y="799"/>
                </a:cubicBezTo>
                <a:cubicBezTo>
                  <a:pt x="1305" y="799"/>
                  <a:pt x="1305" y="799"/>
                  <a:pt x="1305" y="799"/>
                </a:cubicBezTo>
                <a:cubicBezTo>
                  <a:pt x="1305" y="799"/>
                  <a:pt x="1305" y="799"/>
                  <a:pt x="1305" y="799"/>
                </a:cubicBezTo>
                <a:cubicBezTo>
                  <a:pt x="1305" y="799"/>
                  <a:pt x="1305" y="799"/>
                  <a:pt x="1305" y="799"/>
                </a:cubicBezTo>
                <a:cubicBezTo>
                  <a:pt x="1306" y="798"/>
                  <a:pt x="1306" y="798"/>
                  <a:pt x="1306" y="798"/>
                </a:cubicBezTo>
                <a:cubicBezTo>
                  <a:pt x="1306" y="798"/>
                  <a:pt x="1306" y="798"/>
                  <a:pt x="1306" y="798"/>
                </a:cubicBezTo>
                <a:cubicBezTo>
                  <a:pt x="1306" y="798"/>
                  <a:pt x="1306" y="798"/>
                  <a:pt x="1306" y="798"/>
                </a:cubicBezTo>
                <a:cubicBezTo>
                  <a:pt x="1306" y="798"/>
                  <a:pt x="1306" y="798"/>
                  <a:pt x="1306" y="798"/>
                </a:cubicBezTo>
                <a:cubicBezTo>
                  <a:pt x="1306" y="798"/>
                  <a:pt x="1306" y="798"/>
                  <a:pt x="1306" y="798"/>
                </a:cubicBezTo>
                <a:cubicBezTo>
                  <a:pt x="1306" y="798"/>
                  <a:pt x="1306" y="798"/>
                  <a:pt x="1306" y="798"/>
                </a:cubicBezTo>
                <a:cubicBezTo>
                  <a:pt x="1306" y="798"/>
                  <a:pt x="1306" y="798"/>
                  <a:pt x="1306" y="798"/>
                </a:cubicBezTo>
                <a:cubicBezTo>
                  <a:pt x="1309" y="792"/>
                  <a:pt x="1309" y="792"/>
                  <a:pt x="1309" y="792"/>
                </a:cubicBezTo>
                <a:cubicBezTo>
                  <a:pt x="1307" y="786"/>
                  <a:pt x="1307" y="786"/>
                  <a:pt x="1307" y="786"/>
                </a:cubicBezTo>
                <a:cubicBezTo>
                  <a:pt x="1306" y="786"/>
                  <a:pt x="1306" y="786"/>
                  <a:pt x="1306" y="786"/>
                </a:cubicBezTo>
                <a:cubicBezTo>
                  <a:pt x="1306" y="786"/>
                  <a:pt x="1306" y="786"/>
                  <a:pt x="1306" y="786"/>
                </a:cubicBezTo>
                <a:cubicBezTo>
                  <a:pt x="1306" y="786"/>
                  <a:pt x="1306" y="786"/>
                  <a:pt x="1306" y="786"/>
                </a:cubicBezTo>
                <a:cubicBezTo>
                  <a:pt x="1306" y="786"/>
                  <a:pt x="1306" y="786"/>
                  <a:pt x="1306" y="786"/>
                </a:cubicBezTo>
                <a:cubicBezTo>
                  <a:pt x="1306" y="786"/>
                  <a:pt x="1306" y="786"/>
                  <a:pt x="1306" y="786"/>
                </a:cubicBezTo>
                <a:cubicBezTo>
                  <a:pt x="1306" y="786"/>
                  <a:pt x="1306" y="786"/>
                  <a:pt x="1306" y="786"/>
                </a:cubicBezTo>
                <a:cubicBezTo>
                  <a:pt x="1306" y="786"/>
                  <a:pt x="1306" y="786"/>
                  <a:pt x="1306" y="786"/>
                </a:cubicBezTo>
                <a:cubicBezTo>
                  <a:pt x="1305" y="786"/>
                  <a:pt x="1305" y="786"/>
                  <a:pt x="1305" y="786"/>
                </a:cubicBezTo>
                <a:cubicBezTo>
                  <a:pt x="1305" y="786"/>
                  <a:pt x="1305" y="786"/>
                  <a:pt x="1305" y="786"/>
                </a:cubicBezTo>
                <a:cubicBezTo>
                  <a:pt x="1305" y="786"/>
                  <a:pt x="1305" y="786"/>
                  <a:pt x="1305" y="786"/>
                </a:cubicBezTo>
                <a:cubicBezTo>
                  <a:pt x="1305" y="786"/>
                  <a:pt x="1305" y="786"/>
                  <a:pt x="1305" y="786"/>
                </a:cubicBezTo>
                <a:cubicBezTo>
                  <a:pt x="1305" y="786"/>
                  <a:pt x="1305" y="786"/>
                  <a:pt x="1305" y="786"/>
                </a:cubicBezTo>
                <a:cubicBezTo>
                  <a:pt x="1305" y="786"/>
                  <a:pt x="1305" y="786"/>
                  <a:pt x="1305" y="786"/>
                </a:cubicBezTo>
                <a:cubicBezTo>
                  <a:pt x="1305" y="786"/>
                  <a:pt x="1305" y="786"/>
                  <a:pt x="1305" y="786"/>
                </a:cubicBezTo>
                <a:cubicBezTo>
                  <a:pt x="1305" y="786"/>
                  <a:pt x="1305" y="786"/>
                  <a:pt x="1305" y="786"/>
                </a:cubicBezTo>
                <a:cubicBezTo>
                  <a:pt x="1305" y="786"/>
                  <a:pt x="1305" y="786"/>
                  <a:pt x="1305" y="786"/>
                </a:cubicBezTo>
                <a:cubicBezTo>
                  <a:pt x="1305" y="786"/>
                  <a:pt x="1305" y="786"/>
                  <a:pt x="1305" y="786"/>
                </a:cubicBezTo>
                <a:cubicBezTo>
                  <a:pt x="1304" y="786"/>
                  <a:pt x="1304" y="786"/>
                  <a:pt x="1304" y="786"/>
                </a:cubicBezTo>
                <a:cubicBezTo>
                  <a:pt x="1304" y="786"/>
                  <a:pt x="1304" y="786"/>
                  <a:pt x="1304" y="786"/>
                </a:cubicBezTo>
                <a:cubicBezTo>
                  <a:pt x="1304" y="786"/>
                  <a:pt x="1304" y="786"/>
                  <a:pt x="1304" y="786"/>
                </a:cubicBezTo>
                <a:cubicBezTo>
                  <a:pt x="1304" y="786"/>
                  <a:pt x="1304" y="786"/>
                  <a:pt x="1304" y="786"/>
                </a:cubicBezTo>
                <a:cubicBezTo>
                  <a:pt x="1304" y="786"/>
                  <a:pt x="1304" y="786"/>
                  <a:pt x="1304" y="786"/>
                </a:cubicBezTo>
                <a:cubicBezTo>
                  <a:pt x="1304" y="786"/>
                  <a:pt x="1304" y="786"/>
                  <a:pt x="1304" y="786"/>
                </a:cubicBezTo>
                <a:cubicBezTo>
                  <a:pt x="1304" y="786"/>
                  <a:pt x="1304" y="786"/>
                  <a:pt x="1304" y="786"/>
                </a:cubicBezTo>
                <a:cubicBezTo>
                  <a:pt x="1304" y="786"/>
                  <a:pt x="1304" y="786"/>
                  <a:pt x="1304" y="786"/>
                </a:cubicBezTo>
                <a:cubicBezTo>
                  <a:pt x="1304" y="786"/>
                  <a:pt x="1304" y="786"/>
                  <a:pt x="1304" y="786"/>
                </a:cubicBezTo>
                <a:cubicBezTo>
                  <a:pt x="1304" y="786"/>
                  <a:pt x="1304" y="786"/>
                  <a:pt x="1304" y="786"/>
                </a:cubicBezTo>
                <a:cubicBezTo>
                  <a:pt x="1304" y="786"/>
                  <a:pt x="1304" y="786"/>
                  <a:pt x="1304" y="786"/>
                </a:cubicBezTo>
                <a:cubicBezTo>
                  <a:pt x="1304" y="786"/>
                  <a:pt x="1304" y="786"/>
                  <a:pt x="1304" y="786"/>
                </a:cubicBezTo>
                <a:cubicBezTo>
                  <a:pt x="1303" y="787"/>
                  <a:pt x="1301" y="787"/>
                  <a:pt x="1299" y="788"/>
                </a:cubicBezTo>
                <a:cubicBezTo>
                  <a:pt x="1298" y="788"/>
                  <a:pt x="1296" y="788"/>
                  <a:pt x="1295" y="789"/>
                </a:cubicBezTo>
                <a:cubicBezTo>
                  <a:pt x="1290" y="790"/>
                  <a:pt x="1286" y="792"/>
                  <a:pt x="1285" y="792"/>
                </a:cubicBezTo>
                <a:cubicBezTo>
                  <a:pt x="1280" y="792"/>
                  <a:pt x="1283" y="792"/>
                  <a:pt x="1282" y="791"/>
                </a:cubicBezTo>
                <a:cubicBezTo>
                  <a:pt x="1282" y="791"/>
                  <a:pt x="1281" y="791"/>
                  <a:pt x="1280" y="790"/>
                </a:cubicBezTo>
                <a:cubicBezTo>
                  <a:pt x="1279" y="791"/>
                  <a:pt x="1278" y="795"/>
                  <a:pt x="1275" y="795"/>
                </a:cubicBezTo>
                <a:cubicBezTo>
                  <a:pt x="1270" y="795"/>
                  <a:pt x="1265" y="787"/>
                  <a:pt x="1263" y="783"/>
                </a:cubicBezTo>
                <a:cubicBezTo>
                  <a:pt x="1260" y="774"/>
                  <a:pt x="1265" y="779"/>
                  <a:pt x="1253" y="773"/>
                </a:cubicBezTo>
                <a:cubicBezTo>
                  <a:pt x="1241" y="767"/>
                  <a:pt x="1241" y="763"/>
                  <a:pt x="1238" y="750"/>
                </a:cubicBezTo>
                <a:cubicBezTo>
                  <a:pt x="1228" y="749"/>
                  <a:pt x="1230" y="744"/>
                  <a:pt x="1230" y="740"/>
                </a:cubicBezTo>
                <a:cubicBezTo>
                  <a:pt x="1230" y="730"/>
                  <a:pt x="1229" y="737"/>
                  <a:pt x="1224" y="729"/>
                </a:cubicBezTo>
                <a:cubicBezTo>
                  <a:pt x="1224" y="728"/>
                  <a:pt x="1223" y="727"/>
                  <a:pt x="1223" y="726"/>
                </a:cubicBezTo>
                <a:cubicBezTo>
                  <a:pt x="1222" y="723"/>
                  <a:pt x="1222" y="719"/>
                  <a:pt x="1220" y="716"/>
                </a:cubicBezTo>
                <a:cubicBezTo>
                  <a:pt x="1220" y="716"/>
                  <a:pt x="1220" y="716"/>
                  <a:pt x="1220" y="716"/>
                </a:cubicBezTo>
                <a:cubicBezTo>
                  <a:pt x="1217" y="711"/>
                  <a:pt x="1213" y="705"/>
                  <a:pt x="1211" y="700"/>
                </a:cubicBezTo>
                <a:cubicBezTo>
                  <a:pt x="1219" y="699"/>
                  <a:pt x="1219" y="699"/>
                  <a:pt x="1219" y="699"/>
                </a:cubicBezTo>
                <a:cubicBezTo>
                  <a:pt x="1220" y="699"/>
                  <a:pt x="1220" y="700"/>
                  <a:pt x="1220" y="701"/>
                </a:cubicBezTo>
                <a:cubicBezTo>
                  <a:pt x="1221" y="703"/>
                  <a:pt x="1222" y="705"/>
                  <a:pt x="1223" y="707"/>
                </a:cubicBezTo>
                <a:cubicBezTo>
                  <a:pt x="1224" y="709"/>
                  <a:pt x="1226" y="712"/>
                  <a:pt x="1230" y="715"/>
                </a:cubicBezTo>
                <a:cubicBezTo>
                  <a:pt x="1241" y="725"/>
                  <a:pt x="1237" y="725"/>
                  <a:pt x="1242" y="733"/>
                </a:cubicBezTo>
                <a:cubicBezTo>
                  <a:pt x="1242" y="742"/>
                  <a:pt x="1242" y="742"/>
                  <a:pt x="1242" y="742"/>
                </a:cubicBezTo>
                <a:cubicBezTo>
                  <a:pt x="1253" y="738"/>
                  <a:pt x="1251" y="756"/>
                  <a:pt x="1261" y="757"/>
                </a:cubicBezTo>
                <a:cubicBezTo>
                  <a:pt x="1257" y="766"/>
                  <a:pt x="1265" y="776"/>
                  <a:pt x="1269" y="782"/>
                </a:cubicBezTo>
                <a:cubicBezTo>
                  <a:pt x="1282" y="779"/>
                  <a:pt x="1282" y="779"/>
                  <a:pt x="1282" y="779"/>
                </a:cubicBezTo>
                <a:cubicBezTo>
                  <a:pt x="1285" y="778"/>
                  <a:pt x="1285" y="778"/>
                  <a:pt x="1285" y="778"/>
                </a:cubicBezTo>
                <a:cubicBezTo>
                  <a:pt x="1295" y="775"/>
                  <a:pt x="1295" y="775"/>
                  <a:pt x="1295" y="775"/>
                </a:cubicBezTo>
                <a:cubicBezTo>
                  <a:pt x="1297" y="775"/>
                  <a:pt x="1297" y="775"/>
                  <a:pt x="1297" y="775"/>
                </a:cubicBezTo>
                <a:cubicBezTo>
                  <a:pt x="1295" y="772"/>
                  <a:pt x="1295" y="772"/>
                  <a:pt x="1295" y="772"/>
                </a:cubicBezTo>
                <a:cubicBezTo>
                  <a:pt x="1296" y="772"/>
                  <a:pt x="1298" y="772"/>
                  <a:pt x="1299" y="772"/>
                </a:cubicBezTo>
                <a:cubicBezTo>
                  <a:pt x="1301" y="771"/>
                  <a:pt x="1302" y="771"/>
                  <a:pt x="1304" y="770"/>
                </a:cubicBezTo>
                <a:cubicBezTo>
                  <a:pt x="1304" y="770"/>
                  <a:pt x="1304" y="770"/>
                  <a:pt x="1304" y="770"/>
                </a:cubicBezTo>
                <a:cubicBezTo>
                  <a:pt x="1304" y="770"/>
                  <a:pt x="1304" y="770"/>
                  <a:pt x="1304" y="770"/>
                </a:cubicBezTo>
                <a:cubicBezTo>
                  <a:pt x="1304" y="770"/>
                  <a:pt x="1304" y="770"/>
                  <a:pt x="1304" y="770"/>
                </a:cubicBezTo>
                <a:cubicBezTo>
                  <a:pt x="1304" y="770"/>
                  <a:pt x="1304" y="770"/>
                  <a:pt x="1304" y="770"/>
                </a:cubicBezTo>
                <a:cubicBezTo>
                  <a:pt x="1304" y="770"/>
                  <a:pt x="1304" y="770"/>
                  <a:pt x="1304" y="770"/>
                </a:cubicBezTo>
                <a:cubicBezTo>
                  <a:pt x="1304" y="770"/>
                  <a:pt x="1304" y="770"/>
                  <a:pt x="1304" y="770"/>
                </a:cubicBezTo>
                <a:cubicBezTo>
                  <a:pt x="1304" y="770"/>
                  <a:pt x="1304" y="770"/>
                  <a:pt x="1304" y="770"/>
                </a:cubicBezTo>
                <a:cubicBezTo>
                  <a:pt x="1304" y="770"/>
                  <a:pt x="1304" y="770"/>
                  <a:pt x="1304" y="770"/>
                </a:cubicBezTo>
                <a:cubicBezTo>
                  <a:pt x="1304" y="770"/>
                  <a:pt x="1304" y="770"/>
                  <a:pt x="1304" y="770"/>
                </a:cubicBezTo>
                <a:cubicBezTo>
                  <a:pt x="1304" y="770"/>
                  <a:pt x="1304" y="770"/>
                  <a:pt x="1304" y="770"/>
                </a:cubicBezTo>
                <a:cubicBezTo>
                  <a:pt x="1304" y="770"/>
                  <a:pt x="1304" y="770"/>
                  <a:pt x="1304" y="770"/>
                </a:cubicBezTo>
                <a:cubicBezTo>
                  <a:pt x="1305" y="770"/>
                  <a:pt x="1305" y="770"/>
                  <a:pt x="1305" y="770"/>
                </a:cubicBezTo>
                <a:cubicBezTo>
                  <a:pt x="1305" y="770"/>
                  <a:pt x="1305" y="770"/>
                  <a:pt x="1305" y="770"/>
                </a:cubicBezTo>
                <a:cubicBezTo>
                  <a:pt x="1305" y="770"/>
                  <a:pt x="1305" y="770"/>
                  <a:pt x="1305" y="770"/>
                </a:cubicBezTo>
                <a:cubicBezTo>
                  <a:pt x="1305" y="770"/>
                  <a:pt x="1305" y="770"/>
                  <a:pt x="1305" y="770"/>
                </a:cubicBezTo>
                <a:cubicBezTo>
                  <a:pt x="1305" y="770"/>
                  <a:pt x="1305" y="770"/>
                  <a:pt x="1305" y="770"/>
                </a:cubicBezTo>
                <a:cubicBezTo>
                  <a:pt x="1305" y="770"/>
                  <a:pt x="1305" y="770"/>
                  <a:pt x="1305" y="770"/>
                </a:cubicBezTo>
                <a:cubicBezTo>
                  <a:pt x="1305" y="770"/>
                  <a:pt x="1305" y="770"/>
                  <a:pt x="1305" y="770"/>
                </a:cubicBezTo>
                <a:cubicBezTo>
                  <a:pt x="1305" y="770"/>
                  <a:pt x="1305" y="770"/>
                  <a:pt x="1305" y="770"/>
                </a:cubicBezTo>
                <a:cubicBezTo>
                  <a:pt x="1305" y="770"/>
                  <a:pt x="1305" y="770"/>
                  <a:pt x="1305" y="770"/>
                </a:cubicBezTo>
                <a:cubicBezTo>
                  <a:pt x="1305" y="770"/>
                  <a:pt x="1305" y="770"/>
                  <a:pt x="1305" y="770"/>
                </a:cubicBezTo>
                <a:cubicBezTo>
                  <a:pt x="1306" y="770"/>
                  <a:pt x="1306" y="770"/>
                  <a:pt x="1306" y="770"/>
                </a:cubicBezTo>
                <a:cubicBezTo>
                  <a:pt x="1306" y="770"/>
                  <a:pt x="1306" y="770"/>
                  <a:pt x="1306" y="770"/>
                </a:cubicBezTo>
                <a:cubicBezTo>
                  <a:pt x="1306" y="770"/>
                  <a:pt x="1306" y="770"/>
                  <a:pt x="1306" y="770"/>
                </a:cubicBezTo>
                <a:cubicBezTo>
                  <a:pt x="1306" y="770"/>
                  <a:pt x="1306" y="770"/>
                  <a:pt x="1306" y="770"/>
                </a:cubicBezTo>
                <a:cubicBezTo>
                  <a:pt x="1306" y="770"/>
                  <a:pt x="1306" y="770"/>
                  <a:pt x="1306" y="770"/>
                </a:cubicBezTo>
                <a:cubicBezTo>
                  <a:pt x="1306" y="770"/>
                  <a:pt x="1306" y="770"/>
                  <a:pt x="1306" y="770"/>
                </a:cubicBezTo>
                <a:cubicBezTo>
                  <a:pt x="1306" y="770"/>
                  <a:pt x="1306" y="770"/>
                  <a:pt x="1306" y="770"/>
                </a:cubicBezTo>
                <a:cubicBezTo>
                  <a:pt x="1309" y="768"/>
                  <a:pt x="1312" y="767"/>
                  <a:pt x="1315" y="766"/>
                </a:cubicBezTo>
                <a:cubicBezTo>
                  <a:pt x="1318" y="764"/>
                  <a:pt x="1320" y="763"/>
                  <a:pt x="1322" y="763"/>
                </a:cubicBezTo>
                <a:cubicBezTo>
                  <a:pt x="1324" y="763"/>
                  <a:pt x="1325" y="763"/>
                  <a:pt x="1326" y="763"/>
                </a:cubicBezTo>
                <a:cubicBezTo>
                  <a:pt x="1327" y="760"/>
                  <a:pt x="1329" y="757"/>
                  <a:pt x="1333" y="755"/>
                </a:cubicBezTo>
                <a:cubicBezTo>
                  <a:pt x="1337" y="752"/>
                  <a:pt x="1341" y="750"/>
                  <a:pt x="1345" y="748"/>
                </a:cubicBezTo>
                <a:cubicBezTo>
                  <a:pt x="1346" y="748"/>
                  <a:pt x="1347" y="747"/>
                  <a:pt x="1348" y="747"/>
                </a:cubicBezTo>
                <a:cubicBezTo>
                  <a:pt x="1348" y="742"/>
                  <a:pt x="1348" y="740"/>
                  <a:pt x="1349" y="739"/>
                </a:cubicBezTo>
                <a:cubicBezTo>
                  <a:pt x="1350" y="738"/>
                  <a:pt x="1352" y="737"/>
                  <a:pt x="1355" y="735"/>
                </a:cubicBezTo>
                <a:cubicBezTo>
                  <a:pt x="1356" y="735"/>
                  <a:pt x="1357" y="734"/>
                  <a:pt x="1358" y="733"/>
                </a:cubicBezTo>
                <a:cubicBezTo>
                  <a:pt x="1356" y="731"/>
                  <a:pt x="1355" y="730"/>
                  <a:pt x="1355" y="728"/>
                </a:cubicBezTo>
                <a:cubicBezTo>
                  <a:pt x="1353" y="724"/>
                  <a:pt x="1353" y="724"/>
                  <a:pt x="1349" y="722"/>
                </a:cubicBezTo>
                <a:cubicBezTo>
                  <a:pt x="1348" y="722"/>
                  <a:pt x="1347" y="721"/>
                  <a:pt x="1345" y="720"/>
                </a:cubicBezTo>
                <a:cubicBezTo>
                  <a:pt x="1345" y="720"/>
                  <a:pt x="1345" y="720"/>
                  <a:pt x="1345" y="720"/>
                </a:cubicBezTo>
                <a:cubicBezTo>
                  <a:pt x="1331" y="715"/>
                  <a:pt x="1345" y="715"/>
                  <a:pt x="1334" y="708"/>
                </a:cubicBezTo>
                <a:cubicBezTo>
                  <a:pt x="1334" y="709"/>
                  <a:pt x="1333" y="710"/>
                  <a:pt x="1333" y="711"/>
                </a:cubicBezTo>
                <a:cubicBezTo>
                  <a:pt x="1330" y="715"/>
                  <a:pt x="1326" y="717"/>
                  <a:pt x="1322" y="719"/>
                </a:cubicBezTo>
                <a:cubicBezTo>
                  <a:pt x="1320" y="719"/>
                  <a:pt x="1317" y="720"/>
                  <a:pt x="1315" y="720"/>
                </a:cubicBezTo>
                <a:cubicBezTo>
                  <a:pt x="1314" y="720"/>
                  <a:pt x="1313" y="720"/>
                  <a:pt x="1311" y="720"/>
                </a:cubicBezTo>
                <a:cubicBezTo>
                  <a:pt x="1313" y="717"/>
                  <a:pt x="1309" y="714"/>
                  <a:pt x="1306" y="710"/>
                </a:cubicBezTo>
                <a:cubicBezTo>
                  <a:pt x="1306" y="710"/>
                  <a:pt x="1306" y="710"/>
                  <a:pt x="1306" y="710"/>
                </a:cubicBezTo>
                <a:cubicBezTo>
                  <a:pt x="1306" y="710"/>
                  <a:pt x="1306" y="710"/>
                  <a:pt x="1306" y="710"/>
                </a:cubicBezTo>
                <a:cubicBezTo>
                  <a:pt x="1306" y="710"/>
                  <a:pt x="1306" y="710"/>
                  <a:pt x="1306" y="710"/>
                </a:cubicBezTo>
                <a:cubicBezTo>
                  <a:pt x="1306" y="710"/>
                  <a:pt x="1306" y="710"/>
                  <a:pt x="1306" y="710"/>
                </a:cubicBezTo>
                <a:cubicBezTo>
                  <a:pt x="1306" y="710"/>
                  <a:pt x="1306" y="710"/>
                  <a:pt x="1306" y="710"/>
                </a:cubicBezTo>
                <a:cubicBezTo>
                  <a:pt x="1306" y="710"/>
                  <a:pt x="1306" y="710"/>
                  <a:pt x="1306" y="710"/>
                </a:cubicBezTo>
                <a:cubicBezTo>
                  <a:pt x="1305" y="710"/>
                  <a:pt x="1305" y="710"/>
                  <a:pt x="1305" y="710"/>
                </a:cubicBezTo>
                <a:cubicBezTo>
                  <a:pt x="1305" y="710"/>
                  <a:pt x="1305" y="710"/>
                  <a:pt x="1305" y="710"/>
                </a:cubicBezTo>
                <a:cubicBezTo>
                  <a:pt x="1305" y="710"/>
                  <a:pt x="1305" y="710"/>
                  <a:pt x="1305" y="710"/>
                </a:cubicBezTo>
                <a:cubicBezTo>
                  <a:pt x="1305" y="710"/>
                  <a:pt x="1305" y="710"/>
                  <a:pt x="1305" y="710"/>
                </a:cubicBezTo>
                <a:cubicBezTo>
                  <a:pt x="1305" y="710"/>
                  <a:pt x="1305" y="710"/>
                  <a:pt x="1305" y="710"/>
                </a:cubicBezTo>
                <a:cubicBezTo>
                  <a:pt x="1305" y="710"/>
                  <a:pt x="1305" y="710"/>
                  <a:pt x="1305" y="710"/>
                </a:cubicBezTo>
                <a:cubicBezTo>
                  <a:pt x="1305" y="709"/>
                  <a:pt x="1305" y="709"/>
                  <a:pt x="1305" y="709"/>
                </a:cubicBezTo>
                <a:cubicBezTo>
                  <a:pt x="1305" y="709"/>
                  <a:pt x="1305" y="709"/>
                  <a:pt x="1305" y="709"/>
                </a:cubicBezTo>
                <a:cubicBezTo>
                  <a:pt x="1305" y="709"/>
                  <a:pt x="1305" y="709"/>
                  <a:pt x="1305" y="709"/>
                </a:cubicBezTo>
                <a:cubicBezTo>
                  <a:pt x="1305" y="709"/>
                  <a:pt x="1305" y="709"/>
                  <a:pt x="1305" y="709"/>
                </a:cubicBezTo>
                <a:cubicBezTo>
                  <a:pt x="1304" y="709"/>
                  <a:pt x="1304" y="709"/>
                  <a:pt x="1304" y="709"/>
                </a:cubicBezTo>
                <a:cubicBezTo>
                  <a:pt x="1304" y="709"/>
                  <a:pt x="1304" y="709"/>
                  <a:pt x="1304" y="709"/>
                </a:cubicBezTo>
                <a:cubicBezTo>
                  <a:pt x="1304" y="709"/>
                  <a:pt x="1304" y="709"/>
                  <a:pt x="1304" y="709"/>
                </a:cubicBezTo>
                <a:cubicBezTo>
                  <a:pt x="1304" y="709"/>
                  <a:pt x="1304" y="709"/>
                  <a:pt x="1304" y="709"/>
                </a:cubicBezTo>
                <a:cubicBezTo>
                  <a:pt x="1304" y="709"/>
                  <a:pt x="1304" y="709"/>
                  <a:pt x="1304" y="709"/>
                </a:cubicBezTo>
                <a:cubicBezTo>
                  <a:pt x="1304" y="709"/>
                  <a:pt x="1304" y="709"/>
                  <a:pt x="1304" y="709"/>
                </a:cubicBezTo>
                <a:cubicBezTo>
                  <a:pt x="1304" y="709"/>
                  <a:pt x="1304" y="709"/>
                  <a:pt x="1304" y="709"/>
                </a:cubicBezTo>
                <a:cubicBezTo>
                  <a:pt x="1304" y="709"/>
                  <a:pt x="1304" y="709"/>
                  <a:pt x="1304" y="709"/>
                </a:cubicBezTo>
                <a:cubicBezTo>
                  <a:pt x="1304" y="709"/>
                  <a:pt x="1304" y="709"/>
                  <a:pt x="1304" y="709"/>
                </a:cubicBezTo>
                <a:cubicBezTo>
                  <a:pt x="1304" y="709"/>
                  <a:pt x="1304" y="709"/>
                  <a:pt x="1304" y="709"/>
                </a:cubicBezTo>
                <a:cubicBezTo>
                  <a:pt x="1304" y="709"/>
                  <a:pt x="1304" y="709"/>
                  <a:pt x="1304" y="709"/>
                </a:cubicBezTo>
                <a:cubicBezTo>
                  <a:pt x="1304" y="709"/>
                  <a:pt x="1304" y="709"/>
                  <a:pt x="1304" y="709"/>
                </a:cubicBezTo>
                <a:cubicBezTo>
                  <a:pt x="1302" y="707"/>
                  <a:pt x="1301" y="706"/>
                  <a:pt x="1300" y="704"/>
                </a:cubicBezTo>
                <a:cubicBezTo>
                  <a:pt x="1300" y="704"/>
                  <a:pt x="1299" y="703"/>
                  <a:pt x="1299" y="702"/>
                </a:cubicBezTo>
                <a:cubicBezTo>
                  <a:pt x="1297" y="698"/>
                  <a:pt x="1296" y="696"/>
                  <a:pt x="1295" y="693"/>
                </a:cubicBezTo>
                <a:cubicBezTo>
                  <a:pt x="1294" y="691"/>
                  <a:pt x="1294" y="689"/>
                  <a:pt x="1292" y="685"/>
                </a:cubicBezTo>
                <a:cubicBezTo>
                  <a:pt x="1295" y="685"/>
                  <a:pt x="1295" y="685"/>
                  <a:pt x="1295" y="685"/>
                </a:cubicBezTo>
                <a:cubicBezTo>
                  <a:pt x="1299" y="685"/>
                  <a:pt x="1299" y="685"/>
                  <a:pt x="1299" y="685"/>
                </a:cubicBezTo>
                <a:cubicBezTo>
                  <a:pt x="1299" y="685"/>
                  <a:pt x="1299" y="685"/>
                  <a:pt x="1299" y="685"/>
                </a:cubicBezTo>
                <a:cubicBezTo>
                  <a:pt x="1304" y="692"/>
                  <a:pt x="1304" y="692"/>
                  <a:pt x="1304" y="692"/>
                </a:cubicBezTo>
                <a:cubicBezTo>
                  <a:pt x="1304" y="692"/>
                  <a:pt x="1304" y="692"/>
                  <a:pt x="1304" y="692"/>
                </a:cubicBezTo>
                <a:cubicBezTo>
                  <a:pt x="1304" y="692"/>
                  <a:pt x="1304" y="692"/>
                  <a:pt x="1304" y="692"/>
                </a:cubicBezTo>
                <a:cubicBezTo>
                  <a:pt x="1304" y="692"/>
                  <a:pt x="1304" y="692"/>
                  <a:pt x="1304" y="692"/>
                </a:cubicBezTo>
                <a:cubicBezTo>
                  <a:pt x="1304" y="692"/>
                  <a:pt x="1304" y="692"/>
                  <a:pt x="1304" y="692"/>
                </a:cubicBezTo>
                <a:cubicBezTo>
                  <a:pt x="1304" y="692"/>
                  <a:pt x="1304" y="692"/>
                  <a:pt x="1304" y="692"/>
                </a:cubicBezTo>
                <a:cubicBezTo>
                  <a:pt x="1304" y="692"/>
                  <a:pt x="1304" y="692"/>
                  <a:pt x="1304" y="692"/>
                </a:cubicBezTo>
                <a:cubicBezTo>
                  <a:pt x="1304" y="692"/>
                  <a:pt x="1304" y="692"/>
                  <a:pt x="1304" y="692"/>
                </a:cubicBezTo>
                <a:cubicBezTo>
                  <a:pt x="1304" y="693"/>
                  <a:pt x="1304" y="693"/>
                  <a:pt x="1304" y="693"/>
                </a:cubicBezTo>
                <a:cubicBezTo>
                  <a:pt x="1304" y="693"/>
                  <a:pt x="1304" y="693"/>
                  <a:pt x="1304" y="693"/>
                </a:cubicBezTo>
                <a:cubicBezTo>
                  <a:pt x="1304" y="693"/>
                  <a:pt x="1304" y="693"/>
                  <a:pt x="1304" y="693"/>
                </a:cubicBezTo>
                <a:cubicBezTo>
                  <a:pt x="1304" y="693"/>
                  <a:pt x="1304" y="693"/>
                  <a:pt x="1304" y="693"/>
                </a:cubicBezTo>
                <a:cubicBezTo>
                  <a:pt x="1305" y="693"/>
                  <a:pt x="1305" y="693"/>
                  <a:pt x="1305" y="693"/>
                </a:cubicBezTo>
                <a:cubicBezTo>
                  <a:pt x="1305" y="693"/>
                  <a:pt x="1305" y="693"/>
                  <a:pt x="1305" y="693"/>
                </a:cubicBezTo>
                <a:cubicBezTo>
                  <a:pt x="1305" y="693"/>
                  <a:pt x="1305" y="693"/>
                  <a:pt x="1305" y="693"/>
                </a:cubicBezTo>
                <a:cubicBezTo>
                  <a:pt x="1305" y="693"/>
                  <a:pt x="1305" y="693"/>
                  <a:pt x="1305" y="693"/>
                </a:cubicBezTo>
                <a:cubicBezTo>
                  <a:pt x="1305" y="693"/>
                  <a:pt x="1305" y="693"/>
                  <a:pt x="1305" y="693"/>
                </a:cubicBezTo>
                <a:cubicBezTo>
                  <a:pt x="1305" y="694"/>
                  <a:pt x="1305" y="694"/>
                  <a:pt x="1305" y="694"/>
                </a:cubicBezTo>
                <a:cubicBezTo>
                  <a:pt x="1305" y="694"/>
                  <a:pt x="1305" y="694"/>
                  <a:pt x="1305" y="694"/>
                </a:cubicBezTo>
                <a:cubicBezTo>
                  <a:pt x="1305" y="694"/>
                  <a:pt x="1305" y="694"/>
                  <a:pt x="1305" y="694"/>
                </a:cubicBezTo>
                <a:cubicBezTo>
                  <a:pt x="1305" y="694"/>
                  <a:pt x="1305" y="694"/>
                  <a:pt x="1305" y="694"/>
                </a:cubicBezTo>
                <a:cubicBezTo>
                  <a:pt x="1305" y="694"/>
                  <a:pt x="1305" y="694"/>
                  <a:pt x="1305" y="694"/>
                </a:cubicBezTo>
                <a:cubicBezTo>
                  <a:pt x="1305" y="694"/>
                  <a:pt x="1305" y="694"/>
                  <a:pt x="1305" y="694"/>
                </a:cubicBezTo>
                <a:cubicBezTo>
                  <a:pt x="1306" y="694"/>
                  <a:pt x="1306" y="694"/>
                  <a:pt x="1306" y="694"/>
                </a:cubicBezTo>
                <a:cubicBezTo>
                  <a:pt x="1306" y="694"/>
                  <a:pt x="1306" y="694"/>
                  <a:pt x="1306" y="694"/>
                </a:cubicBezTo>
                <a:cubicBezTo>
                  <a:pt x="1306" y="694"/>
                  <a:pt x="1306" y="694"/>
                  <a:pt x="1306" y="694"/>
                </a:cubicBezTo>
                <a:cubicBezTo>
                  <a:pt x="1306" y="694"/>
                  <a:pt x="1306" y="694"/>
                  <a:pt x="1306" y="694"/>
                </a:cubicBezTo>
                <a:cubicBezTo>
                  <a:pt x="1306" y="694"/>
                  <a:pt x="1306" y="694"/>
                  <a:pt x="1306" y="694"/>
                </a:cubicBezTo>
                <a:cubicBezTo>
                  <a:pt x="1306" y="694"/>
                  <a:pt x="1306" y="694"/>
                  <a:pt x="1306" y="694"/>
                </a:cubicBezTo>
                <a:cubicBezTo>
                  <a:pt x="1306" y="694"/>
                  <a:pt x="1306" y="694"/>
                  <a:pt x="1306" y="694"/>
                </a:cubicBezTo>
                <a:cubicBezTo>
                  <a:pt x="1313" y="698"/>
                  <a:pt x="1313" y="698"/>
                  <a:pt x="1313" y="698"/>
                </a:cubicBezTo>
                <a:cubicBezTo>
                  <a:pt x="1312" y="698"/>
                  <a:pt x="1312" y="698"/>
                  <a:pt x="1312" y="698"/>
                </a:cubicBezTo>
                <a:cubicBezTo>
                  <a:pt x="1315" y="702"/>
                  <a:pt x="1315" y="702"/>
                  <a:pt x="1315" y="702"/>
                </a:cubicBezTo>
                <a:cubicBezTo>
                  <a:pt x="1320" y="707"/>
                  <a:pt x="1320" y="707"/>
                  <a:pt x="1320" y="707"/>
                </a:cubicBezTo>
                <a:cubicBezTo>
                  <a:pt x="1322" y="706"/>
                  <a:pt x="1322" y="706"/>
                  <a:pt x="1322" y="706"/>
                </a:cubicBezTo>
                <a:cubicBezTo>
                  <a:pt x="1322" y="708"/>
                  <a:pt x="1322" y="708"/>
                  <a:pt x="1322" y="708"/>
                </a:cubicBezTo>
                <a:cubicBezTo>
                  <a:pt x="1322" y="708"/>
                  <a:pt x="1322" y="708"/>
                  <a:pt x="1322" y="708"/>
                </a:cubicBezTo>
                <a:cubicBezTo>
                  <a:pt x="1323" y="709"/>
                  <a:pt x="1323" y="709"/>
                  <a:pt x="1323" y="709"/>
                </a:cubicBezTo>
                <a:cubicBezTo>
                  <a:pt x="1333" y="706"/>
                  <a:pt x="1333" y="706"/>
                  <a:pt x="1333" y="706"/>
                </a:cubicBezTo>
                <a:cubicBezTo>
                  <a:pt x="1339" y="703"/>
                  <a:pt x="1339" y="703"/>
                  <a:pt x="1339" y="703"/>
                </a:cubicBezTo>
                <a:cubicBezTo>
                  <a:pt x="1344" y="712"/>
                  <a:pt x="1344" y="712"/>
                  <a:pt x="1344" y="712"/>
                </a:cubicBezTo>
                <a:cubicBezTo>
                  <a:pt x="1345" y="712"/>
                  <a:pt x="1345" y="712"/>
                  <a:pt x="1345" y="712"/>
                </a:cubicBezTo>
                <a:cubicBezTo>
                  <a:pt x="1349" y="713"/>
                  <a:pt x="1349" y="713"/>
                  <a:pt x="1349" y="713"/>
                </a:cubicBezTo>
                <a:cubicBezTo>
                  <a:pt x="1355" y="714"/>
                  <a:pt x="1355" y="714"/>
                  <a:pt x="1355" y="714"/>
                </a:cubicBezTo>
                <a:cubicBezTo>
                  <a:pt x="1356" y="714"/>
                  <a:pt x="1356" y="714"/>
                  <a:pt x="1356" y="714"/>
                </a:cubicBezTo>
                <a:cubicBezTo>
                  <a:pt x="1361" y="714"/>
                  <a:pt x="1361" y="714"/>
                  <a:pt x="1361" y="714"/>
                </a:cubicBezTo>
                <a:cubicBezTo>
                  <a:pt x="1368" y="713"/>
                  <a:pt x="1368" y="713"/>
                  <a:pt x="1368" y="713"/>
                </a:cubicBezTo>
                <a:cubicBezTo>
                  <a:pt x="1371" y="713"/>
                  <a:pt x="1371" y="713"/>
                  <a:pt x="1371" y="713"/>
                </a:cubicBezTo>
                <a:cubicBezTo>
                  <a:pt x="1392" y="712"/>
                  <a:pt x="1392" y="712"/>
                  <a:pt x="1392" y="712"/>
                </a:cubicBezTo>
                <a:cubicBezTo>
                  <a:pt x="1394" y="718"/>
                  <a:pt x="1394" y="718"/>
                  <a:pt x="1394" y="718"/>
                </a:cubicBezTo>
                <a:cubicBezTo>
                  <a:pt x="1404" y="719"/>
                  <a:pt x="1408" y="732"/>
                  <a:pt x="1410" y="739"/>
                </a:cubicBezTo>
                <a:cubicBezTo>
                  <a:pt x="1418" y="739"/>
                  <a:pt x="1418" y="739"/>
                  <a:pt x="1418" y="739"/>
                </a:cubicBezTo>
                <a:cubicBezTo>
                  <a:pt x="1419" y="739"/>
                  <a:pt x="1419" y="739"/>
                  <a:pt x="1419" y="739"/>
                </a:cubicBezTo>
                <a:cubicBezTo>
                  <a:pt x="1423" y="739"/>
                  <a:pt x="1424" y="736"/>
                  <a:pt x="1427" y="733"/>
                </a:cubicBezTo>
                <a:cubicBezTo>
                  <a:pt x="1429" y="746"/>
                  <a:pt x="1427" y="755"/>
                  <a:pt x="1434" y="769"/>
                </a:cubicBezTo>
                <a:cubicBezTo>
                  <a:pt x="1439" y="780"/>
                  <a:pt x="1448" y="802"/>
                  <a:pt x="1454" y="807"/>
                </a:cubicBezTo>
                <a:cubicBezTo>
                  <a:pt x="1456" y="807"/>
                  <a:pt x="1456" y="807"/>
                  <a:pt x="1456" y="807"/>
                </a:cubicBezTo>
                <a:cubicBezTo>
                  <a:pt x="1457" y="805"/>
                  <a:pt x="1457" y="805"/>
                  <a:pt x="1457" y="805"/>
                </a:cubicBezTo>
                <a:cubicBezTo>
                  <a:pt x="1467" y="789"/>
                  <a:pt x="1467" y="789"/>
                  <a:pt x="1467" y="789"/>
                </a:cubicBezTo>
                <a:cubicBezTo>
                  <a:pt x="1473" y="780"/>
                  <a:pt x="1473" y="780"/>
                  <a:pt x="1473" y="780"/>
                </a:cubicBezTo>
                <a:cubicBezTo>
                  <a:pt x="1471" y="777"/>
                  <a:pt x="1469" y="777"/>
                  <a:pt x="1469" y="774"/>
                </a:cubicBezTo>
                <a:cubicBezTo>
                  <a:pt x="1469" y="772"/>
                  <a:pt x="1469" y="772"/>
                  <a:pt x="1469" y="772"/>
                </a:cubicBezTo>
                <a:cubicBezTo>
                  <a:pt x="1469" y="768"/>
                  <a:pt x="1476" y="764"/>
                  <a:pt x="1483" y="760"/>
                </a:cubicBezTo>
                <a:cubicBezTo>
                  <a:pt x="1491" y="755"/>
                  <a:pt x="1499" y="750"/>
                  <a:pt x="1500" y="746"/>
                </a:cubicBezTo>
                <a:cubicBezTo>
                  <a:pt x="1512" y="739"/>
                  <a:pt x="1512" y="739"/>
                  <a:pt x="1512" y="739"/>
                </a:cubicBezTo>
                <a:cubicBezTo>
                  <a:pt x="1513" y="737"/>
                  <a:pt x="1513" y="737"/>
                  <a:pt x="1513" y="737"/>
                </a:cubicBezTo>
                <a:cubicBezTo>
                  <a:pt x="1525" y="732"/>
                  <a:pt x="1525" y="732"/>
                  <a:pt x="1525" y="732"/>
                </a:cubicBezTo>
                <a:cubicBezTo>
                  <a:pt x="1532" y="729"/>
                  <a:pt x="1532" y="729"/>
                  <a:pt x="1532" y="729"/>
                </a:cubicBezTo>
                <a:cubicBezTo>
                  <a:pt x="1539" y="733"/>
                  <a:pt x="1532" y="736"/>
                  <a:pt x="1543" y="745"/>
                </a:cubicBezTo>
                <a:cubicBezTo>
                  <a:pt x="1549" y="751"/>
                  <a:pt x="1550" y="762"/>
                  <a:pt x="1548" y="765"/>
                </a:cubicBezTo>
                <a:cubicBezTo>
                  <a:pt x="1550" y="766"/>
                  <a:pt x="1550" y="766"/>
                  <a:pt x="1550" y="766"/>
                </a:cubicBezTo>
                <a:cubicBezTo>
                  <a:pt x="1559" y="763"/>
                  <a:pt x="1559" y="763"/>
                  <a:pt x="1559" y="763"/>
                </a:cubicBezTo>
                <a:cubicBezTo>
                  <a:pt x="1565" y="760"/>
                  <a:pt x="1565" y="760"/>
                  <a:pt x="1565" y="760"/>
                </a:cubicBezTo>
                <a:cubicBezTo>
                  <a:pt x="1567" y="761"/>
                  <a:pt x="1567" y="761"/>
                  <a:pt x="1567" y="761"/>
                </a:cubicBezTo>
                <a:cubicBezTo>
                  <a:pt x="1565" y="762"/>
                  <a:pt x="1565" y="762"/>
                  <a:pt x="1565" y="762"/>
                </a:cubicBezTo>
                <a:cubicBezTo>
                  <a:pt x="1573" y="782"/>
                  <a:pt x="1573" y="782"/>
                  <a:pt x="1573" y="782"/>
                </a:cubicBezTo>
                <a:cubicBezTo>
                  <a:pt x="1571" y="804"/>
                  <a:pt x="1571" y="804"/>
                  <a:pt x="1571" y="804"/>
                </a:cubicBezTo>
                <a:cubicBezTo>
                  <a:pt x="1575" y="809"/>
                  <a:pt x="1578" y="811"/>
                  <a:pt x="1579" y="813"/>
                </a:cubicBezTo>
                <a:cubicBezTo>
                  <a:pt x="1582" y="815"/>
                  <a:pt x="1582" y="816"/>
                  <a:pt x="1583" y="828"/>
                </a:cubicBezTo>
                <a:cubicBezTo>
                  <a:pt x="1586" y="828"/>
                  <a:pt x="1586" y="828"/>
                  <a:pt x="1586" y="828"/>
                </a:cubicBezTo>
                <a:cubicBezTo>
                  <a:pt x="1584" y="831"/>
                  <a:pt x="1593" y="840"/>
                  <a:pt x="1598" y="838"/>
                </a:cubicBezTo>
                <a:cubicBezTo>
                  <a:pt x="1599" y="840"/>
                  <a:pt x="1599" y="840"/>
                  <a:pt x="1599" y="840"/>
                </a:cubicBezTo>
                <a:cubicBezTo>
                  <a:pt x="1602" y="842"/>
                  <a:pt x="1587" y="837"/>
                  <a:pt x="1585" y="836"/>
                </a:cubicBezTo>
                <a:cubicBezTo>
                  <a:pt x="1582" y="834"/>
                  <a:pt x="1580" y="833"/>
                  <a:pt x="1579" y="831"/>
                </a:cubicBezTo>
                <a:cubicBezTo>
                  <a:pt x="1578" y="829"/>
                  <a:pt x="1577" y="828"/>
                  <a:pt x="1571" y="828"/>
                </a:cubicBezTo>
                <a:cubicBezTo>
                  <a:pt x="1573" y="822"/>
                  <a:pt x="1565" y="821"/>
                  <a:pt x="1559" y="820"/>
                </a:cubicBezTo>
                <a:cubicBezTo>
                  <a:pt x="1556" y="820"/>
                  <a:pt x="1554" y="820"/>
                  <a:pt x="1554" y="820"/>
                </a:cubicBezTo>
                <a:cubicBezTo>
                  <a:pt x="1554" y="825"/>
                  <a:pt x="1554" y="825"/>
                  <a:pt x="1554" y="825"/>
                </a:cubicBezTo>
                <a:cubicBezTo>
                  <a:pt x="1556" y="826"/>
                  <a:pt x="1556" y="826"/>
                  <a:pt x="1556" y="826"/>
                </a:cubicBezTo>
                <a:cubicBezTo>
                  <a:pt x="1558" y="826"/>
                  <a:pt x="1558" y="826"/>
                  <a:pt x="1558" y="826"/>
                </a:cubicBezTo>
                <a:cubicBezTo>
                  <a:pt x="1559" y="827"/>
                  <a:pt x="1559" y="827"/>
                  <a:pt x="1559" y="827"/>
                </a:cubicBezTo>
                <a:cubicBezTo>
                  <a:pt x="1559" y="828"/>
                  <a:pt x="1559" y="828"/>
                  <a:pt x="1559" y="828"/>
                </a:cubicBezTo>
                <a:cubicBezTo>
                  <a:pt x="1572" y="839"/>
                  <a:pt x="1572" y="839"/>
                  <a:pt x="1572" y="839"/>
                </a:cubicBezTo>
                <a:cubicBezTo>
                  <a:pt x="1576" y="847"/>
                  <a:pt x="1576" y="847"/>
                  <a:pt x="1576" y="847"/>
                </a:cubicBezTo>
                <a:cubicBezTo>
                  <a:pt x="1577" y="848"/>
                  <a:pt x="1578" y="850"/>
                  <a:pt x="1579" y="851"/>
                </a:cubicBezTo>
                <a:cubicBezTo>
                  <a:pt x="1583" y="855"/>
                  <a:pt x="1584" y="858"/>
                  <a:pt x="1588" y="863"/>
                </a:cubicBezTo>
                <a:cubicBezTo>
                  <a:pt x="1592" y="868"/>
                  <a:pt x="1601" y="872"/>
                  <a:pt x="1606" y="878"/>
                </a:cubicBezTo>
                <a:cubicBezTo>
                  <a:pt x="1615" y="874"/>
                  <a:pt x="1615" y="874"/>
                  <a:pt x="1615" y="874"/>
                </a:cubicBezTo>
                <a:cubicBezTo>
                  <a:pt x="1616" y="874"/>
                  <a:pt x="1616" y="874"/>
                  <a:pt x="1616" y="874"/>
                </a:cubicBezTo>
                <a:cubicBezTo>
                  <a:pt x="1615" y="874"/>
                  <a:pt x="1615" y="874"/>
                  <a:pt x="1615" y="874"/>
                </a:cubicBezTo>
                <a:cubicBezTo>
                  <a:pt x="1614" y="872"/>
                  <a:pt x="1614" y="872"/>
                  <a:pt x="1614" y="869"/>
                </a:cubicBezTo>
                <a:cubicBezTo>
                  <a:pt x="1614" y="865"/>
                  <a:pt x="1614" y="865"/>
                  <a:pt x="1614" y="865"/>
                </a:cubicBezTo>
                <a:cubicBezTo>
                  <a:pt x="1615" y="865"/>
                  <a:pt x="1615" y="865"/>
                  <a:pt x="1615" y="865"/>
                </a:cubicBezTo>
                <a:cubicBezTo>
                  <a:pt x="1618" y="865"/>
                  <a:pt x="1618" y="865"/>
                  <a:pt x="1618" y="865"/>
                </a:cubicBezTo>
                <a:cubicBezTo>
                  <a:pt x="1618" y="865"/>
                  <a:pt x="1618" y="865"/>
                  <a:pt x="1618" y="865"/>
                </a:cubicBezTo>
                <a:cubicBezTo>
                  <a:pt x="1619" y="859"/>
                  <a:pt x="1619" y="859"/>
                  <a:pt x="1619" y="859"/>
                </a:cubicBezTo>
                <a:cubicBezTo>
                  <a:pt x="1618" y="858"/>
                  <a:pt x="1618" y="858"/>
                  <a:pt x="1618" y="858"/>
                </a:cubicBezTo>
                <a:cubicBezTo>
                  <a:pt x="1616" y="858"/>
                  <a:pt x="1616" y="858"/>
                  <a:pt x="1616" y="858"/>
                </a:cubicBezTo>
                <a:cubicBezTo>
                  <a:pt x="1615" y="854"/>
                  <a:pt x="1615" y="854"/>
                  <a:pt x="1615" y="854"/>
                </a:cubicBezTo>
                <a:cubicBezTo>
                  <a:pt x="1615" y="854"/>
                  <a:pt x="1615" y="854"/>
                  <a:pt x="1615" y="854"/>
                </a:cubicBezTo>
                <a:cubicBezTo>
                  <a:pt x="1607" y="858"/>
                  <a:pt x="1607" y="858"/>
                  <a:pt x="1607" y="858"/>
                </a:cubicBezTo>
                <a:cubicBezTo>
                  <a:pt x="1602" y="855"/>
                  <a:pt x="1601" y="854"/>
                  <a:pt x="1601" y="850"/>
                </a:cubicBezTo>
                <a:cubicBezTo>
                  <a:pt x="1601" y="844"/>
                  <a:pt x="1600" y="849"/>
                  <a:pt x="1602" y="846"/>
                </a:cubicBezTo>
                <a:cubicBezTo>
                  <a:pt x="1598" y="841"/>
                  <a:pt x="1598" y="841"/>
                  <a:pt x="1598" y="841"/>
                </a:cubicBezTo>
                <a:cubicBezTo>
                  <a:pt x="1604" y="842"/>
                  <a:pt x="1604" y="842"/>
                  <a:pt x="1604" y="842"/>
                </a:cubicBezTo>
                <a:cubicBezTo>
                  <a:pt x="1606" y="840"/>
                  <a:pt x="1606" y="840"/>
                  <a:pt x="1606" y="840"/>
                </a:cubicBezTo>
                <a:cubicBezTo>
                  <a:pt x="1599" y="828"/>
                  <a:pt x="1599" y="828"/>
                  <a:pt x="1599" y="828"/>
                </a:cubicBezTo>
                <a:cubicBezTo>
                  <a:pt x="1603" y="813"/>
                  <a:pt x="1578" y="815"/>
                  <a:pt x="1583" y="804"/>
                </a:cubicBezTo>
                <a:cubicBezTo>
                  <a:pt x="1579" y="803"/>
                  <a:pt x="1579" y="803"/>
                  <a:pt x="1579" y="803"/>
                </a:cubicBezTo>
                <a:cubicBezTo>
                  <a:pt x="1579" y="803"/>
                  <a:pt x="1579" y="803"/>
                  <a:pt x="1579" y="803"/>
                </a:cubicBezTo>
                <a:cubicBezTo>
                  <a:pt x="1577" y="799"/>
                  <a:pt x="1577" y="799"/>
                  <a:pt x="1577" y="799"/>
                </a:cubicBezTo>
                <a:cubicBezTo>
                  <a:pt x="1579" y="791"/>
                  <a:pt x="1579" y="791"/>
                  <a:pt x="1579" y="791"/>
                </a:cubicBezTo>
                <a:cubicBezTo>
                  <a:pt x="1583" y="778"/>
                  <a:pt x="1583" y="778"/>
                  <a:pt x="1583" y="778"/>
                </a:cubicBezTo>
                <a:cubicBezTo>
                  <a:pt x="1581" y="778"/>
                  <a:pt x="1581" y="778"/>
                  <a:pt x="1581" y="778"/>
                </a:cubicBezTo>
                <a:cubicBezTo>
                  <a:pt x="1586" y="778"/>
                  <a:pt x="1586" y="778"/>
                  <a:pt x="1586" y="778"/>
                </a:cubicBezTo>
                <a:cubicBezTo>
                  <a:pt x="1584" y="783"/>
                  <a:pt x="1588" y="784"/>
                  <a:pt x="1596" y="784"/>
                </a:cubicBezTo>
                <a:cubicBezTo>
                  <a:pt x="1595" y="787"/>
                  <a:pt x="1610" y="808"/>
                  <a:pt x="1615" y="800"/>
                </a:cubicBezTo>
                <a:cubicBezTo>
                  <a:pt x="1616" y="799"/>
                  <a:pt x="1617" y="797"/>
                  <a:pt x="1617" y="794"/>
                </a:cubicBezTo>
                <a:cubicBezTo>
                  <a:pt x="1618" y="794"/>
                  <a:pt x="1618" y="794"/>
                  <a:pt x="1618" y="794"/>
                </a:cubicBezTo>
                <a:cubicBezTo>
                  <a:pt x="1624" y="793"/>
                  <a:pt x="1624" y="793"/>
                  <a:pt x="1624" y="793"/>
                </a:cubicBezTo>
                <a:cubicBezTo>
                  <a:pt x="1629" y="793"/>
                  <a:pt x="1629" y="793"/>
                  <a:pt x="1629" y="793"/>
                </a:cubicBezTo>
                <a:cubicBezTo>
                  <a:pt x="1631" y="788"/>
                  <a:pt x="1632" y="790"/>
                  <a:pt x="1632" y="784"/>
                </a:cubicBezTo>
                <a:cubicBezTo>
                  <a:pt x="1632" y="777"/>
                  <a:pt x="1632" y="777"/>
                  <a:pt x="1632" y="777"/>
                </a:cubicBezTo>
                <a:cubicBezTo>
                  <a:pt x="1632" y="772"/>
                  <a:pt x="1623" y="762"/>
                  <a:pt x="1618" y="756"/>
                </a:cubicBezTo>
                <a:cubicBezTo>
                  <a:pt x="1617" y="755"/>
                  <a:pt x="1616" y="754"/>
                  <a:pt x="1615" y="753"/>
                </a:cubicBezTo>
                <a:cubicBezTo>
                  <a:pt x="1615" y="752"/>
                  <a:pt x="1614" y="752"/>
                  <a:pt x="1614" y="751"/>
                </a:cubicBezTo>
                <a:cubicBezTo>
                  <a:pt x="1614" y="749"/>
                  <a:pt x="1615" y="747"/>
                  <a:pt x="1615" y="745"/>
                </a:cubicBezTo>
                <a:cubicBezTo>
                  <a:pt x="1616" y="744"/>
                  <a:pt x="1617" y="743"/>
                  <a:pt x="1618" y="742"/>
                </a:cubicBezTo>
                <a:cubicBezTo>
                  <a:pt x="1619" y="740"/>
                  <a:pt x="1621" y="739"/>
                  <a:pt x="1625" y="739"/>
                </a:cubicBezTo>
                <a:cubicBezTo>
                  <a:pt x="1625" y="735"/>
                  <a:pt x="1625" y="735"/>
                  <a:pt x="1625" y="735"/>
                </a:cubicBezTo>
                <a:cubicBezTo>
                  <a:pt x="1625" y="735"/>
                  <a:pt x="1629" y="736"/>
                  <a:pt x="1629" y="736"/>
                </a:cubicBezTo>
                <a:cubicBezTo>
                  <a:pt x="1635" y="736"/>
                  <a:pt x="1629" y="737"/>
                  <a:pt x="1633" y="735"/>
                </a:cubicBezTo>
                <a:cubicBezTo>
                  <a:pt x="1634" y="736"/>
                  <a:pt x="1634" y="736"/>
                  <a:pt x="1634" y="736"/>
                </a:cubicBezTo>
                <a:cubicBezTo>
                  <a:pt x="1639" y="741"/>
                  <a:pt x="1639" y="741"/>
                  <a:pt x="1639" y="741"/>
                </a:cubicBezTo>
                <a:cubicBezTo>
                  <a:pt x="1644" y="739"/>
                  <a:pt x="1644" y="739"/>
                  <a:pt x="1644" y="739"/>
                </a:cubicBezTo>
                <a:cubicBezTo>
                  <a:pt x="1645" y="738"/>
                  <a:pt x="1645" y="738"/>
                  <a:pt x="1645" y="738"/>
                </a:cubicBezTo>
                <a:cubicBezTo>
                  <a:pt x="1647" y="736"/>
                  <a:pt x="1649" y="735"/>
                  <a:pt x="1651" y="734"/>
                </a:cubicBezTo>
                <a:cubicBezTo>
                  <a:pt x="1657" y="730"/>
                  <a:pt x="1663" y="730"/>
                  <a:pt x="1670" y="727"/>
                </a:cubicBezTo>
                <a:cubicBezTo>
                  <a:pt x="1672" y="726"/>
                  <a:pt x="1674" y="725"/>
                  <a:pt x="1677" y="724"/>
                </a:cubicBezTo>
                <a:cubicBezTo>
                  <a:pt x="1678" y="723"/>
                  <a:pt x="1680" y="722"/>
                  <a:pt x="1682" y="720"/>
                </a:cubicBezTo>
                <a:cubicBezTo>
                  <a:pt x="1685" y="717"/>
                  <a:pt x="1688" y="714"/>
                  <a:pt x="1690" y="712"/>
                </a:cubicBezTo>
                <a:cubicBezTo>
                  <a:pt x="1691" y="711"/>
                  <a:pt x="1692" y="709"/>
                  <a:pt x="1693" y="708"/>
                </a:cubicBezTo>
                <a:cubicBezTo>
                  <a:pt x="1694" y="707"/>
                  <a:pt x="1695" y="705"/>
                  <a:pt x="1695" y="704"/>
                </a:cubicBezTo>
                <a:cubicBezTo>
                  <a:pt x="1697" y="701"/>
                  <a:pt x="1698" y="699"/>
                  <a:pt x="1699" y="696"/>
                </a:cubicBezTo>
                <a:cubicBezTo>
                  <a:pt x="1700" y="695"/>
                  <a:pt x="1701" y="693"/>
                  <a:pt x="1703" y="691"/>
                </a:cubicBezTo>
                <a:cubicBezTo>
                  <a:pt x="1702" y="687"/>
                  <a:pt x="1701" y="688"/>
                  <a:pt x="1701" y="685"/>
                </a:cubicBezTo>
                <a:cubicBezTo>
                  <a:pt x="1701" y="677"/>
                  <a:pt x="1700" y="673"/>
                  <a:pt x="1699" y="670"/>
                </a:cubicBezTo>
                <a:cubicBezTo>
                  <a:pt x="1698" y="667"/>
                  <a:pt x="1697" y="665"/>
                  <a:pt x="1695" y="663"/>
                </a:cubicBezTo>
                <a:cubicBezTo>
                  <a:pt x="1695" y="662"/>
                  <a:pt x="1694" y="661"/>
                  <a:pt x="1693" y="659"/>
                </a:cubicBezTo>
                <a:cubicBezTo>
                  <a:pt x="1692" y="658"/>
                  <a:pt x="1692" y="657"/>
                  <a:pt x="1691" y="655"/>
                </a:cubicBezTo>
                <a:cubicBezTo>
                  <a:pt x="1693" y="654"/>
                  <a:pt x="1693" y="654"/>
                  <a:pt x="1693" y="654"/>
                </a:cubicBezTo>
                <a:cubicBezTo>
                  <a:pt x="1695" y="652"/>
                  <a:pt x="1695" y="652"/>
                  <a:pt x="1695" y="652"/>
                </a:cubicBezTo>
                <a:cubicBezTo>
                  <a:pt x="1699" y="649"/>
                  <a:pt x="1699" y="649"/>
                  <a:pt x="1699" y="649"/>
                </a:cubicBezTo>
                <a:cubicBezTo>
                  <a:pt x="1705" y="644"/>
                  <a:pt x="1705" y="644"/>
                  <a:pt x="1705" y="644"/>
                </a:cubicBezTo>
                <a:cubicBezTo>
                  <a:pt x="1708" y="642"/>
                  <a:pt x="1708" y="642"/>
                  <a:pt x="1708" y="642"/>
                </a:cubicBezTo>
                <a:cubicBezTo>
                  <a:pt x="1705" y="641"/>
                  <a:pt x="1705" y="641"/>
                  <a:pt x="1705" y="641"/>
                </a:cubicBezTo>
                <a:cubicBezTo>
                  <a:pt x="1699" y="640"/>
                  <a:pt x="1699" y="640"/>
                  <a:pt x="1699" y="640"/>
                </a:cubicBezTo>
                <a:cubicBezTo>
                  <a:pt x="1695" y="639"/>
                  <a:pt x="1695" y="639"/>
                  <a:pt x="1695" y="639"/>
                </a:cubicBezTo>
                <a:cubicBezTo>
                  <a:pt x="1693" y="639"/>
                  <a:pt x="1693" y="639"/>
                  <a:pt x="1693" y="639"/>
                </a:cubicBezTo>
                <a:cubicBezTo>
                  <a:pt x="1692" y="644"/>
                  <a:pt x="1692" y="644"/>
                  <a:pt x="1692" y="644"/>
                </a:cubicBezTo>
                <a:cubicBezTo>
                  <a:pt x="1690" y="641"/>
                  <a:pt x="1690" y="641"/>
                  <a:pt x="1690" y="641"/>
                </a:cubicBezTo>
                <a:cubicBezTo>
                  <a:pt x="1681" y="630"/>
                  <a:pt x="1681" y="630"/>
                  <a:pt x="1681" y="630"/>
                </a:cubicBezTo>
                <a:cubicBezTo>
                  <a:pt x="1687" y="631"/>
                  <a:pt x="1687" y="631"/>
                  <a:pt x="1687" y="631"/>
                </a:cubicBezTo>
                <a:cubicBezTo>
                  <a:pt x="1690" y="629"/>
                  <a:pt x="1690" y="629"/>
                  <a:pt x="1690" y="629"/>
                </a:cubicBezTo>
                <a:cubicBezTo>
                  <a:pt x="1693" y="626"/>
                  <a:pt x="1693" y="626"/>
                  <a:pt x="1693" y="626"/>
                </a:cubicBezTo>
                <a:cubicBezTo>
                  <a:pt x="1695" y="624"/>
                  <a:pt x="1695" y="624"/>
                  <a:pt x="1695" y="624"/>
                </a:cubicBezTo>
                <a:cubicBezTo>
                  <a:pt x="1699" y="621"/>
                  <a:pt x="1699" y="621"/>
                  <a:pt x="1699" y="621"/>
                </a:cubicBezTo>
                <a:cubicBezTo>
                  <a:pt x="1703" y="618"/>
                  <a:pt x="1703" y="618"/>
                  <a:pt x="1703" y="618"/>
                </a:cubicBezTo>
                <a:cubicBezTo>
                  <a:pt x="1705" y="619"/>
                  <a:pt x="1705" y="619"/>
                  <a:pt x="1705" y="619"/>
                </a:cubicBezTo>
                <a:cubicBezTo>
                  <a:pt x="1700" y="631"/>
                  <a:pt x="1700" y="631"/>
                  <a:pt x="1700" y="631"/>
                </a:cubicBezTo>
                <a:cubicBezTo>
                  <a:pt x="1702" y="633"/>
                  <a:pt x="1702" y="633"/>
                  <a:pt x="1702" y="633"/>
                </a:cubicBezTo>
                <a:cubicBezTo>
                  <a:pt x="1705" y="631"/>
                  <a:pt x="1705" y="631"/>
                  <a:pt x="1705" y="631"/>
                </a:cubicBezTo>
                <a:cubicBezTo>
                  <a:pt x="1713" y="626"/>
                  <a:pt x="1713" y="626"/>
                  <a:pt x="1713" y="626"/>
                </a:cubicBezTo>
                <a:cubicBezTo>
                  <a:pt x="1713" y="625"/>
                  <a:pt x="1713" y="625"/>
                  <a:pt x="1713" y="625"/>
                </a:cubicBezTo>
                <a:cubicBezTo>
                  <a:pt x="1719" y="627"/>
                  <a:pt x="1719" y="627"/>
                  <a:pt x="1719" y="627"/>
                </a:cubicBezTo>
                <a:cubicBezTo>
                  <a:pt x="1722" y="628"/>
                  <a:pt x="1722" y="628"/>
                  <a:pt x="1722" y="628"/>
                </a:cubicBezTo>
                <a:cubicBezTo>
                  <a:pt x="1724" y="628"/>
                  <a:pt x="1724" y="628"/>
                  <a:pt x="1724" y="628"/>
                </a:cubicBezTo>
                <a:cubicBezTo>
                  <a:pt x="1722" y="632"/>
                  <a:pt x="1722" y="632"/>
                  <a:pt x="1722" y="632"/>
                </a:cubicBezTo>
                <a:cubicBezTo>
                  <a:pt x="1721" y="636"/>
                  <a:pt x="1721" y="636"/>
                  <a:pt x="1721" y="636"/>
                </a:cubicBezTo>
                <a:cubicBezTo>
                  <a:pt x="1722" y="637"/>
                  <a:pt x="1722" y="637"/>
                  <a:pt x="1722" y="637"/>
                </a:cubicBezTo>
                <a:cubicBezTo>
                  <a:pt x="1729" y="639"/>
                  <a:pt x="1729" y="639"/>
                  <a:pt x="1729" y="639"/>
                </a:cubicBezTo>
                <a:cubicBezTo>
                  <a:pt x="1727" y="646"/>
                  <a:pt x="1727" y="646"/>
                  <a:pt x="1727" y="646"/>
                </a:cubicBezTo>
                <a:cubicBezTo>
                  <a:pt x="1735" y="648"/>
                  <a:pt x="1727" y="654"/>
                  <a:pt x="1727" y="657"/>
                </a:cubicBezTo>
                <a:cubicBezTo>
                  <a:pt x="1727" y="665"/>
                  <a:pt x="1732" y="660"/>
                  <a:pt x="1739" y="657"/>
                </a:cubicBezTo>
                <a:cubicBezTo>
                  <a:pt x="1741" y="656"/>
                  <a:pt x="1743" y="655"/>
                  <a:pt x="1746" y="655"/>
                </a:cubicBezTo>
                <a:cubicBezTo>
                  <a:pt x="1743" y="636"/>
                  <a:pt x="1743" y="636"/>
                  <a:pt x="1743" y="636"/>
                </a:cubicBezTo>
                <a:cubicBezTo>
                  <a:pt x="1739" y="631"/>
                  <a:pt x="1739" y="631"/>
                  <a:pt x="1739" y="631"/>
                </a:cubicBezTo>
                <a:cubicBezTo>
                  <a:pt x="1737" y="630"/>
                  <a:pt x="1737" y="630"/>
                  <a:pt x="1737" y="630"/>
                </a:cubicBezTo>
                <a:cubicBezTo>
                  <a:pt x="1739" y="622"/>
                  <a:pt x="1739" y="622"/>
                  <a:pt x="1739" y="622"/>
                </a:cubicBezTo>
                <a:cubicBezTo>
                  <a:pt x="1744" y="625"/>
                  <a:pt x="1750" y="613"/>
                  <a:pt x="1750" y="609"/>
                </a:cubicBezTo>
                <a:cubicBezTo>
                  <a:pt x="1751" y="609"/>
                  <a:pt x="1751" y="609"/>
                  <a:pt x="1751" y="609"/>
                </a:cubicBezTo>
                <a:cubicBezTo>
                  <a:pt x="1756" y="611"/>
                  <a:pt x="1756" y="607"/>
                  <a:pt x="1758" y="605"/>
                </a:cubicBezTo>
                <a:cubicBezTo>
                  <a:pt x="1758" y="605"/>
                  <a:pt x="1759" y="604"/>
                  <a:pt x="1760" y="604"/>
                </a:cubicBezTo>
                <a:cubicBezTo>
                  <a:pt x="1761" y="604"/>
                  <a:pt x="1761" y="604"/>
                  <a:pt x="1762" y="604"/>
                </a:cubicBezTo>
                <a:cubicBezTo>
                  <a:pt x="1765" y="605"/>
                  <a:pt x="1763" y="607"/>
                  <a:pt x="1768" y="607"/>
                </a:cubicBezTo>
                <a:cubicBezTo>
                  <a:pt x="1770" y="607"/>
                  <a:pt x="1770" y="607"/>
                  <a:pt x="1770" y="607"/>
                </a:cubicBezTo>
                <a:cubicBezTo>
                  <a:pt x="1771" y="607"/>
                  <a:pt x="1772" y="607"/>
                  <a:pt x="1773" y="607"/>
                </a:cubicBezTo>
                <a:cubicBezTo>
                  <a:pt x="1778" y="604"/>
                  <a:pt x="1783" y="595"/>
                  <a:pt x="1782" y="592"/>
                </a:cubicBezTo>
                <a:cubicBezTo>
                  <a:pt x="1782" y="592"/>
                  <a:pt x="1782" y="592"/>
                  <a:pt x="1782" y="592"/>
                </a:cubicBezTo>
                <a:cubicBezTo>
                  <a:pt x="1783" y="592"/>
                  <a:pt x="1783" y="592"/>
                  <a:pt x="1784" y="592"/>
                </a:cubicBezTo>
                <a:cubicBezTo>
                  <a:pt x="1798" y="589"/>
                  <a:pt x="1793" y="569"/>
                  <a:pt x="1806" y="568"/>
                </a:cubicBezTo>
                <a:cubicBezTo>
                  <a:pt x="1805" y="567"/>
                  <a:pt x="1805" y="567"/>
                  <a:pt x="1805" y="567"/>
                </a:cubicBezTo>
                <a:cubicBezTo>
                  <a:pt x="1810" y="565"/>
                  <a:pt x="1810" y="565"/>
                  <a:pt x="1810" y="565"/>
                </a:cubicBezTo>
                <a:cubicBezTo>
                  <a:pt x="1810" y="565"/>
                  <a:pt x="1808" y="563"/>
                  <a:pt x="1808" y="562"/>
                </a:cubicBezTo>
                <a:cubicBezTo>
                  <a:pt x="1808" y="556"/>
                  <a:pt x="1808" y="556"/>
                  <a:pt x="1808" y="556"/>
                </a:cubicBezTo>
                <a:cubicBezTo>
                  <a:pt x="1808" y="550"/>
                  <a:pt x="1808" y="550"/>
                  <a:pt x="1808" y="550"/>
                </a:cubicBezTo>
                <a:cubicBezTo>
                  <a:pt x="1808" y="544"/>
                  <a:pt x="1811" y="541"/>
                  <a:pt x="1812" y="537"/>
                </a:cubicBezTo>
                <a:cubicBezTo>
                  <a:pt x="1813" y="533"/>
                  <a:pt x="1811" y="531"/>
                  <a:pt x="1813" y="523"/>
                </a:cubicBezTo>
                <a:cubicBezTo>
                  <a:pt x="1811" y="521"/>
                  <a:pt x="1808" y="516"/>
                  <a:pt x="1803" y="516"/>
                </a:cubicBezTo>
                <a:cubicBezTo>
                  <a:pt x="1801" y="516"/>
                  <a:pt x="1801" y="516"/>
                  <a:pt x="1801" y="516"/>
                </a:cubicBezTo>
                <a:cubicBezTo>
                  <a:pt x="1797" y="516"/>
                  <a:pt x="1797" y="518"/>
                  <a:pt x="1793" y="520"/>
                </a:cubicBezTo>
                <a:cubicBezTo>
                  <a:pt x="1793" y="516"/>
                  <a:pt x="1793" y="516"/>
                  <a:pt x="1793" y="516"/>
                </a:cubicBezTo>
                <a:cubicBezTo>
                  <a:pt x="1788" y="519"/>
                  <a:pt x="1788" y="519"/>
                  <a:pt x="1788" y="519"/>
                </a:cubicBezTo>
                <a:cubicBezTo>
                  <a:pt x="1790" y="517"/>
                  <a:pt x="1790" y="517"/>
                  <a:pt x="1790" y="517"/>
                </a:cubicBezTo>
                <a:cubicBezTo>
                  <a:pt x="1784" y="514"/>
                  <a:pt x="1784" y="514"/>
                  <a:pt x="1784" y="514"/>
                </a:cubicBezTo>
                <a:cubicBezTo>
                  <a:pt x="1782" y="513"/>
                  <a:pt x="1782" y="513"/>
                  <a:pt x="1782" y="513"/>
                </a:cubicBezTo>
                <a:cubicBezTo>
                  <a:pt x="1780" y="511"/>
                  <a:pt x="1780" y="511"/>
                  <a:pt x="1780" y="511"/>
                </a:cubicBezTo>
                <a:cubicBezTo>
                  <a:pt x="1780" y="511"/>
                  <a:pt x="1781" y="510"/>
                  <a:pt x="1782" y="508"/>
                </a:cubicBezTo>
                <a:cubicBezTo>
                  <a:pt x="1783" y="507"/>
                  <a:pt x="1783" y="507"/>
                  <a:pt x="1784" y="506"/>
                </a:cubicBezTo>
                <a:cubicBezTo>
                  <a:pt x="1790" y="499"/>
                  <a:pt x="1801" y="489"/>
                  <a:pt x="1804" y="487"/>
                </a:cubicBezTo>
                <a:cubicBezTo>
                  <a:pt x="1809" y="481"/>
                  <a:pt x="1812" y="477"/>
                  <a:pt x="1815" y="475"/>
                </a:cubicBezTo>
                <a:cubicBezTo>
                  <a:pt x="1819" y="472"/>
                  <a:pt x="1822" y="470"/>
                  <a:pt x="1828" y="469"/>
                </a:cubicBezTo>
                <a:cubicBezTo>
                  <a:pt x="1829" y="469"/>
                  <a:pt x="1830" y="468"/>
                  <a:pt x="1831" y="468"/>
                </a:cubicBezTo>
                <a:cubicBezTo>
                  <a:pt x="1831" y="468"/>
                  <a:pt x="1832" y="468"/>
                  <a:pt x="1833" y="468"/>
                </a:cubicBezTo>
                <a:cubicBezTo>
                  <a:pt x="1833" y="468"/>
                  <a:pt x="1833" y="468"/>
                  <a:pt x="1833" y="468"/>
                </a:cubicBezTo>
                <a:cubicBezTo>
                  <a:pt x="1837" y="470"/>
                  <a:pt x="1837" y="470"/>
                  <a:pt x="1837" y="470"/>
                </a:cubicBezTo>
                <a:cubicBezTo>
                  <a:pt x="1841" y="470"/>
                  <a:pt x="1841" y="470"/>
                  <a:pt x="1841" y="470"/>
                </a:cubicBezTo>
                <a:cubicBezTo>
                  <a:pt x="1849" y="470"/>
                  <a:pt x="1849" y="470"/>
                  <a:pt x="1849" y="470"/>
                </a:cubicBezTo>
                <a:cubicBezTo>
                  <a:pt x="1850" y="470"/>
                  <a:pt x="1850" y="470"/>
                  <a:pt x="1850" y="470"/>
                </a:cubicBezTo>
                <a:cubicBezTo>
                  <a:pt x="1854" y="469"/>
                  <a:pt x="1854" y="469"/>
                  <a:pt x="1854" y="469"/>
                </a:cubicBezTo>
                <a:cubicBezTo>
                  <a:pt x="1857" y="464"/>
                  <a:pt x="1857" y="464"/>
                  <a:pt x="1857" y="464"/>
                </a:cubicBezTo>
                <a:cubicBezTo>
                  <a:pt x="1865" y="466"/>
                  <a:pt x="1865" y="466"/>
                  <a:pt x="1865" y="466"/>
                </a:cubicBezTo>
                <a:cubicBezTo>
                  <a:pt x="1868" y="466"/>
                  <a:pt x="1868" y="466"/>
                  <a:pt x="1868" y="466"/>
                </a:cubicBezTo>
                <a:cubicBezTo>
                  <a:pt x="1867" y="473"/>
                  <a:pt x="1867" y="473"/>
                  <a:pt x="1867" y="473"/>
                </a:cubicBezTo>
                <a:cubicBezTo>
                  <a:pt x="1889" y="469"/>
                  <a:pt x="1889" y="469"/>
                  <a:pt x="1889" y="469"/>
                </a:cubicBezTo>
                <a:cubicBezTo>
                  <a:pt x="1885" y="465"/>
                  <a:pt x="1885" y="465"/>
                  <a:pt x="1885" y="465"/>
                </a:cubicBezTo>
                <a:cubicBezTo>
                  <a:pt x="1891" y="461"/>
                  <a:pt x="1896" y="444"/>
                  <a:pt x="1908" y="443"/>
                </a:cubicBezTo>
                <a:cubicBezTo>
                  <a:pt x="1909" y="442"/>
                  <a:pt x="1909" y="442"/>
                  <a:pt x="1910" y="442"/>
                </a:cubicBezTo>
                <a:cubicBezTo>
                  <a:pt x="1913" y="442"/>
                  <a:pt x="1913" y="442"/>
                  <a:pt x="1913" y="442"/>
                </a:cubicBezTo>
                <a:cubicBezTo>
                  <a:pt x="1916" y="442"/>
                  <a:pt x="1916" y="442"/>
                  <a:pt x="1916" y="442"/>
                </a:cubicBezTo>
                <a:cubicBezTo>
                  <a:pt x="1915" y="446"/>
                  <a:pt x="1915" y="445"/>
                  <a:pt x="1915" y="448"/>
                </a:cubicBezTo>
                <a:cubicBezTo>
                  <a:pt x="1915" y="450"/>
                  <a:pt x="1918" y="454"/>
                  <a:pt x="1919" y="455"/>
                </a:cubicBezTo>
                <a:cubicBezTo>
                  <a:pt x="1932" y="445"/>
                  <a:pt x="1932" y="445"/>
                  <a:pt x="1932" y="445"/>
                </a:cubicBezTo>
                <a:cubicBezTo>
                  <a:pt x="1933" y="446"/>
                  <a:pt x="1933" y="446"/>
                  <a:pt x="1933" y="446"/>
                </a:cubicBezTo>
                <a:cubicBezTo>
                  <a:pt x="1934" y="444"/>
                  <a:pt x="1934" y="444"/>
                  <a:pt x="1934" y="444"/>
                </a:cubicBezTo>
                <a:cubicBezTo>
                  <a:pt x="1939" y="440"/>
                  <a:pt x="1930" y="435"/>
                  <a:pt x="1943" y="433"/>
                </a:cubicBezTo>
                <a:cubicBezTo>
                  <a:pt x="1936" y="452"/>
                  <a:pt x="1936" y="452"/>
                  <a:pt x="1936" y="452"/>
                </a:cubicBezTo>
                <a:cubicBezTo>
                  <a:pt x="1938" y="453"/>
                  <a:pt x="1938" y="453"/>
                  <a:pt x="1938" y="453"/>
                </a:cubicBezTo>
                <a:cubicBezTo>
                  <a:pt x="1926" y="454"/>
                  <a:pt x="1921" y="466"/>
                  <a:pt x="1913" y="474"/>
                </a:cubicBezTo>
                <a:cubicBezTo>
                  <a:pt x="1912" y="476"/>
                  <a:pt x="1910" y="478"/>
                  <a:pt x="1908" y="479"/>
                </a:cubicBezTo>
                <a:cubicBezTo>
                  <a:pt x="1906" y="481"/>
                  <a:pt x="1904" y="482"/>
                  <a:pt x="1901" y="482"/>
                </a:cubicBezTo>
                <a:cubicBezTo>
                  <a:pt x="1893" y="493"/>
                  <a:pt x="1893" y="493"/>
                  <a:pt x="1893" y="493"/>
                </a:cubicBezTo>
                <a:cubicBezTo>
                  <a:pt x="1892" y="492"/>
                  <a:pt x="1892" y="492"/>
                  <a:pt x="1892" y="492"/>
                </a:cubicBezTo>
                <a:cubicBezTo>
                  <a:pt x="1892" y="500"/>
                  <a:pt x="1888" y="510"/>
                  <a:pt x="1895" y="514"/>
                </a:cubicBezTo>
                <a:cubicBezTo>
                  <a:pt x="1895" y="514"/>
                  <a:pt x="1893" y="517"/>
                  <a:pt x="1893" y="517"/>
                </a:cubicBezTo>
                <a:cubicBezTo>
                  <a:pt x="1893" y="521"/>
                  <a:pt x="1895" y="524"/>
                  <a:pt x="1897" y="526"/>
                </a:cubicBezTo>
                <a:cubicBezTo>
                  <a:pt x="1894" y="537"/>
                  <a:pt x="1905" y="540"/>
                  <a:pt x="1888" y="551"/>
                </a:cubicBezTo>
                <a:cubicBezTo>
                  <a:pt x="1890" y="552"/>
                  <a:pt x="1890" y="552"/>
                  <a:pt x="1890" y="552"/>
                </a:cubicBezTo>
                <a:cubicBezTo>
                  <a:pt x="1898" y="546"/>
                  <a:pt x="1898" y="546"/>
                  <a:pt x="1898" y="546"/>
                </a:cubicBezTo>
                <a:cubicBezTo>
                  <a:pt x="1897" y="544"/>
                  <a:pt x="1897" y="544"/>
                  <a:pt x="1897" y="544"/>
                </a:cubicBezTo>
                <a:cubicBezTo>
                  <a:pt x="1902" y="544"/>
                  <a:pt x="1906" y="541"/>
                  <a:pt x="1908" y="537"/>
                </a:cubicBezTo>
                <a:cubicBezTo>
                  <a:pt x="1910" y="533"/>
                  <a:pt x="1911" y="529"/>
                  <a:pt x="1910" y="526"/>
                </a:cubicBezTo>
                <a:cubicBezTo>
                  <a:pt x="1911" y="526"/>
                  <a:pt x="1912" y="526"/>
                  <a:pt x="1913" y="526"/>
                </a:cubicBezTo>
                <a:cubicBezTo>
                  <a:pt x="1923" y="523"/>
                  <a:pt x="1909" y="514"/>
                  <a:pt x="1928" y="514"/>
                </a:cubicBezTo>
                <a:cubicBezTo>
                  <a:pt x="1925" y="507"/>
                  <a:pt x="1926" y="501"/>
                  <a:pt x="1935" y="495"/>
                </a:cubicBezTo>
                <a:cubicBezTo>
                  <a:pt x="1933" y="482"/>
                  <a:pt x="1933" y="482"/>
                  <a:pt x="1933" y="482"/>
                </a:cubicBezTo>
                <a:cubicBezTo>
                  <a:pt x="1928" y="483"/>
                  <a:pt x="1928" y="483"/>
                  <a:pt x="1928" y="483"/>
                </a:cubicBezTo>
                <a:cubicBezTo>
                  <a:pt x="1926" y="480"/>
                  <a:pt x="1926" y="480"/>
                  <a:pt x="1926" y="480"/>
                </a:cubicBezTo>
                <a:cubicBezTo>
                  <a:pt x="1931" y="474"/>
                  <a:pt x="1934" y="474"/>
                  <a:pt x="1936" y="468"/>
                </a:cubicBezTo>
                <a:cubicBezTo>
                  <a:pt x="1940" y="455"/>
                  <a:pt x="1941" y="466"/>
                  <a:pt x="1946" y="461"/>
                </a:cubicBezTo>
                <a:cubicBezTo>
                  <a:pt x="1947" y="460"/>
                  <a:pt x="1947" y="460"/>
                  <a:pt x="1948" y="459"/>
                </a:cubicBezTo>
                <a:cubicBezTo>
                  <a:pt x="1957" y="460"/>
                  <a:pt x="1957" y="460"/>
                  <a:pt x="1957" y="460"/>
                </a:cubicBezTo>
                <a:cubicBezTo>
                  <a:pt x="1956" y="458"/>
                  <a:pt x="1956" y="458"/>
                  <a:pt x="1956" y="458"/>
                </a:cubicBezTo>
                <a:cubicBezTo>
                  <a:pt x="1959" y="456"/>
                  <a:pt x="1959" y="456"/>
                  <a:pt x="1959" y="456"/>
                </a:cubicBezTo>
                <a:cubicBezTo>
                  <a:pt x="1962" y="455"/>
                  <a:pt x="1962" y="455"/>
                  <a:pt x="1962" y="455"/>
                </a:cubicBezTo>
                <a:cubicBezTo>
                  <a:pt x="1968" y="457"/>
                  <a:pt x="1968" y="457"/>
                  <a:pt x="1968" y="457"/>
                </a:cubicBezTo>
                <a:cubicBezTo>
                  <a:pt x="1971" y="457"/>
                  <a:pt x="1971" y="457"/>
                  <a:pt x="1971" y="457"/>
                </a:cubicBezTo>
                <a:cubicBezTo>
                  <a:pt x="1970" y="460"/>
                  <a:pt x="1970" y="460"/>
                  <a:pt x="1970" y="460"/>
                </a:cubicBezTo>
                <a:cubicBezTo>
                  <a:pt x="1971" y="461"/>
                  <a:pt x="1971" y="461"/>
                  <a:pt x="1971" y="461"/>
                </a:cubicBezTo>
                <a:cubicBezTo>
                  <a:pt x="1973" y="459"/>
                  <a:pt x="1973" y="459"/>
                  <a:pt x="1973" y="459"/>
                </a:cubicBezTo>
                <a:cubicBezTo>
                  <a:pt x="1990" y="446"/>
                  <a:pt x="1990" y="446"/>
                  <a:pt x="1990" y="446"/>
                </a:cubicBezTo>
                <a:cubicBezTo>
                  <a:pt x="1992" y="444"/>
                  <a:pt x="1992" y="444"/>
                  <a:pt x="1992" y="444"/>
                </a:cubicBezTo>
                <a:cubicBezTo>
                  <a:pt x="1994" y="442"/>
                  <a:pt x="1994" y="442"/>
                  <a:pt x="1994" y="442"/>
                </a:cubicBezTo>
                <a:cubicBezTo>
                  <a:pt x="1994" y="442"/>
                  <a:pt x="1994" y="442"/>
                  <a:pt x="1994" y="443"/>
                </a:cubicBezTo>
                <a:cubicBezTo>
                  <a:pt x="1995" y="446"/>
                  <a:pt x="1995" y="443"/>
                  <a:pt x="1996" y="443"/>
                </a:cubicBezTo>
                <a:cubicBezTo>
                  <a:pt x="2000" y="442"/>
                  <a:pt x="2000" y="442"/>
                  <a:pt x="2001" y="441"/>
                </a:cubicBezTo>
                <a:cubicBezTo>
                  <a:pt x="2001" y="441"/>
                  <a:pt x="2001" y="441"/>
                  <a:pt x="2002" y="441"/>
                </a:cubicBezTo>
                <a:cubicBezTo>
                  <a:pt x="2004" y="440"/>
                  <a:pt x="2006" y="439"/>
                  <a:pt x="2008" y="437"/>
                </a:cubicBezTo>
                <a:cubicBezTo>
                  <a:pt x="2013" y="434"/>
                  <a:pt x="2015" y="433"/>
                  <a:pt x="2015" y="433"/>
                </a:cubicBezTo>
                <a:cubicBezTo>
                  <a:pt x="2016" y="434"/>
                  <a:pt x="2016" y="436"/>
                  <a:pt x="2022" y="436"/>
                </a:cubicBezTo>
                <a:cubicBezTo>
                  <a:pt x="2023" y="436"/>
                  <a:pt x="2023" y="436"/>
                  <a:pt x="2023" y="436"/>
                </a:cubicBezTo>
                <a:cubicBezTo>
                  <a:pt x="2027" y="436"/>
                  <a:pt x="2027" y="436"/>
                  <a:pt x="2027" y="436"/>
                </a:cubicBezTo>
                <a:cubicBezTo>
                  <a:pt x="2027" y="426"/>
                  <a:pt x="2027" y="426"/>
                  <a:pt x="2027" y="426"/>
                </a:cubicBezTo>
                <a:cubicBezTo>
                  <a:pt x="2023" y="426"/>
                  <a:pt x="2023" y="426"/>
                  <a:pt x="2023" y="426"/>
                </a:cubicBezTo>
                <a:cubicBezTo>
                  <a:pt x="2022" y="426"/>
                  <a:pt x="2022" y="426"/>
                  <a:pt x="2022" y="426"/>
                </a:cubicBezTo>
                <a:cubicBezTo>
                  <a:pt x="2022" y="421"/>
                  <a:pt x="2022" y="421"/>
                  <a:pt x="2022" y="421"/>
                </a:cubicBezTo>
                <a:cubicBezTo>
                  <a:pt x="2022" y="415"/>
                  <a:pt x="2018" y="414"/>
                  <a:pt x="2015" y="409"/>
                </a:cubicBezTo>
                <a:cubicBezTo>
                  <a:pt x="2015" y="409"/>
                  <a:pt x="2015" y="409"/>
                  <a:pt x="2015" y="409"/>
                </a:cubicBezTo>
                <a:cubicBezTo>
                  <a:pt x="2015" y="409"/>
                  <a:pt x="2015" y="409"/>
                  <a:pt x="2015" y="409"/>
                </a:cubicBezTo>
                <a:cubicBezTo>
                  <a:pt x="2023" y="412"/>
                  <a:pt x="2023" y="412"/>
                  <a:pt x="2023" y="412"/>
                </a:cubicBezTo>
                <a:cubicBezTo>
                  <a:pt x="2024" y="413"/>
                  <a:pt x="2024" y="413"/>
                  <a:pt x="2024" y="413"/>
                </a:cubicBezTo>
                <a:cubicBezTo>
                  <a:pt x="2029" y="402"/>
                  <a:pt x="2029" y="402"/>
                  <a:pt x="2029" y="402"/>
                </a:cubicBezTo>
                <a:cubicBezTo>
                  <a:pt x="2026" y="402"/>
                  <a:pt x="2026" y="402"/>
                  <a:pt x="2026" y="402"/>
                </a:cubicBezTo>
                <a:cubicBezTo>
                  <a:pt x="2025" y="389"/>
                  <a:pt x="2025" y="389"/>
                  <a:pt x="2025" y="389"/>
                </a:cubicBezTo>
                <a:cubicBezTo>
                  <a:pt x="2036" y="393"/>
                  <a:pt x="2036" y="393"/>
                  <a:pt x="2036" y="393"/>
                </a:cubicBezTo>
                <a:cubicBezTo>
                  <a:pt x="2033" y="393"/>
                  <a:pt x="2033" y="393"/>
                  <a:pt x="2033" y="393"/>
                </a:cubicBezTo>
                <a:cubicBezTo>
                  <a:pt x="2033" y="396"/>
                  <a:pt x="2033" y="396"/>
                  <a:pt x="2033" y="396"/>
                </a:cubicBezTo>
                <a:cubicBezTo>
                  <a:pt x="2038" y="399"/>
                  <a:pt x="2038" y="399"/>
                  <a:pt x="2038" y="399"/>
                </a:cubicBezTo>
                <a:cubicBezTo>
                  <a:pt x="2048" y="397"/>
                  <a:pt x="2048" y="397"/>
                  <a:pt x="2048" y="397"/>
                </a:cubicBezTo>
                <a:cubicBezTo>
                  <a:pt x="2050" y="403"/>
                  <a:pt x="2056" y="412"/>
                  <a:pt x="2063" y="413"/>
                </a:cubicBezTo>
                <a:cubicBezTo>
                  <a:pt x="2070" y="406"/>
                  <a:pt x="2070" y="406"/>
                  <a:pt x="2070" y="406"/>
                </a:cubicBezTo>
                <a:cubicBezTo>
                  <a:pt x="2072" y="406"/>
                  <a:pt x="2072" y="406"/>
                  <a:pt x="2072" y="406"/>
                </a:cubicBezTo>
                <a:cubicBezTo>
                  <a:pt x="2071" y="401"/>
                  <a:pt x="2071" y="401"/>
                  <a:pt x="2071" y="401"/>
                </a:cubicBezTo>
                <a:cubicBezTo>
                  <a:pt x="2081" y="397"/>
                  <a:pt x="2081" y="397"/>
                  <a:pt x="2081" y="397"/>
                </a:cubicBezTo>
                <a:cubicBezTo>
                  <a:pt x="2086" y="391"/>
                  <a:pt x="2086" y="391"/>
                  <a:pt x="2086" y="391"/>
                </a:cubicBezTo>
                <a:cubicBezTo>
                  <a:pt x="2086" y="390"/>
                  <a:pt x="2086" y="390"/>
                  <a:pt x="2086" y="390"/>
                </a:cubicBezTo>
                <a:lnTo>
                  <a:pt x="2078" y="387"/>
                </a:lnTo>
                <a:close/>
                <a:moveTo>
                  <a:pt x="1213" y="846"/>
                </a:moveTo>
                <a:cubicBezTo>
                  <a:pt x="1213" y="850"/>
                  <a:pt x="1213" y="850"/>
                  <a:pt x="1213" y="850"/>
                </a:cubicBezTo>
                <a:cubicBezTo>
                  <a:pt x="1213" y="854"/>
                  <a:pt x="1210" y="855"/>
                  <a:pt x="1206" y="856"/>
                </a:cubicBezTo>
                <a:cubicBezTo>
                  <a:pt x="1205" y="857"/>
                  <a:pt x="1204" y="857"/>
                  <a:pt x="1203" y="857"/>
                </a:cubicBezTo>
                <a:cubicBezTo>
                  <a:pt x="1200" y="855"/>
                  <a:pt x="1200" y="855"/>
                  <a:pt x="1200" y="855"/>
                </a:cubicBezTo>
                <a:cubicBezTo>
                  <a:pt x="1202" y="846"/>
                  <a:pt x="1202" y="846"/>
                  <a:pt x="1202" y="846"/>
                </a:cubicBezTo>
                <a:cubicBezTo>
                  <a:pt x="1206" y="846"/>
                  <a:pt x="1206" y="846"/>
                  <a:pt x="1206" y="846"/>
                </a:cubicBezTo>
                <a:cubicBezTo>
                  <a:pt x="1206" y="846"/>
                  <a:pt x="1206" y="846"/>
                  <a:pt x="1206" y="846"/>
                </a:cubicBezTo>
                <a:lnTo>
                  <a:pt x="1213" y="846"/>
                </a:lnTo>
                <a:close/>
                <a:moveTo>
                  <a:pt x="1217" y="436"/>
                </a:moveTo>
                <a:cubicBezTo>
                  <a:pt x="1217" y="432"/>
                  <a:pt x="1217" y="432"/>
                  <a:pt x="1217" y="432"/>
                </a:cubicBezTo>
                <a:cubicBezTo>
                  <a:pt x="1220" y="434"/>
                  <a:pt x="1220" y="434"/>
                  <a:pt x="1220" y="434"/>
                </a:cubicBezTo>
                <a:cubicBezTo>
                  <a:pt x="1223" y="436"/>
                  <a:pt x="1223" y="436"/>
                  <a:pt x="1223" y="436"/>
                </a:cubicBezTo>
                <a:cubicBezTo>
                  <a:pt x="1224" y="437"/>
                  <a:pt x="1224" y="437"/>
                  <a:pt x="1224" y="437"/>
                </a:cubicBezTo>
                <a:cubicBezTo>
                  <a:pt x="1223" y="439"/>
                  <a:pt x="1223" y="439"/>
                  <a:pt x="1223" y="439"/>
                </a:cubicBezTo>
                <a:cubicBezTo>
                  <a:pt x="1222" y="441"/>
                  <a:pt x="1222" y="441"/>
                  <a:pt x="1222" y="441"/>
                </a:cubicBezTo>
                <a:cubicBezTo>
                  <a:pt x="1223" y="441"/>
                  <a:pt x="1223" y="441"/>
                  <a:pt x="1223" y="441"/>
                </a:cubicBezTo>
                <a:cubicBezTo>
                  <a:pt x="1226" y="444"/>
                  <a:pt x="1226" y="444"/>
                  <a:pt x="1226" y="444"/>
                </a:cubicBezTo>
                <a:cubicBezTo>
                  <a:pt x="1225" y="447"/>
                  <a:pt x="1225" y="447"/>
                  <a:pt x="1225" y="447"/>
                </a:cubicBezTo>
                <a:cubicBezTo>
                  <a:pt x="1225" y="449"/>
                  <a:pt x="1225" y="449"/>
                  <a:pt x="1225" y="449"/>
                </a:cubicBezTo>
                <a:cubicBezTo>
                  <a:pt x="1223" y="447"/>
                  <a:pt x="1223" y="447"/>
                  <a:pt x="1223" y="447"/>
                </a:cubicBezTo>
                <a:cubicBezTo>
                  <a:pt x="1220" y="444"/>
                  <a:pt x="1220" y="444"/>
                  <a:pt x="1220" y="444"/>
                </a:cubicBezTo>
                <a:cubicBezTo>
                  <a:pt x="1215" y="439"/>
                  <a:pt x="1215" y="439"/>
                  <a:pt x="1215" y="439"/>
                </a:cubicBezTo>
                <a:lnTo>
                  <a:pt x="1217" y="436"/>
                </a:lnTo>
                <a:close/>
                <a:moveTo>
                  <a:pt x="1195" y="442"/>
                </a:moveTo>
                <a:cubicBezTo>
                  <a:pt x="1201" y="443"/>
                  <a:pt x="1201" y="443"/>
                  <a:pt x="1201" y="443"/>
                </a:cubicBezTo>
                <a:cubicBezTo>
                  <a:pt x="1200" y="445"/>
                  <a:pt x="1200" y="445"/>
                  <a:pt x="1200" y="445"/>
                </a:cubicBezTo>
                <a:cubicBezTo>
                  <a:pt x="1204" y="446"/>
                  <a:pt x="1206" y="447"/>
                  <a:pt x="1206" y="448"/>
                </a:cubicBezTo>
                <a:cubicBezTo>
                  <a:pt x="1207" y="449"/>
                  <a:pt x="1207" y="450"/>
                  <a:pt x="1208" y="453"/>
                </a:cubicBezTo>
                <a:cubicBezTo>
                  <a:pt x="1206" y="454"/>
                  <a:pt x="1206" y="454"/>
                  <a:pt x="1206" y="454"/>
                </a:cubicBezTo>
                <a:cubicBezTo>
                  <a:pt x="1203" y="456"/>
                  <a:pt x="1203" y="456"/>
                  <a:pt x="1203" y="456"/>
                </a:cubicBezTo>
                <a:cubicBezTo>
                  <a:pt x="1204" y="459"/>
                  <a:pt x="1204" y="459"/>
                  <a:pt x="1204" y="459"/>
                </a:cubicBezTo>
                <a:cubicBezTo>
                  <a:pt x="1198" y="460"/>
                  <a:pt x="1198" y="460"/>
                  <a:pt x="1198" y="460"/>
                </a:cubicBezTo>
                <a:cubicBezTo>
                  <a:pt x="1192" y="443"/>
                  <a:pt x="1192" y="443"/>
                  <a:pt x="1192" y="443"/>
                </a:cubicBezTo>
                <a:lnTo>
                  <a:pt x="1195" y="442"/>
                </a:lnTo>
                <a:close/>
                <a:moveTo>
                  <a:pt x="1223" y="610"/>
                </a:moveTo>
                <a:cubicBezTo>
                  <a:pt x="1222" y="610"/>
                  <a:pt x="1221" y="609"/>
                  <a:pt x="1220" y="609"/>
                </a:cubicBezTo>
                <a:cubicBezTo>
                  <a:pt x="1219" y="609"/>
                  <a:pt x="1217" y="609"/>
                  <a:pt x="1214" y="609"/>
                </a:cubicBezTo>
                <a:cubicBezTo>
                  <a:pt x="1213" y="609"/>
                  <a:pt x="1213" y="609"/>
                  <a:pt x="1213" y="609"/>
                </a:cubicBezTo>
                <a:cubicBezTo>
                  <a:pt x="1211" y="609"/>
                  <a:pt x="1208" y="609"/>
                  <a:pt x="1206" y="610"/>
                </a:cubicBezTo>
                <a:cubicBezTo>
                  <a:pt x="1202" y="611"/>
                  <a:pt x="1198" y="614"/>
                  <a:pt x="1195" y="618"/>
                </a:cubicBezTo>
                <a:cubicBezTo>
                  <a:pt x="1173" y="618"/>
                  <a:pt x="1173" y="618"/>
                  <a:pt x="1173" y="618"/>
                </a:cubicBezTo>
                <a:cubicBezTo>
                  <a:pt x="1173" y="616"/>
                  <a:pt x="1173" y="616"/>
                  <a:pt x="1173" y="616"/>
                </a:cubicBezTo>
                <a:cubicBezTo>
                  <a:pt x="1182" y="616"/>
                  <a:pt x="1182" y="616"/>
                  <a:pt x="1182" y="616"/>
                </a:cubicBezTo>
                <a:cubicBezTo>
                  <a:pt x="1182" y="612"/>
                  <a:pt x="1182" y="612"/>
                  <a:pt x="1182" y="612"/>
                </a:cubicBezTo>
                <a:cubicBezTo>
                  <a:pt x="1182" y="608"/>
                  <a:pt x="1180" y="608"/>
                  <a:pt x="1178" y="606"/>
                </a:cubicBezTo>
                <a:cubicBezTo>
                  <a:pt x="1186" y="600"/>
                  <a:pt x="1184" y="579"/>
                  <a:pt x="1201" y="577"/>
                </a:cubicBezTo>
                <a:cubicBezTo>
                  <a:pt x="1201" y="580"/>
                  <a:pt x="1201" y="580"/>
                  <a:pt x="1201" y="580"/>
                </a:cubicBezTo>
                <a:cubicBezTo>
                  <a:pt x="1205" y="580"/>
                  <a:pt x="1205" y="580"/>
                  <a:pt x="1205" y="580"/>
                </a:cubicBezTo>
                <a:cubicBezTo>
                  <a:pt x="1203" y="586"/>
                  <a:pt x="1203" y="586"/>
                  <a:pt x="1203" y="586"/>
                </a:cubicBezTo>
                <a:cubicBezTo>
                  <a:pt x="1206" y="589"/>
                  <a:pt x="1206" y="589"/>
                  <a:pt x="1206" y="589"/>
                </a:cubicBezTo>
                <a:cubicBezTo>
                  <a:pt x="1212" y="593"/>
                  <a:pt x="1212" y="593"/>
                  <a:pt x="1212" y="593"/>
                </a:cubicBezTo>
                <a:cubicBezTo>
                  <a:pt x="1219" y="589"/>
                  <a:pt x="1219" y="589"/>
                  <a:pt x="1219" y="589"/>
                </a:cubicBezTo>
                <a:cubicBezTo>
                  <a:pt x="1218" y="581"/>
                  <a:pt x="1218" y="581"/>
                  <a:pt x="1218" y="581"/>
                </a:cubicBezTo>
                <a:cubicBezTo>
                  <a:pt x="1220" y="580"/>
                  <a:pt x="1220" y="580"/>
                  <a:pt x="1220" y="580"/>
                </a:cubicBezTo>
                <a:cubicBezTo>
                  <a:pt x="1223" y="579"/>
                  <a:pt x="1223" y="579"/>
                  <a:pt x="1223" y="579"/>
                </a:cubicBezTo>
                <a:cubicBezTo>
                  <a:pt x="1234" y="573"/>
                  <a:pt x="1234" y="573"/>
                  <a:pt x="1234" y="573"/>
                </a:cubicBezTo>
                <a:cubicBezTo>
                  <a:pt x="1236" y="574"/>
                  <a:pt x="1236" y="574"/>
                  <a:pt x="1236" y="574"/>
                </a:cubicBezTo>
                <a:cubicBezTo>
                  <a:pt x="1235" y="575"/>
                  <a:pt x="1235" y="575"/>
                  <a:pt x="1235" y="575"/>
                </a:cubicBezTo>
                <a:cubicBezTo>
                  <a:pt x="1237" y="582"/>
                  <a:pt x="1237" y="582"/>
                  <a:pt x="1237" y="582"/>
                </a:cubicBezTo>
                <a:cubicBezTo>
                  <a:pt x="1230" y="585"/>
                  <a:pt x="1230" y="585"/>
                  <a:pt x="1230" y="585"/>
                </a:cubicBezTo>
                <a:cubicBezTo>
                  <a:pt x="1232" y="592"/>
                  <a:pt x="1226" y="588"/>
                  <a:pt x="1235" y="592"/>
                </a:cubicBezTo>
                <a:cubicBezTo>
                  <a:pt x="1244" y="595"/>
                  <a:pt x="1237" y="597"/>
                  <a:pt x="1247" y="598"/>
                </a:cubicBezTo>
                <a:cubicBezTo>
                  <a:pt x="1246" y="601"/>
                  <a:pt x="1246" y="601"/>
                  <a:pt x="1246" y="601"/>
                </a:cubicBezTo>
                <a:cubicBezTo>
                  <a:pt x="1252" y="603"/>
                  <a:pt x="1252" y="603"/>
                  <a:pt x="1252" y="603"/>
                </a:cubicBezTo>
                <a:cubicBezTo>
                  <a:pt x="1252" y="606"/>
                  <a:pt x="1252" y="606"/>
                  <a:pt x="1252" y="606"/>
                </a:cubicBezTo>
                <a:cubicBezTo>
                  <a:pt x="1249" y="606"/>
                  <a:pt x="1249" y="606"/>
                  <a:pt x="1249" y="606"/>
                </a:cubicBezTo>
                <a:cubicBezTo>
                  <a:pt x="1255" y="613"/>
                  <a:pt x="1255" y="613"/>
                  <a:pt x="1255" y="613"/>
                </a:cubicBezTo>
                <a:cubicBezTo>
                  <a:pt x="1236" y="622"/>
                  <a:pt x="1234" y="613"/>
                  <a:pt x="1223" y="610"/>
                </a:cubicBezTo>
                <a:close/>
                <a:moveTo>
                  <a:pt x="1319" y="622"/>
                </a:moveTo>
                <a:cubicBezTo>
                  <a:pt x="1322" y="622"/>
                  <a:pt x="1322" y="622"/>
                  <a:pt x="1322" y="622"/>
                </a:cubicBezTo>
                <a:cubicBezTo>
                  <a:pt x="1323" y="622"/>
                  <a:pt x="1323" y="622"/>
                  <a:pt x="1323" y="622"/>
                </a:cubicBezTo>
                <a:cubicBezTo>
                  <a:pt x="1324" y="626"/>
                  <a:pt x="1325" y="626"/>
                  <a:pt x="1325" y="630"/>
                </a:cubicBezTo>
                <a:cubicBezTo>
                  <a:pt x="1325" y="642"/>
                  <a:pt x="1325" y="642"/>
                  <a:pt x="1325" y="642"/>
                </a:cubicBezTo>
                <a:cubicBezTo>
                  <a:pt x="1324" y="642"/>
                  <a:pt x="1323" y="642"/>
                  <a:pt x="1322" y="642"/>
                </a:cubicBezTo>
                <a:cubicBezTo>
                  <a:pt x="1319" y="642"/>
                  <a:pt x="1317" y="643"/>
                  <a:pt x="1315" y="643"/>
                </a:cubicBezTo>
                <a:cubicBezTo>
                  <a:pt x="1312" y="644"/>
                  <a:pt x="1310" y="644"/>
                  <a:pt x="1309" y="644"/>
                </a:cubicBezTo>
                <a:cubicBezTo>
                  <a:pt x="1308" y="644"/>
                  <a:pt x="1307" y="643"/>
                  <a:pt x="1306" y="642"/>
                </a:cubicBezTo>
                <a:cubicBezTo>
                  <a:pt x="1306" y="642"/>
                  <a:pt x="1306" y="642"/>
                  <a:pt x="1306" y="642"/>
                </a:cubicBezTo>
                <a:cubicBezTo>
                  <a:pt x="1306" y="642"/>
                  <a:pt x="1306" y="642"/>
                  <a:pt x="1306" y="642"/>
                </a:cubicBezTo>
                <a:cubicBezTo>
                  <a:pt x="1306" y="642"/>
                  <a:pt x="1306" y="642"/>
                  <a:pt x="1306" y="642"/>
                </a:cubicBezTo>
                <a:cubicBezTo>
                  <a:pt x="1306" y="642"/>
                  <a:pt x="1306" y="642"/>
                  <a:pt x="1306" y="642"/>
                </a:cubicBezTo>
                <a:cubicBezTo>
                  <a:pt x="1306" y="642"/>
                  <a:pt x="1306" y="642"/>
                  <a:pt x="1306" y="642"/>
                </a:cubicBezTo>
                <a:cubicBezTo>
                  <a:pt x="1306" y="642"/>
                  <a:pt x="1306" y="642"/>
                  <a:pt x="1306" y="642"/>
                </a:cubicBezTo>
                <a:cubicBezTo>
                  <a:pt x="1305" y="642"/>
                  <a:pt x="1305" y="642"/>
                  <a:pt x="1305" y="642"/>
                </a:cubicBezTo>
                <a:cubicBezTo>
                  <a:pt x="1305" y="642"/>
                  <a:pt x="1305" y="642"/>
                  <a:pt x="1305" y="642"/>
                </a:cubicBezTo>
                <a:cubicBezTo>
                  <a:pt x="1305" y="642"/>
                  <a:pt x="1305" y="642"/>
                  <a:pt x="1305" y="642"/>
                </a:cubicBezTo>
                <a:cubicBezTo>
                  <a:pt x="1305" y="642"/>
                  <a:pt x="1305" y="642"/>
                  <a:pt x="1305" y="642"/>
                </a:cubicBezTo>
                <a:cubicBezTo>
                  <a:pt x="1305" y="642"/>
                  <a:pt x="1305" y="642"/>
                  <a:pt x="1305" y="642"/>
                </a:cubicBezTo>
                <a:cubicBezTo>
                  <a:pt x="1305" y="642"/>
                  <a:pt x="1305" y="642"/>
                  <a:pt x="1305" y="642"/>
                </a:cubicBezTo>
                <a:cubicBezTo>
                  <a:pt x="1305" y="641"/>
                  <a:pt x="1305" y="641"/>
                  <a:pt x="1305" y="641"/>
                </a:cubicBezTo>
                <a:cubicBezTo>
                  <a:pt x="1305" y="641"/>
                  <a:pt x="1305" y="641"/>
                  <a:pt x="1305" y="641"/>
                </a:cubicBezTo>
                <a:cubicBezTo>
                  <a:pt x="1305" y="641"/>
                  <a:pt x="1305" y="641"/>
                  <a:pt x="1305" y="641"/>
                </a:cubicBezTo>
                <a:cubicBezTo>
                  <a:pt x="1305" y="641"/>
                  <a:pt x="1305" y="641"/>
                  <a:pt x="1305" y="641"/>
                </a:cubicBezTo>
                <a:cubicBezTo>
                  <a:pt x="1304" y="641"/>
                  <a:pt x="1304" y="641"/>
                  <a:pt x="1304" y="641"/>
                </a:cubicBezTo>
                <a:cubicBezTo>
                  <a:pt x="1304" y="641"/>
                  <a:pt x="1304" y="641"/>
                  <a:pt x="1304" y="641"/>
                </a:cubicBezTo>
                <a:cubicBezTo>
                  <a:pt x="1304" y="641"/>
                  <a:pt x="1304" y="641"/>
                  <a:pt x="1304" y="641"/>
                </a:cubicBezTo>
                <a:cubicBezTo>
                  <a:pt x="1304" y="641"/>
                  <a:pt x="1304" y="641"/>
                  <a:pt x="1304" y="641"/>
                </a:cubicBezTo>
                <a:cubicBezTo>
                  <a:pt x="1304" y="641"/>
                  <a:pt x="1304" y="641"/>
                  <a:pt x="1304" y="641"/>
                </a:cubicBezTo>
                <a:cubicBezTo>
                  <a:pt x="1304" y="641"/>
                  <a:pt x="1304" y="641"/>
                  <a:pt x="1304" y="641"/>
                </a:cubicBezTo>
                <a:cubicBezTo>
                  <a:pt x="1304" y="641"/>
                  <a:pt x="1304" y="641"/>
                  <a:pt x="1304" y="641"/>
                </a:cubicBezTo>
                <a:cubicBezTo>
                  <a:pt x="1304" y="641"/>
                  <a:pt x="1304" y="641"/>
                  <a:pt x="1304" y="641"/>
                </a:cubicBezTo>
                <a:cubicBezTo>
                  <a:pt x="1304" y="641"/>
                  <a:pt x="1304" y="641"/>
                  <a:pt x="1304" y="641"/>
                </a:cubicBezTo>
                <a:cubicBezTo>
                  <a:pt x="1304" y="641"/>
                  <a:pt x="1304" y="641"/>
                  <a:pt x="1304" y="641"/>
                </a:cubicBezTo>
                <a:cubicBezTo>
                  <a:pt x="1304" y="641"/>
                  <a:pt x="1304" y="641"/>
                  <a:pt x="1304" y="641"/>
                </a:cubicBezTo>
                <a:cubicBezTo>
                  <a:pt x="1304" y="641"/>
                  <a:pt x="1304" y="641"/>
                  <a:pt x="1304" y="641"/>
                </a:cubicBezTo>
                <a:cubicBezTo>
                  <a:pt x="1302" y="640"/>
                  <a:pt x="1300" y="638"/>
                  <a:pt x="1299" y="636"/>
                </a:cubicBezTo>
                <a:cubicBezTo>
                  <a:pt x="1298" y="635"/>
                  <a:pt x="1297" y="634"/>
                  <a:pt x="1297" y="633"/>
                </a:cubicBezTo>
                <a:cubicBezTo>
                  <a:pt x="1297" y="630"/>
                  <a:pt x="1297" y="630"/>
                  <a:pt x="1297" y="630"/>
                </a:cubicBezTo>
                <a:cubicBezTo>
                  <a:pt x="1297" y="627"/>
                  <a:pt x="1298" y="626"/>
                  <a:pt x="1299" y="625"/>
                </a:cubicBezTo>
                <a:cubicBezTo>
                  <a:pt x="1300" y="624"/>
                  <a:pt x="1301" y="623"/>
                  <a:pt x="1302" y="622"/>
                </a:cubicBezTo>
                <a:cubicBezTo>
                  <a:pt x="1301" y="619"/>
                  <a:pt x="1300" y="617"/>
                  <a:pt x="1299" y="615"/>
                </a:cubicBezTo>
                <a:cubicBezTo>
                  <a:pt x="1298" y="613"/>
                  <a:pt x="1296" y="611"/>
                  <a:pt x="1295" y="609"/>
                </a:cubicBezTo>
                <a:cubicBezTo>
                  <a:pt x="1291" y="604"/>
                  <a:pt x="1287" y="598"/>
                  <a:pt x="1287" y="586"/>
                </a:cubicBezTo>
                <a:cubicBezTo>
                  <a:pt x="1297" y="584"/>
                  <a:pt x="1289" y="577"/>
                  <a:pt x="1295" y="575"/>
                </a:cubicBezTo>
                <a:cubicBezTo>
                  <a:pt x="1296" y="575"/>
                  <a:pt x="1297" y="575"/>
                  <a:pt x="1299" y="575"/>
                </a:cubicBezTo>
                <a:cubicBezTo>
                  <a:pt x="1300" y="575"/>
                  <a:pt x="1300" y="575"/>
                  <a:pt x="1300" y="575"/>
                </a:cubicBezTo>
                <a:cubicBezTo>
                  <a:pt x="1302" y="575"/>
                  <a:pt x="1303" y="575"/>
                  <a:pt x="1304" y="575"/>
                </a:cubicBezTo>
                <a:cubicBezTo>
                  <a:pt x="1304" y="575"/>
                  <a:pt x="1304" y="575"/>
                  <a:pt x="1304" y="575"/>
                </a:cubicBezTo>
                <a:cubicBezTo>
                  <a:pt x="1304" y="575"/>
                  <a:pt x="1304" y="575"/>
                  <a:pt x="1304" y="575"/>
                </a:cubicBezTo>
                <a:cubicBezTo>
                  <a:pt x="1304" y="575"/>
                  <a:pt x="1304" y="575"/>
                  <a:pt x="1304" y="575"/>
                </a:cubicBezTo>
                <a:cubicBezTo>
                  <a:pt x="1304" y="575"/>
                  <a:pt x="1304" y="575"/>
                  <a:pt x="1304" y="575"/>
                </a:cubicBezTo>
                <a:cubicBezTo>
                  <a:pt x="1304" y="575"/>
                  <a:pt x="1304" y="575"/>
                  <a:pt x="1304" y="575"/>
                </a:cubicBezTo>
                <a:cubicBezTo>
                  <a:pt x="1304" y="575"/>
                  <a:pt x="1304" y="575"/>
                  <a:pt x="1304" y="575"/>
                </a:cubicBezTo>
                <a:cubicBezTo>
                  <a:pt x="1304" y="575"/>
                  <a:pt x="1304" y="575"/>
                  <a:pt x="1304" y="575"/>
                </a:cubicBezTo>
                <a:cubicBezTo>
                  <a:pt x="1304" y="575"/>
                  <a:pt x="1304" y="575"/>
                  <a:pt x="1304" y="575"/>
                </a:cubicBezTo>
                <a:cubicBezTo>
                  <a:pt x="1304" y="575"/>
                  <a:pt x="1304" y="575"/>
                  <a:pt x="1304" y="575"/>
                </a:cubicBezTo>
                <a:cubicBezTo>
                  <a:pt x="1304" y="575"/>
                  <a:pt x="1304" y="575"/>
                  <a:pt x="1304" y="575"/>
                </a:cubicBezTo>
                <a:cubicBezTo>
                  <a:pt x="1304" y="575"/>
                  <a:pt x="1304" y="575"/>
                  <a:pt x="1304" y="575"/>
                </a:cubicBezTo>
                <a:cubicBezTo>
                  <a:pt x="1305" y="575"/>
                  <a:pt x="1305" y="575"/>
                  <a:pt x="1305" y="575"/>
                </a:cubicBezTo>
                <a:cubicBezTo>
                  <a:pt x="1305" y="575"/>
                  <a:pt x="1305" y="575"/>
                  <a:pt x="1305" y="575"/>
                </a:cubicBezTo>
                <a:cubicBezTo>
                  <a:pt x="1305" y="575"/>
                  <a:pt x="1305" y="575"/>
                  <a:pt x="1305" y="575"/>
                </a:cubicBezTo>
                <a:cubicBezTo>
                  <a:pt x="1305" y="575"/>
                  <a:pt x="1305" y="575"/>
                  <a:pt x="1305" y="575"/>
                </a:cubicBezTo>
                <a:cubicBezTo>
                  <a:pt x="1305" y="574"/>
                  <a:pt x="1305" y="574"/>
                  <a:pt x="1305" y="574"/>
                </a:cubicBezTo>
                <a:cubicBezTo>
                  <a:pt x="1305" y="574"/>
                  <a:pt x="1305" y="574"/>
                  <a:pt x="1305" y="574"/>
                </a:cubicBezTo>
                <a:cubicBezTo>
                  <a:pt x="1305" y="574"/>
                  <a:pt x="1305" y="574"/>
                  <a:pt x="1305" y="574"/>
                </a:cubicBezTo>
                <a:cubicBezTo>
                  <a:pt x="1305" y="574"/>
                  <a:pt x="1305" y="574"/>
                  <a:pt x="1305" y="574"/>
                </a:cubicBezTo>
                <a:cubicBezTo>
                  <a:pt x="1305" y="574"/>
                  <a:pt x="1305" y="574"/>
                  <a:pt x="1305" y="574"/>
                </a:cubicBezTo>
                <a:cubicBezTo>
                  <a:pt x="1305" y="574"/>
                  <a:pt x="1305" y="574"/>
                  <a:pt x="1305" y="574"/>
                </a:cubicBezTo>
                <a:cubicBezTo>
                  <a:pt x="1306" y="574"/>
                  <a:pt x="1306" y="574"/>
                  <a:pt x="1306" y="574"/>
                </a:cubicBezTo>
                <a:cubicBezTo>
                  <a:pt x="1306" y="574"/>
                  <a:pt x="1306" y="574"/>
                  <a:pt x="1306" y="574"/>
                </a:cubicBezTo>
                <a:cubicBezTo>
                  <a:pt x="1306" y="574"/>
                  <a:pt x="1306" y="574"/>
                  <a:pt x="1306" y="574"/>
                </a:cubicBezTo>
                <a:cubicBezTo>
                  <a:pt x="1306" y="574"/>
                  <a:pt x="1306" y="574"/>
                  <a:pt x="1306" y="574"/>
                </a:cubicBezTo>
                <a:cubicBezTo>
                  <a:pt x="1306" y="574"/>
                  <a:pt x="1306" y="574"/>
                  <a:pt x="1306" y="574"/>
                </a:cubicBezTo>
                <a:cubicBezTo>
                  <a:pt x="1306" y="574"/>
                  <a:pt x="1306" y="574"/>
                  <a:pt x="1306" y="574"/>
                </a:cubicBezTo>
                <a:cubicBezTo>
                  <a:pt x="1306" y="574"/>
                  <a:pt x="1306" y="574"/>
                  <a:pt x="1306" y="574"/>
                </a:cubicBezTo>
                <a:cubicBezTo>
                  <a:pt x="1308" y="573"/>
                  <a:pt x="1308" y="571"/>
                  <a:pt x="1315" y="571"/>
                </a:cubicBezTo>
                <a:cubicBezTo>
                  <a:pt x="1316" y="571"/>
                  <a:pt x="1318" y="571"/>
                  <a:pt x="1320" y="571"/>
                </a:cubicBezTo>
                <a:cubicBezTo>
                  <a:pt x="1319" y="573"/>
                  <a:pt x="1319" y="573"/>
                  <a:pt x="1319" y="573"/>
                </a:cubicBezTo>
                <a:cubicBezTo>
                  <a:pt x="1322" y="574"/>
                  <a:pt x="1322" y="574"/>
                  <a:pt x="1322" y="574"/>
                </a:cubicBezTo>
                <a:cubicBezTo>
                  <a:pt x="1323" y="575"/>
                  <a:pt x="1323" y="575"/>
                  <a:pt x="1323" y="575"/>
                </a:cubicBezTo>
                <a:cubicBezTo>
                  <a:pt x="1328" y="586"/>
                  <a:pt x="1328" y="586"/>
                  <a:pt x="1328" y="586"/>
                </a:cubicBezTo>
                <a:cubicBezTo>
                  <a:pt x="1326" y="585"/>
                  <a:pt x="1324" y="585"/>
                  <a:pt x="1322" y="584"/>
                </a:cubicBezTo>
                <a:cubicBezTo>
                  <a:pt x="1320" y="584"/>
                  <a:pt x="1318" y="583"/>
                  <a:pt x="1315" y="583"/>
                </a:cubicBezTo>
                <a:cubicBezTo>
                  <a:pt x="1315" y="583"/>
                  <a:pt x="1315" y="583"/>
                  <a:pt x="1315" y="583"/>
                </a:cubicBezTo>
                <a:cubicBezTo>
                  <a:pt x="1314" y="583"/>
                  <a:pt x="1310" y="587"/>
                  <a:pt x="1308" y="588"/>
                </a:cubicBezTo>
                <a:cubicBezTo>
                  <a:pt x="1309" y="593"/>
                  <a:pt x="1309" y="600"/>
                  <a:pt x="1315" y="602"/>
                </a:cubicBezTo>
                <a:cubicBezTo>
                  <a:pt x="1316" y="602"/>
                  <a:pt x="1317" y="603"/>
                  <a:pt x="1318" y="603"/>
                </a:cubicBezTo>
                <a:cubicBezTo>
                  <a:pt x="1314" y="610"/>
                  <a:pt x="1318" y="609"/>
                  <a:pt x="1322" y="611"/>
                </a:cubicBezTo>
                <a:cubicBezTo>
                  <a:pt x="1325" y="612"/>
                  <a:pt x="1327" y="614"/>
                  <a:pt x="1330" y="618"/>
                </a:cubicBezTo>
                <a:cubicBezTo>
                  <a:pt x="1322" y="618"/>
                  <a:pt x="1322" y="618"/>
                  <a:pt x="1322" y="618"/>
                </a:cubicBezTo>
                <a:cubicBezTo>
                  <a:pt x="1318" y="618"/>
                  <a:pt x="1318" y="618"/>
                  <a:pt x="1318" y="618"/>
                </a:cubicBezTo>
                <a:lnTo>
                  <a:pt x="1319" y="622"/>
                </a:lnTo>
                <a:close/>
                <a:moveTo>
                  <a:pt x="1361" y="596"/>
                </a:moveTo>
                <a:cubicBezTo>
                  <a:pt x="1360" y="596"/>
                  <a:pt x="1360" y="596"/>
                  <a:pt x="1360" y="596"/>
                </a:cubicBezTo>
                <a:cubicBezTo>
                  <a:pt x="1355" y="597"/>
                  <a:pt x="1355" y="597"/>
                  <a:pt x="1355" y="597"/>
                </a:cubicBezTo>
                <a:cubicBezTo>
                  <a:pt x="1354" y="597"/>
                  <a:pt x="1354" y="597"/>
                  <a:pt x="1354" y="597"/>
                </a:cubicBezTo>
                <a:cubicBezTo>
                  <a:pt x="1347" y="597"/>
                  <a:pt x="1349" y="585"/>
                  <a:pt x="1355" y="580"/>
                </a:cubicBezTo>
                <a:cubicBezTo>
                  <a:pt x="1357" y="579"/>
                  <a:pt x="1359" y="579"/>
                  <a:pt x="1361" y="579"/>
                </a:cubicBezTo>
                <a:cubicBezTo>
                  <a:pt x="1363" y="580"/>
                  <a:pt x="1365" y="582"/>
                  <a:pt x="1367" y="586"/>
                </a:cubicBezTo>
                <a:lnTo>
                  <a:pt x="1361" y="596"/>
                </a:lnTo>
                <a:close/>
                <a:moveTo>
                  <a:pt x="1457" y="373"/>
                </a:moveTo>
                <a:cubicBezTo>
                  <a:pt x="1456" y="372"/>
                  <a:pt x="1455" y="372"/>
                  <a:pt x="1453" y="372"/>
                </a:cubicBezTo>
                <a:cubicBezTo>
                  <a:pt x="1454" y="366"/>
                  <a:pt x="1454" y="366"/>
                  <a:pt x="1454" y="366"/>
                </a:cubicBezTo>
                <a:cubicBezTo>
                  <a:pt x="1456" y="367"/>
                  <a:pt x="1457" y="367"/>
                  <a:pt x="1457" y="367"/>
                </a:cubicBezTo>
                <a:cubicBezTo>
                  <a:pt x="1458" y="368"/>
                  <a:pt x="1458" y="368"/>
                  <a:pt x="1457" y="369"/>
                </a:cubicBezTo>
                <a:cubicBezTo>
                  <a:pt x="1457" y="369"/>
                  <a:pt x="1456" y="370"/>
                  <a:pt x="1456" y="370"/>
                </a:cubicBezTo>
                <a:cubicBezTo>
                  <a:pt x="1457" y="370"/>
                  <a:pt x="1457" y="370"/>
                  <a:pt x="1457" y="370"/>
                </a:cubicBezTo>
                <a:cubicBezTo>
                  <a:pt x="1461" y="370"/>
                  <a:pt x="1461" y="370"/>
                  <a:pt x="1461" y="370"/>
                </a:cubicBezTo>
                <a:cubicBezTo>
                  <a:pt x="1458" y="374"/>
                  <a:pt x="1460" y="373"/>
                  <a:pt x="1457" y="373"/>
                </a:cubicBezTo>
                <a:close/>
                <a:moveTo>
                  <a:pt x="1634" y="509"/>
                </a:moveTo>
                <a:cubicBezTo>
                  <a:pt x="1635" y="511"/>
                  <a:pt x="1635" y="513"/>
                  <a:pt x="1634" y="515"/>
                </a:cubicBezTo>
                <a:cubicBezTo>
                  <a:pt x="1634" y="517"/>
                  <a:pt x="1632" y="519"/>
                  <a:pt x="1630" y="523"/>
                </a:cubicBezTo>
                <a:cubicBezTo>
                  <a:pt x="1629" y="524"/>
                  <a:pt x="1623" y="528"/>
                  <a:pt x="1618" y="531"/>
                </a:cubicBezTo>
                <a:cubicBezTo>
                  <a:pt x="1617" y="531"/>
                  <a:pt x="1616" y="532"/>
                  <a:pt x="1615" y="532"/>
                </a:cubicBezTo>
                <a:cubicBezTo>
                  <a:pt x="1614" y="533"/>
                  <a:pt x="1613" y="534"/>
                  <a:pt x="1612" y="534"/>
                </a:cubicBezTo>
                <a:cubicBezTo>
                  <a:pt x="1615" y="531"/>
                  <a:pt x="1615" y="531"/>
                  <a:pt x="1615" y="531"/>
                </a:cubicBezTo>
                <a:cubicBezTo>
                  <a:pt x="1618" y="529"/>
                  <a:pt x="1618" y="529"/>
                  <a:pt x="1618" y="529"/>
                </a:cubicBezTo>
                <a:cubicBezTo>
                  <a:pt x="1618" y="529"/>
                  <a:pt x="1618" y="529"/>
                  <a:pt x="1618" y="529"/>
                </a:cubicBezTo>
                <a:cubicBezTo>
                  <a:pt x="1618" y="527"/>
                  <a:pt x="1618" y="527"/>
                  <a:pt x="1618" y="527"/>
                </a:cubicBezTo>
                <a:cubicBezTo>
                  <a:pt x="1617" y="526"/>
                  <a:pt x="1617" y="526"/>
                  <a:pt x="1617" y="526"/>
                </a:cubicBezTo>
                <a:cubicBezTo>
                  <a:pt x="1617" y="526"/>
                  <a:pt x="1617" y="526"/>
                  <a:pt x="1618" y="526"/>
                </a:cubicBezTo>
                <a:cubicBezTo>
                  <a:pt x="1625" y="525"/>
                  <a:pt x="1632" y="512"/>
                  <a:pt x="1631" y="509"/>
                </a:cubicBezTo>
                <a:cubicBezTo>
                  <a:pt x="1634" y="505"/>
                  <a:pt x="1634" y="505"/>
                  <a:pt x="1634" y="505"/>
                </a:cubicBezTo>
                <a:cubicBezTo>
                  <a:pt x="1636" y="504"/>
                  <a:pt x="1636" y="504"/>
                  <a:pt x="1636" y="504"/>
                </a:cubicBezTo>
                <a:cubicBezTo>
                  <a:pt x="1637" y="505"/>
                  <a:pt x="1637" y="505"/>
                  <a:pt x="1637" y="505"/>
                </a:cubicBezTo>
                <a:cubicBezTo>
                  <a:pt x="1634" y="507"/>
                  <a:pt x="1634" y="507"/>
                  <a:pt x="1634" y="507"/>
                </a:cubicBezTo>
                <a:cubicBezTo>
                  <a:pt x="1634" y="507"/>
                  <a:pt x="1634" y="507"/>
                  <a:pt x="1634" y="507"/>
                </a:cubicBezTo>
                <a:cubicBezTo>
                  <a:pt x="1634" y="508"/>
                  <a:pt x="1634" y="508"/>
                  <a:pt x="1634" y="509"/>
                </a:cubicBezTo>
                <a:close/>
                <a:moveTo>
                  <a:pt x="2023" y="327"/>
                </a:moveTo>
                <a:cubicBezTo>
                  <a:pt x="2030" y="324"/>
                  <a:pt x="2030" y="324"/>
                  <a:pt x="2030" y="324"/>
                </a:cubicBezTo>
                <a:cubicBezTo>
                  <a:pt x="2035" y="326"/>
                  <a:pt x="2035" y="326"/>
                  <a:pt x="2035" y="326"/>
                </a:cubicBezTo>
                <a:cubicBezTo>
                  <a:pt x="2047" y="319"/>
                  <a:pt x="2047" y="319"/>
                  <a:pt x="2047" y="319"/>
                </a:cubicBezTo>
                <a:cubicBezTo>
                  <a:pt x="2040" y="313"/>
                  <a:pt x="2040" y="313"/>
                  <a:pt x="2040" y="313"/>
                </a:cubicBezTo>
                <a:cubicBezTo>
                  <a:pt x="2027" y="316"/>
                  <a:pt x="2027" y="316"/>
                  <a:pt x="2027" y="316"/>
                </a:cubicBezTo>
                <a:cubicBezTo>
                  <a:pt x="2023" y="318"/>
                  <a:pt x="2023" y="318"/>
                  <a:pt x="2023" y="318"/>
                </a:cubicBezTo>
                <a:cubicBezTo>
                  <a:pt x="2020" y="320"/>
                  <a:pt x="2020" y="320"/>
                  <a:pt x="2020" y="320"/>
                </a:cubicBezTo>
                <a:cubicBezTo>
                  <a:pt x="2023" y="325"/>
                  <a:pt x="2023" y="325"/>
                  <a:pt x="2023" y="325"/>
                </a:cubicBezTo>
                <a:lnTo>
                  <a:pt x="2023" y="327"/>
                </a:lnTo>
                <a:close/>
                <a:moveTo>
                  <a:pt x="2017" y="1055"/>
                </a:moveTo>
                <a:cubicBezTo>
                  <a:pt x="2015" y="1055"/>
                  <a:pt x="2015" y="1055"/>
                  <a:pt x="2015" y="1055"/>
                </a:cubicBezTo>
                <a:cubicBezTo>
                  <a:pt x="2012" y="1055"/>
                  <a:pt x="2012" y="1055"/>
                  <a:pt x="2012" y="1055"/>
                </a:cubicBezTo>
                <a:cubicBezTo>
                  <a:pt x="2005" y="1055"/>
                  <a:pt x="2006" y="1049"/>
                  <a:pt x="2007" y="1046"/>
                </a:cubicBezTo>
                <a:cubicBezTo>
                  <a:pt x="2003" y="1047"/>
                  <a:pt x="2003" y="1047"/>
                  <a:pt x="2003" y="1047"/>
                </a:cubicBezTo>
                <a:cubicBezTo>
                  <a:pt x="2002" y="1047"/>
                  <a:pt x="2002" y="1048"/>
                  <a:pt x="2002" y="1048"/>
                </a:cubicBezTo>
                <a:cubicBezTo>
                  <a:pt x="2002" y="1048"/>
                  <a:pt x="2002" y="1048"/>
                  <a:pt x="2002" y="1048"/>
                </a:cubicBezTo>
                <a:cubicBezTo>
                  <a:pt x="2002" y="1047"/>
                  <a:pt x="2003" y="1047"/>
                  <a:pt x="2003" y="1047"/>
                </a:cubicBezTo>
                <a:cubicBezTo>
                  <a:pt x="2002" y="1047"/>
                  <a:pt x="2002" y="1047"/>
                  <a:pt x="2002" y="1047"/>
                </a:cubicBezTo>
                <a:cubicBezTo>
                  <a:pt x="2000" y="1048"/>
                  <a:pt x="2000" y="1048"/>
                  <a:pt x="2000" y="1048"/>
                </a:cubicBezTo>
                <a:cubicBezTo>
                  <a:pt x="1999" y="1038"/>
                  <a:pt x="1999" y="1038"/>
                  <a:pt x="1999" y="1038"/>
                </a:cubicBezTo>
                <a:cubicBezTo>
                  <a:pt x="1990" y="1032"/>
                  <a:pt x="1990" y="1032"/>
                  <a:pt x="1990" y="1032"/>
                </a:cubicBezTo>
                <a:cubicBezTo>
                  <a:pt x="1989" y="1031"/>
                  <a:pt x="1989" y="1031"/>
                  <a:pt x="1989" y="1031"/>
                </a:cubicBezTo>
                <a:cubicBezTo>
                  <a:pt x="1988" y="1033"/>
                  <a:pt x="1988" y="1036"/>
                  <a:pt x="1990" y="1038"/>
                </a:cubicBezTo>
                <a:cubicBezTo>
                  <a:pt x="1993" y="1044"/>
                  <a:pt x="2000" y="1051"/>
                  <a:pt x="2000" y="1055"/>
                </a:cubicBezTo>
                <a:cubicBezTo>
                  <a:pt x="2000" y="1061"/>
                  <a:pt x="1999" y="1061"/>
                  <a:pt x="1995" y="1065"/>
                </a:cubicBezTo>
                <a:cubicBezTo>
                  <a:pt x="2002" y="1072"/>
                  <a:pt x="2002" y="1072"/>
                  <a:pt x="2002" y="1072"/>
                </a:cubicBezTo>
                <a:cubicBezTo>
                  <a:pt x="2003" y="1073"/>
                  <a:pt x="2003" y="1073"/>
                  <a:pt x="2003" y="1073"/>
                </a:cubicBezTo>
                <a:cubicBezTo>
                  <a:pt x="2002" y="1074"/>
                  <a:pt x="2002" y="1074"/>
                  <a:pt x="2002" y="1074"/>
                </a:cubicBezTo>
                <a:cubicBezTo>
                  <a:pt x="1997" y="1077"/>
                  <a:pt x="1997" y="1077"/>
                  <a:pt x="1997" y="1077"/>
                </a:cubicBezTo>
                <a:cubicBezTo>
                  <a:pt x="1994" y="1073"/>
                  <a:pt x="1994" y="1073"/>
                  <a:pt x="1994" y="1073"/>
                </a:cubicBezTo>
                <a:cubicBezTo>
                  <a:pt x="1990" y="1076"/>
                  <a:pt x="1990" y="1076"/>
                  <a:pt x="1990" y="1076"/>
                </a:cubicBezTo>
                <a:cubicBezTo>
                  <a:pt x="1990" y="1073"/>
                  <a:pt x="1990" y="1073"/>
                  <a:pt x="1990" y="1073"/>
                </a:cubicBezTo>
                <a:cubicBezTo>
                  <a:pt x="1990" y="1073"/>
                  <a:pt x="1990" y="1073"/>
                  <a:pt x="1990" y="1073"/>
                </a:cubicBezTo>
                <a:cubicBezTo>
                  <a:pt x="1984" y="1074"/>
                  <a:pt x="1984" y="1079"/>
                  <a:pt x="1983" y="1082"/>
                </a:cubicBezTo>
                <a:cubicBezTo>
                  <a:pt x="1982" y="1084"/>
                  <a:pt x="1976" y="1089"/>
                  <a:pt x="1973" y="1091"/>
                </a:cubicBezTo>
                <a:cubicBezTo>
                  <a:pt x="1973" y="1092"/>
                  <a:pt x="1972" y="1092"/>
                  <a:pt x="1972" y="1092"/>
                </a:cubicBezTo>
                <a:cubicBezTo>
                  <a:pt x="1971" y="1094"/>
                  <a:pt x="1969" y="1095"/>
                  <a:pt x="1968" y="1096"/>
                </a:cubicBezTo>
                <a:cubicBezTo>
                  <a:pt x="1965" y="1098"/>
                  <a:pt x="1962" y="1099"/>
                  <a:pt x="1959" y="1101"/>
                </a:cubicBezTo>
                <a:cubicBezTo>
                  <a:pt x="1957" y="1103"/>
                  <a:pt x="1954" y="1107"/>
                  <a:pt x="1953" y="1112"/>
                </a:cubicBezTo>
                <a:cubicBezTo>
                  <a:pt x="1955" y="1113"/>
                  <a:pt x="1957" y="1113"/>
                  <a:pt x="1959" y="1114"/>
                </a:cubicBezTo>
                <a:cubicBezTo>
                  <a:pt x="1963" y="1115"/>
                  <a:pt x="1966" y="1115"/>
                  <a:pt x="1968" y="1116"/>
                </a:cubicBezTo>
                <a:cubicBezTo>
                  <a:pt x="1969" y="1116"/>
                  <a:pt x="1970" y="1116"/>
                  <a:pt x="1971" y="1116"/>
                </a:cubicBezTo>
                <a:cubicBezTo>
                  <a:pt x="1972" y="1116"/>
                  <a:pt x="1973" y="1116"/>
                  <a:pt x="1973" y="1116"/>
                </a:cubicBezTo>
                <a:cubicBezTo>
                  <a:pt x="1976" y="1114"/>
                  <a:pt x="1977" y="1110"/>
                  <a:pt x="1982" y="1106"/>
                </a:cubicBezTo>
                <a:cubicBezTo>
                  <a:pt x="1979" y="1101"/>
                  <a:pt x="1979" y="1101"/>
                  <a:pt x="1979" y="1101"/>
                </a:cubicBezTo>
                <a:cubicBezTo>
                  <a:pt x="1990" y="1096"/>
                  <a:pt x="1990" y="1096"/>
                  <a:pt x="1990" y="1096"/>
                </a:cubicBezTo>
                <a:cubicBezTo>
                  <a:pt x="1991" y="1095"/>
                  <a:pt x="1991" y="1095"/>
                  <a:pt x="1991" y="1095"/>
                </a:cubicBezTo>
                <a:cubicBezTo>
                  <a:pt x="1995" y="1081"/>
                  <a:pt x="1995" y="1081"/>
                  <a:pt x="1995" y="1081"/>
                </a:cubicBezTo>
                <a:cubicBezTo>
                  <a:pt x="2002" y="1080"/>
                  <a:pt x="2002" y="1080"/>
                  <a:pt x="2002" y="1080"/>
                </a:cubicBezTo>
                <a:cubicBezTo>
                  <a:pt x="2005" y="1080"/>
                  <a:pt x="2005" y="1080"/>
                  <a:pt x="2005" y="1080"/>
                </a:cubicBezTo>
                <a:cubicBezTo>
                  <a:pt x="2010" y="1078"/>
                  <a:pt x="2010" y="1078"/>
                  <a:pt x="2010" y="1078"/>
                </a:cubicBezTo>
                <a:cubicBezTo>
                  <a:pt x="2009" y="1076"/>
                  <a:pt x="2012" y="1067"/>
                  <a:pt x="2013" y="1065"/>
                </a:cubicBezTo>
                <a:cubicBezTo>
                  <a:pt x="2014" y="1065"/>
                  <a:pt x="2015" y="1064"/>
                  <a:pt x="2015" y="1064"/>
                </a:cubicBezTo>
                <a:cubicBezTo>
                  <a:pt x="2017" y="1063"/>
                  <a:pt x="2017" y="1067"/>
                  <a:pt x="2019" y="1062"/>
                </a:cubicBezTo>
                <a:cubicBezTo>
                  <a:pt x="2019" y="1062"/>
                  <a:pt x="2020" y="1058"/>
                  <a:pt x="2021" y="1056"/>
                </a:cubicBezTo>
                <a:cubicBezTo>
                  <a:pt x="2017" y="1052"/>
                  <a:pt x="2017" y="1052"/>
                  <a:pt x="2017" y="1052"/>
                </a:cubicBezTo>
                <a:lnTo>
                  <a:pt x="2017" y="1055"/>
                </a:lnTo>
                <a:close/>
                <a:moveTo>
                  <a:pt x="2018" y="535"/>
                </a:moveTo>
                <a:cubicBezTo>
                  <a:pt x="2017" y="531"/>
                  <a:pt x="2018" y="531"/>
                  <a:pt x="2015" y="531"/>
                </a:cubicBezTo>
                <a:cubicBezTo>
                  <a:pt x="2015" y="531"/>
                  <a:pt x="2014" y="531"/>
                  <a:pt x="2012" y="531"/>
                </a:cubicBezTo>
                <a:cubicBezTo>
                  <a:pt x="2012" y="535"/>
                  <a:pt x="2012" y="535"/>
                  <a:pt x="2012" y="535"/>
                </a:cubicBezTo>
                <a:cubicBezTo>
                  <a:pt x="2015" y="535"/>
                  <a:pt x="2015" y="535"/>
                  <a:pt x="2015" y="535"/>
                </a:cubicBezTo>
                <a:lnTo>
                  <a:pt x="2018" y="535"/>
                </a:lnTo>
                <a:close/>
                <a:moveTo>
                  <a:pt x="2012" y="940"/>
                </a:moveTo>
                <a:cubicBezTo>
                  <a:pt x="2012" y="946"/>
                  <a:pt x="2011" y="940"/>
                  <a:pt x="2014" y="945"/>
                </a:cubicBezTo>
                <a:cubicBezTo>
                  <a:pt x="2015" y="943"/>
                  <a:pt x="2015" y="943"/>
                  <a:pt x="2015" y="943"/>
                </a:cubicBezTo>
                <a:cubicBezTo>
                  <a:pt x="2020" y="938"/>
                  <a:pt x="2020" y="938"/>
                  <a:pt x="2020" y="938"/>
                </a:cubicBezTo>
                <a:cubicBezTo>
                  <a:pt x="2016" y="936"/>
                  <a:pt x="2017" y="936"/>
                  <a:pt x="2015" y="936"/>
                </a:cubicBezTo>
                <a:cubicBezTo>
                  <a:pt x="2015" y="936"/>
                  <a:pt x="2014" y="936"/>
                  <a:pt x="2012" y="935"/>
                </a:cubicBezTo>
                <a:lnTo>
                  <a:pt x="2012" y="940"/>
                </a:lnTo>
                <a:close/>
                <a:moveTo>
                  <a:pt x="1990" y="529"/>
                </a:moveTo>
                <a:cubicBezTo>
                  <a:pt x="1991" y="529"/>
                  <a:pt x="1992" y="529"/>
                  <a:pt x="1994" y="529"/>
                </a:cubicBezTo>
                <a:cubicBezTo>
                  <a:pt x="1993" y="525"/>
                  <a:pt x="1993" y="525"/>
                  <a:pt x="1993" y="525"/>
                </a:cubicBezTo>
                <a:cubicBezTo>
                  <a:pt x="1990" y="522"/>
                  <a:pt x="1990" y="522"/>
                  <a:pt x="1990" y="522"/>
                </a:cubicBezTo>
                <a:cubicBezTo>
                  <a:pt x="1990" y="522"/>
                  <a:pt x="1990" y="522"/>
                  <a:pt x="1990" y="522"/>
                </a:cubicBezTo>
                <a:cubicBezTo>
                  <a:pt x="1985" y="522"/>
                  <a:pt x="1985" y="522"/>
                  <a:pt x="1985" y="522"/>
                </a:cubicBezTo>
                <a:cubicBezTo>
                  <a:pt x="1986" y="527"/>
                  <a:pt x="1986" y="528"/>
                  <a:pt x="1990" y="529"/>
                </a:cubicBezTo>
                <a:close/>
                <a:moveTo>
                  <a:pt x="1969" y="1078"/>
                </a:moveTo>
                <a:cubicBezTo>
                  <a:pt x="1973" y="1078"/>
                  <a:pt x="1973" y="1078"/>
                  <a:pt x="1973" y="1078"/>
                </a:cubicBezTo>
                <a:cubicBezTo>
                  <a:pt x="1977" y="1078"/>
                  <a:pt x="1977" y="1078"/>
                  <a:pt x="1977" y="1078"/>
                </a:cubicBezTo>
                <a:cubicBezTo>
                  <a:pt x="1977" y="1074"/>
                  <a:pt x="1977" y="1074"/>
                  <a:pt x="1977" y="1074"/>
                </a:cubicBezTo>
                <a:cubicBezTo>
                  <a:pt x="1973" y="1073"/>
                  <a:pt x="1973" y="1073"/>
                  <a:pt x="1973" y="1073"/>
                </a:cubicBezTo>
                <a:cubicBezTo>
                  <a:pt x="1970" y="1072"/>
                  <a:pt x="1970" y="1072"/>
                  <a:pt x="1970" y="1072"/>
                </a:cubicBezTo>
                <a:lnTo>
                  <a:pt x="1969" y="1078"/>
                </a:lnTo>
                <a:close/>
                <a:moveTo>
                  <a:pt x="1968" y="941"/>
                </a:moveTo>
                <a:cubicBezTo>
                  <a:pt x="1965" y="942"/>
                  <a:pt x="1965" y="942"/>
                  <a:pt x="1965" y="942"/>
                </a:cubicBezTo>
                <a:cubicBezTo>
                  <a:pt x="1967" y="947"/>
                  <a:pt x="1967" y="947"/>
                  <a:pt x="1967" y="947"/>
                </a:cubicBezTo>
                <a:cubicBezTo>
                  <a:pt x="1968" y="947"/>
                  <a:pt x="1968" y="947"/>
                  <a:pt x="1968" y="947"/>
                </a:cubicBezTo>
                <a:cubicBezTo>
                  <a:pt x="1973" y="944"/>
                  <a:pt x="1968" y="947"/>
                  <a:pt x="1971" y="941"/>
                </a:cubicBezTo>
                <a:lnTo>
                  <a:pt x="1968" y="941"/>
                </a:lnTo>
                <a:close/>
                <a:moveTo>
                  <a:pt x="1959" y="1115"/>
                </a:moveTo>
                <a:cubicBezTo>
                  <a:pt x="1957" y="1115"/>
                  <a:pt x="1957" y="1115"/>
                  <a:pt x="1957" y="1115"/>
                </a:cubicBezTo>
                <a:cubicBezTo>
                  <a:pt x="1956" y="1116"/>
                  <a:pt x="1956" y="1116"/>
                  <a:pt x="1956" y="1116"/>
                </a:cubicBezTo>
                <a:cubicBezTo>
                  <a:pt x="1956" y="1119"/>
                  <a:pt x="1956" y="1119"/>
                  <a:pt x="1956" y="1119"/>
                </a:cubicBezTo>
                <a:cubicBezTo>
                  <a:pt x="1959" y="1123"/>
                  <a:pt x="1959" y="1123"/>
                  <a:pt x="1959" y="1123"/>
                </a:cubicBezTo>
                <a:cubicBezTo>
                  <a:pt x="1959" y="1123"/>
                  <a:pt x="1959" y="1123"/>
                  <a:pt x="1959" y="1123"/>
                </a:cubicBezTo>
                <a:cubicBezTo>
                  <a:pt x="1964" y="1120"/>
                  <a:pt x="1964" y="1120"/>
                  <a:pt x="1964" y="1120"/>
                </a:cubicBezTo>
                <a:cubicBezTo>
                  <a:pt x="1961" y="1115"/>
                  <a:pt x="1961" y="1115"/>
                  <a:pt x="1961" y="1115"/>
                </a:cubicBezTo>
                <a:lnTo>
                  <a:pt x="1959" y="1115"/>
                </a:lnTo>
                <a:close/>
                <a:moveTo>
                  <a:pt x="1957" y="511"/>
                </a:moveTo>
                <a:cubicBezTo>
                  <a:pt x="1959" y="514"/>
                  <a:pt x="1959" y="514"/>
                  <a:pt x="1959" y="514"/>
                </a:cubicBezTo>
                <a:cubicBezTo>
                  <a:pt x="1959" y="514"/>
                  <a:pt x="1959" y="514"/>
                  <a:pt x="1959" y="514"/>
                </a:cubicBezTo>
                <a:cubicBezTo>
                  <a:pt x="1965" y="514"/>
                  <a:pt x="1965" y="514"/>
                  <a:pt x="1965" y="514"/>
                </a:cubicBezTo>
                <a:cubicBezTo>
                  <a:pt x="1961" y="507"/>
                  <a:pt x="1961" y="507"/>
                  <a:pt x="1961" y="507"/>
                </a:cubicBezTo>
                <a:cubicBezTo>
                  <a:pt x="1959" y="507"/>
                  <a:pt x="1959" y="507"/>
                  <a:pt x="1959" y="507"/>
                </a:cubicBezTo>
                <a:cubicBezTo>
                  <a:pt x="1958" y="508"/>
                  <a:pt x="1958" y="508"/>
                  <a:pt x="1958" y="508"/>
                </a:cubicBezTo>
                <a:cubicBezTo>
                  <a:pt x="1951" y="501"/>
                  <a:pt x="1951" y="501"/>
                  <a:pt x="1951" y="501"/>
                </a:cubicBezTo>
                <a:cubicBezTo>
                  <a:pt x="1949" y="502"/>
                  <a:pt x="1949" y="502"/>
                  <a:pt x="1949" y="502"/>
                </a:cubicBezTo>
                <a:cubicBezTo>
                  <a:pt x="1950" y="508"/>
                  <a:pt x="1950" y="508"/>
                  <a:pt x="1950" y="508"/>
                </a:cubicBezTo>
                <a:cubicBezTo>
                  <a:pt x="1954" y="513"/>
                  <a:pt x="1954" y="513"/>
                  <a:pt x="1954" y="513"/>
                </a:cubicBezTo>
                <a:lnTo>
                  <a:pt x="1957" y="511"/>
                </a:lnTo>
                <a:close/>
                <a:moveTo>
                  <a:pt x="1959" y="508"/>
                </a:moveTo>
                <a:cubicBezTo>
                  <a:pt x="1960" y="509"/>
                  <a:pt x="1960" y="509"/>
                  <a:pt x="1960" y="509"/>
                </a:cubicBezTo>
                <a:cubicBezTo>
                  <a:pt x="1960" y="509"/>
                  <a:pt x="1960" y="509"/>
                  <a:pt x="1959" y="509"/>
                </a:cubicBezTo>
                <a:cubicBezTo>
                  <a:pt x="1959" y="509"/>
                  <a:pt x="1959" y="508"/>
                  <a:pt x="1959" y="508"/>
                </a:cubicBezTo>
                <a:cubicBezTo>
                  <a:pt x="1959" y="508"/>
                  <a:pt x="1959" y="508"/>
                  <a:pt x="1959" y="508"/>
                </a:cubicBezTo>
                <a:close/>
                <a:moveTo>
                  <a:pt x="1959" y="969"/>
                </a:moveTo>
                <a:cubicBezTo>
                  <a:pt x="1961" y="970"/>
                  <a:pt x="1961" y="970"/>
                  <a:pt x="1961" y="970"/>
                </a:cubicBezTo>
                <a:cubicBezTo>
                  <a:pt x="1959" y="968"/>
                  <a:pt x="1959" y="968"/>
                  <a:pt x="1959" y="968"/>
                </a:cubicBezTo>
                <a:cubicBezTo>
                  <a:pt x="1949" y="959"/>
                  <a:pt x="1949" y="959"/>
                  <a:pt x="1949" y="959"/>
                </a:cubicBezTo>
                <a:cubicBezTo>
                  <a:pt x="1951" y="957"/>
                  <a:pt x="1951" y="957"/>
                  <a:pt x="1951" y="957"/>
                </a:cubicBezTo>
                <a:cubicBezTo>
                  <a:pt x="1948" y="953"/>
                  <a:pt x="1948" y="953"/>
                  <a:pt x="1948" y="953"/>
                </a:cubicBezTo>
                <a:cubicBezTo>
                  <a:pt x="1946" y="954"/>
                  <a:pt x="1946" y="954"/>
                  <a:pt x="1946" y="954"/>
                </a:cubicBezTo>
                <a:cubicBezTo>
                  <a:pt x="1945" y="955"/>
                  <a:pt x="1945" y="955"/>
                  <a:pt x="1945" y="955"/>
                </a:cubicBezTo>
                <a:cubicBezTo>
                  <a:pt x="1940" y="951"/>
                  <a:pt x="1940" y="951"/>
                  <a:pt x="1940" y="951"/>
                </a:cubicBezTo>
                <a:cubicBezTo>
                  <a:pt x="1938" y="952"/>
                  <a:pt x="1938" y="952"/>
                  <a:pt x="1938" y="952"/>
                </a:cubicBezTo>
                <a:cubicBezTo>
                  <a:pt x="1940" y="955"/>
                  <a:pt x="1943" y="958"/>
                  <a:pt x="1946" y="961"/>
                </a:cubicBezTo>
                <a:cubicBezTo>
                  <a:pt x="1948" y="962"/>
                  <a:pt x="1949" y="963"/>
                  <a:pt x="1951" y="964"/>
                </a:cubicBezTo>
                <a:cubicBezTo>
                  <a:pt x="1949" y="967"/>
                  <a:pt x="1949" y="967"/>
                  <a:pt x="1949" y="967"/>
                </a:cubicBezTo>
                <a:lnTo>
                  <a:pt x="1959" y="969"/>
                </a:lnTo>
                <a:close/>
                <a:moveTo>
                  <a:pt x="1946" y="958"/>
                </a:moveTo>
                <a:cubicBezTo>
                  <a:pt x="1946" y="958"/>
                  <a:pt x="1946" y="958"/>
                  <a:pt x="1946" y="958"/>
                </a:cubicBezTo>
                <a:cubicBezTo>
                  <a:pt x="1946" y="958"/>
                  <a:pt x="1946" y="958"/>
                  <a:pt x="1946" y="958"/>
                </a:cubicBezTo>
                <a:cubicBezTo>
                  <a:pt x="1947" y="958"/>
                  <a:pt x="1947" y="959"/>
                  <a:pt x="1947" y="959"/>
                </a:cubicBezTo>
                <a:cubicBezTo>
                  <a:pt x="1947" y="959"/>
                  <a:pt x="1947" y="958"/>
                  <a:pt x="1946" y="958"/>
                </a:cubicBezTo>
                <a:close/>
                <a:moveTo>
                  <a:pt x="1946" y="955"/>
                </a:moveTo>
                <a:cubicBezTo>
                  <a:pt x="1946" y="955"/>
                  <a:pt x="1946" y="955"/>
                  <a:pt x="1946" y="955"/>
                </a:cubicBezTo>
                <a:cubicBezTo>
                  <a:pt x="1946" y="955"/>
                  <a:pt x="1946" y="955"/>
                  <a:pt x="1946" y="955"/>
                </a:cubicBezTo>
                <a:cubicBezTo>
                  <a:pt x="1947" y="955"/>
                  <a:pt x="1947" y="956"/>
                  <a:pt x="1947" y="956"/>
                </a:cubicBezTo>
                <a:cubicBezTo>
                  <a:pt x="1947" y="956"/>
                  <a:pt x="1947" y="955"/>
                  <a:pt x="1946" y="955"/>
                </a:cubicBezTo>
                <a:close/>
                <a:moveTo>
                  <a:pt x="1912" y="1015"/>
                </a:moveTo>
                <a:cubicBezTo>
                  <a:pt x="1910" y="1017"/>
                  <a:pt x="1910" y="1017"/>
                  <a:pt x="1910" y="1017"/>
                </a:cubicBezTo>
                <a:cubicBezTo>
                  <a:pt x="1913" y="1019"/>
                  <a:pt x="1913" y="1019"/>
                  <a:pt x="1913" y="1019"/>
                </a:cubicBezTo>
                <a:cubicBezTo>
                  <a:pt x="1915" y="1021"/>
                  <a:pt x="1915" y="1021"/>
                  <a:pt x="1915" y="1021"/>
                </a:cubicBezTo>
                <a:cubicBezTo>
                  <a:pt x="1916" y="1017"/>
                  <a:pt x="1916" y="1017"/>
                  <a:pt x="1916" y="1017"/>
                </a:cubicBezTo>
                <a:cubicBezTo>
                  <a:pt x="1913" y="1016"/>
                  <a:pt x="1913" y="1016"/>
                  <a:pt x="1913" y="1016"/>
                </a:cubicBezTo>
                <a:lnTo>
                  <a:pt x="1912" y="1015"/>
                </a:lnTo>
                <a:close/>
                <a:moveTo>
                  <a:pt x="1913" y="1028"/>
                </a:moveTo>
                <a:cubicBezTo>
                  <a:pt x="1910" y="1028"/>
                  <a:pt x="1910" y="1028"/>
                  <a:pt x="1910" y="1028"/>
                </a:cubicBezTo>
                <a:cubicBezTo>
                  <a:pt x="1910" y="1033"/>
                  <a:pt x="1910" y="1033"/>
                  <a:pt x="1910" y="1033"/>
                </a:cubicBezTo>
                <a:cubicBezTo>
                  <a:pt x="1913" y="1033"/>
                  <a:pt x="1913" y="1033"/>
                  <a:pt x="1913" y="1033"/>
                </a:cubicBezTo>
                <a:cubicBezTo>
                  <a:pt x="1915" y="1033"/>
                  <a:pt x="1915" y="1033"/>
                  <a:pt x="1915" y="1033"/>
                </a:cubicBezTo>
                <a:cubicBezTo>
                  <a:pt x="1913" y="1029"/>
                  <a:pt x="1913" y="1029"/>
                  <a:pt x="1913" y="1029"/>
                </a:cubicBezTo>
                <a:lnTo>
                  <a:pt x="1913" y="1028"/>
                </a:lnTo>
                <a:close/>
                <a:moveTo>
                  <a:pt x="1908" y="999"/>
                </a:moveTo>
                <a:cubicBezTo>
                  <a:pt x="1908" y="999"/>
                  <a:pt x="1907" y="999"/>
                  <a:pt x="1907" y="998"/>
                </a:cubicBezTo>
                <a:cubicBezTo>
                  <a:pt x="1907" y="998"/>
                  <a:pt x="1905" y="1001"/>
                  <a:pt x="1905" y="1001"/>
                </a:cubicBezTo>
                <a:cubicBezTo>
                  <a:pt x="1905" y="1005"/>
                  <a:pt x="1906" y="1005"/>
                  <a:pt x="1908" y="1005"/>
                </a:cubicBezTo>
                <a:cubicBezTo>
                  <a:pt x="1909" y="1005"/>
                  <a:pt x="1910" y="1005"/>
                  <a:pt x="1911" y="1006"/>
                </a:cubicBezTo>
                <a:cubicBezTo>
                  <a:pt x="1911" y="1001"/>
                  <a:pt x="1911" y="1001"/>
                  <a:pt x="1908" y="999"/>
                </a:cubicBezTo>
                <a:close/>
                <a:moveTo>
                  <a:pt x="1875" y="975"/>
                </a:moveTo>
                <a:cubicBezTo>
                  <a:pt x="1867" y="971"/>
                  <a:pt x="1867" y="971"/>
                  <a:pt x="1867" y="971"/>
                </a:cubicBezTo>
                <a:cubicBezTo>
                  <a:pt x="1869" y="965"/>
                  <a:pt x="1869" y="965"/>
                  <a:pt x="1869" y="965"/>
                </a:cubicBezTo>
                <a:cubicBezTo>
                  <a:pt x="1867" y="964"/>
                  <a:pt x="1866" y="964"/>
                  <a:pt x="1865" y="963"/>
                </a:cubicBezTo>
                <a:cubicBezTo>
                  <a:pt x="1858" y="959"/>
                  <a:pt x="1855" y="957"/>
                  <a:pt x="1852" y="947"/>
                </a:cubicBezTo>
                <a:cubicBezTo>
                  <a:pt x="1851" y="947"/>
                  <a:pt x="1851" y="947"/>
                  <a:pt x="1850" y="947"/>
                </a:cubicBezTo>
                <a:cubicBezTo>
                  <a:pt x="1846" y="946"/>
                  <a:pt x="1843" y="944"/>
                  <a:pt x="1841" y="941"/>
                </a:cubicBezTo>
                <a:cubicBezTo>
                  <a:pt x="1839" y="936"/>
                  <a:pt x="1837" y="931"/>
                  <a:pt x="1836" y="926"/>
                </a:cubicBezTo>
                <a:cubicBezTo>
                  <a:pt x="1835" y="924"/>
                  <a:pt x="1834" y="922"/>
                  <a:pt x="1833" y="920"/>
                </a:cubicBezTo>
                <a:cubicBezTo>
                  <a:pt x="1832" y="920"/>
                  <a:pt x="1831" y="919"/>
                  <a:pt x="1831" y="918"/>
                </a:cubicBezTo>
                <a:cubicBezTo>
                  <a:pt x="1830" y="917"/>
                  <a:pt x="1829" y="916"/>
                  <a:pt x="1828" y="914"/>
                </a:cubicBezTo>
                <a:cubicBezTo>
                  <a:pt x="1826" y="911"/>
                  <a:pt x="1824" y="908"/>
                  <a:pt x="1823" y="902"/>
                </a:cubicBezTo>
                <a:cubicBezTo>
                  <a:pt x="1818" y="902"/>
                  <a:pt x="1818" y="902"/>
                  <a:pt x="1818" y="902"/>
                </a:cubicBezTo>
                <a:cubicBezTo>
                  <a:pt x="1816" y="906"/>
                  <a:pt x="1816" y="910"/>
                  <a:pt x="1815" y="913"/>
                </a:cubicBezTo>
                <a:cubicBezTo>
                  <a:pt x="1814" y="923"/>
                  <a:pt x="1815" y="932"/>
                  <a:pt x="1806" y="937"/>
                </a:cubicBezTo>
                <a:cubicBezTo>
                  <a:pt x="1802" y="927"/>
                  <a:pt x="1807" y="933"/>
                  <a:pt x="1797" y="929"/>
                </a:cubicBezTo>
                <a:cubicBezTo>
                  <a:pt x="1788" y="926"/>
                  <a:pt x="1795" y="925"/>
                  <a:pt x="1784" y="924"/>
                </a:cubicBezTo>
                <a:cubicBezTo>
                  <a:pt x="1783" y="924"/>
                  <a:pt x="1783" y="924"/>
                  <a:pt x="1782" y="923"/>
                </a:cubicBezTo>
                <a:cubicBezTo>
                  <a:pt x="1782" y="923"/>
                  <a:pt x="1782" y="923"/>
                  <a:pt x="1782" y="923"/>
                </a:cubicBezTo>
                <a:cubicBezTo>
                  <a:pt x="1782" y="919"/>
                  <a:pt x="1782" y="919"/>
                  <a:pt x="1782" y="919"/>
                </a:cubicBezTo>
                <a:cubicBezTo>
                  <a:pt x="1782" y="919"/>
                  <a:pt x="1782" y="919"/>
                  <a:pt x="1782" y="919"/>
                </a:cubicBezTo>
                <a:cubicBezTo>
                  <a:pt x="1784" y="920"/>
                  <a:pt x="1784" y="920"/>
                  <a:pt x="1784" y="920"/>
                </a:cubicBezTo>
                <a:cubicBezTo>
                  <a:pt x="1784" y="918"/>
                  <a:pt x="1784" y="918"/>
                  <a:pt x="1784" y="918"/>
                </a:cubicBezTo>
                <a:cubicBezTo>
                  <a:pt x="1786" y="910"/>
                  <a:pt x="1786" y="910"/>
                  <a:pt x="1786" y="910"/>
                </a:cubicBezTo>
                <a:cubicBezTo>
                  <a:pt x="1784" y="909"/>
                  <a:pt x="1784" y="909"/>
                  <a:pt x="1784" y="909"/>
                </a:cubicBezTo>
                <a:cubicBezTo>
                  <a:pt x="1782" y="909"/>
                  <a:pt x="1782" y="909"/>
                  <a:pt x="1782" y="909"/>
                </a:cubicBezTo>
                <a:cubicBezTo>
                  <a:pt x="1773" y="907"/>
                  <a:pt x="1773" y="907"/>
                  <a:pt x="1773" y="907"/>
                </a:cubicBezTo>
                <a:cubicBezTo>
                  <a:pt x="1768" y="906"/>
                  <a:pt x="1768" y="906"/>
                  <a:pt x="1768" y="906"/>
                </a:cubicBezTo>
                <a:cubicBezTo>
                  <a:pt x="1768" y="904"/>
                  <a:pt x="1768" y="904"/>
                  <a:pt x="1768" y="904"/>
                </a:cubicBezTo>
                <a:cubicBezTo>
                  <a:pt x="1765" y="907"/>
                  <a:pt x="1765" y="907"/>
                  <a:pt x="1765" y="907"/>
                </a:cubicBezTo>
                <a:cubicBezTo>
                  <a:pt x="1762" y="905"/>
                  <a:pt x="1762" y="905"/>
                  <a:pt x="1762" y="905"/>
                </a:cubicBezTo>
                <a:cubicBezTo>
                  <a:pt x="1760" y="904"/>
                  <a:pt x="1760" y="904"/>
                  <a:pt x="1760" y="904"/>
                </a:cubicBezTo>
                <a:cubicBezTo>
                  <a:pt x="1760" y="908"/>
                  <a:pt x="1760" y="908"/>
                  <a:pt x="1760" y="908"/>
                </a:cubicBezTo>
                <a:cubicBezTo>
                  <a:pt x="1759" y="909"/>
                  <a:pt x="1759" y="909"/>
                  <a:pt x="1758" y="909"/>
                </a:cubicBezTo>
                <a:cubicBezTo>
                  <a:pt x="1755" y="910"/>
                  <a:pt x="1753" y="912"/>
                  <a:pt x="1751" y="915"/>
                </a:cubicBezTo>
                <a:cubicBezTo>
                  <a:pt x="1749" y="917"/>
                  <a:pt x="1747" y="920"/>
                  <a:pt x="1745" y="922"/>
                </a:cubicBezTo>
                <a:cubicBezTo>
                  <a:pt x="1742" y="919"/>
                  <a:pt x="1742" y="919"/>
                  <a:pt x="1742" y="919"/>
                </a:cubicBezTo>
                <a:cubicBezTo>
                  <a:pt x="1739" y="921"/>
                  <a:pt x="1739" y="921"/>
                  <a:pt x="1739" y="921"/>
                </a:cubicBezTo>
                <a:cubicBezTo>
                  <a:pt x="1737" y="922"/>
                  <a:pt x="1737" y="922"/>
                  <a:pt x="1737" y="922"/>
                </a:cubicBezTo>
                <a:cubicBezTo>
                  <a:pt x="1738" y="919"/>
                  <a:pt x="1738" y="919"/>
                  <a:pt x="1738" y="919"/>
                </a:cubicBezTo>
                <a:cubicBezTo>
                  <a:pt x="1735" y="918"/>
                  <a:pt x="1735" y="918"/>
                  <a:pt x="1735" y="918"/>
                </a:cubicBezTo>
                <a:cubicBezTo>
                  <a:pt x="1726" y="917"/>
                  <a:pt x="1726" y="917"/>
                  <a:pt x="1726" y="917"/>
                </a:cubicBezTo>
                <a:cubicBezTo>
                  <a:pt x="1722" y="921"/>
                  <a:pt x="1722" y="921"/>
                  <a:pt x="1722" y="921"/>
                </a:cubicBezTo>
                <a:cubicBezTo>
                  <a:pt x="1719" y="926"/>
                  <a:pt x="1719" y="926"/>
                  <a:pt x="1719" y="926"/>
                </a:cubicBezTo>
                <a:cubicBezTo>
                  <a:pt x="1714" y="933"/>
                  <a:pt x="1714" y="933"/>
                  <a:pt x="1714" y="933"/>
                </a:cubicBezTo>
                <a:cubicBezTo>
                  <a:pt x="1716" y="934"/>
                  <a:pt x="1716" y="934"/>
                  <a:pt x="1716" y="934"/>
                </a:cubicBezTo>
                <a:cubicBezTo>
                  <a:pt x="1708" y="932"/>
                  <a:pt x="1708" y="932"/>
                  <a:pt x="1708" y="932"/>
                </a:cubicBezTo>
                <a:cubicBezTo>
                  <a:pt x="1705" y="938"/>
                  <a:pt x="1705" y="938"/>
                  <a:pt x="1705" y="938"/>
                </a:cubicBezTo>
                <a:cubicBezTo>
                  <a:pt x="1701" y="947"/>
                  <a:pt x="1701" y="947"/>
                  <a:pt x="1701" y="947"/>
                </a:cubicBezTo>
                <a:cubicBezTo>
                  <a:pt x="1699" y="948"/>
                  <a:pt x="1699" y="948"/>
                  <a:pt x="1699" y="948"/>
                </a:cubicBezTo>
                <a:cubicBezTo>
                  <a:pt x="1695" y="949"/>
                  <a:pt x="1695" y="949"/>
                  <a:pt x="1695" y="949"/>
                </a:cubicBezTo>
                <a:cubicBezTo>
                  <a:pt x="1693" y="949"/>
                  <a:pt x="1693" y="949"/>
                  <a:pt x="1693" y="949"/>
                </a:cubicBezTo>
                <a:cubicBezTo>
                  <a:pt x="1690" y="950"/>
                  <a:pt x="1690" y="950"/>
                  <a:pt x="1690" y="950"/>
                </a:cubicBezTo>
                <a:cubicBezTo>
                  <a:pt x="1677" y="954"/>
                  <a:pt x="1677" y="954"/>
                  <a:pt x="1677" y="954"/>
                </a:cubicBezTo>
                <a:cubicBezTo>
                  <a:pt x="1670" y="956"/>
                  <a:pt x="1670" y="956"/>
                  <a:pt x="1670" y="956"/>
                </a:cubicBezTo>
                <a:cubicBezTo>
                  <a:pt x="1667" y="956"/>
                  <a:pt x="1667" y="956"/>
                  <a:pt x="1667" y="956"/>
                </a:cubicBezTo>
                <a:cubicBezTo>
                  <a:pt x="1670" y="964"/>
                  <a:pt x="1662" y="961"/>
                  <a:pt x="1658" y="962"/>
                </a:cubicBezTo>
                <a:cubicBezTo>
                  <a:pt x="1657" y="968"/>
                  <a:pt x="1657" y="968"/>
                  <a:pt x="1657" y="968"/>
                </a:cubicBezTo>
                <a:cubicBezTo>
                  <a:pt x="1657" y="973"/>
                  <a:pt x="1657" y="973"/>
                  <a:pt x="1657" y="973"/>
                </a:cubicBezTo>
                <a:cubicBezTo>
                  <a:pt x="1657" y="977"/>
                  <a:pt x="1658" y="979"/>
                  <a:pt x="1660" y="982"/>
                </a:cubicBezTo>
                <a:cubicBezTo>
                  <a:pt x="1657" y="989"/>
                  <a:pt x="1657" y="989"/>
                  <a:pt x="1657" y="989"/>
                </a:cubicBezTo>
                <a:cubicBezTo>
                  <a:pt x="1664" y="999"/>
                  <a:pt x="1663" y="1006"/>
                  <a:pt x="1665" y="1009"/>
                </a:cubicBezTo>
                <a:cubicBezTo>
                  <a:pt x="1672" y="1021"/>
                  <a:pt x="1669" y="1018"/>
                  <a:pt x="1665" y="1033"/>
                </a:cubicBezTo>
                <a:cubicBezTo>
                  <a:pt x="1666" y="1035"/>
                  <a:pt x="1668" y="1037"/>
                  <a:pt x="1670" y="1038"/>
                </a:cubicBezTo>
                <a:cubicBezTo>
                  <a:pt x="1671" y="1039"/>
                  <a:pt x="1672" y="1039"/>
                  <a:pt x="1673" y="1039"/>
                </a:cubicBezTo>
                <a:cubicBezTo>
                  <a:pt x="1677" y="1039"/>
                  <a:pt x="1677" y="1039"/>
                  <a:pt x="1677" y="1039"/>
                </a:cubicBezTo>
                <a:cubicBezTo>
                  <a:pt x="1678" y="1039"/>
                  <a:pt x="1678" y="1039"/>
                  <a:pt x="1678" y="1039"/>
                </a:cubicBezTo>
                <a:cubicBezTo>
                  <a:pt x="1682" y="1039"/>
                  <a:pt x="1686" y="1036"/>
                  <a:pt x="1690" y="1033"/>
                </a:cubicBezTo>
                <a:cubicBezTo>
                  <a:pt x="1691" y="1032"/>
                  <a:pt x="1692" y="1032"/>
                  <a:pt x="1693" y="1031"/>
                </a:cubicBezTo>
                <a:cubicBezTo>
                  <a:pt x="1694" y="1031"/>
                  <a:pt x="1695" y="1030"/>
                  <a:pt x="1695" y="1030"/>
                </a:cubicBezTo>
                <a:cubicBezTo>
                  <a:pt x="1696" y="1030"/>
                  <a:pt x="1696" y="1030"/>
                  <a:pt x="1696" y="1030"/>
                </a:cubicBezTo>
                <a:cubicBezTo>
                  <a:pt x="1698" y="1030"/>
                  <a:pt x="1698" y="1030"/>
                  <a:pt x="1698" y="1030"/>
                </a:cubicBezTo>
                <a:cubicBezTo>
                  <a:pt x="1699" y="1030"/>
                  <a:pt x="1699" y="1030"/>
                  <a:pt x="1699" y="1030"/>
                </a:cubicBezTo>
                <a:cubicBezTo>
                  <a:pt x="1705" y="1030"/>
                  <a:pt x="1705" y="1030"/>
                  <a:pt x="1705" y="1030"/>
                </a:cubicBezTo>
                <a:cubicBezTo>
                  <a:pt x="1718" y="1030"/>
                  <a:pt x="1718" y="1030"/>
                  <a:pt x="1718" y="1030"/>
                </a:cubicBezTo>
                <a:cubicBezTo>
                  <a:pt x="1716" y="1027"/>
                  <a:pt x="1717" y="1025"/>
                  <a:pt x="1719" y="1024"/>
                </a:cubicBezTo>
                <a:cubicBezTo>
                  <a:pt x="1720" y="1024"/>
                  <a:pt x="1721" y="1023"/>
                  <a:pt x="1722" y="1023"/>
                </a:cubicBezTo>
                <a:cubicBezTo>
                  <a:pt x="1727" y="1022"/>
                  <a:pt x="1734" y="1022"/>
                  <a:pt x="1739" y="1020"/>
                </a:cubicBezTo>
                <a:cubicBezTo>
                  <a:pt x="1741" y="1019"/>
                  <a:pt x="1743" y="1018"/>
                  <a:pt x="1744" y="1016"/>
                </a:cubicBezTo>
                <a:cubicBezTo>
                  <a:pt x="1746" y="1017"/>
                  <a:pt x="1746" y="1018"/>
                  <a:pt x="1749" y="1018"/>
                </a:cubicBezTo>
                <a:cubicBezTo>
                  <a:pt x="1751" y="1018"/>
                  <a:pt x="1751" y="1018"/>
                  <a:pt x="1751" y="1018"/>
                </a:cubicBezTo>
                <a:cubicBezTo>
                  <a:pt x="1754" y="1018"/>
                  <a:pt x="1754" y="1018"/>
                  <a:pt x="1754" y="1018"/>
                </a:cubicBezTo>
                <a:cubicBezTo>
                  <a:pt x="1760" y="1018"/>
                  <a:pt x="1755" y="1018"/>
                  <a:pt x="1758" y="1017"/>
                </a:cubicBezTo>
                <a:cubicBezTo>
                  <a:pt x="1758" y="1017"/>
                  <a:pt x="1758" y="1017"/>
                  <a:pt x="1758" y="1017"/>
                </a:cubicBezTo>
                <a:cubicBezTo>
                  <a:pt x="1761" y="1019"/>
                  <a:pt x="1761" y="1019"/>
                  <a:pt x="1761" y="1019"/>
                </a:cubicBezTo>
                <a:cubicBezTo>
                  <a:pt x="1762" y="1019"/>
                  <a:pt x="1762" y="1019"/>
                  <a:pt x="1762" y="1019"/>
                </a:cubicBezTo>
                <a:cubicBezTo>
                  <a:pt x="1773" y="1026"/>
                  <a:pt x="1773" y="1026"/>
                  <a:pt x="1773" y="1026"/>
                </a:cubicBezTo>
                <a:cubicBezTo>
                  <a:pt x="1778" y="1030"/>
                  <a:pt x="1778" y="1030"/>
                  <a:pt x="1778" y="1030"/>
                </a:cubicBezTo>
                <a:cubicBezTo>
                  <a:pt x="1778" y="1037"/>
                  <a:pt x="1779" y="1037"/>
                  <a:pt x="1782" y="1036"/>
                </a:cubicBezTo>
                <a:cubicBezTo>
                  <a:pt x="1783" y="1036"/>
                  <a:pt x="1783" y="1036"/>
                  <a:pt x="1784" y="1036"/>
                </a:cubicBezTo>
                <a:cubicBezTo>
                  <a:pt x="1785" y="1036"/>
                  <a:pt x="1786" y="1036"/>
                  <a:pt x="1787" y="1036"/>
                </a:cubicBezTo>
                <a:cubicBezTo>
                  <a:pt x="1789" y="1025"/>
                  <a:pt x="1785" y="1022"/>
                  <a:pt x="1794" y="1024"/>
                </a:cubicBezTo>
                <a:cubicBezTo>
                  <a:pt x="1793" y="1034"/>
                  <a:pt x="1793" y="1034"/>
                  <a:pt x="1793" y="1034"/>
                </a:cubicBezTo>
                <a:cubicBezTo>
                  <a:pt x="1792" y="1035"/>
                  <a:pt x="1788" y="1037"/>
                  <a:pt x="1788" y="1039"/>
                </a:cubicBezTo>
                <a:cubicBezTo>
                  <a:pt x="1788" y="1044"/>
                  <a:pt x="1796" y="1045"/>
                  <a:pt x="1798" y="1039"/>
                </a:cubicBezTo>
                <a:cubicBezTo>
                  <a:pt x="1802" y="1041"/>
                  <a:pt x="1803" y="1043"/>
                  <a:pt x="1803" y="1046"/>
                </a:cubicBezTo>
                <a:cubicBezTo>
                  <a:pt x="1803" y="1054"/>
                  <a:pt x="1802" y="1048"/>
                  <a:pt x="1805" y="1057"/>
                </a:cubicBezTo>
                <a:cubicBezTo>
                  <a:pt x="1810" y="1057"/>
                  <a:pt x="1812" y="1057"/>
                  <a:pt x="1814" y="1057"/>
                </a:cubicBezTo>
                <a:cubicBezTo>
                  <a:pt x="1815" y="1057"/>
                  <a:pt x="1815" y="1058"/>
                  <a:pt x="1815" y="1058"/>
                </a:cubicBezTo>
                <a:cubicBezTo>
                  <a:pt x="1820" y="1059"/>
                  <a:pt x="1820" y="1063"/>
                  <a:pt x="1823" y="1063"/>
                </a:cubicBezTo>
                <a:cubicBezTo>
                  <a:pt x="1825" y="1063"/>
                  <a:pt x="1826" y="1062"/>
                  <a:pt x="1828" y="1061"/>
                </a:cubicBezTo>
                <a:cubicBezTo>
                  <a:pt x="1829" y="1060"/>
                  <a:pt x="1830" y="1059"/>
                  <a:pt x="1831" y="1057"/>
                </a:cubicBezTo>
                <a:cubicBezTo>
                  <a:pt x="1831" y="1057"/>
                  <a:pt x="1831" y="1057"/>
                  <a:pt x="1831" y="1057"/>
                </a:cubicBezTo>
                <a:cubicBezTo>
                  <a:pt x="1833" y="1058"/>
                  <a:pt x="1833" y="1058"/>
                  <a:pt x="1833" y="1058"/>
                </a:cubicBezTo>
                <a:cubicBezTo>
                  <a:pt x="1840" y="1065"/>
                  <a:pt x="1840" y="1065"/>
                  <a:pt x="1840" y="1065"/>
                </a:cubicBezTo>
                <a:cubicBezTo>
                  <a:pt x="1839" y="1063"/>
                  <a:pt x="1839" y="1063"/>
                  <a:pt x="1839" y="1063"/>
                </a:cubicBezTo>
                <a:cubicBezTo>
                  <a:pt x="1841" y="1062"/>
                  <a:pt x="1841" y="1062"/>
                  <a:pt x="1841" y="1062"/>
                </a:cubicBezTo>
                <a:cubicBezTo>
                  <a:pt x="1850" y="1056"/>
                  <a:pt x="1850" y="1056"/>
                  <a:pt x="1850" y="1056"/>
                </a:cubicBezTo>
                <a:cubicBezTo>
                  <a:pt x="1852" y="1054"/>
                  <a:pt x="1852" y="1054"/>
                  <a:pt x="1852" y="1054"/>
                </a:cubicBezTo>
                <a:cubicBezTo>
                  <a:pt x="1861" y="1055"/>
                  <a:pt x="1861" y="1055"/>
                  <a:pt x="1861" y="1055"/>
                </a:cubicBezTo>
                <a:cubicBezTo>
                  <a:pt x="1859" y="1052"/>
                  <a:pt x="1860" y="1045"/>
                  <a:pt x="1865" y="1042"/>
                </a:cubicBezTo>
                <a:cubicBezTo>
                  <a:pt x="1865" y="1042"/>
                  <a:pt x="1865" y="1042"/>
                  <a:pt x="1865" y="1042"/>
                </a:cubicBezTo>
                <a:cubicBezTo>
                  <a:pt x="1865" y="1037"/>
                  <a:pt x="1865" y="1037"/>
                  <a:pt x="1865" y="1037"/>
                </a:cubicBezTo>
                <a:cubicBezTo>
                  <a:pt x="1865" y="1028"/>
                  <a:pt x="1880" y="1025"/>
                  <a:pt x="1881" y="1007"/>
                </a:cubicBezTo>
                <a:cubicBezTo>
                  <a:pt x="1881" y="1004"/>
                  <a:pt x="1882" y="997"/>
                  <a:pt x="1881" y="990"/>
                </a:cubicBezTo>
                <a:cubicBezTo>
                  <a:pt x="1879" y="982"/>
                  <a:pt x="1874" y="978"/>
                  <a:pt x="1875" y="975"/>
                </a:cubicBezTo>
                <a:close/>
                <a:moveTo>
                  <a:pt x="1722" y="922"/>
                </a:moveTo>
                <a:cubicBezTo>
                  <a:pt x="1722" y="922"/>
                  <a:pt x="1722" y="922"/>
                  <a:pt x="1722" y="922"/>
                </a:cubicBezTo>
                <a:cubicBezTo>
                  <a:pt x="1724" y="921"/>
                  <a:pt x="1723" y="921"/>
                  <a:pt x="1722" y="922"/>
                </a:cubicBezTo>
                <a:close/>
                <a:moveTo>
                  <a:pt x="1739" y="922"/>
                </a:moveTo>
                <a:cubicBezTo>
                  <a:pt x="1737" y="923"/>
                  <a:pt x="1738" y="923"/>
                  <a:pt x="1739" y="922"/>
                </a:cubicBezTo>
                <a:close/>
                <a:moveTo>
                  <a:pt x="1762" y="1018"/>
                </a:moveTo>
                <a:cubicBezTo>
                  <a:pt x="1762" y="1018"/>
                  <a:pt x="1762" y="1018"/>
                  <a:pt x="1762" y="1018"/>
                </a:cubicBezTo>
                <a:cubicBezTo>
                  <a:pt x="1762" y="1018"/>
                  <a:pt x="1762" y="1018"/>
                  <a:pt x="1762" y="1018"/>
                </a:cubicBezTo>
                <a:cubicBezTo>
                  <a:pt x="1762" y="1018"/>
                  <a:pt x="1762" y="1018"/>
                  <a:pt x="1762" y="1017"/>
                </a:cubicBezTo>
                <a:cubicBezTo>
                  <a:pt x="1762" y="1018"/>
                  <a:pt x="1762" y="1018"/>
                  <a:pt x="1762" y="1018"/>
                </a:cubicBezTo>
                <a:close/>
                <a:moveTo>
                  <a:pt x="1828" y="919"/>
                </a:moveTo>
                <a:cubicBezTo>
                  <a:pt x="1828" y="919"/>
                  <a:pt x="1828" y="919"/>
                  <a:pt x="1828" y="919"/>
                </a:cubicBezTo>
                <a:cubicBezTo>
                  <a:pt x="1828" y="919"/>
                  <a:pt x="1828" y="919"/>
                  <a:pt x="1828" y="919"/>
                </a:cubicBezTo>
                <a:cubicBezTo>
                  <a:pt x="1828" y="918"/>
                  <a:pt x="1829" y="918"/>
                  <a:pt x="1828" y="919"/>
                </a:cubicBezTo>
                <a:close/>
                <a:moveTo>
                  <a:pt x="1857" y="879"/>
                </a:moveTo>
                <a:cubicBezTo>
                  <a:pt x="1864" y="880"/>
                  <a:pt x="1864" y="880"/>
                  <a:pt x="1864" y="880"/>
                </a:cubicBezTo>
                <a:cubicBezTo>
                  <a:pt x="1865" y="879"/>
                  <a:pt x="1865" y="879"/>
                  <a:pt x="1865" y="879"/>
                </a:cubicBezTo>
                <a:cubicBezTo>
                  <a:pt x="1872" y="877"/>
                  <a:pt x="1872" y="877"/>
                  <a:pt x="1872" y="877"/>
                </a:cubicBezTo>
                <a:cubicBezTo>
                  <a:pt x="1875" y="866"/>
                  <a:pt x="1875" y="866"/>
                  <a:pt x="1875" y="866"/>
                </a:cubicBezTo>
                <a:cubicBezTo>
                  <a:pt x="1870" y="867"/>
                  <a:pt x="1867" y="870"/>
                  <a:pt x="1865" y="873"/>
                </a:cubicBezTo>
                <a:cubicBezTo>
                  <a:pt x="1864" y="873"/>
                  <a:pt x="1864" y="874"/>
                  <a:pt x="1864" y="874"/>
                </a:cubicBezTo>
                <a:cubicBezTo>
                  <a:pt x="1859" y="872"/>
                  <a:pt x="1859" y="872"/>
                  <a:pt x="1859" y="872"/>
                </a:cubicBezTo>
                <a:cubicBezTo>
                  <a:pt x="1854" y="876"/>
                  <a:pt x="1854" y="876"/>
                  <a:pt x="1854" y="876"/>
                </a:cubicBezTo>
                <a:lnTo>
                  <a:pt x="1857" y="879"/>
                </a:lnTo>
                <a:close/>
                <a:moveTo>
                  <a:pt x="1854" y="1078"/>
                </a:moveTo>
                <a:cubicBezTo>
                  <a:pt x="1853" y="1071"/>
                  <a:pt x="1853" y="1071"/>
                  <a:pt x="1853" y="1071"/>
                </a:cubicBezTo>
                <a:cubicBezTo>
                  <a:pt x="1850" y="1066"/>
                  <a:pt x="1850" y="1066"/>
                  <a:pt x="1850" y="1066"/>
                </a:cubicBezTo>
                <a:cubicBezTo>
                  <a:pt x="1849" y="1064"/>
                  <a:pt x="1849" y="1064"/>
                  <a:pt x="1849" y="1064"/>
                </a:cubicBezTo>
                <a:cubicBezTo>
                  <a:pt x="1844" y="1065"/>
                  <a:pt x="1844" y="1065"/>
                  <a:pt x="1844" y="1065"/>
                </a:cubicBezTo>
                <a:cubicBezTo>
                  <a:pt x="1850" y="1070"/>
                  <a:pt x="1850" y="1070"/>
                  <a:pt x="1850" y="1070"/>
                </a:cubicBezTo>
                <a:cubicBezTo>
                  <a:pt x="1851" y="1072"/>
                  <a:pt x="1851" y="1072"/>
                  <a:pt x="1851" y="1072"/>
                </a:cubicBezTo>
                <a:cubicBezTo>
                  <a:pt x="1850" y="1072"/>
                  <a:pt x="1850" y="1072"/>
                  <a:pt x="1850" y="1072"/>
                </a:cubicBezTo>
                <a:cubicBezTo>
                  <a:pt x="1841" y="1076"/>
                  <a:pt x="1841" y="1076"/>
                  <a:pt x="1841" y="1076"/>
                </a:cubicBezTo>
                <a:cubicBezTo>
                  <a:pt x="1839" y="1077"/>
                  <a:pt x="1839" y="1077"/>
                  <a:pt x="1839" y="1077"/>
                </a:cubicBezTo>
                <a:cubicBezTo>
                  <a:pt x="1833" y="1072"/>
                  <a:pt x="1833" y="1072"/>
                  <a:pt x="1833" y="1072"/>
                </a:cubicBezTo>
                <a:cubicBezTo>
                  <a:pt x="1831" y="1071"/>
                  <a:pt x="1831" y="1071"/>
                  <a:pt x="1831" y="1071"/>
                </a:cubicBezTo>
                <a:cubicBezTo>
                  <a:pt x="1830" y="1070"/>
                  <a:pt x="1830" y="1070"/>
                  <a:pt x="1830" y="1070"/>
                </a:cubicBezTo>
                <a:cubicBezTo>
                  <a:pt x="1831" y="1073"/>
                  <a:pt x="1831" y="1073"/>
                  <a:pt x="1831" y="1073"/>
                </a:cubicBezTo>
                <a:cubicBezTo>
                  <a:pt x="1833" y="1079"/>
                  <a:pt x="1833" y="1079"/>
                  <a:pt x="1833" y="1079"/>
                </a:cubicBezTo>
                <a:cubicBezTo>
                  <a:pt x="1836" y="1091"/>
                  <a:pt x="1836" y="1091"/>
                  <a:pt x="1836" y="1091"/>
                </a:cubicBezTo>
                <a:cubicBezTo>
                  <a:pt x="1837" y="1092"/>
                  <a:pt x="1840" y="1094"/>
                  <a:pt x="1841" y="1094"/>
                </a:cubicBezTo>
                <a:cubicBezTo>
                  <a:pt x="1841" y="1094"/>
                  <a:pt x="1841" y="1094"/>
                  <a:pt x="1841" y="1094"/>
                </a:cubicBezTo>
                <a:cubicBezTo>
                  <a:pt x="1845" y="1094"/>
                  <a:pt x="1848" y="1093"/>
                  <a:pt x="1850" y="1090"/>
                </a:cubicBezTo>
                <a:cubicBezTo>
                  <a:pt x="1851" y="1089"/>
                  <a:pt x="1853" y="1087"/>
                  <a:pt x="1854" y="1085"/>
                </a:cubicBezTo>
                <a:cubicBezTo>
                  <a:pt x="1851" y="1081"/>
                  <a:pt x="1851" y="1081"/>
                  <a:pt x="1851" y="1081"/>
                </a:cubicBezTo>
                <a:lnTo>
                  <a:pt x="1854" y="1078"/>
                </a:lnTo>
                <a:close/>
                <a:moveTo>
                  <a:pt x="1850" y="255"/>
                </a:moveTo>
                <a:cubicBezTo>
                  <a:pt x="1853" y="257"/>
                  <a:pt x="1857" y="258"/>
                  <a:pt x="1859" y="260"/>
                </a:cubicBezTo>
                <a:cubicBezTo>
                  <a:pt x="1865" y="255"/>
                  <a:pt x="1865" y="255"/>
                  <a:pt x="1865" y="255"/>
                </a:cubicBezTo>
                <a:cubicBezTo>
                  <a:pt x="1869" y="252"/>
                  <a:pt x="1869" y="252"/>
                  <a:pt x="1869" y="252"/>
                </a:cubicBezTo>
                <a:cubicBezTo>
                  <a:pt x="1865" y="250"/>
                  <a:pt x="1865" y="250"/>
                  <a:pt x="1865" y="250"/>
                </a:cubicBezTo>
                <a:cubicBezTo>
                  <a:pt x="1852" y="244"/>
                  <a:pt x="1852" y="244"/>
                  <a:pt x="1852" y="244"/>
                </a:cubicBezTo>
                <a:cubicBezTo>
                  <a:pt x="1850" y="244"/>
                  <a:pt x="1850" y="244"/>
                  <a:pt x="1850" y="244"/>
                </a:cubicBezTo>
                <a:cubicBezTo>
                  <a:pt x="1842" y="242"/>
                  <a:pt x="1842" y="242"/>
                  <a:pt x="1842" y="242"/>
                </a:cubicBezTo>
                <a:cubicBezTo>
                  <a:pt x="1839" y="248"/>
                  <a:pt x="1844" y="252"/>
                  <a:pt x="1850" y="255"/>
                </a:cubicBezTo>
                <a:close/>
                <a:moveTo>
                  <a:pt x="1844" y="595"/>
                </a:moveTo>
                <a:cubicBezTo>
                  <a:pt x="1847" y="593"/>
                  <a:pt x="1849" y="593"/>
                  <a:pt x="1850" y="591"/>
                </a:cubicBezTo>
                <a:cubicBezTo>
                  <a:pt x="1850" y="589"/>
                  <a:pt x="1851" y="588"/>
                  <a:pt x="1851" y="586"/>
                </a:cubicBezTo>
                <a:cubicBezTo>
                  <a:pt x="1856" y="589"/>
                  <a:pt x="1856" y="589"/>
                  <a:pt x="1856" y="589"/>
                </a:cubicBezTo>
                <a:cubicBezTo>
                  <a:pt x="1856" y="585"/>
                  <a:pt x="1856" y="585"/>
                  <a:pt x="1856" y="585"/>
                </a:cubicBezTo>
                <a:cubicBezTo>
                  <a:pt x="1853" y="585"/>
                  <a:pt x="1851" y="585"/>
                  <a:pt x="1850" y="586"/>
                </a:cubicBezTo>
                <a:cubicBezTo>
                  <a:pt x="1849" y="586"/>
                  <a:pt x="1848" y="587"/>
                  <a:pt x="1847" y="588"/>
                </a:cubicBezTo>
                <a:cubicBezTo>
                  <a:pt x="1849" y="591"/>
                  <a:pt x="1849" y="591"/>
                  <a:pt x="1849" y="591"/>
                </a:cubicBezTo>
                <a:cubicBezTo>
                  <a:pt x="1844" y="591"/>
                  <a:pt x="1844" y="591"/>
                  <a:pt x="1844" y="591"/>
                </a:cubicBezTo>
                <a:lnTo>
                  <a:pt x="1844" y="595"/>
                </a:lnTo>
                <a:close/>
                <a:moveTo>
                  <a:pt x="1838" y="872"/>
                </a:moveTo>
                <a:cubicBezTo>
                  <a:pt x="1835" y="867"/>
                  <a:pt x="1835" y="867"/>
                  <a:pt x="1835" y="867"/>
                </a:cubicBezTo>
                <a:cubicBezTo>
                  <a:pt x="1836" y="860"/>
                  <a:pt x="1836" y="860"/>
                  <a:pt x="1836" y="860"/>
                </a:cubicBezTo>
                <a:cubicBezTo>
                  <a:pt x="1833" y="860"/>
                  <a:pt x="1833" y="860"/>
                  <a:pt x="1833" y="860"/>
                </a:cubicBezTo>
                <a:cubicBezTo>
                  <a:pt x="1831" y="860"/>
                  <a:pt x="1831" y="860"/>
                  <a:pt x="1831" y="860"/>
                </a:cubicBezTo>
                <a:cubicBezTo>
                  <a:pt x="1831" y="860"/>
                  <a:pt x="1831" y="860"/>
                  <a:pt x="1831" y="860"/>
                </a:cubicBezTo>
                <a:cubicBezTo>
                  <a:pt x="1829" y="860"/>
                  <a:pt x="1828" y="861"/>
                  <a:pt x="1828" y="861"/>
                </a:cubicBezTo>
                <a:cubicBezTo>
                  <a:pt x="1826" y="862"/>
                  <a:pt x="1827" y="863"/>
                  <a:pt x="1826" y="865"/>
                </a:cubicBezTo>
                <a:cubicBezTo>
                  <a:pt x="1819" y="863"/>
                  <a:pt x="1822" y="861"/>
                  <a:pt x="1816" y="858"/>
                </a:cubicBezTo>
                <a:cubicBezTo>
                  <a:pt x="1816" y="858"/>
                  <a:pt x="1815" y="858"/>
                  <a:pt x="1815" y="858"/>
                </a:cubicBezTo>
                <a:cubicBezTo>
                  <a:pt x="1813" y="858"/>
                  <a:pt x="1809" y="859"/>
                  <a:pt x="1806" y="858"/>
                </a:cubicBezTo>
                <a:cubicBezTo>
                  <a:pt x="1797" y="857"/>
                  <a:pt x="1799" y="855"/>
                  <a:pt x="1794" y="854"/>
                </a:cubicBezTo>
                <a:cubicBezTo>
                  <a:pt x="1788" y="853"/>
                  <a:pt x="1790" y="856"/>
                  <a:pt x="1784" y="857"/>
                </a:cubicBezTo>
                <a:cubicBezTo>
                  <a:pt x="1784" y="857"/>
                  <a:pt x="1783" y="857"/>
                  <a:pt x="1782" y="857"/>
                </a:cubicBezTo>
                <a:cubicBezTo>
                  <a:pt x="1782" y="858"/>
                  <a:pt x="1782" y="858"/>
                  <a:pt x="1782" y="858"/>
                </a:cubicBezTo>
                <a:cubicBezTo>
                  <a:pt x="1782" y="858"/>
                  <a:pt x="1782" y="858"/>
                  <a:pt x="1782" y="858"/>
                </a:cubicBezTo>
                <a:cubicBezTo>
                  <a:pt x="1783" y="861"/>
                  <a:pt x="1784" y="862"/>
                  <a:pt x="1782" y="863"/>
                </a:cubicBezTo>
                <a:cubicBezTo>
                  <a:pt x="1781" y="863"/>
                  <a:pt x="1780" y="863"/>
                  <a:pt x="1778" y="863"/>
                </a:cubicBezTo>
                <a:cubicBezTo>
                  <a:pt x="1778" y="859"/>
                  <a:pt x="1776" y="854"/>
                  <a:pt x="1773" y="851"/>
                </a:cubicBezTo>
                <a:cubicBezTo>
                  <a:pt x="1770" y="848"/>
                  <a:pt x="1766" y="847"/>
                  <a:pt x="1762" y="848"/>
                </a:cubicBezTo>
                <a:cubicBezTo>
                  <a:pt x="1760" y="848"/>
                  <a:pt x="1759" y="849"/>
                  <a:pt x="1758" y="850"/>
                </a:cubicBezTo>
                <a:cubicBezTo>
                  <a:pt x="1757" y="851"/>
                  <a:pt x="1756" y="852"/>
                  <a:pt x="1755" y="853"/>
                </a:cubicBezTo>
                <a:cubicBezTo>
                  <a:pt x="1758" y="854"/>
                  <a:pt x="1758" y="854"/>
                  <a:pt x="1758" y="854"/>
                </a:cubicBezTo>
                <a:cubicBezTo>
                  <a:pt x="1759" y="854"/>
                  <a:pt x="1759" y="854"/>
                  <a:pt x="1759" y="854"/>
                </a:cubicBezTo>
                <a:cubicBezTo>
                  <a:pt x="1762" y="859"/>
                  <a:pt x="1762" y="859"/>
                  <a:pt x="1762" y="859"/>
                </a:cubicBezTo>
                <a:cubicBezTo>
                  <a:pt x="1767" y="869"/>
                  <a:pt x="1767" y="869"/>
                  <a:pt x="1767" y="869"/>
                </a:cubicBezTo>
                <a:cubicBezTo>
                  <a:pt x="1772" y="866"/>
                  <a:pt x="1772" y="866"/>
                  <a:pt x="1772" y="866"/>
                </a:cubicBezTo>
                <a:cubicBezTo>
                  <a:pt x="1773" y="866"/>
                  <a:pt x="1773" y="866"/>
                  <a:pt x="1773" y="866"/>
                </a:cubicBezTo>
                <a:cubicBezTo>
                  <a:pt x="1782" y="867"/>
                  <a:pt x="1782" y="867"/>
                  <a:pt x="1782" y="867"/>
                </a:cubicBezTo>
                <a:cubicBezTo>
                  <a:pt x="1784" y="868"/>
                  <a:pt x="1784" y="868"/>
                  <a:pt x="1784" y="868"/>
                </a:cubicBezTo>
                <a:cubicBezTo>
                  <a:pt x="1787" y="868"/>
                  <a:pt x="1787" y="868"/>
                  <a:pt x="1787" y="868"/>
                </a:cubicBezTo>
                <a:cubicBezTo>
                  <a:pt x="1788" y="870"/>
                  <a:pt x="1796" y="877"/>
                  <a:pt x="1796" y="878"/>
                </a:cubicBezTo>
                <a:cubicBezTo>
                  <a:pt x="1796" y="881"/>
                  <a:pt x="1793" y="887"/>
                  <a:pt x="1791" y="889"/>
                </a:cubicBezTo>
                <a:cubicBezTo>
                  <a:pt x="1811" y="888"/>
                  <a:pt x="1813" y="893"/>
                  <a:pt x="1815" y="895"/>
                </a:cubicBezTo>
                <a:cubicBezTo>
                  <a:pt x="1816" y="895"/>
                  <a:pt x="1816" y="895"/>
                  <a:pt x="1816" y="895"/>
                </a:cubicBezTo>
                <a:cubicBezTo>
                  <a:pt x="1823" y="895"/>
                  <a:pt x="1816" y="893"/>
                  <a:pt x="1825" y="892"/>
                </a:cubicBezTo>
                <a:cubicBezTo>
                  <a:pt x="1828" y="886"/>
                  <a:pt x="1828" y="886"/>
                  <a:pt x="1828" y="886"/>
                </a:cubicBezTo>
                <a:cubicBezTo>
                  <a:pt x="1828" y="886"/>
                  <a:pt x="1828" y="886"/>
                  <a:pt x="1828" y="886"/>
                </a:cubicBezTo>
                <a:cubicBezTo>
                  <a:pt x="1831" y="886"/>
                  <a:pt x="1831" y="886"/>
                  <a:pt x="1831" y="886"/>
                </a:cubicBezTo>
                <a:cubicBezTo>
                  <a:pt x="1833" y="886"/>
                  <a:pt x="1833" y="886"/>
                  <a:pt x="1833" y="886"/>
                </a:cubicBezTo>
                <a:cubicBezTo>
                  <a:pt x="1838" y="886"/>
                  <a:pt x="1838" y="886"/>
                  <a:pt x="1838" y="886"/>
                </a:cubicBezTo>
                <a:cubicBezTo>
                  <a:pt x="1838" y="888"/>
                  <a:pt x="1840" y="891"/>
                  <a:pt x="1841" y="894"/>
                </a:cubicBezTo>
                <a:cubicBezTo>
                  <a:pt x="1843" y="896"/>
                  <a:pt x="1845" y="898"/>
                  <a:pt x="1847" y="899"/>
                </a:cubicBezTo>
                <a:cubicBezTo>
                  <a:pt x="1848" y="899"/>
                  <a:pt x="1849" y="899"/>
                  <a:pt x="1850" y="899"/>
                </a:cubicBezTo>
                <a:cubicBezTo>
                  <a:pt x="1855" y="900"/>
                  <a:pt x="1861" y="901"/>
                  <a:pt x="1865" y="901"/>
                </a:cubicBezTo>
                <a:cubicBezTo>
                  <a:pt x="1866" y="901"/>
                  <a:pt x="1867" y="901"/>
                  <a:pt x="1868" y="901"/>
                </a:cubicBezTo>
                <a:cubicBezTo>
                  <a:pt x="1869" y="895"/>
                  <a:pt x="1869" y="895"/>
                  <a:pt x="1869" y="895"/>
                </a:cubicBezTo>
                <a:cubicBezTo>
                  <a:pt x="1867" y="894"/>
                  <a:pt x="1867" y="894"/>
                  <a:pt x="1867" y="894"/>
                </a:cubicBezTo>
                <a:cubicBezTo>
                  <a:pt x="1865" y="895"/>
                  <a:pt x="1865" y="895"/>
                  <a:pt x="1865" y="895"/>
                </a:cubicBezTo>
                <a:cubicBezTo>
                  <a:pt x="1861" y="896"/>
                  <a:pt x="1861" y="896"/>
                  <a:pt x="1861" y="896"/>
                </a:cubicBezTo>
                <a:cubicBezTo>
                  <a:pt x="1850" y="887"/>
                  <a:pt x="1850" y="887"/>
                  <a:pt x="1850" y="887"/>
                </a:cubicBezTo>
                <a:cubicBezTo>
                  <a:pt x="1847" y="884"/>
                  <a:pt x="1847" y="884"/>
                  <a:pt x="1847" y="884"/>
                </a:cubicBezTo>
                <a:cubicBezTo>
                  <a:pt x="1850" y="881"/>
                  <a:pt x="1850" y="881"/>
                  <a:pt x="1850" y="881"/>
                </a:cubicBezTo>
                <a:cubicBezTo>
                  <a:pt x="1852" y="878"/>
                  <a:pt x="1852" y="878"/>
                  <a:pt x="1852" y="878"/>
                </a:cubicBezTo>
                <a:cubicBezTo>
                  <a:pt x="1850" y="877"/>
                  <a:pt x="1850" y="877"/>
                  <a:pt x="1850" y="877"/>
                </a:cubicBezTo>
                <a:cubicBezTo>
                  <a:pt x="1844" y="875"/>
                  <a:pt x="1844" y="875"/>
                  <a:pt x="1844" y="875"/>
                </a:cubicBezTo>
                <a:cubicBezTo>
                  <a:pt x="1850" y="873"/>
                  <a:pt x="1850" y="873"/>
                  <a:pt x="1850" y="873"/>
                </a:cubicBezTo>
                <a:cubicBezTo>
                  <a:pt x="1851" y="872"/>
                  <a:pt x="1851" y="872"/>
                  <a:pt x="1851" y="872"/>
                </a:cubicBezTo>
                <a:cubicBezTo>
                  <a:pt x="1850" y="871"/>
                  <a:pt x="1850" y="871"/>
                  <a:pt x="1850" y="871"/>
                </a:cubicBezTo>
                <a:cubicBezTo>
                  <a:pt x="1845" y="866"/>
                  <a:pt x="1845" y="866"/>
                  <a:pt x="1845" y="866"/>
                </a:cubicBezTo>
                <a:cubicBezTo>
                  <a:pt x="1841" y="870"/>
                  <a:pt x="1841" y="870"/>
                  <a:pt x="1841" y="870"/>
                </a:cubicBezTo>
                <a:lnTo>
                  <a:pt x="1838" y="872"/>
                </a:lnTo>
                <a:close/>
                <a:moveTo>
                  <a:pt x="1833" y="863"/>
                </a:moveTo>
                <a:cubicBezTo>
                  <a:pt x="1833" y="863"/>
                  <a:pt x="1833" y="863"/>
                  <a:pt x="1833" y="863"/>
                </a:cubicBezTo>
                <a:cubicBezTo>
                  <a:pt x="1831" y="865"/>
                  <a:pt x="1832" y="864"/>
                  <a:pt x="1833" y="863"/>
                </a:cubicBezTo>
                <a:cubicBezTo>
                  <a:pt x="1834" y="862"/>
                  <a:pt x="1833" y="863"/>
                  <a:pt x="1833" y="863"/>
                </a:cubicBezTo>
                <a:close/>
                <a:moveTo>
                  <a:pt x="1844" y="874"/>
                </a:moveTo>
                <a:cubicBezTo>
                  <a:pt x="1841" y="874"/>
                  <a:pt x="1841" y="874"/>
                  <a:pt x="1841" y="874"/>
                </a:cubicBezTo>
                <a:cubicBezTo>
                  <a:pt x="1839" y="875"/>
                  <a:pt x="1839" y="875"/>
                  <a:pt x="1839" y="875"/>
                </a:cubicBezTo>
                <a:cubicBezTo>
                  <a:pt x="1841" y="873"/>
                  <a:pt x="1841" y="873"/>
                  <a:pt x="1841" y="873"/>
                </a:cubicBezTo>
                <a:cubicBezTo>
                  <a:pt x="1842" y="873"/>
                  <a:pt x="1842" y="873"/>
                  <a:pt x="1842" y="873"/>
                </a:cubicBezTo>
                <a:lnTo>
                  <a:pt x="1844" y="874"/>
                </a:lnTo>
                <a:close/>
                <a:moveTo>
                  <a:pt x="1815" y="567"/>
                </a:moveTo>
                <a:cubicBezTo>
                  <a:pt x="1814" y="582"/>
                  <a:pt x="1814" y="582"/>
                  <a:pt x="1814" y="582"/>
                </a:cubicBezTo>
                <a:cubicBezTo>
                  <a:pt x="1815" y="583"/>
                  <a:pt x="1815" y="583"/>
                  <a:pt x="1815" y="583"/>
                </a:cubicBezTo>
                <a:cubicBezTo>
                  <a:pt x="1816" y="583"/>
                  <a:pt x="1816" y="583"/>
                  <a:pt x="1816" y="583"/>
                </a:cubicBezTo>
                <a:cubicBezTo>
                  <a:pt x="1817" y="584"/>
                  <a:pt x="1817" y="582"/>
                  <a:pt x="1818" y="582"/>
                </a:cubicBezTo>
                <a:cubicBezTo>
                  <a:pt x="1818" y="581"/>
                  <a:pt x="1819" y="580"/>
                  <a:pt x="1819" y="580"/>
                </a:cubicBezTo>
                <a:cubicBezTo>
                  <a:pt x="1820" y="579"/>
                  <a:pt x="1820" y="578"/>
                  <a:pt x="1821" y="578"/>
                </a:cubicBezTo>
                <a:cubicBezTo>
                  <a:pt x="1821" y="578"/>
                  <a:pt x="1821" y="577"/>
                  <a:pt x="1821" y="576"/>
                </a:cubicBezTo>
                <a:cubicBezTo>
                  <a:pt x="1823" y="571"/>
                  <a:pt x="1821" y="571"/>
                  <a:pt x="1821" y="568"/>
                </a:cubicBezTo>
                <a:cubicBezTo>
                  <a:pt x="1821" y="566"/>
                  <a:pt x="1824" y="558"/>
                  <a:pt x="1824" y="557"/>
                </a:cubicBezTo>
                <a:cubicBezTo>
                  <a:pt x="1828" y="558"/>
                  <a:pt x="1828" y="558"/>
                  <a:pt x="1828" y="558"/>
                </a:cubicBezTo>
                <a:cubicBezTo>
                  <a:pt x="1831" y="559"/>
                  <a:pt x="1831" y="559"/>
                  <a:pt x="1831" y="559"/>
                </a:cubicBezTo>
                <a:cubicBezTo>
                  <a:pt x="1833" y="559"/>
                  <a:pt x="1833" y="559"/>
                  <a:pt x="1833" y="559"/>
                </a:cubicBezTo>
                <a:cubicBezTo>
                  <a:pt x="1833" y="559"/>
                  <a:pt x="1833" y="559"/>
                  <a:pt x="1833" y="559"/>
                </a:cubicBezTo>
                <a:cubicBezTo>
                  <a:pt x="1832" y="558"/>
                  <a:pt x="1832" y="557"/>
                  <a:pt x="1831" y="556"/>
                </a:cubicBezTo>
                <a:cubicBezTo>
                  <a:pt x="1830" y="554"/>
                  <a:pt x="1829" y="552"/>
                  <a:pt x="1828" y="549"/>
                </a:cubicBezTo>
                <a:cubicBezTo>
                  <a:pt x="1826" y="544"/>
                  <a:pt x="1824" y="540"/>
                  <a:pt x="1824" y="537"/>
                </a:cubicBezTo>
                <a:cubicBezTo>
                  <a:pt x="1824" y="535"/>
                  <a:pt x="1824" y="535"/>
                  <a:pt x="1824" y="535"/>
                </a:cubicBezTo>
                <a:cubicBezTo>
                  <a:pt x="1824" y="528"/>
                  <a:pt x="1824" y="518"/>
                  <a:pt x="1819" y="514"/>
                </a:cubicBezTo>
                <a:cubicBezTo>
                  <a:pt x="1819" y="522"/>
                  <a:pt x="1819" y="522"/>
                  <a:pt x="1819" y="522"/>
                </a:cubicBezTo>
                <a:cubicBezTo>
                  <a:pt x="1815" y="522"/>
                  <a:pt x="1815" y="522"/>
                  <a:pt x="1815" y="522"/>
                </a:cubicBezTo>
                <a:cubicBezTo>
                  <a:pt x="1814" y="522"/>
                  <a:pt x="1814" y="522"/>
                  <a:pt x="1814" y="522"/>
                </a:cubicBezTo>
                <a:cubicBezTo>
                  <a:pt x="1815" y="530"/>
                  <a:pt x="1815" y="530"/>
                  <a:pt x="1815" y="530"/>
                </a:cubicBezTo>
                <a:cubicBezTo>
                  <a:pt x="1816" y="535"/>
                  <a:pt x="1816" y="535"/>
                  <a:pt x="1816" y="535"/>
                </a:cubicBezTo>
                <a:cubicBezTo>
                  <a:pt x="1816" y="559"/>
                  <a:pt x="1816" y="559"/>
                  <a:pt x="1816" y="559"/>
                </a:cubicBezTo>
                <a:lnTo>
                  <a:pt x="1815" y="567"/>
                </a:lnTo>
                <a:close/>
                <a:moveTo>
                  <a:pt x="1821" y="578"/>
                </a:moveTo>
                <a:cubicBezTo>
                  <a:pt x="1820" y="581"/>
                  <a:pt x="1822" y="577"/>
                  <a:pt x="1821" y="578"/>
                </a:cubicBezTo>
                <a:close/>
                <a:moveTo>
                  <a:pt x="1793" y="258"/>
                </a:moveTo>
                <a:cubicBezTo>
                  <a:pt x="1801" y="258"/>
                  <a:pt x="1812" y="254"/>
                  <a:pt x="1813" y="254"/>
                </a:cubicBezTo>
                <a:cubicBezTo>
                  <a:pt x="1814" y="254"/>
                  <a:pt x="1815" y="254"/>
                  <a:pt x="1815" y="254"/>
                </a:cubicBezTo>
                <a:cubicBezTo>
                  <a:pt x="1817" y="254"/>
                  <a:pt x="1817" y="255"/>
                  <a:pt x="1819" y="257"/>
                </a:cubicBezTo>
                <a:cubicBezTo>
                  <a:pt x="1821" y="254"/>
                  <a:pt x="1820" y="254"/>
                  <a:pt x="1824" y="254"/>
                </a:cubicBezTo>
                <a:cubicBezTo>
                  <a:pt x="1828" y="254"/>
                  <a:pt x="1828" y="254"/>
                  <a:pt x="1828" y="254"/>
                </a:cubicBezTo>
                <a:cubicBezTo>
                  <a:pt x="1829" y="254"/>
                  <a:pt x="1829" y="254"/>
                  <a:pt x="1829" y="254"/>
                </a:cubicBezTo>
                <a:cubicBezTo>
                  <a:pt x="1831" y="245"/>
                  <a:pt x="1831" y="245"/>
                  <a:pt x="1831" y="245"/>
                </a:cubicBezTo>
                <a:cubicBezTo>
                  <a:pt x="1831" y="245"/>
                  <a:pt x="1831" y="245"/>
                  <a:pt x="1831" y="245"/>
                </a:cubicBezTo>
                <a:cubicBezTo>
                  <a:pt x="1833" y="244"/>
                  <a:pt x="1833" y="244"/>
                  <a:pt x="1833" y="244"/>
                </a:cubicBezTo>
                <a:cubicBezTo>
                  <a:pt x="1836" y="243"/>
                  <a:pt x="1836" y="243"/>
                  <a:pt x="1836" y="243"/>
                </a:cubicBezTo>
                <a:cubicBezTo>
                  <a:pt x="1835" y="241"/>
                  <a:pt x="1835" y="241"/>
                  <a:pt x="1835" y="241"/>
                </a:cubicBezTo>
                <a:cubicBezTo>
                  <a:pt x="1833" y="239"/>
                  <a:pt x="1833" y="239"/>
                  <a:pt x="1833" y="239"/>
                </a:cubicBezTo>
                <a:cubicBezTo>
                  <a:pt x="1831" y="239"/>
                  <a:pt x="1831" y="239"/>
                  <a:pt x="1831" y="239"/>
                </a:cubicBezTo>
                <a:cubicBezTo>
                  <a:pt x="1828" y="237"/>
                  <a:pt x="1828" y="237"/>
                  <a:pt x="1828" y="237"/>
                </a:cubicBezTo>
                <a:cubicBezTo>
                  <a:pt x="1822" y="234"/>
                  <a:pt x="1822" y="234"/>
                  <a:pt x="1822" y="234"/>
                </a:cubicBezTo>
                <a:cubicBezTo>
                  <a:pt x="1822" y="236"/>
                  <a:pt x="1822" y="236"/>
                  <a:pt x="1822" y="236"/>
                </a:cubicBezTo>
                <a:cubicBezTo>
                  <a:pt x="1819" y="239"/>
                  <a:pt x="1819" y="239"/>
                  <a:pt x="1819" y="239"/>
                </a:cubicBezTo>
                <a:cubicBezTo>
                  <a:pt x="1818" y="236"/>
                  <a:pt x="1819" y="233"/>
                  <a:pt x="1815" y="231"/>
                </a:cubicBezTo>
                <a:cubicBezTo>
                  <a:pt x="1814" y="230"/>
                  <a:pt x="1812" y="230"/>
                  <a:pt x="1809" y="230"/>
                </a:cubicBezTo>
                <a:cubicBezTo>
                  <a:pt x="1809" y="241"/>
                  <a:pt x="1809" y="241"/>
                  <a:pt x="1809" y="241"/>
                </a:cubicBezTo>
                <a:cubicBezTo>
                  <a:pt x="1806" y="234"/>
                  <a:pt x="1806" y="234"/>
                  <a:pt x="1806" y="234"/>
                </a:cubicBezTo>
                <a:cubicBezTo>
                  <a:pt x="1801" y="234"/>
                  <a:pt x="1801" y="234"/>
                  <a:pt x="1801" y="234"/>
                </a:cubicBezTo>
                <a:cubicBezTo>
                  <a:pt x="1803" y="231"/>
                  <a:pt x="1801" y="228"/>
                  <a:pt x="1798" y="228"/>
                </a:cubicBezTo>
                <a:cubicBezTo>
                  <a:pt x="1794" y="228"/>
                  <a:pt x="1790" y="233"/>
                  <a:pt x="1788" y="236"/>
                </a:cubicBezTo>
                <a:cubicBezTo>
                  <a:pt x="1788" y="243"/>
                  <a:pt x="1788" y="243"/>
                  <a:pt x="1788" y="243"/>
                </a:cubicBezTo>
                <a:cubicBezTo>
                  <a:pt x="1786" y="247"/>
                  <a:pt x="1786" y="247"/>
                  <a:pt x="1786" y="247"/>
                </a:cubicBezTo>
                <a:lnTo>
                  <a:pt x="1793" y="258"/>
                </a:lnTo>
                <a:close/>
                <a:moveTo>
                  <a:pt x="1815" y="284"/>
                </a:moveTo>
                <a:cubicBezTo>
                  <a:pt x="1826" y="287"/>
                  <a:pt x="1826" y="287"/>
                  <a:pt x="1826" y="287"/>
                </a:cubicBezTo>
                <a:cubicBezTo>
                  <a:pt x="1824" y="282"/>
                  <a:pt x="1826" y="282"/>
                  <a:pt x="1825" y="279"/>
                </a:cubicBezTo>
                <a:cubicBezTo>
                  <a:pt x="1824" y="278"/>
                  <a:pt x="1820" y="274"/>
                  <a:pt x="1818" y="271"/>
                </a:cubicBezTo>
                <a:cubicBezTo>
                  <a:pt x="1815" y="272"/>
                  <a:pt x="1815" y="272"/>
                  <a:pt x="1815" y="272"/>
                </a:cubicBezTo>
                <a:cubicBezTo>
                  <a:pt x="1811" y="273"/>
                  <a:pt x="1811" y="273"/>
                  <a:pt x="1811" y="273"/>
                </a:cubicBezTo>
                <a:cubicBezTo>
                  <a:pt x="1813" y="267"/>
                  <a:pt x="1813" y="267"/>
                  <a:pt x="1813" y="267"/>
                </a:cubicBezTo>
                <a:cubicBezTo>
                  <a:pt x="1808" y="264"/>
                  <a:pt x="1808" y="264"/>
                  <a:pt x="1808" y="264"/>
                </a:cubicBezTo>
                <a:cubicBezTo>
                  <a:pt x="1805" y="273"/>
                  <a:pt x="1803" y="267"/>
                  <a:pt x="1810" y="276"/>
                </a:cubicBezTo>
                <a:cubicBezTo>
                  <a:pt x="1805" y="282"/>
                  <a:pt x="1805" y="282"/>
                  <a:pt x="1805" y="282"/>
                </a:cubicBezTo>
                <a:lnTo>
                  <a:pt x="1815" y="284"/>
                </a:lnTo>
                <a:close/>
                <a:moveTo>
                  <a:pt x="1784" y="647"/>
                </a:moveTo>
                <a:cubicBezTo>
                  <a:pt x="1782" y="650"/>
                  <a:pt x="1782" y="650"/>
                  <a:pt x="1782" y="650"/>
                </a:cubicBezTo>
                <a:cubicBezTo>
                  <a:pt x="1780" y="654"/>
                  <a:pt x="1780" y="654"/>
                  <a:pt x="1780" y="654"/>
                </a:cubicBezTo>
                <a:cubicBezTo>
                  <a:pt x="1773" y="653"/>
                  <a:pt x="1773" y="653"/>
                  <a:pt x="1773" y="653"/>
                </a:cubicBezTo>
                <a:cubicBezTo>
                  <a:pt x="1763" y="653"/>
                  <a:pt x="1763" y="653"/>
                  <a:pt x="1763" y="653"/>
                </a:cubicBezTo>
                <a:cubicBezTo>
                  <a:pt x="1762" y="654"/>
                  <a:pt x="1762" y="654"/>
                  <a:pt x="1762" y="654"/>
                </a:cubicBezTo>
                <a:cubicBezTo>
                  <a:pt x="1758" y="659"/>
                  <a:pt x="1758" y="659"/>
                  <a:pt x="1758" y="659"/>
                </a:cubicBezTo>
                <a:cubicBezTo>
                  <a:pt x="1754" y="664"/>
                  <a:pt x="1754" y="664"/>
                  <a:pt x="1754" y="664"/>
                </a:cubicBezTo>
                <a:cubicBezTo>
                  <a:pt x="1751" y="666"/>
                  <a:pt x="1751" y="666"/>
                  <a:pt x="1751" y="666"/>
                </a:cubicBezTo>
                <a:cubicBezTo>
                  <a:pt x="1746" y="669"/>
                  <a:pt x="1746" y="669"/>
                  <a:pt x="1746" y="669"/>
                </a:cubicBezTo>
                <a:cubicBezTo>
                  <a:pt x="1751" y="677"/>
                  <a:pt x="1751" y="677"/>
                  <a:pt x="1751" y="677"/>
                </a:cubicBezTo>
                <a:cubicBezTo>
                  <a:pt x="1753" y="681"/>
                  <a:pt x="1753" y="681"/>
                  <a:pt x="1753" y="681"/>
                </a:cubicBezTo>
                <a:cubicBezTo>
                  <a:pt x="1758" y="676"/>
                  <a:pt x="1758" y="676"/>
                  <a:pt x="1758" y="676"/>
                </a:cubicBezTo>
                <a:cubicBezTo>
                  <a:pt x="1760" y="673"/>
                  <a:pt x="1760" y="673"/>
                  <a:pt x="1760" y="673"/>
                </a:cubicBezTo>
                <a:cubicBezTo>
                  <a:pt x="1761" y="666"/>
                  <a:pt x="1761" y="666"/>
                  <a:pt x="1761" y="666"/>
                </a:cubicBezTo>
                <a:cubicBezTo>
                  <a:pt x="1762" y="667"/>
                  <a:pt x="1762" y="667"/>
                  <a:pt x="1762" y="667"/>
                </a:cubicBezTo>
                <a:cubicBezTo>
                  <a:pt x="1765" y="672"/>
                  <a:pt x="1765" y="672"/>
                  <a:pt x="1765" y="672"/>
                </a:cubicBezTo>
                <a:cubicBezTo>
                  <a:pt x="1768" y="670"/>
                  <a:pt x="1770" y="665"/>
                  <a:pt x="1773" y="664"/>
                </a:cubicBezTo>
                <a:cubicBezTo>
                  <a:pt x="1773" y="664"/>
                  <a:pt x="1773" y="664"/>
                  <a:pt x="1773" y="664"/>
                </a:cubicBezTo>
                <a:cubicBezTo>
                  <a:pt x="1779" y="664"/>
                  <a:pt x="1777" y="667"/>
                  <a:pt x="1780" y="667"/>
                </a:cubicBezTo>
                <a:cubicBezTo>
                  <a:pt x="1781" y="667"/>
                  <a:pt x="1781" y="667"/>
                  <a:pt x="1782" y="667"/>
                </a:cubicBezTo>
                <a:cubicBezTo>
                  <a:pt x="1783" y="667"/>
                  <a:pt x="1784" y="667"/>
                  <a:pt x="1784" y="666"/>
                </a:cubicBezTo>
                <a:cubicBezTo>
                  <a:pt x="1786" y="665"/>
                  <a:pt x="1786" y="663"/>
                  <a:pt x="1785" y="661"/>
                </a:cubicBezTo>
                <a:cubicBezTo>
                  <a:pt x="1792" y="661"/>
                  <a:pt x="1795" y="661"/>
                  <a:pt x="1798" y="661"/>
                </a:cubicBezTo>
                <a:cubicBezTo>
                  <a:pt x="1805" y="660"/>
                  <a:pt x="1803" y="653"/>
                  <a:pt x="1808" y="655"/>
                </a:cubicBezTo>
                <a:cubicBezTo>
                  <a:pt x="1810" y="654"/>
                  <a:pt x="1810" y="654"/>
                  <a:pt x="1810" y="654"/>
                </a:cubicBezTo>
                <a:cubicBezTo>
                  <a:pt x="1810" y="654"/>
                  <a:pt x="1809" y="653"/>
                  <a:pt x="1809" y="653"/>
                </a:cubicBezTo>
                <a:cubicBezTo>
                  <a:pt x="1809" y="653"/>
                  <a:pt x="1809" y="652"/>
                  <a:pt x="1809" y="652"/>
                </a:cubicBezTo>
                <a:cubicBezTo>
                  <a:pt x="1809" y="651"/>
                  <a:pt x="1810" y="649"/>
                  <a:pt x="1810" y="649"/>
                </a:cubicBezTo>
                <a:cubicBezTo>
                  <a:pt x="1811" y="648"/>
                  <a:pt x="1811" y="644"/>
                  <a:pt x="1811" y="643"/>
                </a:cubicBezTo>
                <a:cubicBezTo>
                  <a:pt x="1811" y="636"/>
                  <a:pt x="1813" y="633"/>
                  <a:pt x="1815" y="631"/>
                </a:cubicBezTo>
                <a:cubicBezTo>
                  <a:pt x="1818" y="629"/>
                  <a:pt x="1820" y="629"/>
                  <a:pt x="1819" y="625"/>
                </a:cubicBezTo>
                <a:cubicBezTo>
                  <a:pt x="1818" y="623"/>
                  <a:pt x="1817" y="621"/>
                  <a:pt x="1815" y="619"/>
                </a:cubicBezTo>
                <a:cubicBezTo>
                  <a:pt x="1813" y="615"/>
                  <a:pt x="1810" y="611"/>
                  <a:pt x="1810" y="605"/>
                </a:cubicBezTo>
                <a:cubicBezTo>
                  <a:pt x="1815" y="608"/>
                  <a:pt x="1815" y="608"/>
                  <a:pt x="1815" y="608"/>
                </a:cubicBezTo>
                <a:cubicBezTo>
                  <a:pt x="1821" y="612"/>
                  <a:pt x="1821" y="612"/>
                  <a:pt x="1821" y="612"/>
                </a:cubicBezTo>
                <a:cubicBezTo>
                  <a:pt x="1826" y="606"/>
                  <a:pt x="1826" y="606"/>
                  <a:pt x="1826" y="606"/>
                </a:cubicBezTo>
                <a:cubicBezTo>
                  <a:pt x="1827" y="606"/>
                  <a:pt x="1827" y="606"/>
                  <a:pt x="1828" y="606"/>
                </a:cubicBezTo>
                <a:cubicBezTo>
                  <a:pt x="1829" y="607"/>
                  <a:pt x="1830" y="607"/>
                  <a:pt x="1831" y="607"/>
                </a:cubicBezTo>
                <a:cubicBezTo>
                  <a:pt x="1832" y="607"/>
                  <a:pt x="1832" y="607"/>
                  <a:pt x="1833" y="606"/>
                </a:cubicBezTo>
                <a:cubicBezTo>
                  <a:pt x="1835" y="605"/>
                  <a:pt x="1836" y="602"/>
                  <a:pt x="1834" y="598"/>
                </a:cubicBezTo>
                <a:cubicBezTo>
                  <a:pt x="1839" y="598"/>
                  <a:pt x="1839" y="598"/>
                  <a:pt x="1839" y="598"/>
                </a:cubicBezTo>
                <a:cubicBezTo>
                  <a:pt x="1839" y="595"/>
                  <a:pt x="1839" y="595"/>
                  <a:pt x="1839" y="595"/>
                </a:cubicBezTo>
                <a:cubicBezTo>
                  <a:pt x="1838" y="594"/>
                  <a:pt x="1838" y="594"/>
                  <a:pt x="1838" y="594"/>
                </a:cubicBezTo>
                <a:cubicBezTo>
                  <a:pt x="1833" y="596"/>
                  <a:pt x="1833" y="596"/>
                  <a:pt x="1833" y="596"/>
                </a:cubicBezTo>
                <a:cubicBezTo>
                  <a:pt x="1832" y="597"/>
                  <a:pt x="1832" y="597"/>
                  <a:pt x="1832" y="597"/>
                </a:cubicBezTo>
                <a:cubicBezTo>
                  <a:pt x="1831" y="594"/>
                  <a:pt x="1831" y="594"/>
                  <a:pt x="1831" y="594"/>
                </a:cubicBezTo>
                <a:cubicBezTo>
                  <a:pt x="1831" y="594"/>
                  <a:pt x="1831" y="594"/>
                  <a:pt x="1831" y="594"/>
                </a:cubicBezTo>
                <a:cubicBezTo>
                  <a:pt x="1828" y="597"/>
                  <a:pt x="1828" y="597"/>
                  <a:pt x="1828" y="597"/>
                </a:cubicBezTo>
                <a:cubicBezTo>
                  <a:pt x="1828" y="597"/>
                  <a:pt x="1828" y="597"/>
                  <a:pt x="1828" y="597"/>
                </a:cubicBezTo>
                <a:cubicBezTo>
                  <a:pt x="1818" y="589"/>
                  <a:pt x="1818" y="589"/>
                  <a:pt x="1818" y="589"/>
                </a:cubicBezTo>
                <a:cubicBezTo>
                  <a:pt x="1819" y="588"/>
                  <a:pt x="1819" y="588"/>
                  <a:pt x="1819" y="588"/>
                </a:cubicBezTo>
                <a:cubicBezTo>
                  <a:pt x="1815" y="588"/>
                  <a:pt x="1815" y="588"/>
                  <a:pt x="1815" y="588"/>
                </a:cubicBezTo>
                <a:cubicBezTo>
                  <a:pt x="1815" y="588"/>
                  <a:pt x="1815" y="588"/>
                  <a:pt x="1815" y="588"/>
                </a:cubicBezTo>
                <a:cubicBezTo>
                  <a:pt x="1812" y="603"/>
                  <a:pt x="1812" y="603"/>
                  <a:pt x="1812" y="603"/>
                </a:cubicBezTo>
                <a:cubicBezTo>
                  <a:pt x="1809" y="604"/>
                  <a:pt x="1809" y="604"/>
                  <a:pt x="1809" y="604"/>
                </a:cubicBezTo>
                <a:cubicBezTo>
                  <a:pt x="1810" y="606"/>
                  <a:pt x="1810" y="606"/>
                  <a:pt x="1810" y="606"/>
                </a:cubicBezTo>
                <a:cubicBezTo>
                  <a:pt x="1803" y="606"/>
                  <a:pt x="1803" y="606"/>
                  <a:pt x="1803" y="606"/>
                </a:cubicBezTo>
                <a:cubicBezTo>
                  <a:pt x="1805" y="616"/>
                  <a:pt x="1805" y="616"/>
                  <a:pt x="1805" y="616"/>
                </a:cubicBezTo>
                <a:cubicBezTo>
                  <a:pt x="1809" y="617"/>
                  <a:pt x="1809" y="617"/>
                  <a:pt x="1809" y="617"/>
                </a:cubicBezTo>
                <a:cubicBezTo>
                  <a:pt x="1803" y="619"/>
                  <a:pt x="1803" y="619"/>
                  <a:pt x="1803" y="619"/>
                </a:cubicBezTo>
                <a:cubicBezTo>
                  <a:pt x="1807" y="636"/>
                  <a:pt x="1797" y="636"/>
                  <a:pt x="1799" y="641"/>
                </a:cubicBezTo>
                <a:cubicBezTo>
                  <a:pt x="1787" y="648"/>
                  <a:pt x="1787" y="648"/>
                  <a:pt x="1787" y="648"/>
                </a:cubicBezTo>
                <a:cubicBezTo>
                  <a:pt x="1788" y="641"/>
                  <a:pt x="1788" y="641"/>
                  <a:pt x="1788" y="641"/>
                </a:cubicBezTo>
                <a:lnTo>
                  <a:pt x="1784" y="647"/>
                </a:lnTo>
                <a:close/>
                <a:moveTo>
                  <a:pt x="1758" y="665"/>
                </a:moveTo>
                <a:cubicBezTo>
                  <a:pt x="1755" y="666"/>
                  <a:pt x="1755" y="666"/>
                  <a:pt x="1755" y="666"/>
                </a:cubicBezTo>
                <a:cubicBezTo>
                  <a:pt x="1755" y="664"/>
                  <a:pt x="1755" y="664"/>
                  <a:pt x="1755" y="664"/>
                </a:cubicBezTo>
                <a:cubicBezTo>
                  <a:pt x="1758" y="664"/>
                  <a:pt x="1758" y="664"/>
                  <a:pt x="1758" y="664"/>
                </a:cubicBezTo>
                <a:cubicBezTo>
                  <a:pt x="1760" y="664"/>
                  <a:pt x="1760" y="664"/>
                  <a:pt x="1760" y="664"/>
                </a:cubicBezTo>
                <a:lnTo>
                  <a:pt x="1758" y="665"/>
                </a:lnTo>
                <a:close/>
                <a:moveTo>
                  <a:pt x="1831" y="604"/>
                </a:moveTo>
                <a:cubicBezTo>
                  <a:pt x="1832" y="604"/>
                  <a:pt x="1832" y="603"/>
                  <a:pt x="1831" y="604"/>
                </a:cubicBezTo>
                <a:cubicBezTo>
                  <a:pt x="1831" y="604"/>
                  <a:pt x="1831" y="604"/>
                  <a:pt x="1831" y="604"/>
                </a:cubicBezTo>
                <a:close/>
                <a:moveTo>
                  <a:pt x="1784" y="266"/>
                </a:moveTo>
                <a:cubicBezTo>
                  <a:pt x="1783" y="265"/>
                  <a:pt x="1783" y="265"/>
                  <a:pt x="1782" y="264"/>
                </a:cubicBezTo>
                <a:cubicBezTo>
                  <a:pt x="1782" y="264"/>
                  <a:pt x="1782" y="264"/>
                  <a:pt x="1782" y="264"/>
                </a:cubicBezTo>
                <a:cubicBezTo>
                  <a:pt x="1782" y="264"/>
                  <a:pt x="1780" y="267"/>
                  <a:pt x="1780" y="267"/>
                </a:cubicBezTo>
                <a:cubicBezTo>
                  <a:pt x="1780" y="269"/>
                  <a:pt x="1781" y="271"/>
                  <a:pt x="1782" y="272"/>
                </a:cubicBezTo>
                <a:cubicBezTo>
                  <a:pt x="1783" y="272"/>
                  <a:pt x="1783" y="273"/>
                  <a:pt x="1784" y="273"/>
                </a:cubicBezTo>
                <a:cubicBezTo>
                  <a:pt x="1785" y="274"/>
                  <a:pt x="1786" y="274"/>
                  <a:pt x="1787" y="275"/>
                </a:cubicBezTo>
                <a:cubicBezTo>
                  <a:pt x="1787" y="270"/>
                  <a:pt x="1787" y="270"/>
                  <a:pt x="1787" y="270"/>
                </a:cubicBezTo>
                <a:cubicBezTo>
                  <a:pt x="1787" y="267"/>
                  <a:pt x="1786" y="266"/>
                  <a:pt x="1784" y="266"/>
                </a:cubicBezTo>
                <a:close/>
                <a:moveTo>
                  <a:pt x="1782" y="269"/>
                </a:moveTo>
                <a:cubicBezTo>
                  <a:pt x="1782" y="269"/>
                  <a:pt x="1781" y="269"/>
                  <a:pt x="1782" y="269"/>
                </a:cubicBezTo>
                <a:cubicBezTo>
                  <a:pt x="1782" y="269"/>
                  <a:pt x="1782" y="269"/>
                  <a:pt x="1782" y="269"/>
                </a:cubicBezTo>
                <a:cubicBezTo>
                  <a:pt x="1782" y="269"/>
                  <a:pt x="1782" y="269"/>
                  <a:pt x="1782" y="269"/>
                </a:cubicBezTo>
                <a:cubicBezTo>
                  <a:pt x="1782" y="269"/>
                  <a:pt x="1782" y="269"/>
                  <a:pt x="1782" y="269"/>
                </a:cubicBezTo>
                <a:close/>
                <a:moveTo>
                  <a:pt x="1784" y="903"/>
                </a:moveTo>
                <a:cubicBezTo>
                  <a:pt x="1782" y="906"/>
                  <a:pt x="1782" y="906"/>
                  <a:pt x="1782" y="906"/>
                </a:cubicBezTo>
                <a:cubicBezTo>
                  <a:pt x="1782" y="907"/>
                  <a:pt x="1782" y="907"/>
                  <a:pt x="1782" y="907"/>
                </a:cubicBezTo>
                <a:cubicBezTo>
                  <a:pt x="1782" y="907"/>
                  <a:pt x="1782" y="907"/>
                  <a:pt x="1782" y="907"/>
                </a:cubicBezTo>
                <a:cubicBezTo>
                  <a:pt x="1784" y="907"/>
                  <a:pt x="1784" y="907"/>
                  <a:pt x="1784" y="907"/>
                </a:cubicBezTo>
                <a:cubicBezTo>
                  <a:pt x="1787" y="907"/>
                  <a:pt x="1787" y="907"/>
                  <a:pt x="1787" y="907"/>
                </a:cubicBezTo>
                <a:cubicBezTo>
                  <a:pt x="1787" y="902"/>
                  <a:pt x="1787" y="902"/>
                  <a:pt x="1787" y="902"/>
                </a:cubicBezTo>
                <a:cubicBezTo>
                  <a:pt x="1784" y="903"/>
                  <a:pt x="1784" y="903"/>
                  <a:pt x="1784" y="903"/>
                </a:cubicBezTo>
                <a:close/>
                <a:moveTo>
                  <a:pt x="1782" y="244"/>
                </a:moveTo>
                <a:cubicBezTo>
                  <a:pt x="1783" y="243"/>
                  <a:pt x="1784" y="243"/>
                  <a:pt x="1784" y="242"/>
                </a:cubicBezTo>
                <a:cubicBezTo>
                  <a:pt x="1786" y="241"/>
                  <a:pt x="1785" y="238"/>
                  <a:pt x="1784" y="237"/>
                </a:cubicBezTo>
                <a:cubicBezTo>
                  <a:pt x="1784" y="236"/>
                  <a:pt x="1783" y="235"/>
                  <a:pt x="1782" y="235"/>
                </a:cubicBezTo>
                <a:cubicBezTo>
                  <a:pt x="1781" y="235"/>
                  <a:pt x="1780" y="234"/>
                  <a:pt x="1779" y="234"/>
                </a:cubicBezTo>
                <a:cubicBezTo>
                  <a:pt x="1779" y="242"/>
                  <a:pt x="1779" y="242"/>
                  <a:pt x="1779" y="242"/>
                </a:cubicBezTo>
                <a:cubicBezTo>
                  <a:pt x="1780" y="245"/>
                  <a:pt x="1780" y="245"/>
                  <a:pt x="1780" y="245"/>
                </a:cubicBezTo>
                <a:cubicBezTo>
                  <a:pt x="1781" y="244"/>
                  <a:pt x="1781" y="244"/>
                  <a:pt x="1782" y="244"/>
                </a:cubicBezTo>
                <a:close/>
                <a:moveTo>
                  <a:pt x="1773" y="875"/>
                </a:moveTo>
                <a:cubicBezTo>
                  <a:pt x="1773" y="875"/>
                  <a:pt x="1773" y="875"/>
                  <a:pt x="1773" y="875"/>
                </a:cubicBezTo>
                <a:cubicBezTo>
                  <a:pt x="1770" y="874"/>
                  <a:pt x="1770" y="874"/>
                  <a:pt x="1770" y="874"/>
                </a:cubicBezTo>
                <a:cubicBezTo>
                  <a:pt x="1770" y="880"/>
                  <a:pt x="1770" y="880"/>
                  <a:pt x="1770" y="880"/>
                </a:cubicBezTo>
                <a:cubicBezTo>
                  <a:pt x="1771" y="880"/>
                  <a:pt x="1772" y="880"/>
                  <a:pt x="1773" y="879"/>
                </a:cubicBezTo>
                <a:cubicBezTo>
                  <a:pt x="1777" y="878"/>
                  <a:pt x="1773" y="879"/>
                  <a:pt x="1775" y="875"/>
                </a:cubicBezTo>
                <a:lnTo>
                  <a:pt x="1773" y="875"/>
                </a:lnTo>
                <a:close/>
                <a:moveTo>
                  <a:pt x="1739" y="860"/>
                </a:moveTo>
                <a:cubicBezTo>
                  <a:pt x="1736" y="861"/>
                  <a:pt x="1736" y="861"/>
                  <a:pt x="1736" y="861"/>
                </a:cubicBezTo>
                <a:cubicBezTo>
                  <a:pt x="1736" y="865"/>
                  <a:pt x="1736" y="865"/>
                  <a:pt x="1736" y="865"/>
                </a:cubicBezTo>
                <a:cubicBezTo>
                  <a:pt x="1739" y="865"/>
                  <a:pt x="1739" y="865"/>
                  <a:pt x="1739" y="865"/>
                </a:cubicBezTo>
                <a:cubicBezTo>
                  <a:pt x="1745" y="863"/>
                  <a:pt x="1745" y="863"/>
                  <a:pt x="1745" y="863"/>
                </a:cubicBezTo>
                <a:cubicBezTo>
                  <a:pt x="1746" y="865"/>
                  <a:pt x="1747" y="866"/>
                  <a:pt x="1749" y="866"/>
                </a:cubicBezTo>
                <a:cubicBezTo>
                  <a:pt x="1750" y="866"/>
                  <a:pt x="1750" y="866"/>
                  <a:pt x="1751" y="866"/>
                </a:cubicBezTo>
                <a:cubicBezTo>
                  <a:pt x="1753" y="866"/>
                  <a:pt x="1752" y="865"/>
                  <a:pt x="1754" y="863"/>
                </a:cubicBezTo>
                <a:cubicBezTo>
                  <a:pt x="1753" y="863"/>
                  <a:pt x="1752" y="863"/>
                  <a:pt x="1751" y="863"/>
                </a:cubicBezTo>
                <a:cubicBezTo>
                  <a:pt x="1747" y="862"/>
                  <a:pt x="1743" y="860"/>
                  <a:pt x="1741" y="860"/>
                </a:cubicBezTo>
                <a:lnTo>
                  <a:pt x="1739" y="860"/>
                </a:lnTo>
                <a:close/>
                <a:moveTo>
                  <a:pt x="1749" y="902"/>
                </a:moveTo>
                <a:cubicBezTo>
                  <a:pt x="1747" y="908"/>
                  <a:pt x="1747" y="908"/>
                  <a:pt x="1747" y="908"/>
                </a:cubicBezTo>
                <a:cubicBezTo>
                  <a:pt x="1751" y="908"/>
                  <a:pt x="1751" y="908"/>
                  <a:pt x="1751" y="908"/>
                </a:cubicBezTo>
                <a:cubicBezTo>
                  <a:pt x="1754" y="907"/>
                  <a:pt x="1754" y="907"/>
                  <a:pt x="1754" y="907"/>
                </a:cubicBezTo>
                <a:cubicBezTo>
                  <a:pt x="1751" y="904"/>
                  <a:pt x="1751" y="904"/>
                  <a:pt x="1751" y="904"/>
                </a:cubicBezTo>
                <a:lnTo>
                  <a:pt x="1749" y="902"/>
                </a:lnTo>
                <a:close/>
                <a:moveTo>
                  <a:pt x="1739" y="834"/>
                </a:moveTo>
                <a:cubicBezTo>
                  <a:pt x="1733" y="834"/>
                  <a:pt x="1735" y="837"/>
                  <a:pt x="1732" y="841"/>
                </a:cubicBezTo>
                <a:cubicBezTo>
                  <a:pt x="1736" y="844"/>
                  <a:pt x="1736" y="844"/>
                  <a:pt x="1736" y="844"/>
                </a:cubicBezTo>
                <a:cubicBezTo>
                  <a:pt x="1738" y="852"/>
                  <a:pt x="1738" y="852"/>
                  <a:pt x="1738" y="852"/>
                </a:cubicBezTo>
                <a:cubicBezTo>
                  <a:pt x="1739" y="850"/>
                  <a:pt x="1739" y="850"/>
                  <a:pt x="1739" y="850"/>
                </a:cubicBezTo>
                <a:cubicBezTo>
                  <a:pt x="1745" y="840"/>
                  <a:pt x="1745" y="840"/>
                  <a:pt x="1745" y="840"/>
                </a:cubicBezTo>
                <a:cubicBezTo>
                  <a:pt x="1744" y="838"/>
                  <a:pt x="1742" y="834"/>
                  <a:pt x="1739" y="834"/>
                </a:cubicBezTo>
                <a:close/>
                <a:moveTo>
                  <a:pt x="1724" y="889"/>
                </a:moveTo>
                <a:cubicBezTo>
                  <a:pt x="1722" y="892"/>
                  <a:pt x="1722" y="892"/>
                  <a:pt x="1722" y="892"/>
                </a:cubicBezTo>
                <a:cubicBezTo>
                  <a:pt x="1722" y="892"/>
                  <a:pt x="1722" y="892"/>
                  <a:pt x="1722" y="892"/>
                </a:cubicBezTo>
                <a:cubicBezTo>
                  <a:pt x="1719" y="891"/>
                  <a:pt x="1719" y="891"/>
                  <a:pt x="1719" y="891"/>
                </a:cubicBezTo>
                <a:cubicBezTo>
                  <a:pt x="1719" y="891"/>
                  <a:pt x="1719" y="891"/>
                  <a:pt x="1719" y="891"/>
                </a:cubicBezTo>
                <a:cubicBezTo>
                  <a:pt x="1713" y="898"/>
                  <a:pt x="1713" y="898"/>
                  <a:pt x="1713" y="898"/>
                </a:cubicBezTo>
                <a:cubicBezTo>
                  <a:pt x="1715" y="900"/>
                  <a:pt x="1715" y="900"/>
                  <a:pt x="1715" y="900"/>
                </a:cubicBezTo>
                <a:cubicBezTo>
                  <a:pt x="1718" y="896"/>
                  <a:pt x="1718" y="896"/>
                  <a:pt x="1718" y="896"/>
                </a:cubicBezTo>
                <a:cubicBezTo>
                  <a:pt x="1719" y="897"/>
                  <a:pt x="1719" y="897"/>
                  <a:pt x="1719" y="897"/>
                </a:cubicBezTo>
                <a:cubicBezTo>
                  <a:pt x="1720" y="897"/>
                  <a:pt x="1720" y="897"/>
                  <a:pt x="1720" y="897"/>
                </a:cubicBezTo>
                <a:cubicBezTo>
                  <a:pt x="1722" y="896"/>
                  <a:pt x="1722" y="896"/>
                  <a:pt x="1722" y="896"/>
                </a:cubicBezTo>
                <a:cubicBezTo>
                  <a:pt x="1731" y="890"/>
                  <a:pt x="1731" y="890"/>
                  <a:pt x="1731" y="890"/>
                </a:cubicBezTo>
                <a:cubicBezTo>
                  <a:pt x="1734" y="892"/>
                  <a:pt x="1734" y="892"/>
                  <a:pt x="1734" y="892"/>
                </a:cubicBezTo>
                <a:cubicBezTo>
                  <a:pt x="1734" y="887"/>
                  <a:pt x="1734" y="887"/>
                  <a:pt x="1734" y="887"/>
                </a:cubicBezTo>
                <a:cubicBezTo>
                  <a:pt x="1727" y="890"/>
                  <a:pt x="1727" y="890"/>
                  <a:pt x="1727" y="890"/>
                </a:cubicBezTo>
                <a:lnTo>
                  <a:pt x="1724" y="889"/>
                </a:lnTo>
                <a:close/>
                <a:moveTo>
                  <a:pt x="1719" y="895"/>
                </a:moveTo>
                <a:cubicBezTo>
                  <a:pt x="1719" y="895"/>
                  <a:pt x="1719" y="895"/>
                  <a:pt x="1719" y="895"/>
                </a:cubicBezTo>
                <a:cubicBezTo>
                  <a:pt x="1719" y="895"/>
                  <a:pt x="1719" y="895"/>
                  <a:pt x="1719" y="895"/>
                </a:cubicBezTo>
                <a:cubicBezTo>
                  <a:pt x="1720" y="895"/>
                  <a:pt x="1720" y="896"/>
                  <a:pt x="1720" y="896"/>
                </a:cubicBezTo>
                <a:cubicBezTo>
                  <a:pt x="1720" y="896"/>
                  <a:pt x="1720" y="896"/>
                  <a:pt x="1719" y="895"/>
                </a:cubicBezTo>
                <a:close/>
                <a:moveTo>
                  <a:pt x="1719" y="892"/>
                </a:moveTo>
                <a:cubicBezTo>
                  <a:pt x="1719" y="892"/>
                  <a:pt x="1719" y="892"/>
                  <a:pt x="1719" y="892"/>
                </a:cubicBezTo>
                <a:cubicBezTo>
                  <a:pt x="1719" y="892"/>
                  <a:pt x="1719" y="892"/>
                  <a:pt x="1719" y="892"/>
                </a:cubicBezTo>
                <a:cubicBezTo>
                  <a:pt x="1720" y="892"/>
                  <a:pt x="1720" y="893"/>
                  <a:pt x="1720" y="893"/>
                </a:cubicBezTo>
                <a:cubicBezTo>
                  <a:pt x="1720" y="893"/>
                  <a:pt x="1720" y="893"/>
                  <a:pt x="1719" y="892"/>
                </a:cubicBezTo>
                <a:close/>
                <a:moveTo>
                  <a:pt x="1723" y="792"/>
                </a:moveTo>
                <a:cubicBezTo>
                  <a:pt x="1723" y="792"/>
                  <a:pt x="1723" y="792"/>
                  <a:pt x="1723" y="792"/>
                </a:cubicBezTo>
                <a:cubicBezTo>
                  <a:pt x="1723" y="792"/>
                  <a:pt x="1723" y="792"/>
                  <a:pt x="1723" y="792"/>
                </a:cubicBezTo>
                <a:close/>
                <a:moveTo>
                  <a:pt x="1706" y="783"/>
                </a:moveTo>
                <a:cubicBezTo>
                  <a:pt x="1705" y="785"/>
                  <a:pt x="1705" y="785"/>
                  <a:pt x="1705" y="785"/>
                </a:cubicBezTo>
                <a:cubicBezTo>
                  <a:pt x="1703" y="790"/>
                  <a:pt x="1703" y="790"/>
                  <a:pt x="1703" y="790"/>
                </a:cubicBezTo>
                <a:cubicBezTo>
                  <a:pt x="1705" y="791"/>
                  <a:pt x="1705" y="791"/>
                  <a:pt x="1705" y="791"/>
                </a:cubicBezTo>
                <a:cubicBezTo>
                  <a:pt x="1710" y="792"/>
                  <a:pt x="1710" y="792"/>
                  <a:pt x="1710" y="792"/>
                </a:cubicBezTo>
                <a:cubicBezTo>
                  <a:pt x="1706" y="796"/>
                  <a:pt x="1706" y="796"/>
                  <a:pt x="1706" y="796"/>
                </a:cubicBezTo>
                <a:cubicBezTo>
                  <a:pt x="1713" y="800"/>
                  <a:pt x="1713" y="800"/>
                  <a:pt x="1713" y="800"/>
                </a:cubicBezTo>
                <a:cubicBezTo>
                  <a:pt x="1708" y="806"/>
                  <a:pt x="1708" y="806"/>
                  <a:pt x="1708" y="806"/>
                </a:cubicBezTo>
                <a:cubicBezTo>
                  <a:pt x="1719" y="814"/>
                  <a:pt x="1719" y="814"/>
                  <a:pt x="1719" y="814"/>
                </a:cubicBezTo>
                <a:cubicBezTo>
                  <a:pt x="1722" y="816"/>
                  <a:pt x="1722" y="816"/>
                  <a:pt x="1722" y="816"/>
                </a:cubicBezTo>
                <a:cubicBezTo>
                  <a:pt x="1726" y="819"/>
                  <a:pt x="1726" y="819"/>
                  <a:pt x="1726" y="819"/>
                </a:cubicBezTo>
                <a:cubicBezTo>
                  <a:pt x="1726" y="814"/>
                  <a:pt x="1726" y="814"/>
                  <a:pt x="1726" y="814"/>
                </a:cubicBezTo>
                <a:cubicBezTo>
                  <a:pt x="1731" y="813"/>
                  <a:pt x="1731" y="813"/>
                  <a:pt x="1731" y="813"/>
                </a:cubicBezTo>
                <a:cubicBezTo>
                  <a:pt x="1727" y="792"/>
                  <a:pt x="1727" y="792"/>
                  <a:pt x="1727" y="792"/>
                </a:cubicBezTo>
                <a:cubicBezTo>
                  <a:pt x="1723" y="792"/>
                  <a:pt x="1723" y="792"/>
                  <a:pt x="1723" y="792"/>
                </a:cubicBezTo>
                <a:cubicBezTo>
                  <a:pt x="1724" y="797"/>
                  <a:pt x="1724" y="797"/>
                  <a:pt x="1724" y="797"/>
                </a:cubicBezTo>
                <a:cubicBezTo>
                  <a:pt x="1722" y="797"/>
                  <a:pt x="1722" y="797"/>
                  <a:pt x="1722" y="797"/>
                </a:cubicBezTo>
                <a:cubicBezTo>
                  <a:pt x="1719" y="799"/>
                  <a:pt x="1719" y="799"/>
                  <a:pt x="1719" y="799"/>
                </a:cubicBezTo>
                <a:cubicBezTo>
                  <a:pt x="1716" y="800"/>
                  <a:pt x="1716" y="800"/>
                  <a:pt x="1716" y="800"/>
                </a:cubicBezTo>
                <a:cubicBezTo>
                  <a:pt x="1715" y="799"/>
                  <a:pt x="1715" y="799"/>
                  <a:pt x="1715" y="799"/>
                </a:cubicBezTo>
                <a:cubicBezTo>
                  <a:pt x="1719" y="796"/>
                  <a:pt x="1719" y="796"/>
                  <a:pt x="1719" y="796"/>
                </a:cubicBezTo>
                <a:cubicBezTo>
                  <a:pt x="1722" y="794"/>
                  <a:pt x="1722" y="794"/>
                  <a:pt x="1722" y="794"/>
                </a:cubicBezTo>
                <a:cubicBezTo>
                  <a:pt x="1722" y="792"/>
                  <a:pt x="1722" y="792"/>
                  <a:pt x="1722" y="792"/>
                </a:cubicBezTo>
                <a:cubicBezTo>
                  <a:pt x="1723" y="792"/>
                  <a:pt x="1723" y="792"/>
                  <a:pt x="1723" y="792"/>
                </a:cubicBezTo>
                <a:cubicBezTo>
                  <a:pt x="1722" y="792"/>
                  <a:pt x="1722" y="792"/>
                  <a:pt x="1722" y="792"/>
                </a:cubicBezTo>
                <a:cubicBezTo>
                  <a:pt x="1722" y="792"/>
                  <a:pt x="1724" y="789"/>
                  <a:pt x="1724" y="789"/>
                </a:cubicBezTo>
                <a:cubicBezTo>
                  <a:pt x="1724" y="780"/>
                  <a:pt x="1724" y="780"/>
                  <a:pt x="1724" y="780"/>
                </a:cubicBezTo>
                <a:cubicBezTo>
                  <a:pt x="1722" y="779"/>
                  <a:pt x="1722" y="779"/>
                  <a:pt x="1722" y="779"/>
                </a:cubicBezTo>
                <a:cubicBezTo>
                  <a:pt x="1719" y="779"/>
                  <a:pt x="1719" y="779"/>
                  <a:pt x="1719" y="779"/>
                </a:cubicBezTo>
                <a:cubicBezTo>
                  <a:pt x="1718" y="779"/>
                  <a:pt x="1718" y="779"/>
                  <a:pt x="1718" y="779"/>
                </a:cubicBezTo>
                <a:cubicBezTo>
                  <a:pt x="1714" y="775"/>
                  <a:pt x="1714" y="775"/>
                  <a:pt x="1714" y="775"/>
                </a:cubicBezTo>
                <a:cubicBezTo>
                  <a:pt x="1714" y="775"/>
                  <a:pt x="1713" y="778"/>
                  <a:pt x="1713" y="778"/>
                </a:cubicBezTo>
                <a:cubicBezTo>
                  <a:pt x="1713" y="783"/>
                  <a:pt x="1715" y="782"/>
                  <a:pt x="1719" y="783"/>
                </a:cubicBezTo>
                <a:cubicBezTo>
                  <a:pt x="1718" y="785"/>
                  <a:pt x="1718" y="785"/>
                  <a:pt x="1718" y="785"/>
                </a:cubicBezTo>
                <a:cubicBezTo>
                  <a:pt x="1712" y="794"/>
                  <a:pt x="1712" y="794"/>
                  <a:pt x="1712" y="794"/>
                </a:cubicBezTo>
                <a:cubicBezTo>
                  <a:pt x="1710" y="793"/>
                  <a:pt x="1710" y="793"/>
                  <a:pt x="1710" y="793"/>
                </a:cubicBezTo>
                <a:cubicBezTo>
                  <a:pt x="1712" y="787"/>
                  <a:pt x="1712" y="787"/>
                  <a:pt x="1712" y="787"/>
                </a:cubicBezTo>
                <a:lnTo>
                  <a:pt x="1706" y="783"/>
                </a:lnTo>
                <a:close/>
                <a:moveTo>
                  <a:pt x="1708" y="892"/>
                </a:moveTo>
                <a:cubicBezTo>
                  <a:pt x="1707" y="891"/>
                  <a:pt x="1706" y="890"/>
                  <a:pt x="1705" y="890"/>
                </a:cubicBezTo>
                <a:cubicBezTo>
                  <a:pt x="1703" y="889"/>
                  <a:pt x="1702" y="888"/>
                  <a:pt x="1699" y="888"/>
                </a:cubicBezTo>
                <a:cubicBezTo>
                  <a:pt x="1698" y="887"/>
                  <a:pt x="1697" y="887"/>
                  <a:pt x="1695" y="886"/>
                </a:cubicBezTo>
                <a:cubicBezTo>
                  <a:pt x="1695" y="886"/>
                  <a:pt x="1695" y="886"/>
                  <a:pt x="1695" y="886"/>
                </a:cubicBezTo>
                <a:cubicBezTo>
                  <a:pt x="1693" y="888"/>
                  <a:pt x="1693" y="888"/>
                  <a:pt x="1693" y="888"/>
                </a:cubicBezTo>
                <a:cubicBezTo>
                  <a:pt x="1695" y="891"/>
                  <a:pt x="1695" y="891"/>
                  <a:pt x="1695" y="891"/>
                </a:cubicBezTo>
                <a:cubicBezTo>
                  <a:pt x="1696" y="892"/>
                  <a:pt x="1696" y="892"/>
                  <a:pt x="1696" y="892"/>
                </a:cubicBezTo>
                <a:cubicBezTo>
                  <a:pt x="1699" y="891"/>
                  <a:pt x="1699" y="891"/>
                  <a:pt x="1699" y="891"/>
                </a:cubicBezTo>
                <a:cubicBezTo>
                  <a:pt x="1699" y="891"/>
                  <a:pt x="1699" y="891"/>
                  <a:pt x="1699" y="891"/>
                </a:cubicBezTo>
                <a:cubicBezTo>
                  <a:pt x="1703" y="895"/>
                  <a:pt x="1703" y="895"/>
                  <a:pt x="1703" y="895"/>
                </a:cubicBezTo>
                <a:cubicBezTo>
                  <a:pt x="1704" y="894"/>
                  <a:pt x="1704" y="894"/>
                  <a:pt x="1704" y="894"/>
                </a:cubicBezTo>
                <a:cubicBezTo>
                  <a:pt x="1703" y="892"/>
                  <a:pt x="1703" y="892"/>
                  <a:pt x="1703" y="892"/>
                </a:cubicBezTo>
                <a:cubicBezTo>
                  <a:pt x="1705" y="892"/>
                  <a:pt x="1705" y="892"/>
                  <a:pt x="1705" y="892"/>
                </a:cubicBezTo>
                <a:lnTo>
                  <a:pt x="1708" y="892"/>
                </a:lnTo>
                <a:close/>
                <a:moveTo>
                  <a:pt x="1713" y="850"/>
                </a:moveTo>
                <a:cubicBezTo>
                  <a:pt x="1712" y="848"/>
                  <a:pt x="1712" y="848"/>
                  <a:pt x="1712" y="848"/>
                </a:cubicBezTo>
                <a:cubicBezTo>
                  <a:pt x="1705" y="850"/>
                  <a:pt x="1705" y="850"/>
                  <a:pt x="1705" y="850"/>
                </a:cubicBezTo>
                <a:cubicBezTo>
                  <a:pt x="1699" y="852"/>
                  <a:pt x="1699" y="852"/>
                  <a:pt x="1699" y="852"/>
                </a:cubicBezTo>
                <a:cubicBezTo>
                  <a:pt x="1695" y="853"/>
                  <a:pt x="1695" y="853"/>
                  <a:pt x="1695" y="853"/>
                </a:cubicBezTo>
                <a:cubicBezTo>
                  <a:pt x="1695" y="853"/>
                  <a:pt x="1695" y="853"/>
                  <a:pt x="1695" y="853"/>
                </a:cubicBezTo>
                <a:cubicBezTo>
                  <a:pt x="1693" y="851"/>
                  <a:pt x="1693" y="851"/>
                  <a:pt x="1693" y="851"/>
                </a:cubicBezTo>
                <a:cubicBezTo>
                  <a:pt x="1695" y="846"/>
                  <a:pt x="1695" y="846"/>
                  <a:pt x="1695" y="846"/>
                </a:cubicBezTo>
                <a:cubicBezTo>
                  <a:pt x="1696" y="844"/>
                  <a:pt x="1696" y="844"/>
                  <a:pt x="1696" y="844"/>
                </a:cubicBezTo>
                <a:cubicBezTo>
                  <a:pt x="1697" y="844"/>
                  <a:pt x="1698" y="844"/>
                  <a:pt x="1699" y="844"/>
                </a:cubicBezTo>
                <a:cubicBezTo>
                  <a:pt x="1701" y="844"/>
                  <a:pt x="1703" y="844"/>
                  <a:pt x="1705" y="844"/>
                </a:cubicBezTo>
                <a:cubicBezTo>
                  <a:pt x="1711" y="844"/>
                  <a:pt x="1716" y="845"/>
                  <a:pt x="1719" y="843"/>
                </a:cubicBezTo>
                <a:cubicBezTo>
                  <a:pt x="1721" y="843"/>
                  <a:pt x="1722" y="842"/>
                  <a:pt x="1722" y="841"/>
                </a:cubicBezTo>
                <a:cubicBezTo>
                  <a:pt x="1723" y="840"/>
                  <a:pt x="1724" y="838"/>
                  <a:pt x="1724" y="837"/>
                </a:cubicBezTo>
                <a:cubicBezTo>
                  <a:pt x="1723" y="837"/>
                  <a:pt x="1723" y="837"/>
                  <a:pt x="1722" y="837"/>
                </a:cubicBezTo>
                <a:cubicBezTo>
                  <a:pt x="1721" y="837"/>
                  <a:pt x="1720" y="837"/>
                  <a:pt x="1719" y="837"/>
                </a:cubicBezTo>
                <a:cubicBezTo>
                  <a:pt x="1717" y="838"/>
                  <a:pt x="1719" y="840"/>
                  <a:pt x="1714" y="840"/>
                </a:cubicBezTo>
                <a:cubicBezTo>
                  <a:pt x="1713" y="840"/>
                  <a:pt x="1713" y="840"/>
                  <a:pt x="1713" y="840"/>
                </a:cubicBezTo>
                <a:cubicBezTo>
                  <a:pt x="1709" y="840"/>
                  <a:pt x="1708" y="838"/>
                  <a:pt x="1705" y="837"/>
                </a:cubicBezTo>
                <a:cubicBezTo>
                  <a:pt x="1704" y="837"/>
                  <a:pt x="1704" y="837"/>
                  <a:pt x="1703" y="837"/>
                </a:cubicBezTo>
                <a:cubicBezTo>
                  <a:pt x="1701" y="837"/>
                  <a:pt x="1700" y="837"/>
                  <a:pt x="1699" y="837"/>
                </a:cubicBezTo>
                <a:cubicBezTo>
                  <a:pt x="1698" y="837"/>
                  <a:pt x="1699" y="838"/>
                  <a:pt x="1699" y="838"/>
                </a:cubicBezTo>
                <a:cubicBezTo>
                  <a:pt x="1699" y="838"/>
                  <a:pt x="1699" y="838"/>
                  <a:pt x="1699" y="838"/>
                </a:cubicBezTo>
                <a:cubicBezTo>
                  <a:pt x="1700" y="838"/>
                  <a:pt x="1699" y="838"/>
                  <a:pt x="1699" y="838"/>
                </a:cubicBezTo>
                <a:cubicBezTo>
                  <a:pt x="1699" y="838"/>
                  <a:pt x="1699" y="838"/>
                  <a:pt x="1699" y="838"/>
                </a:cubicBezTo>
                <a:cubicBezTo>
                  <a:pt x="1699" y="838"/>
                  <a:pt x="1698" y="837"/>
                  <a:pt x="1697" y="837"/>
                </a:cubicBezTo>
                <a:cubicBezTo>
                  <a:pt x="1698" y="840"/>
                  <a:pt x="1698" y="840"/>
                  <a:pt x="1698" y="840"/>
                </a:cubicBezTo>
                <a:cubicBezTo>
                  <a:pt x="1695" y="840"/>
                  <a:pt x="1695" y="840"/>
                  <a:pt x="1695" y="840"/>
                </a:cubicBezTo>
                <a:cubicBezTo>
                  <a:pt x="1693" y="840"/>
                  <a:pt x="1693" y="840"/>
                  <a:pt x="1693" y="840"/>
                </a:cubicBezTo>
                <a:cubicBezTo>
                  <a:pt x="1693" y="843"/>
                  <a:pt x="1691" y="849"/>
                  <a:pt x="1690" y="853"/>
                </a:cubicBezTo>
                <a:cubicBezTo>
                  <a:pt x="1689" y="855"/>
                  <a:pt x="1689" y="857"/>
                  <a:pt x="1689" y="857"/>
                </a:cubicBezTo>
                <a:cubicBezTo>
                  <a:pt x="1690" y="874"/>
                  <a:pt x="1690" y="874"/>
                  <a:pt x="1690" y="874"/>
                </a:cubicBezTo>
                <a:cubicBezTo>
                  <a:pt x="1690" y="874"/>
                  <a:pt x="1690" y="874"/>
                  <a:pt x="1690" y="874"/>
                </a:cubicBezTo>
                <a:cubicBezTo>
                  <a:pt x="1693" y="874"/>
                  <a:pt x="1693" y="874"/>
                  <a:pt x="1693" y="874"/>
                </a:cubicBezTo>
                <a:cubicBezTo>
                  <a:pt x="1695" y="874"/>
                  <a:pt x="1695" y="874"/>
                  <a:pt x="1695" y="874"/>
                </a:cubicBezTo>
                <a:cubicBezTo>
                  <a:pt x="1697" y="874"/>
                  <a:pt x="1697" y="874"/>
                  <a:pt x="1697" y="874"/>
                </a:cubicBezTo>
                <a:cubicBezTo>
                  <a:pt x="1698" y="866"/>
                  <a:pt x="1698" y="866"/>
                  <a:pt x="1698" y="866"/>
                </a:cubicBezTo>
                <a:cubicBezTo>
                  <a:pt x="1699" y="866"/>
                  <a:pt x="1699" y="866"/>
                  <a:pt x="1699" y="866"/>
                </a:cubicBezTo>
                <a:cubicBezTo>
                  <a:pt x="1701" y="869"/>
                  <a:pt x="1701" y="874"/>
                  <a:pt x="1704" y="874"/>
                </a:cubicBezTo>
                <a:cubicBezTo>
                  <a:pt x="1705" y="874"/>
                  <a:pt x="1705" y="874"/>
                  <a:pt x="1705" y="874"/>
                </a:cubicBezTo>
                <a:cubicBezTo>
                  <a:pt x="1708" y="874"/>
                  <a:pt x="1708" y="873"/>
                  <a:pt x="1711" y="871"/>
                </a:cubicBezTo>
                <a:cubicBezTo>
                  <a:pt x="1711" y="869"/>
                  <a:pt x="1711" y="869"/>
                  <a:pt x="1711" y="869"/>
                </a:cubicBezTo>
                <a:cubicBezTo>
                  <a:pt x="1705" y="869"/>
                  <a:pt x="1705" y="869"/>
                  <a:pt x="1705" y="869"/>
                </a:cubicBezTo>
                <a:cubicBezTo>
                  <a:pt x="1701" y="868"/>
                  <a:pt x="1701" y="868"/>
                  <a:pt x="1701" y="868"/>
                </a:cubicBezTo>
                <a:cubicBezTo>
                  <a:pt x="1700" y="858"/>
                  <a:pt x="1702" y="859"/>
                  <a:pt x="1705" y="861"/>
                </a:cubicBezTo>
                <a:cubicBezTo>
                  <a:pt x="1708" y="862"/>
                  <a:pt x="1711" y="864"/>
                  <a:pt x="1713" y="858"/>
                </a:cubicBezTo>
                <a:cubicBezTo>
                  <a:pt x="1705" y="857"/>
                  <a:pt x="1705" y="857"/>
                  <a:pt x="1705" y="857"/>
                </a:cubicBezTo>
                <a:cubicBezTo>
                  <a:pt x="1702" y="857"/>
                  <a:pt x="1702" y="857"/>
                  <a:pt x="1702" y="857"/>
                </a:cubicBezTo>
                <a:cubicBezTo>
                  <a:pt x="1705" y="855"/>
                  <a:pt x="1705" y="855"/>
                  <a:pt x="1705" y="855"/>
                </a:cubicBezTo>
                <a:lnTo>
                  <a:pt x="1713" y="850"/>
                </a:lnTo>
                <a:close/>
                <a:moveTo>
                  <a:pt x="1699" y="859"/>
                </a:moveTo>
                <a:cubicBezTo>
                  <a:pt x="1699" y="860"/>
                  <a:pt x="1698" y="860"/>
                  <a:pt x="1699" y="859"/>
                </a:cubicBezTo>
                <a:cubicBezTo>
                  <a:pt x="1701" y="858"/>
                  <a:pt x="1700" y="858"/>
                  <a:pt x="1699" y="859"/>
                </a:cubicBezTo>
                <a:close/>
                <a:moveTo>
                  <a:pt x="1708" y="814"/>
                </a:moveTo>
                <a:cubicBezTo>
                  <a:pt x="1708" y="810"/>
                  <a:pt x="1708" y="810"/>
                  <a:pt x="1708" y="810"/>
                </a:cubicBezTo>
                <a:cubicBezTo>
                  <a:pt x="1705" y="810"/>
                  <a:pt x="1705" y="810"/>
                  <a:pt x="1705" y="810"/>
                </a:cubicBezTo>
                <a:cubicBezTo>
                  <a:pt x="1703" y="810"/>
                  <a:pt x="1703" y="810"/>
                  <a:pt x="1703" y="810"/>
                </a:cubicBezTo>
                <a:cubicBezTo>
                  <a:pt x="1703" y="813"/>
                  <a:pt x="1703" y="813"/>
                  <a:pt x="1703" y="813"/>
                </a:cubicBezTo>
                <a:cubicBezTo>
                  <a:pt x="1705" y="813"/>
                  <a:pt x="1705" y="813"/>
                  <a:pt x="1705" y="813"/>
                </a:cubicBezTo>
                <a:lnTo>
                  <a:pt x="1708" y="814"/>
                </a:lnTo>
                <a:close/>
                <a:moveTo>
                  <a:pt x="1695" y="731"/>
                </a:moveTo>
                <a:cubicBezTo>
                  <a:pt x="1697" y="732"/>
                  <a:pt x="1698" y="733"/>
                  <a:pt x="1699" y="733"/>
                </a:cubicBezTo>
                <a:cubicBezTo>
                  <a:pt x="1700" y="733"/>
                  <a:pt x="1700" y="733"/>
                  <a:pt x="1700" y="733"/>
                </a:cubicBezTo>
                <a:cubicBezTo>
                  <a:pt x="1704" y="714"/>
                  <a:pt x="1704" y="714"/>
                  <a:pt x="1704" y="714"/>
                </a:cubicBezTo>
                <a:cubicBezTo>
                  <a:pt x="1702" y="713"/>
                  <a:pt x="1700" y="713"/>
                  <a:pt x="1699" y="713"/>
                </a:cubicBezTo>
                <a:cubicBezTo>
                  <a:pt x="1697" y="712"/>
                  <a:pt x="1699" y="712"/>
                  <a:pt x="1696" y="715"/>
                </a:cubicBezTo>
                <a:cubicBezTo>
                  <a:pt x="1696" y="716"/>
                  <a:pt x="1696" y="716"/>
                  <a:pt x="1695" y="716"/>
                </a:cubicBezTo>
                <a:cubicBezTo>
                  <a:pt x="1695" y="718"/>
                  <a:pt x="1694" y="719"/>
                  <a:pt x="1693" y="720"/>
                </a:cubicBezTo>
                <a:cubicBezTo>
                  <a:pt x="1692" y="721"/>
                  <a:pt x="1691" y="722"/>
                  <a:pt x="1691" y="723"/>
                </a:cubicBezTo>
                <a:cubicBezTo>
                  <a:pt x="1691" y="724"/>
                  <a:pt x="1692" y="726"/>
                  <a:pt x="1693" y="728"/>
                </a:cubicBezTo>
                <a:cubicBezTo>
                  <a:pt x="1694" y="729"/>
                  <a:pt x="1694" y="730"/>
                  <a:pt x="1695" y="731"/>
                </a:cubicBezTo>
                <a:close/>
                <a:moveTo>
                  <a:pt x="1691" y="765"/>
                </a:moveTo>
                <a:cubicBezTo>
                  <a:pt x="1691" y="765"/>
                  <a:pt x="1692" y="767"/>
                  <a:pt x="1693" y="769"/>
                </a:cubicBezTo>
                <a:cubicBezTo>
                  <a:pt x="1694" y="771"/>
                  <a:pt x="1695" y="773"/>
                  <a:pt x="1695" y="774"/>
                </a:cubicBezTo>
                <a:cubicBezTo>
                  <a:pt x="1697" y="777"/>
                  <a:pt x="1698" y="779"/>
                  <a:pt x="1699" y="781"/>
                </a:cubicBezTo>
                <a:cubicBezTo>
                  <a:pt x="1700" y="781"/>
                  <a:pt x="1700" y="781"/>
                  <a:pt x="1700" y="781"/>
                </a:cubicBezTo>
                <a:cubicBezTo>
                  <a:pt x="1705" y="777"/>
                  <a:pt x="1705" y="777"/>
                  <a:pt x="1705" y="777"/>
                </a:cubicBezTo>
                <a:cubicBezTo>
                  <a:pt x="1712" y="771"/>
                  <a:pt x="1712" y="771"/>
                  <a:pt x="1712" y="771"/>
                </a:cubicBezTo>
                <a:cubicBezTo>
                  <a:pt x="1711" y="770"/>
                  <a:pt x="1711" y="770"/>
                  <a:pt x="1711" y="770"/>
                </a:cubicBezTo>
                <a:cubicBezTo>
                  <a:pt x="1705" y="772"/>
                  <a:pt x="1705" y="772"/>
                  <a:pt x="1705" y="772"/>
                </a:cubicBezTo>
                <a:cubicBezTo>
                  <a:pt x="1703" y="774"/>
                  <a:pt x="1703" y="774"/>
                  <a:pt x="1703" y="774"/>
                </a:cubicBezTo>
                <a:cubicBezTo>
                  <a:pt x="1703" y="770"/>
                  <a:pt x="1703" y="765"/>
                  <a:pt x="1703" y="765"/>
                </a:cubicBezTo>
                <a:cubicBezTo>
                  <a:pt x="1704" y="764"/>
                  <a:pt x="1704" y="763"/>
                  <a:pt x="1705" y="762"/>
                </a:cubicBezTo>
                <a:cubicBezTo>
                  <a:pt x="1706" y="761"/>
                  <a:pt x="1708" y="760"/>
                  <a:pt x="1708" y="756"/>
                </a:cubicBezTo>
                <a:cubicBezTo>
                  <a:pt x="1708" y="754"/>
                  <a:pt x="1707" y="752"/>
                  <a:pt x="1705" y="751"/>
                </a:cubicBezTo>
                <a:cubicBezTo>
                  <a:pt x="1704" y="749"/>
                  <a:pt x="1702" y="748"/>
                  <a:pt x="1701" y="748"/>
                </a:cubicBezTo>
                <a:cubicBezTo>
                  <a:pt x="1700" y="748"/>
                  <a:pt x="1700" y="748"/>
                  <a:pt x="1699" y="748"/>
                </a:cubicBezTo>
                <a:cubicBezTo>
                  <a:pt x="1696" y="749"/>
                  <a:pt x="1697" y="755"/>
                  <a:pt x="1696" y="760"/>
                </a:cubicBezTo>
                <a:cubicBezTo>
                  <a:pt x="1695" y="760"/>
                  <a:pt x="1695" y="760"/>
                  <a:pt x="1695" y="760"/>
                </a:cubicBezTo>
                <a:cubicBezTo>
                  <a:pt x="1694" y="759"/>
                  <a:pt x="1694" y="759"/>
                  <a:pt x="1693" y="759"/>
                </a:cubicBezTo>
                <a:cubicBezTo>
                  <a:pt x="1692" y="759"/>
                  <a:pt x="1691" y="760"/>
                  <a:pt x="1691" y="763"/>
                </a:cubicBezTo>
                <a:lnTo>
                  <a:pt x="1691" y="765"/>
                </a:lnTo>
                <a:close/>
                <a:moveTo>
                  <a:pt x="1693" y="898"/>
                </a:moveTo>
                <a:cubicBezTo>
                  <a:pt x="1695" y="898"/>
                  <a:pt x="1695" y="898"/>
                  <a:pt x="1695" y="898"/>
                </a:cubicBezTo>
                <a:cubicBezTo>
                  <a:pt x="1698" y="898"/>
                  <a:pt x="1698" y="898"/>
                  <a:pt x="1698" y="898"/>
                </a:cubicBezTo>
                <a:cubicBezTo>
                  <a:pt x="1698" y="893"/>
                  <a:pt x="1698" y="893"/>
                  <a:pt x="1698" y="893"/>
                </a:cubicBezTo>
                <a:cubicBezTo>
                  <a:pt x="1697" y="894"/>
                  <a:pt x="1696" y="894"/>
                  <a:pt x="1695" y="894"/>
                </a:cubicBezTo>
                <a:cubicBezTo>
                  <a:pt x="1695" y="894"/>
                  <a:pt x="1694" y="894"/>
                  <a:pt x="1693" y="894"/>
                </a:cubicBezTo>
                <a:cubicBezTo>
                  <a:pt x="1692" y="894"/>
                  <a:pt x="1691" y="894"/>
                  <a:pt x="1690" y="894"/>
                </a:cubicBezTo>
                <a:cubicBezTo>
                  <a:pt x="1689" y="894"/>
                  <a:pt x="1688" y="895"/>
                  <a:pt x="1688" y="896"/>
                </a:cubicBezTo>
                <a:cubicBezTo>
                  <a:pt x="1689" y="897"/>
                  <a:pt x="1689" y="897"/>
                  <a:pt x="1690" y="897"/>
                </a:cubicBezTo>
                <a:cubicBezTo>
                  <a:pt x="1690" y="898"/>
                  <a:pt x="1691" y="898"/>
                  <a:pt x="1693" y="898"/>
                </a:cubicBezTo>
                <a:close/>
                <a:moveTo>
                  <a:pt x="1691" y="892"/>
                </a:moveTo>
                <a:cubicBezTo>
                  <a:pt x="1691" y="889"/>
                  <a:pt x="1691" y="889"/>
                  <a:pt x="1691" y="889"/>
                </a:cubicBezTo>
                <a:cubicBezTo>
                  <a:pt x="1690" y="888"/>
                  <a:pt x="1690" y="888"/>
                  <a:pt x="1690" y="888"/>
                </a:cubicBezTo>
                <a:cubicBezTo>
                  <a:pt x="1689" y="888"/>
                  <a:pt x="1689" y="888"/>
                  <a:pt x="1689" y="888"/>
                </a:cubicBezTo>
                <a:cubicBezTo>
                  <a:pt x="1683" y="887"/>
                  <a:pt x="1683" y="887"/>
                  <a:pt x="1683" y="887"/>
                </a:cubicBezTo>
                <a:cubicBezTo>
                  <a:pt x="1683" y="891"/>
                  <a:pt x="1683" y="891"/>
                  <a:pt x="1683" y="891"/>
                </a:cubicBezTo>
                <a:cubicBezTo>
                  <a:pt x="1678" y="892"/>
                  <a:pt x="1678" y="892"/>
                  <a:pt x="1678" y="892"/>
                </a:cubicBezTo>
                <a:cubicBezTo>
                  <a:pt x="1677" y="890"/>
                  <a:pt x="1677" y="890"/>
                  <a:pt x="1677" y="890"/>
                </a:cubicBezTo>
                <a:cubicBezTo>
                  <a:pt x="1673" y="887"/>
                  <a:pt x="1673" y="887"/>
                  <a:pt x="1673" y="887"/>
                </a:cubicBezTo>
                <a:cubicBezTo>
                  <a:pt x="1671" y="892"/>
                  <a:pt x="1671" y="892"/>
                  <a:pt x="1671" y="892"/>
                </a:cubicBezTo>
                <a:cubicBezTo>
                  <a:pt x="1676" y="895"/>
                  <a:pt x="1676" y="895"/>
                  <a:pt x="1676" y="895"/>
                </a:cubicBezTo>
                <a:cubicBezTo>
                  <a:pt x="1677" y="895"/>
                  <a:pt x="1677" y="895"/>
                  <a:pt x="1677" y="895"/>
                </a:cubicBezTo>
                <a:cubicBezTo>
                  <a:pt x="1678" y="894"/>
                  <a:pt x="1680" y="893"/>
                  <a:pt x="1680" y="893"/>
                </a:cubicBezTo>
                <a:cubicBezTo>
                  <a:pt x="1686" y="893"/>
                  <a:pt x="1680" y="893"/>
                  <a:pt x="1683" y="895"/>
                </a:cubicBezTo>
                <a:cubicBezTo>
                  <a:pt x="1684" y="894"/>
                  <a:pt x="1684" y="894"/>
                  <a:pt x="1684" y="894"/>
                </a:cubicBezTo>
                <a:cubicBezTo>
                  <a:pt x="1683" y="892"/>
                  <a:pt x="1683" y="892"/>
                  <a:pt x="1683" y="892"/>
                </a:cubicBezTo>
                <a:cubicBezTo>
                  <a:pt x="1690" y="892"/>
                  <a:pt x="1690" y="892"/>
                  <a:pt x="1690" y="892"/>
                </a:cubicBezTo>
                <a:lnTo>
                  <a:pt x="1691" y="892"/>
                </a:lnTo>
                <a:close/>
                <a:moveTo>
                  <a:pt x="1677" y="892"/>
                </a:moveTo>
                <a:cubicBezTo>
                  <a:pt x="1677" y="892"/>
                  <a:pt x="1676" y="892"/>
                  <a:pt x="1676" y="892"/>
                </a:cubicBezTo>
                <a:cubicBezTo>
                  <a:pt x="1677" y="892"/>
                  <a:pt x="1677" y="892"/>
                  <a:pt x="1677" y="892"/>
                </a:cubicBezTo>
                <a:cubicBezTo>
                  <a:pt x="1677" y="892"/>
                  <a:pt x="1677" y="893"/>
                  <a:pt x="1677" y="893"/>
                </a:cubicBezTo>
                <a:cubicBezTo>
                  <a:pt x="1677" y="893"/>
                  <a:pt x="1677" y="893"/>
                  <a:pt x="1677" y="892"/>
                </a:cubicBezTo>
                <a:close/>
                <a:moveTo>
                  <a:pt x="1663" y="890"/>
                </a:moveTo>
                <a:cubicBezTo>
                  <a:pt x="1661" y="887"/>
                  <a:pt x="1658" y="880"/>
                  <a:pt x="1653" y="880"/>
                </a:cubicBezTo>
                <a:cubicBezTo>
                  <a:pt x="1651" y="880"/>
                  <a:pt x="1651" y="880"/>
                  <a:pt x="1651" y="880"/>
                </a:cubicBezTo>
                <a:cubicBezTo>
                  <a:pt x="1642" y="880"/>
                  <a:pt x="1642" y="880"/>
                  <a:pt x="1642" y="880"/>
                </a:cubicBezTo>
                <a:cubicBezTo>
                  <a:pt x="1637" y="880"/>
                  <a:pt x="1638" y="881"/>
                  <a:pt x="1637" y="885"/>
                </a:cubicBezTo>
                <a:cubicBezTo>
                  <a:pt x="1634" y="884"/>
                  <a:pt x="1634" y="884"/>
                  <a:pt x="1634" y="884"/>
                </a:cubicBezTo>
                <a:cubicBezTo>
                  <a:pt x="1618" y="879"/>
                  <a:pt x="1618" y="879"/>
                  <a:pt x="1618" y="879"/>
                </a:cubicBezTo>
                <a:cubicBezTo>
                  <a:pt x="1615" y="878"/>
                  <a:pt x="1615" y="878"/>
                  <a:pt x="1615" y="878"/>
                </a:cubicBezTo>
                <a:cubicBezTo>
                  <a:pt x="1613" y="877"/>
                  <a:pt x="1613" y="877"/>
                  <a:pt x="1613" y="877"/>
                </a:cubicBezTo>
                <a:cubicBezTo>
                  <a:pt x="1612" y="882"/>
                  <a:pt x="1612" y="882"/>
                  <a:pt x="1612" y="882"/>
                </a:cubicBezTo>
                <a:cubicBezTo>
                  <a:pt x="1612" y="883"/>
                  <a:pt x="1612" y="883"/>
                  <a:pt x="1612" y="883"/>
                </a:cubicBezTo>
                <a:cubicBezTo>
                  <a:pt x="1613" y="883"/>
                  <a:pt x="1613" y="882"/>
                  <a:pt x="1614" y="882"/>
                </a:cubicBezTo>
                <a:cubicBezTo>
                  <a:pt x="1614" y="882"/>
                  <a:pt x="1615" y="882"/>
                  <a:pt x="1615" y="882"/>
                </a:cubicBezTo>
                <a:cubicBezTo>
                  <a:pt x="1615" y="882"/>
                  <a:pt x="1615" y="882"/>
                  <a:pt x="1615" y="882"/>
                </a:cubicBezTo>
                <a:cubicBezTo>
                  <a:pt x="1619" y="882"/>
                  <a:pt x="1616" y="882"/>
                  <a:pt x="1618" y="883"/>
                </a:cubicBezTo>
                <a:cubicBezTo>
                  <a:pt x="1618" y="883"/>
                  <a:pt x="1618" y="883"/>
                  <a:pt x="1619" y="884"/>
                </a:cubicBezTo>
                <a:cubicBezTo>
                  <a:pt x="1623" y="886"/>
                  <a:pt x="1627" y="888"/>
                  <a:pt x="1629" y="888"/>
                </a:cubicBezTo>
                <a:cubicBezTo>
                  <a:pt x="1631" y="889"/>
                  <a:pt x="1633" y="889"/>
                  <a:pt x="1634" y="889"/>
                </a:cubicBezTo>
                <a:cubicBezTo>
                  <a:pt x="1640" y="890"/>
                  <a:pt x="1646" y="890"/>
                  <a:pt x="1650" y="895"/>
                </a:cubicBezTo>
                <a:cubicBezTo>
                  <a:pt x="1651" y="895"/>
                  <a:pt x="1651" y="895"/>
                  <a:pt x="1651" y="895"/>
                </a:cubicBezTo>
                <a:cubicBezTo>
                  <a:pt x="1652" y="894"/>
                  <a:pt x="1653" y="893"/>
                  <a:pt x="1653" y="893"/>
                </a:cubicBezTo>
                <a:cubicBezTo>
                  <a:pt x="1660" y="893"/>
                  <a:pt x="1654" y="893"/>
                  <a:pt x="1658" y="895"/>
                </a:cubicBezTo>
                <a:lnTo>
                  <a:pt x="1663" y="890"/>
                </a:lnTo>
                <a:close/>
                <a:moveTo>
                  <a:pt x="1651" y="261"/>
                </a:moveTo>
                <a:cubicBezTo>
                  <a:pt x="1649" y="261"/>
                  <a:pt x="1649" y="261"/>
                  <a:pt x="1649" y="261"/>
                </a:cubicBezTo>
                <a:cubicBezTo>
                  <a:pt x="1645" y="267"/>
                  <a:pt x="1645" y="267"/>
                  <a:pt x="1645" y="267"/>
                </a:cubicBezTo>
                <a:cubicBezTo>
                  <a:pt x="1648" y="270"/>
                  <a:pt x="1648" y="270"/>
                  <a:pt x="1648" y="270"/>
                </a:cubicBezTo>
                <a:cubicBezTo>
                  <a:pt x="1651" y="270"/>
                  <a:pt x="1651" y="270"/>
                  <a:pt x="1651" y="270"/>
                </a:cubicBezTo>
                <a:cubicBezTo>
                  <a:pt x="1653" y="270"/>
                  <a:pt x="1653" y="270"/>
                  <a:pt x="1653" y="270"/>
                </a:cubicBezTo>
                <a:cubicBezTo>
                  <a:pt x="1654" y="269"/>
                  <a:pt x="1657" y="266"/>
                  <a:pt x="1657" y="266"/>
                </a:cubicBezTo>
                <a:cubicBezTo>
                  <a:pt x="1657" y="261"/>
                  <a:pt x="1655" y="261"/>
                  <a:pt x="1651" y="261"/>
                </a:cubicBezTo>
                <a:close/>
                <a:moveTo>
                  <a:pt x="1635" y="754"/>
                </a:moveTo>
                <a:cubicBezTo>
                  <a:pt x="1642" y="744"/>
                  <a:pt x="1642" y="744"/>
                  <a:pt x="1642" y="744"/>
                </a:cubicBezTo>
                <a:cubicBezTo>
                  <a:pt x="1635" y="742"/>
                  <a:pt x="1635" y="742"/>
                  <a:pt x="1635" y="742"/>
                </a:cubicBezTo>
                <a:cubicBezTo>
                  <a:pt x="1634" y="744"/>
                  <a:pt x="1634" y="744"/>
                  <a:pt x="1634" y="744"/>
                </a:cubicBezTo>
                <a:cubicBezTo>
                  <a:pt x="1634" y="745"/>
                  <a:pt x="1634" y="745"/>
                  <a:pt x="1634" y="745"/>
                </a:cubicBezTo>
                <a:cubicBezTo>
                  <a:pt x="1631" y="744"/>
                  <a:pt x="1631" y="744"/>
                  <a:pt x="1631" y="744"/>
                </a:cubicBezTo>
                <a:cubicBezTo>
                  <a:pt x="1627" y="747"/>
                  <a:pt x="1627" y="747"/>
                  <a:pt x="1627" y="747"/>
                </a:cubicBezTo>
                <a:cubicBezTo>
                  <a:pt x="1630" y="752"/>
                  <a:pt x="1630" y="751"/>
                  <a:pt x="1634" y="754"/>
                </a:cubicBezTo>
                <a:cubicBezTo>
                  <a:pt x="1635" y="754"/>
                  <a:pt x="1635" y="754"/>
                  <a:pt x="1635" y="754"/>
                </a:cubicBezTo>
                <a:close/>
                <a:moveTo>
                  <a:pt x="1634" y="853"/>
                </a:moveTo>
                <a:cubicBezTo>
                  <a:pt x="1639" y="860"/>
                  <a:pt x="1639" y="860"/>
                  <a:pt x="1639" y="860"/>
                </a:cubicBezTo>
                <a:cubicBezTo>
                  <a:pt x="1647" y="865"/>
                  <a:pt x="1647" y="865"/>
                  <a:pt x="1647" y="865"/>
                </a:cubicBezTo>
                <a:cubicBezTo>
                  <a:pt x="1648" y="864"/>
                  <a:pt x="1650" y="863"/>
                  <a:pt x="1651" y="863"/>
                </a:cubicBezTo>
                <a:cubicBezTo>
                  <a:pt x="1657" y="861"/>
                  <a:pt x="1661" y="865"/>
                  <a:pt x="1670" y="866"/>
                </a:cubicBezTo>
                <a:cubicBezTo>
                  <a:pt x="1671" y="866"/>
                  <a:pt x="1672" y="866"/>
                  <a:pt x="1673" y="866"/>
                </a:cubicBezTo>
                <a:cubicBezTo>
                  <a:pt x="1675" y="863"/>
                  <a:pt x="1676" y="859"/>
                  <a:pt x="1677" y="855"/>
                </a:cubicBezTo>
                <a:cubicBezTo>
                  <a:pt x="1678" y="848"/>
                  <a:pt x="1680" y="842"/>
                  <a:pt x="1688" y="841"/>
                </a:cubicBezTo>
                <a:cubicBezTo>
                  <a:pt x="1687" y="839"/>
                  <a:pt x="1681" y="830"/>
                  <a:pt x="1681" y="829"/>
                </a:cubicBezTo>
                <a:cubicBezTo>
                  <a:pt x="1681" y="828"/>
                  <a:pt x="1681" y="828"/>
                  <a:pt x="1681" y="828"/>
                </a:cubicBezTo>
                <a:cubicBezTo>
                  <a:pt x="1681" y="823"/>
                  <a:pt x="1683" y="826"/>
                  <a:pt x="1685" y="820"/>
                </a:cubicBezTo>
                <a:cubicBezTo>
                  <a:pt x="1690" y="820"/>
                  <a:pt x="1690" y="820"/>
                  <a:pt x="1690" y="820"/>
                </a:cubicBezTo>
                <a:cubicBezTo>
                  <a:pt x="1692" y="820"/>
                  <a:pt x="1692" y="820"/>
                  <a:pt x="1692" y="820"/>
                </a:cubicBezTo>
                <a:cubicBezTo>
                  <a:pt x="1690" y="818"/>
                  <a:pt x="1690" y="818"/>
                  <a:pt x="1690" y="818"/>
                </a:cubicBezTo>
                <a:cubicBezTo>
                  <a:pt x="1680" y="810"/>
                  <a:pt x="1680" y="810"/>
                  <a:pt x="1680" y="810"/>
                </a:cubicBezTo>
                <a:cubicBezTo>
                  <a:pt x="1679" y="810"/>
                  <a:pt x="1678" y="810"/>
                  <a:pt x="1677" y="810"/>
                </a:cubicBezTo>
                <a:cubicBezTo>
                  <a:pt x="1666" y="810"/>
                  <a:pt x="1677" y="814"/>
                  <a:pt x="1670" y="815"/>
                </a:cubicBezTo>
                <a:cubicBezTo>
                  <a:pt x="1669" y="815"/>
                  <a:pt x="1668" y="815"/>
                  <a:pt x="1667" y="816"/>
                </a:cubicBezTo>
                <a:cubicBezTo>
                  <a:pt x="1665" y="822"/>
                  <a:pt x="1665" y="822"/>
                  <a:pt x="1665" y="822"/>
                </a:cubicBezTo>
                <a:cubicBezTo>
                  <a:pt x="1657" y="822"/>
                  <a:pt x="1657" y="822"/>
                  <a:pt x="1657" y="822"/>
                </a:cubicBezTo>
                <a:cubicBezTo>
                  <a:pt x="1655" y="825"/>
                  <a:pt x="1654" y="828"/>
                  <a:pt x="1651" y="830"/>
                </a:cubicBezTo>
                <a:cubicBezTo>
                  <a:pt x="1650" y="830"/>
                  <a:pt x="1648" y="831"/>
                  <a:pt x="1646" y="831"/>
                </a:cubicBezTo>
                <a:cubicBezTo>
                  <a:pt x="1642" y="837"/>
                  <a:pt x="1642" y="837"/>
                  <a:pt x="1642" y="837"/>
                </a:cubicBezTo>
                <a:cubicBezTo>
                  <a:pt x="1638" y="836"/>
                  <a:pt x="1636" y="836"/>
                  <a:pt x="1634" y="836"/>
                </a:cubicBezTo>
                <a:cubicBezTo>
                  <a:pt x="1632" y="837"/>
                  <a:pt x="1631" y="839"/>
                  <a:pt x="1628" y="843"/>
                </a:cubicBezTo>
                <a:lnTo>
                  <a:pt x="1634" y="853"/>
                </a:lnTo>
                <a:close/>
                <a:moveTo>
                  <a:pt x="1615" y="186"/>
                </a:moveTo>
                <a:cubicBezTo>
                  <a:pt x="1615" y="186"/>
                  <a:pt x="1615" y="186"/>
                  <a:pt x="1615" y="186"/>
                </a:cubicBezTo>
                <a:cubicBezTo>
                  <a:pt x="1616" y="186"/>
                  <a:pt x="1617" y="187"/>
                  <a:pt x="1618" y="187"/>
                </a:cubicBezTo>
                <a:cubicBezTo>
                  <a:pt x="1618" y="187"/>
                  <a:pt x="1619" y="188"/>
                  <a:pt x="1619" y="188"/>
                </a:cubicBezTo>
                <a:cubicBezTo>
                  <a:pt x="1623" y="188"/>
                  <a:pt x="1623" y="187"/>
                  <a:pt x="1624" y="183"/>
                </a:cubicBezTo>
                <a:cubicBezTo>
                  <a:pt x="1619" y="182"/>
                  <a:pt x="1619" y="182"/>
                  <a:pt x="1619" y="182"/>
                </a:cubicBezTo>
                <a:cubicBezTo>
                  <a:pt x="1618" y="184"/>
                  <a:pt x="1618" y="184"/>
                  <a:pt x="1618" y="184"/>
                </a:cubicBezTo>
                <a:cubicBezTo>
                  <a:pt x="1615" y="186"/>
                  <a:pt x="1615" y="186"/>
                  <a:pt x="1615" y="186"/>
                </a:cubicBezTo>
                <a:close/>
                <a:moveTo>
                  <a:pt x="1618" y="185"/>
                </a:moveTo>
                <a:cubicBezTo>
                  <a:pt x="1618" y="185"/>
                  <a:pt x="1618" y="185"/>
                  <a:pt x="1618" y="185"/>
                </a:cubicBezTo>
                <a:cubicBezTo>
                  <a:pt x="1618" y="185"/>
                  <a:pt x="1618" y="185"/>
                  <a:pt x="1618" y="185"/>
                </a:cubicBezTo>
                <a:cubicBezTo>
                  <a:pt x="1617" y="185"/>
                  <a:pt x="1617" y="185"/>
                  <a:pt x="1617" y="185"/>
                </a:cubicBezTo>
                <a:cubicBezTo>
                  <a:pt x="1617" y="185"/>
                  <a:pt x="1617" y="185"/>
                  <a:pt x="1618" y="185"/>
                </a:cubicBezTo>
                <a:close/>
                <a:moveTo>
                  <a:pt x="1576" y="189"/>
                </a:moveTo>
                <a:cubicBezTo>
                  <a:pt x="1576" y="189"/>
                  <a:pt x="1578" y="190"/>
                  <a:pt x="1579" y="191"/>
                </a:cubicBezTo>
                <a:cubicBezTo>
                  <a:pt x="1579" y="191"/>
                  <a:pt x="1579" y="191"/>
                  <a:pt x="1579" y="191"/>
                </a:cubicBezTo>
                <a:cubicBezTo>
                  <a:pt x="1586" y="191"/>
                  <a:pt x="1584" y="184"/>
                  <a:pt x="1595" y="184"/>
                </a:cubicBezTo>
                <a:cubicBezTo>
                  <a:pt x="1602" y="184"/>
                  <a:pt x="1601" y="181"/>
                  <a:pt x="1611" y="180"/>
                </a:cubicBezTo>
                <a:cubicBezTo>
                  <a:pt x="1611" y="176"/>
                  <a:pt x="1611" y="176"/>
                  <a:pt x="1611" y="176"/>
                </a:cubicBezTo>
                <a:cubicBezTo>
                  <a:pt x="1614" y="176"/>
                  <a:pt x="1614" y="176"/>
                  <a:pt x="1614" y="176"/>
                </a:cubicBezTo>
                <a:cubicBezTo>
                  <a:pt x="1615" y="175"/>
                  <a:pt x="1615" y="175"/>
                  <a:pt x="1615" y="175"/>
                </a:cubicBezTo>
                <a:cubicBezTo>
                  <a:pt x="1615" y="175"/>
                  <a:pt x="1615" y="175"/>
                  <a:pt x="1615" y="175"/>
                </a:cubicBezTo>
                <a:cubicBezTo>
                  <a:pt x="1615" y="175"/>
                  <a:pt x="1615" y="175"/>
                  <a:pt x="1615" y="175"/>
                </a:cubicBezTo>
                <a:cubicBezTo>
                  <a:pt x="1606" y="160"/>
                  <a:pt x="1606" y="160"/>
                  <a:pt x="1606" y="160"/>
                </a:cubicBezTo>
                <a:cubicBezTo>
                  <a:pt x="1599" y="158"/>
                  <a:pt x="1599" y="158"/>
                  <a:pt x="1599" y="158"/>
                </a:cubicBezTo>
                <a:cubicBezTo>
                  <a:pt x="1600" y="152"/>
                  <a:pt x="1600" y="152"/>
                  <a:pt x="1600" y="152"/>
                </a:cubicBezTo>
                <a:cubicBezTo>
                  <a:pt x="1597" y="149"/>
                  <a:pt x="1597" y="149"/>
                  <a:pt x="1597" y="149"/>
                </a:cubicBezTo>
                <a:cubicBezTo>
                  <a:pt x="1593" y="151"/>
                  <a:pt x="1593" y="151"/>
                  <a:pt x="1593" y="151"/>
                </a:cubicBezTo>
                <a:cubicBezTo>
                  <a:pt x="1591" y="152"/>
                  <a:pt x="1591" y="152"/>
                  <a:pt x="1591" y="152"/>
                </a:cubicBezTo>
                <a:cubicBezTo>
                  <a:pt x="1586" y="156"/>
                  <a:pt x="1584" y="173"/>
                  <a:pt x="1579" y="184"/>
                </a:cubicBezTo>
                <a:cubicBezTo>
                  <a:pt x="1578" y="186"/>
                  <a:pt x="1577" y="188"/>
                  <a:pt x="1576" y="189"/>
                </a:cubicBezTo>
                <a:close/>
                <a:moveTo>
                  <a:pt x="1532" y="120"/>
                </a:moveTo>
                <a:cubicBezTo>
                  <a:pt x="1532" y="125"/>
                  <a:pt x="1532" y="125"/>
                  <a:pt x="1532" y="125"/>
                </a:cubicBezTo>
                <a:cubicBezTo>
                  <a:pt x="1535" y="126"/>
                  <a:pt x="1535" y="126"/>
                  <a:pt x="1535" y="126"/>
                </a:cubicBezTo>
                <a:cubicBezTo>
                  <a:pt x="1539" y="133"/>
                  <a:pt x="1539" y="133"/>
                  <a:pt x="1539" y="133"/>
                </a:cubicBezTo>
                <a:cubicBezTo>
                  <a:pt x="1528" y="128"/>
                  <a:pt x="1528" y="128"/>
                  <a:pt x="1528" y="128"/>
                </a:cubicBezTo>
                <a:cubicBezTo>
                  <a:pt x="1531" y="144"/>
                  <a:pt x="1531" y="144"/>
                  <a:pt x="1531" y="144"/>
                </a:cubicBezTo>
                <a:cubicBezTo>
                  <a:pt x="1534" y="145"/>
                  <a:pt x="1534" y="145"/>
                  <a:pt x="1534" y="145"/>
                </a:cubicBezTo>
                <a:cubicBezTo>
                  <a:pt x="1537" y="147"/>
                  <a:pt x="1537" y="147"/>
                  <a:pt x="1537" y="147"/>
                </a:cubicBezTo>
                <a:cubicBezTo>
                  <a:pt x="1525" y="147"/>
                  <a:pt x="1525" y="147"/>
                  <a:pt x="1525" y="147"/>
                </a:cubicBezTo>
                <a:cubicBezTo>
                  <a:pt x="1525" y="147"/>
                  <a:pt x="1525" y="147"/>
                  <a:pt x="1525" y="147"/>
                </a:cubicBezTo>
                <a:cubicBezTo>
                  <a:pt x="1525" y="147"/>
                  <a:pt x="1525" y="147"/>
                  <a:pt x="1525" y="147"/>
                </a:cubicBezTo>
                <a:cubicBezTo>
                  <a:pt x="1536" y="156"/>
                  <a:pt x="1536" y="156"/>
                  <a:pt x="1536" y="156"/>
                </a:cubicBezTo>
                <a:cubicBezTo>
                  <a:pt x="1535" y="158"/>
                  <a:pt x="1535" y="158"/>
                  <a:pt x="1535" y="158"/>
                </a:cubicBezTo>
                <a:cubicBezTo>
                  <a:pt x="1540" y="158"/>
                  <a:pt x="1540" y="158"/>
                  <a:pt x="1540" y="158"/>
                </a:cubicBezTo>
                <a:cubicBezTo>
                  <a:pt x="1539" y="159"/>
                  <a:pt x="1539" y="159"/>
                  <a:pt x="1539" y="159"/>
                </a:cubicBezTo>
                <a:cubicBezTo>
                  <a:pt x="1543" y="161"/>
                  <a:pt x="1543" y="161"/>
                  <a:pt x="1543" y="161"/>
                </a:cubicBezTo>
                <a:cubicBezTo>
                  <a:pt x="1543" y="149"/>
                  <a:pt x="1543" y="149"/>
                  <a:pt x="1543" y="149"/>
                </a:cubicBezTo>
                <a:cubicBezTo>
                  <a:pt x="1545" y="148"/>
                  <a:pt x="1545" y="148"/>
                  <a:pt x="1545" y="148"/>
                </a:cubicBezTo>
                <a:cubicBezTo>
                  <a:pt x="1550" y="162"/>
                  <a:pt x="1550" y="162"/>
                  <a:pt x="1550" y="162"/>
                </a:cubicBezTo>
                <a:cubicBezTo>
                  <a:pt x="1553" y="161"/>
                  <a:pt x="1556" y="162"/>
                  <a:pt x="1559" y="163"/>
                </a:cubicBezTo>
                <a:cubicBezTo>
                  <a:pt x="1562" y="165"/>
                  <a:pt x="1565" y="168"/>
                  <a:pt x="1566" y="170"/>
                </a:cubicBezTo>
                <a:cubicBezTo>
                  <a:pt x="1571" y="169"/>
                  <a:pt x="1571" y="169"/>
                  <a:pt x="1571" y="169"/>
                </a:cubicBezTo>
                <a:cubicBezTo>
                  <a:pt x="1579" y="167"/>
                  <a:pt x="1579" y="167"/>
                  <a:pt x="1579" y="167"/>
                </a:cubicBezTo>
                <a:cubicBezTo>
                  <a:pt x="1579" y="167"/>
                  <a:pt x="1579" y="167"/>
                  <a:pt x="1579" y="167"/>
                </a:cubicBezTo>
                <a:cubicBezTo>
                  <a:pt x="1579" y="162"/>
                  <a:pt x="1579" y="162"/>
                  <a:pt x="1579" y="162"/>
                </a:cubicBezTo>
                <a:cubicBezTo>
                  <a:pt x="1579" y="162"/>
                  <a:pt x="1579" y="162"/>
                  <a:pt x="1579" y="162"/>
                </a:cubicBezTo>
                <a:cubicBezTo>
                  <a:pt x="1578" y="156"/>
                  <a:pt x="1578" y="156"/>
                  <a:pt x="1578" y="156"/>
                </a:cubicBezTo>
                <a:cubicBezTo>
                  <a:pt x="1571" y="152"/>
                  <a:pt x="1571" y="152"/>
                  <a:pt x="1571" y="152"/>
                </a:cubicBezTo>
                <a:cubicBezTo>
                  <a:pt x="1578" y="152"/>
                  <a:pt x="1578" y="152"/>
                  <a:pt x="1578" y="152"/>
                </a:cubicBezTo>
                <a:cubicBezTo>
                  <a:pt x="1579" y="150"/>
                  <a:pt x="1579" y="150"/>
                  <a:pt x="1579" y="150"/>
                </a:cubicBezTo>
                <a:cubicBezTo>
                  <a:pt x="1579" y="150"/>
                  <a:pt x="1579" y="150"/>
                  <a:pt x="1579" y="150"/>
                </a:cubicBezTo>
                <a:cubicBezTo>
                  <a:pt x="1584" y="146"/>
                  <a:pt x="1582" y="141"/>
                  <a:pt x="1579" y="136"/>
                </a:cubicBezTo>
                <a:cubicBezTo>
                  <a:pt x="1578" y="135"/>
                  <a:pt x="1577" y="133"/>
                  <a:pt x="1576" y="132"/>
                </a:cubicBezTo>
                <a:cubicBezTo>
                  <a:pt x="1571" y="133"/>
                  <a:pt x="1571" y="133"/>
                  <a:pt x="1571" y="133"/>
                </a:cubicBezTo>
                <a:cubicBezTo>
                  <a:pt x="1566" y="129"/>
                  <a:pt x="1566" y="129"/>
                  <a:pt x="1566" y="129"/>
                </a:cubicBezTo>
                <a:cubicBezTo>
                  <a:pt x="1563" y="116"/>
                  <a:pt x="1563" y="116"/>
                  <a:pt x="1563" y="116"/>
                </a:cubicBezTo>
                <a:cubicBezTo>
                  <a:pt x="1567" y="115"/>
                  <a:pt x="1567" y="115"/>
                  <a:pt x="1567" y="115"/>
                </a:cubicBezTo>
                <a:cubicBezTo>
                  <a:pt x="1559" y="103"/>
                  <a:pt x="1559" y="103"/>
                  <a:pt x="1559" y="103"/>
                </a:cubicBezTo>
                <a:cubicBezTo>
                  <a:pt x="1558" y="102"/>
                  <a:pt x="1558" y="102"/>
                  <a:pt x="1558" y="102"/>
                </a:cubicBezTo>
                <a:cubicBezTo>
                  <a:pt x="1559" y="100"/>
                  <a:pt x="1559" y="100"/>
                  <a:pt x="1559" y="100"/>
                </a:cubicBezTo>
                <a:cubicBezTo>
                  <a:pt x="1559" y="97"/>
                  <a:pt x="1559" y="97"/>
                  <a:pt x="1559" y="97"/>
                </a:cubicBezTo>
                <a:cubicBezTo>
                  <a:pt x="1559" y="96"/>
                  <a:pt x="1559" y="96"/>
                  <a:pt x="1559" y="96"/>
                </a:cubicBezTo>
                <a:cubicBezTo>
                  <a:pt x="1556" y="93"/>
                  <a:pt x="1556" y="93"/>
                  <a:pt x="1556" y="93"/>
                </a:cubicBezTo>
                <a:cubicBezTo>
                  <a:pt x="1549" y="97"/>
                  <a:pt x="1555" y="105"/>
                  <a:pt x="1543" y="102"/>
                </a:cubicBezTo>
                <a:cubicBezTo>
                  <a:pt x="1543" y="114"/>
                  <a:pt x="1540" y="103"/>
                  <a:pt x="1539" y="113"/>
                </a:cubicBezTo>
                <a:cubicBezTo>
                  <a:pt x="1539" y="117"/>
                  <a:pt x="1542" y="119"/>
                  <a:pt x="1532" y="120"/>
                </a:cubicBezTo>
                <a:close/>
                <a:moveTo>
                  <a:pt x="1553" y="209"/>
                </a:moveTo>
                <a:cubicBezTo>
                  <a:pt x="1557" y="215"/>
                  <a:pt x="1557" y="215"/>
                  <a:pt x="1557" y="215"/>
                </a:cubicBezTo>
                <a:cubicBezTo>
                  <a:pt x="1559" y="214"/>
                  <a:pt x="1559" y="214"/>
                  <a:pt x="1559" y="214"/>
                </a:cubicBezTo>
                <a:cubicBezTo>
                  <a:pt x="1565" y="209"/>
                  <a:pt x="1565" y="209"/>
                  <a:pt x="1565" y="209"/>
                </a:cubicBezTo>
                <a:cubicBezTo>
                  <a:pt x="1562" y="203"/>
                  <a:pt x="1562" y="203"/>
                  <a:pt x="1562" y="203"/>
                </a:cubicBezTo>
                <a:cubicBezTo>
                  <a:pt x="1559" y="205"/>
                  <a:pt x="1559" y="205"/>
                  <a:pt x="1559" y="205"/>
                </a:cubicBezTo>
                <a:lnTo>
                  <a:pt x="1553" y="209"/>
                </a:lnTo>
                <a:close/>
                <a:moveTo>
                  <a:pt x="1527" y="102"/>
                </a:moveTo>
                <a:cubicBezTo>
                  <a:pt x="1534" y="99"/>
                  <a:pt x="1533" y="103"/>
                  <a:pt x="1535" y="96"/>
                </a:cubicBezTo>
                <a:cubicBezTo>
                  <a:pt x="1532" y="95"/>
                  <a:pt x="1532" y="95"/>
                  <a:pt x="1532" y="95"/>
                </a:cubicBezTo>
                <a:cubicBezTo>
                  <a:pt x="1525" y="96"/>
                  <a:pt x="1525" y="96"/>
                  <a:pt x="1525" y="96"/>
                </a:cubicBezTo>
                <a:cubicBezTo>
                  <a:pt x="1522" y="96"/>
                  <a:pt x="1522" y="96"/>
                  <a:pt x="1522" y="96"/>
                </a:cubicBezTo>
                <a:cubicBezTo>
                  <a:pt x="1525" y="101"/>
                  <a:pt x="1525" y="101"/>
                  <a:pt x="1525" y="101"/>
                </a:cubicBezTo>
                <a:lnTo>
                  <a:pt x="1527" y="102"/>
                </a:lnTo>
                <a:close/>
                <a:moveTo>
                  <a:pt x="1523" y="203"/>
                </a:moveTo>
                <a:cubicBezTo>
                  <a:pt x="1523" y="207"/>
                  <a:pt x="1523" y="207"/>
                  <a:pt x="1523" y="207"/>
                </a:cubicBezTo>
                <a:cubicBezTo>
                  <a:pt x="1524" y="208"/>
                  <a:pt x="1524" y="208"/>
                  <a:pt x="1524" y="208"/>
                </a:cubicBezTo>
                <a:cubicBezTo>
                  <a:pt x="1525" y="208"/>
                  <a:pt x="1525" y="208"/>
                  <a:pt x="1525" y="208"/>
                </a:cubicBezTo>
                <a:cubicBezTo>
                  <a:pt x="1527" y="209"/>
                  <a:pt x="1527" y="209"/>
                  <a:pt x="1527" y="209"/>
                </a:cubicBezTo>
                <a:cubicBezTo>
                  <a:pt x="1528" y="204"/>
                  <a:pt x="1528" y="204"/>
                  <a:pt x="1528" y="204"/>
                </a:cubicBezTo>
                <a:cubicBezTo>
                  <a:pt x="1525" y="203"/>
                  <a:pt x="1525" y="203"/>
                  <a:pt x="1525" y="203"/>
                </a:cubicBezTo>
                <a:lnTo>
                  <a:pt x="1523" y="203"/>
                </a:lnTo>
                <a:close/>
                <a:moveTo>
                  <a:pt x="1487" y="248"/>
                </a:moveTo>
                <a:cubicBezTo>
                  <a:pt x="1487" y="243"/>
                  <a:pt x="1487" y="243"/>
                  <a:pt x="1487" y="243"/>
                </a:cubicBezTo>
                <a:cubicBezTo>
                  <a:pt x="1484" y="240"/>
                  <a:pt x="1484" y="240"/>
                  <a:pt x="1484" y="240"/>
                </a:cubicBezTo>
                <a:cubicBezTo>
                  <a:pt x="1483" y="241"/>
                  <a:pt x="1483" y="241"/>
                  <a:pt x="1483" y="241"/>
                </a:cubicBezTo>
                <a:cubicBezTo>
                  <a:pt x="1479" y="243"/>
                  <a:pt x="1479" y="243"/>
                  <a:pt x="1479" y="243"/>
                </a:cubicBezTo>
                <a:cubicBezTo>
                  <a:pt x="1479" y="248"/>
                  <a:pt x="1479" y="248"/>
                  <a:pt x="1479" y="248"/>
                </a:cubicBezTo>
                <a:cubicBezTo>
                  <a:pt x="1483" y="248"/>
                  <a:pt x="1483" y="248"/>
                  <a:pt x="1483" y="248"/>
                </a:cubicBezTo>
                <a:lnTo>
                  <a:pt x="1487" y="248"/>
                </a:lnTo>
                <a:close/>
                <a:moveTo>
                  <a:pt x="1467" y="803"/>
                </a:moveTo>
                <a:cubicBezTo>
                  <a:pt x="1466" y="804"/>
                  <a:pt x="1466" y="804"/>
                  <a:pt x="1466" y="804"/>
                </a:cubicBezTo>
                <a:cubicBezTo>
                  <a:pt x="1467" y="805"/>
                  <a:pt x="1467" y="805"/>
                  <a:pt x="1467" y="805"/>
                </a:cubicBezTo>
                <a:cubicBezTo>
                  <a:pt x="1471" y="819"/>
                  <a:pt x="1471" y="819"/>
                  <a:pt x="1471" y="819"/>
                </a:cubicBezTo>
                <a:cubicBezTo>
                  <a:pt x="1487" y="812"/>
                  <a:pt x="1481" y="810"/>
                  <a:pt x="1472" y="799"/>
                </a:cubicBezTo>
                <a:lnTo>
                  <a:pt x="1467" y="803"/>
                </a:lnTo>
                <a:close/>
                <a:moveTo>
                  <a:pt x="1467" y="113"/>
                </a:moveTo>
                <a:cubicBezTo>
                  <a:pt x="1468" y="105"/>
                  <a:pt x="1468" y="105"/>
                  <a:pt x="1468" y="105"/>
                </a:cubicBezTo>
                <a:cubicBezTo>
                  <a:pt x="1467" y="105"/>
                  <a:pt x="1467" y="105"/>
                  <a:pt x="1467" y="105"/>
                </a:cubicBezTo>
                <a:cubicBezTo>
                  <a:pt x="1463" y="106"/>
                  <a:pt x="1462" y="106"/>
                  <a:pt x="1459" y="108"/>
                </a:cubicBezTo>
                <a:cubicBezTo>
                  <a:pt x="1467" y="114"/>
                  <a:pt x="1467" y="114"/>
                  <a:pt x="1467" y="114"/>
                </a:cubicBezTo>
                <a:lnTo>
                  <a:pt x="1467" y="113"/>
                </a:lnTo>
                <a:close/>
                <a:moveTo>
                  <a:pt x="1464" y="287"/>
                </a:moveTo>
                <a:cubicBezTo>
                  <a:pt x="1464" y="287"/>
                  <a:pt x="1463" y="289"/>
                  <a:pt x="1463" y="290"/>
                </a:cubicBezTo>
                <a:cubicBezTo>
                  <a:pt x="1463" y="293"/>
                  <a:pt x="1464" y="293"/>
                  <a:pt x="1466" y="296"/>
                </a:cubicBezTo>
                <a:cubicBezTo>
                  <a:pt x="1467" y="295"/>
                  <a:pt x="1467" y="295"/>
                  <a:pt x="1467" y="295"/>
                </a:cubicBezTo>
                <a:cubicBezTo>
                  <a:pt x="1470" y="293"/>
                  <a:pt x="1470" y="293"/>
                  <a:pt x="1470" y="293"/>
                </a:cubicBezTo>
                <a:cubicBezTo>
                  <a:pt x="1471" y="288"/>
                  <a:pt x="1471" y="288"/>
                  <a:pt x="1471" y="288"/>
                </a:cubicBezTo>
                <a:cubicBezTo>
                  <a:pt x="1467" y="287"/>
                  <a:pt x="1467" y="287"/>
                  <a:pt x="1467" y="287"/>
                </a:cubicBezTo>
                <a:lnTo>
                  <a:pt x="1464" y="287"/>
                </a:lnTo>
                <a:close/>
                <a:moveTo>
                  <a:pt x="1420" y="288"/>
                </a:moveTo>
                <a:cubicBezTo>
                  <a:pt x="1423" y="284"/>
                  <a:pt x="1423" y="284"/>
                  <a:pt x="1423" y="284"/>
                </a:cubicBezTo>
                <a:cubicBezTo>
                  <a:pt x="1419" y="281"/>
                  <a:pt x="1419" y="281"/>
                  <a:pt x="1419" y="281"/>
                </a:cubicBezTo>
                <a:cubicBezTo>
                  <a:pt x="1417" y="279"/>
                  <a:pt x="1417" y="279"/>
                  <a:pt x="1417" y="279"/>
                </a:cubicBezTo>
                <a:cubicBezTo>
                  <a:pt x="1415" y="288"/>
                  <a:pt x="1415" y="288"/>
                  <a:pt x="1415" y="288"/>
                </a:cubicBezTo>
                <a:cubicBezTo>
                  <a:pt x="1419" y="288"/>
                  <a:pt x="1419" y="288"/>
                  <a:pt x="1419" y="288"/>
                </a:cubicBezTo>
                <a:lnTo>
                  <a:pt x="1420" y="288"/>
                </a:lnTo>
                <a:close/>
                <a:moveTo>
                  <a:pt x="1371" y="225"/>
                </a:moveTo>
                <a:cubicBezTo>
                  <a:pt x="1371" y="225"/>
                  <a:pt x="1371" y="225"/>
                  <a:pt x="1371" y="225"/>
                </a:cubicBezTo>
                <a:cubicBezTo>
                  <a:pt x="1368" y="225"/>
                  <a:pt x="1368" y="225"/>
                  <a:pt x="1368" y="225"/>
                </a:cubicBezTo>
                <a:cubicBezTo>
                  <a:pt x="1365" y="225"/>
                  <a:pt x="1365" y="225"/>
                  <a:pt x="1365" y="225"/>
                </a:cubicBezTo>
                <a:cubicBezTo>
                  <a:pt x="1365" y="227"/>
                  <a:pt x="1365" y="227"/>
                  <a:pt x="1365" y="227"/>
                </a:cubicBezTo>
                <a:cubicBezTo>
                  <a:pt x="1364" y="228"/>
                  <a:pt x="1364" y="228"/>
                  <a:pt x="1364" y="228"/>
                </a:cubicBezTo>
                <a:cubicBezTo>
                  <a:pt x="1363" y="229"/>
                  <a:pt x="1362" y="229"/>
                  <a:pt x="1361" y="230"/>
                </a:cubicBezTo>
                <a:cubicBezTo>
                  <a:pt x="1358" y="231"/>
                  <a:pt x="1357" y="233"/>
                  <a:pt x="1355" y="235"/>
                </a:cubicBezTo>
                <a:cubicBezTo>
                  <a:pt x="1353" y="237"/>
                  <a:pt x="1351" y="239"/>
                  <a:pt x="1349" y="241"/>
                </a:cubicBezTo>
                <a:cubicBezTo>
                  <a:pt x="1348" y="242"/>
                  <a:pt x="1346" y="243"/>
                  <a:pt x="1345" y="245"/>
                </a:cubicBezTo>
                <a:cubicBezTo>
                  <a:pt x="1343" y="246"/>
                  <a:pt x="1341" y="247"/>
                  <a:pt x="1339" y="248"/>
                </a:cubicBezTo>
                <a:cubicBezTo>
                  <a:pt x="1329" y="253"/>
                  <a:pt x="1335" y="253"/>
                  <a:pt x="1335" y="260"/>
                </a:cubicBezTo>
                <a:cubicBezTo>
                  <a:pt x="1336" y="263"/>
                  <a:pt x="1334" y="265"/>
                  <a:pt x="1333" y="266"/>
                </a:cubicBezTo>
                <a:cubicBezTo>
                  <a:pt x="1331" y="268"/>
                  <a:pt x="1328" y="269"/>
                  <a:pt x="1330" y="273"/>
                </a:cubicBezTo>
                <a:cubicBezTo>
                  <a:pt x="1324" y="273"/>
                  <a:pt x="1324" y="273"/>
                  <a:pt x="1324" y="273"/>
                </a:cubicBezTo>
                <a:cubicBezTo>
                  <a:pt x="1327" y="280"/>
                  <a:pt x="1327" y="280"/>
                  <a:pt x="1327" y="280"/>
                </a:cubicBezTo>
                <a:cubicBezTo>
                  <a:pt x="1322" y="285"/>
                  <a:pt x="1322" y="285"/>
                  <a:pt x="1322" y="285"/>
                </a:cubicBezTo>
                <a:cubicBezTo>
                  <a:pt x="1315" y="294"/>
                  <a:pt x="1315" y="294"/>
                  <a:pt x="1315" y="294"/>
                </a:cubicBezTo>
                <a:cubicBezTo>
                  <a:pt x="1314" y="294"/>
                  <a:pt x="1314" y="294"/>
                  <a:pt x="1314" y="294"/>
                </a:cubicBezTo>
                <a:cubicBezTo>
                  <a:pt x="1315" y="295"/>
                  <a:pt x="1315" y="295"/>
                  <a:pt x="1315" y="295"/>
                </a:cubicBezTo>
                <a:cubicBezTo>
                  <a:pt x="1319" y="300"/>
                  <a:pt x="1319" y="300"/>
                  <a:pt x="1319" y="300"/>
                </a:cubicBezTo>
                <a:cubicBezTo>
                  <a:pt x="1315" y="304"/>
                  <a:pt x="1315" y="304"/>
                  <a:pt x="1315" y="304"/>
                </a:cubicBezTo>
                <a:cubicBezTo>
                  <a:pt x="1310" y="307"/>
                  <a:pt x="1310" y="307"/>
                  <a:pt x="1310" y="307"/>
                </a:cubicBezTo>
                <a:cubicBezTo>
                  <a:pt x="1311" y="315"/>
                  <a:pt x="1311" y="315"/>
                  <a:pt x="1311" y="315"/>
                </a:cubicBezTo>
                <a:cubicBezTo>
                  <a:pt x="1313" y="317"/>
                  <a:pt x="1313" y="317"/>
                  <a:pt x="1313" y="317"/>
                </a:cubicBezTo>
                <a:cubicBezTo>
                  <a:pt x="1314" y="317"/>
                  <a:pt x="1314" y="315"/>
                  <a:pt x="1315" y="315"/>
                </a:cubicBezTo>
                <a:cubicBezTo>
                  <a:pt x="1315" y="315"/>
                  <a:pt x="1315" y="315"/>
                  <a:pt x="1315" y="315"/>
                </a:cubicBezTo>
                <a:cubicBezTo>
                  <a:pt x="1319" y="315"/>
                  <a:pt x="1321" y="316"/>
                  <a:pt x="1322" y="317"/>
                </a:cubicBezTo>
                <a:cubicBezTo>
                  <a:pt x="1323" y="318"/>
                  <a:pt x="1324" y="318"/>
                  <a:pt x="1325" y="320"/>
                </a:cubicBezTo>
                <a:cubicBezTo>
                  <a:pt x="1324" y="324"/>
                  <a:pt x="1323" y="322"/>
                  <a:pt x="1323" y="326"/>
                </a:cubicBezTo>
                <a:cubicBezTo>
                  <a:pt x="1323" y="330"/>
                  <a:pt x="1329" y="328"/>
                  <a:pt x="1331" y="327"/>
                </a:cubicBezTo>
                <a:cubicBezTo>
                  <a:pt x="1332" y="331"/>
                  <a:pt x="1332" y="331"/>
                  <a:pt x="1332" y="331"/>
                </a:cubicBezTo>
                <a:cubicBezTo>
                  <a:pt x="1333" y="330"/>
                  <a:pt x="1333" y="330"/>
                  <a:pt x="1333" y="330"/>
                </a:cubicBezTo>
                <a:cubicBezTo>
                  <a:pt x="1338" y="328"/>
                  <a:pt x="1338" y="328"/>
                  <a:pt x="1338" y="328"/>
                </a:cubicBezTo>
                <a:cubicBezTo>
                  <a:pt x="1345" y="328"/>
                  <a:pt x="1345" y="328"/>
                  <a:pt x="1345" y="328"/>
                </a:cubicBezTo>
                <a:cubicBezTo>
                  <a:pt x="1346" y="328"/>
                  <a:pt x="1346" y="328"/>
                  <a:pt x="1346" y="328"/>
                </a:cubicBezTo>
                <a:cubicBezTo>
                  <a:pt x="1345" y="327"/>
                  <a:pt x="1345" y="327"/>
                  <a:pt x="1345" y="327"/>
                </a:cubicBezTo>
                <a:cubicBezTo>
                  <a:pt x="1338" y="319"/>
                  <a:pt x="1338" y="319"/>
                  <a:pt x="1338" y="319"/>
                </a:cubicBezTo>
                <a:cubicBezTo>
                  <a:pt x="1339" y="318"/>
                  <a:pt x="1339" y="318"/>
                  <a:pt x="1339" y="318"/>
                </a:cubicBezTo>
                <a:cubicBezTo>
                  <a:pt x="1334" y="318"/>
                  <a:pt x="1334" y="318"/>
                  <a:pt x="1334" y="318"/>
                </a:cubicBezTo>
                <a:cubicBezTo>
                  <a:pt x="1336" y="312"/>
                  <a:pt x="1336" y="312"/>
                  <a:pt x="1336" y="312"/>
                </a:cubicBezTo>
                <a:cubicBezTo>
                  <a:pt x="1335" y="311"/>
                  <a:pt x="1334" y="310"/>
                  <a:pt x="1333" y="309"/>
                </a:cubicBezTo>
                <a:cubicBezTo>
                  <a:pt x="1331" y="306"/>
                  <a:pt x="1332" y="303"/>
                  <a:pt x="1333" y="300"/>
                </a:cubicBezTo>
                <a:cubicBezTo>
                  <a:pt x="1336" y="292"/>
                  <a:pt x="1344" y="282"/>
                  <a:pt x="1344" y="274"/>
                </a:cubicBezTo>
                <a:cubicBezTo>
                  <a:pt x="1345" y="275"/>
                  <a:pt x="1345" y="275"/>
                  <a:pt x="1345" y="275"/>
                </a:cubicBezTo>
                <a:cubicBezTo>
                  <a:pt x="1348" y="276"/>
                  <a:pt x="1348" y="276"/>
                  <a:pt x="1348" y="276"/>
                </a:cubicBezTo>
                <a:cubicBezTo>
                  <a:pt x="1346" y="270"/>
                  <a:pt x="1346" y="270"/>
                  <a:pt x="1346" y="270"/>
                </a:cubicBezTo>
                <a:cubicBezTo>
                  <a:pt x="1347" y="271"/>
                  <a:pt x="1348" y="271"/>
                  <a:pt x="1349" y="270"/>
                </a:cubicBezTo>
                <a:cubicBezTo>
                  <a:pt x="1353" y="269"/>
                  <a:pt x="1353" y="262"/>
                  <a:pt x="1355" y="259"/>
                </a:cubicBezTo>
                <a:cubicBezTo>
                  <a:pt x="1355" y="260"/>
                  <a:pt x="1355" y="260"/>
                  <a:pt x="1355" y="260"/>
                </a:cubicBezTo>
                <a:cubicBezTo>
                  <a:pt x="1358" y="263"/>
                  <a:pt x="1358" y="263"/>
                  <a:pt x="1358" y="263"/>
                </a:cubicBezTo>
                <a:cubicBezTo>
                  <a:pt x="1359" y="260"/>
                  <a:pt x="1359" y="260"/>
                  <a:pt x="1359" y="260"/>
                </a:cubicBezTo>
                <a:cubicBezTo>
                  <a:pt x="1361" y="260"/>
                  <a:pt x="1361" y="260"/>
                  <a:pt x="1361" y="260"/>
                </a:cubicBezTo>
                <a:cubicBezTo>
                  <a:pt x="1362" y="260"/>
                  <a:pt x="1362" y="260"/>
                  <a:pt x="1362" y="260"/>
                </a:cubicBezTo>
                <a:cubicBezTo>
                  <a:pt x="1361" y="257"/>
                  <a:pt x="1364" y="253"/>
                  <a:pt x="1368" y="250"/>
                </a:cubicBezTo>
                <a:cubicBezTo>
                  <a:pt x="1369" y="249"/>
                  <a:pt x="1370" y="248"/>
                  <a:pt x="1371" y="247"/>
                </a:cubicBezTo>
                <a:cubicBezTo>
                  <a:pt x="1377" y="243"/>
                  <a:pt x="1383" y="239"/>
                  <a:pt x="1387" y="237"/>
                </a:cubicBezTo>
                <a:cubicBezTo>
                  <a:pt x="1399" y="228"/>
                  <a:pt x="1408" y="233"/>
                  <a:pt x="1408" y="213"/>
                </a:cubicBezTo>
                <a:cubicBezTo>
                  <a:pt x="1407" y="212"/>
                  <a:pt x="1404" y="210"/>
                  <a:pt x="1404" y="210"/>
                </a:cubicBezTo>
                <a:cubicBezTo>
                  <a:pt x="1391" y="210"/>
                  <a:pt x="1393" y="224"/>
                  <a:pt x="1377" y="225"/>
                </a:cubicBezTo>
                <a:lnTo>
                  <a:pt x="1371" y="225"/>
                </a:lnTo>
                <a:close/>
                <a:moveTo>
                  <a:pt x="1315" y="305"/>
                </a:moveTo>
                <a:cubicBezTo>
                  <a:pt x="1315" y="305"/>
                  <a:pt x="1315" y="305"/>
                  <a:pt x="1315" y="305"/>
                </a:cubicBezTo>
                <a:cubicBezTo>
                  <a:pt x="1313" y="306"/>
                  <a:pt x="1314" y="305"/>
                  <a:pt x="1315" y="305"/>
                </a:cubicBezTo>
                <a:cubicBezTo>
                  <a:pt x="1315" y="304"/>
                  <a:pt x="1316" y="303"/>
                  <a:pt x="1315" y="305"/>
                </a:cubicBezTo>
                <a:close/>
                <a:moveTo>
                  <a:pt x="1333" y="312"/>
                </a:moveTo>
                <a:cubicBezTo>
                  <a:pt x="1334" y="311"/>
                  <a:pt x="1334" y="311"/>
                  <a:pt x="1333" y="312"/>
                </a:cubicBezTo>
                <a:cubicBezTo>
                  <a:pt x="1333" y="312"/>
                  <a:pt x="1333" y="312"/>
                  <a:pt x="1333" y="312"/>
                </a:cubicBezTo>
                <a:close/>
                <a:moveTo>
                  <a:pt x="1377" y="90"/>
                </a:moveTo>
                <a:cubicBezTo>
                  <a:pt x="1374" y="90"/>
                  <a:pt x="1374" y="90"/>
                  <a:pt x="1374" y="90"/>
                </a:cubicBezTo>
                <a:cubicBezTo>
                  <a:pt x="1375" y="91"/>
                  <a:pt x="1375" y="91"/>
                  <a:pt x="1375" y="91"/>
                </a:cubicBezTo>
                <a:cubicBezTo>
                  <a:pt x="1371" y="96"/>
                  <a:pt x="1371" y="96"/>
                  <a:pt x="1371" y="96"/>
                </a:cubicBezTo>
                <a:cubicBezTo>
                  <a:pt x="1369" y="98"/>
                  <a:pt x="1369" y="98"/>
                  <a:pt x="1369" y="98"/>
                </a:cubicBezTo>
                <a:cubicBezTo>
                  <a:pt x="1371" y="101"/>
                  <a:pt x="1371" y="101"/>
                  <a:pt x="1371" y="101"/>
                </a:cubicBezTo>
                <a:cubicBezTo>
                  <a:pt x="1372" y="102"/>
                  <a:pt x="1372" y="102"/>
                  <a:pt x="1372" y="102"/>
                </a:cubicBezTo>
                <a:cubicBezTo>
                  <a:pt x="1371" y="102"/>
                  <a:pt x="1371" y="102"/>
                  <a:pt x="1371" y="102"/>
                </a:cubicBezTo>
                <a:cubicBezTo>
                  <a:pt x="1368" y="103"/>
                  <a:pt x="1368" y="103"/>
                  <a:pt x="1368" y="103"/>
                </a:cubicBezTo>
                <a:cubicBezTo>
                  <a:pt x="1367" y="103"/>
                  <a:pt x="1367" y="103"/>
                  <a:pt x="1367" y="103"/>
                </a:cubicBezTo>
                <a:cubicBezTo>
                  <a:pt x="1368" y="103"/>
                  <a:pt x="1368" y="103"/>
                  <a:pt x="1368" y="103"/>
                </a:cubicBezTo>
                <a:cubicBezTo>
                  <a:pt x="1371" y="106"/>
                  <a:pt x="1371" y="106"/>
                  <a:pt x="1371" y="106"/>
                </a:cubicBezTo>
                <a:cubicBezTo>
                  <a:pt x="1378" y="111"/>
                  <a:pt x="1378" y="111"/>
                  <a:pt x="1378" y="111"/>
                </a:cubicBezTo>
                <a:cubicBezTo>
                  <a:pt x="1379" y="105"/>
                  <a:pt x="1379" y="105"/>
                  <a:pt x="1379" y="105"/>
                </a:cubicBezTo>
                <a:cubicBezTo>
                  <a:pt x="1390" y="104"/>
                  <a:pt x="1385" y="91"/>
                  <a:pt x="1377" y="87"/>
                </a:cubicBezTo>
                <a:lnTo>
                  <a:pt x="1377" y="90"/>
                </a:lnTo>
                <a:close/>
                <a:moveTo>
                  <a:pt x="1371" y="98"/>
                </a:moveTo>
                <a:cubicBezTo>
                  <a:pt x="1371" y="98"/>
                  <a:pt x="1371" y="98"/>
                  <a:pt x="1371" y="98"/>
                </a:cubicBezTo>
                <a:cubicBezTo>
                  <a:pt x="1371" y="98"/>
                  <a:pt x="1371" y="98"/>
                  <a:pt x="1371" y="98"/>
                </a:cubicBezTo>
                <a:cubicBezTo>
                  <a:pt x="1371" y="98"/>
                  <a:pt x="1371" y="98"/>
                  <a:pt x="1371" y="98"/>
                </a:cubicBezTo>
                <a:cubicBezTo>
                  <a:pt x="1371" y="98"/>
                  <a:pt x="1371" y="98"/>
                  <a:pt x="1371" y="98"/>
                </a:cubicBezTo>
                <a:close/>
                <a:moveTo>
                  <a:pt x="1368" y="83"/>
                </a:moveTo>
                <a:cubicBezTo>
                  <a:pt x="1371" y="80"/>
                  <a:pt x="1371" y="80"/>
                  <a:pt x="1371" y="80"/>
                </a:cubicBezTo>
                <a:cubicBezTo>
                  <a:pt x="1371" y="80"/>
                  <a:pt x="1371" y="80"/>
                  <a:pt x="1371" y="80"/>
                </a:cubicBezTo>
                <a:cubicBezTo>
                  <a:pt x="1377" y="81"/>
                  <a:pt x="1377" y="81"/>
                  <a:pt x="1377" y="81"/>
                </a:cubicBezTo>
                <a:cubicBezTo>
                  <a:pt x="1377" y="78"/>
                  <a:pt x="1377" y="78"/>
                  <a:pt x="1377" y="78"/>
                </a:cubicBezTo>
                <a:cubicBezTo>
                  <a:pt x="1374" y="78"/>
                  <a:pt x="1374" y="78"/>
                  <a:pt x="1374" y="78"/>
                </a:cubicBezTo>
                <a:cubicBezTo>
                  <a:pt x="1375" y="76"/>
                  <a:pt x="1375" y="76"/>
                  <a:pt x="1375" y="76"/>
                </a:cubicBezTo>
                <a:cubicBezTo>
                  <a:pt x="1371" y="74"/>
                  <a:pt x="1371" y="74"/>
                  <a:pt x="1371" y="74"/>
                </a:cubicBezTo>
                <a:cubicBezTo>
                  <a:pt x="1369" y="74"/>
                  <a:pt x="1369" y="74"/>
                  <a:pt x="1369" y="74"/>
                </a:cubicBezTo>
                <a:cubicBezTo>
                  <a:pt x="1368" y="75"/>
                  <a:pt x="1368" y="75"/>
                  <a:pt x="1368" y="75"/>
                </a:cubicBezTo>
                <a:cubicBezTo>
                  <a:pt x="1368" y="76"/>
                  <a:pt x="1368" y="76"/>
                  <a:pt x="1368" y="76"/>
                </a:cubicBezTo>
                <a:cubicBezTo>
                  <a:pt x="1368" y="76"/>
                  <a:pt x="1368" y="76"/>
                  <a:pt x="1368" y="76"/>
                </a:cubicBezTo>
                <a:cubicBezTo>
                  <a:pt x="1371" y="80"/>
                  <a:pt x="1371" y="80"/>
                  <a:pt x="1371" y="80"/>
                </a:cubicBezTo>
                <a:cubicBezTo>
                  <a:pt x="1369" y="80"/>
                  <a:pt x="1368" y="81"/>
                  <a:pt x="1368" y="80"/>
                </a:cubicBezTo>
                <a:cubicBezTo>
                  <a:pt x="1366" y="80"/>
                  <a:pt x="1368" y="78"/>
                  <a:pt x="1364" y="83"/>
                </a:cubicBezTo>
                <a:cubicBezTo>
                  <a:pt x="1366" y="85"/>
                  <a:pt x="1366" y="85"/>
                  <a:pt x="1366" y="85"/>
                </a:cubicBezTo>
                <a:lnTo>
                  <a:pt x="1368" y="83"/>
                </a:lnTo>
                <a:close/>
                <a:moveTo>
                  <a:pt x="1361" y="230"/>
                </a:moveTo>
                <a:cubicBezTo>
                  <a:pt x="1360" y="230"/>
                  <a:pt x="1359" y="231"/>
                  <a:pt x="1361" y="230"/>
                </a:cubicBezTo>
                <a:close/>
                <a:moveTo>
                  <a:pt x="1361" y="230"/>
                </a:moveTo>
                <a:cubicBezTo>
                  <a:pt x="1362" y="228"/>
                  <a:pt x="1362" y="229"/>
                  <a:pt x="1361" y="230"/>
                </a:cubicBezTo>
                <a:close/>
                <a:moveTo>
                  <a:pt x="1351" y="117"/>
                </a:moveTo>
                <a:cubicBezTo>
                  <a:pt x="1354" y="125"/>
                  <a:pt x="1354" y="125"/>
                  <a:pt x="1354" y="125"/>
                </a:cubicBezTo>
                <a:cubicBezTo>
                  <a:pt x="1355" y="125"/>
                  <a:pt x="1355" y="125"/>
                  <a:pt x="1355" y="125"/>
                </a:cubicBezTo>
                <a:cubicBezTo>
                  <a:pt x="1359" y="122"/>
                  <a:pt x="1359" y="122"/>
                  <a:pt x="1359" y="122"/>
                </a:cubicBezTo>
                <a:cubicBezTo>
                  <a:pt x="1361" y="122"/>
                  <a:pt x="1361" y="122"/>
                  <a:pt x="1361" y="122"/>
                </a:cubicBezTo>
                <a:cubicBezTo>
                  <a:pt x="1365" y="122"/>
                  <a:pt x="1365" y="122"/>
                  <a:pt x="1365" y="122"/>
                </a:cubicBezTo>
                <a:cubicBezTo>
                  <a:pt x="1365" y="113"/>
                  <a:pt x="1365" y="113"/>
                  <a:pt x="1365" y="113"/>
                </a:cubicBezTo>
                <a:cubicBezTo>
                  <a:pt x="1368" y="111"/>
                  <a:pt x="1368" y="111"/>
                  <a:pt x="1368" y="111"/>
                </a:cubicBezTo>
                <a:cubicBezTo>
                  <a:pt x="1368" y="110"/>
                  <a:pt x="1368" y="110"/>
                  <a:pt x="1368" y="110"/>
                </a:cubicBezTo>
                <a:cubicBezTo>
                  <a:pt x="1368" y="108"/>
                  <a:pt x="1368" y="108"/>
                  <a:pt x="1368" y="108"/>
                </a:cubicBezTo>
                <a:cubicBezTo>
                  <a:pt x="1362" y="96"/>
                  <a:pt x="1362" y="96"/>
                  <a:pt x="1362" y="96"/>
                </a:cubicBezTo>
                <a:cubicBezTo>
                  <a:pt x="1362" y="97"/>
                  <a:pt x="1361" y="97"/>
                  <a:pt x="1361" y="98"/>
                </a:cubicBezTo>
                <a:cubicBezTo>
                  <a:pt x="1358" y="101"/>
                  <a:pt x="1356" y="103"/>
                  <a:pt x="1355" y="105"/>
                </a:cubicBezTo>
                <a:cubicBezTo>
                  <a:pt x="1353" y="108"/>
                  <a:pt x="1352" y="112"/>
                  <a:pt x="1351" y="117"/>
                </a:cubicBezTo>
                <a:close/>
                <a:moveTo>
                  <a:pt x="1346" y="83"/>
                </a:moveTo>
                <a:cubicBezTo>
                  <a:pt x="1349" y="78"/>
                  <a:pt x="1349" y="78"/>
                  <a:pt x="1349" y="78"/>
                </a:cubicBezTo>
                <a:cubicBezTo>
                  <a:pt x="1351" y="75"/>
                  <a:pt x="1351" y="75"/>
                  <a:pt x="1351" y="75"/>
                </a:cubicBezTo>
                <a:cubicBezTo>
                  <a:pt x="1349" y="73"/>
                  <a:pt x="1349" y="73"/>
                  <a:pt x="1349" y="73"/>
                </a:cubicBezTo>
                <a:cubicBezTo>
                  <a:pt x="1347" y="71"/>
                  <a:pt x="1347" y="71"/>
                  <a:pt x="1347" y="71"/>
                </a:cubicBezTo>
                <a:cubicBezTo>
                  <a:pt x="1345" y="73"/>
                  <a:pt x="1345" y="73"/>
                  <a:pt x="1345" y="73"/>
                </a:cubicBezTo>
                <a:cubicBezTo>
                  <a:pt x="1341" y="76"/>
                  <a:pt x="1341" y="76"/>
                  <a:pt x="1341" y="76"/>
                </a:cubicBezTo>
                <a:cubicBezTo>
                  <a:pt x="1341" y="80"/>
                  <a:pt x="1341" y="80"/>
                  <a:pt x="1341" y="80"/>
                </a:cubicBezTo>
                <a:cubicBezTo>
                  <a:pt x="1345" y="82"/>
                  <a:pt x="1345" y="82"/>
                  <a:pt x="1345" y="82"/>
                </a:cubicBezTo>
                <a:lnTo>
                  <a:pt x="1346" y="83"/>
                </a:lnTo>
                <a:close/>
                <a:moveTo>
                  <a:pt x="1344" y="80"/>
                </a:moveTo>
                <a:cubicBezTo>
                  <a:pt x="1344" y="80"/>
                  <a:pt x="1345" y="80"/>
                  <a:pt x="1345" y="80"/>
                </a:cubicBezTo>
                <a:cubicBezTo>
                  <a:pt x="1345" y="80"/>
                  <a:pt x="1345" y="81"/>
                  <a:pt x="1345" y="81"/>
                </a:cubicBezTo>
                <a:cubicBezTo>
                  <a:pt x="1345" y="81"/>
                  <a:pt x="1345" y="80"/>
                  <a:pt x="1345" y="80"/>
                </a:cubicBezTo>
                <a:cubicBezTo>
                  <a:pt x="1344" y="80"/>
                  <a:pt x="1344" y="80"/>
                  <a:pt x="1344" y="80"/>
                </a:cubicBezTo>
                <a:close/>
                <a:moveTo>
                  <a:pt x="1346" y="138"/>
                </a:moveTo>
                <a:cubicBezTo>
                  <a:pt x="1346" y="138"/>
                  <a:pt x="1349" y="137"/>
                  <a:pt x="1349" y="137"/>
                </a:cubicBezTo>
                <a:cubicBezTo>
                  <a:pt x="1349" y="137"/>
                  <a:pt x="1349" y="137"/>
                  <a:pt x="1349" y="137"/>
                </a:cubicBezTo>
                <a:cubicBezTo>
                  <a:pt x="1355" y="136"/>
                  <a:pt x="1355" y="136"/>
                  <a:pt x="1355" y="136"/>
                </a:cubicBezTo>
                <a:cubicBezTo>
                  <a:pt x="1356" y="136"/>
                  <a:pt x="1356" y="136"/>
                  <a:pt x="1356" y="136"/>
                </a:cubicBezTo>
                <a:cubicBezTo>
                  <a:pt x="1355" y="135"/>
                  <a:pt x="1355" y="135"/>
                  <a:pt x="1355" y="135"/>
                </a:cubicBezTo>
                <a:cubicBezTo>
                  <a:pt x="1349" y="131"/>
                  <a:pt x="1349" y="131"/>
                  <a:pt x="1349" y="131"/>
                </a:cubicBezTo>
                <a:cubicBezTo>
                  <a:pt x="1347" y="130"/>
                  <a:pt x="1347" y="130"/>
                  <a:pt x="1347" y="130"/>
                </a:cubicBezTo>
                <a:cubicBezTo>
                  <a:pt x="1345" y="132"/>
                  <a:pt x="1345" y="132"/>
                  <a:pt x="1345" y="132"/>
                </a:cubicBezTo>
                <a:cubicBezTo>
                  <a:pt x="1343" y="135"/>
                  <a:pt x="1343" y="135"/>
                  <a:pt x="1343" y="135"/>
                </a:cubicBezTo>
                <a:cubicBezTo>
                  <a:pt x="1345" y="137"/>
                  <a:pt x="1345" y="137"/>
                  <a:pt x="1345" y="137"/>
                </a:cubicBezTo>
                <a:lnTo>
                  <a:pt x="1346" y="138"/>
                </a:lnTo>
                <a:close/>
                <a:moveTo>
                  <a:pt x="1325" y="95"/>
                </a:moveTo>
                <a:cubicBezTo>
                  <a:pt x="1325" y="90"/>
                  <a:pt x="1325" y="90"/>
                  <a:pt x="1325" y="90"/>
                </a:cubicBezTo>
                <a:cubicBezTo>
                  <a:pt x="1322" y="90"/>
                  <a:pt x="1322" y="90"/>
                  <a:pt x="1322" y="90"/>
                </a:cubicBezTo>
                <a:cubicBezTo>
                  <a:pt x="1320" y="90"/>
                  <a:pt x="1320" y="90"/>
                  <a:pt x="1320" y="90"/>
                </a:cubicBezTo>
                <a:cubicBezTo>
                  <a:pt x="1320" y="95"/>
                  <a:pt x="1320" y="95"/>
                  <a:pt x="1320" y="95"/>
                </a:cubicBezTo>
                <a:cubicBezTo>
                  <a:pt x="1322" y="95"/>
                  <a:pt x="1322" y="95"/>
                  <a:pt x="1322" y="95"/>
                </a:cubicBezTo>
                <a:lnTo>
                  <a:pt x="1325" y="95"/>
                </a:lnTo>
                <a:close/>
                <a:moveTo>
                  <a:pt x="1306" y="121"/>
                </a:moveTo>
                <a:cubicBezTo>
                  <a:pt x="1306" y="121"/>
                  <a:pt x="1306" y="121"/>
                  <a:pt x="1306" y="121"/>
                </a:cubicBezTo>
                <a:cubicBezTo>
                  <a:pt x="1306" y="121"/>
                  <a:pt x="1306" y="121"/>
                  <a:pt x="1306" y="121"/>
                </a:cubicBezTo>
                <a:cubicBezTo>
                  <a:pt x="1306" y="121"/>
                  <a:pt x="1306" y="121"/>
                  <a:pt x="1306" y="121"/>
                </a:cubicBezTo>
                <a:cubicBezTo>
                  <a:pt x="1306" y="121"/>
                  <a:pt x="1306" y="121"/>
                  <a:pt x="1306" y="121"/>
                </a:cubicBezTo>
                <a:cubicBezTo>
                  <a:pt x="1306" y="121"/>
                  <a:pt x="1306" y="121"/>
                  <a:pt x="1306" y="121"/>
                </a:cubicBezTo>
                <a:cubicBezTo>
                  <a:pt x="1306" y="121"/>
                  <a:pt x="1306" y="121"/>
                  <a:pt x="1306" y="121"/>
                </a:cubicBezTo>
                <a:cubicBezTo>
                  <a:pt x="1305" y="121"/>
                  <a:pt x="1305" y="121"/>
                  <a:pt x="1305" y="121"/>
                </a:cubicBezTo>
                <a:cubicBezTo>
                  <a:pt x="1305" y="121"/>
                  <a:pt x="1305" y="121"/>
                  <a:pt x="1305" y="121"/>
                </a:cubicBezTo>
                <a:cubicBezTo>
                  <a:pt x="1305" y="121"/>
                  <a:pt x="1305" y="121"/>
                  <a:pt x="1305" y="121"/>
                </a:cubicBezTo>
                <a:cubicBezTo>
                  <a:pt x="1305" y="121"/>
                  <a:pt x="1305" y="121"/>
                  <a:pt x="1305" y="121"/>
                </a:cubicBezTo>
                <a:cubicBezTo>
                  <a:pt x="1305" y="121"/>
                  <a:pt x="1305" y="121"/>
                  <a:pt x="1305" y="121"/>
                </a:cubicBezTo>
                <a:cubicBezTo>
                  <a:pt x="1305" y="121"/>
                  <a:pt x="1305" y="121"/>
                  <a:pt x="1305" y="121"/>
                </a:cubicBezTo>
                <a:cubicBezTo>
                  <a:pt x="1305" y="121"/>
                  <a:pt x="1305" y="121"/>
                  <a:pt x="1305" y="121"/>
                </a:cubicBezTo>
                <a:cubicBezTo>
                  <a:pt x="1305" y="121"/>
                  <a:pt x="1305" y="121"/>
                  <a:pt x="1305" y="121"/>
                </a:cubicBezTo>
                <a:cubicBezTo>
                  <a:pt x="1305" y="121"/>
                  <a:pt x="1305" y="121"/>
                  <a:pt x="1305" y="121"/>
                </a:cubicBezTo>
                <a:cubicBezTo>
                  <a:pt x="1305" y="121"/>
                  <a:pt x="1305" y="121"/>
                  <a:pt x="1305" y="121"/>
                </a:cubicBezTo>
                <a:cubicBezTo>
                  <a:pt x="1305" y="121"/>
                  <a:pt x="1305" y="121"/>
                  <a:pt x="1305" y="121"/>
                </a:cubicBezTo>
                <a:cubicBezTo>
                  <a:pt x="1305" y="121"/>
                  <a:pt x="1305" y="121"/>
                  <a:pt x="1305" y="121"/>
                </a:cubicBezTo>
                <a:cubicBezTo>
                  <a:pt x="1305" y="121"/>
                  <a:pt x="1305" y="121"/>
                  <a:pt x="1305" y="121"/>
                </a:cubicBezTo>
                <a:cubicBezTo>
                  <a:pt x="1305" y="121"/>
                  <a:pt x="1305" y="121"/>
                  <a:pt x="1305" y="121"/>
                </a:cubicBezTo>
                <a:cubicBezTo>
                  <a:pt x="1305" y="121"/>
                  <a:pt x="1305" y="121"/>
                  <a:pt x="1305" y="121"/>
                </a:cubicBezTo>
                <a:cubicBezTo>
                  <a:pt x="1305" y="121"/>
                  <a:pt x="1305" y="121"/>
                  <a:pt x="1305" y="121"/>
                </a:cubicBezTo>
                <a:cubicBezTo>
                  <a:pt x="1305" y="121"/>
                  <a:pt x="1305" y="121"/>
                  <a:pt x="1305" y="121"/>
                </a:cubicBezTo>
                <a:cubicBezTo>
                  <a:pt x="1305" y="121"/>
                  <a:pt x="1305" y="121"/>
                  <a:pt x="1305" y="121"/>
                </a:cubicBezTo>
                <a:cubicBezTo>
                  <a:pt x="1305" y="121"/>
                  <a:pt x="1305" y="121"/>
                  <a:pt x="1305" y="121"/>
                </a:cubicBezTo>
                <a:cubicBezTo>
                  <a:pt x="1305" y="121"/>
                  <a:pt x="1305" y="121"/>
                  <a:pt x="1305" y="121"/>
                </a:cubicBezTo>
                <a:cubicBezTo>
                  <a:pt x="1305" y="121"/>
                  <a:pt x="1305" y="121"/>
                  <a:pt x="1305" y="121"/>
                </a:cubicBezTo>
                <a:cubicBezTo>
                  <a:pt x="1306" y="121"/>
                  <a:pt x="1306" y="121"/>
                  <a:pt x="1306" y="121"/>
                </a:cubicBezTo>
                <a:cubicBezTo>
                  <a:pt x="1306" y="122"/>
                  <a:pt x="1306" y="122"/>
                  <a:pt x="1306" y="122"/>
                </a:cubicBezTo>
                <a:cubicBezTo>
                  <a:pt x="1306" y="122"/>
                  <a:pt x="1306" y="122"/>
                  <a:pt x="1306" y="122"/>
                </a:cubicBezTo>
                <a:cubicBezTo>
                  <a:pt x="1306" y="122"/>
                  <a:pt x="1306" y="122"/>
                  <a:pt x="1306" y="122"/>
                </a:cubicBezTo>
                <a:cubicBezTo>
                  <a:pt x="1306" y="122"/>
                  <a:pt x="1306" y="122"/>
                  <a:pt x="1306" y="122"/>
                </a:cubicBezTo>
                <a:cubicBezTo>
                  <a:pt x="1306" y="122"/>
                  <a:pt x="1306" y="122"/>
                  <a:pt x="1306" y="122"/>
                </a:cubicBezTo>
                <a:cubicBezTo>
                  <a:pt x="1306" y="122"/>
                  <a:pt x="1306" y="122"/>
                  <a:pt x="1306" y="122"/>
                </a:cubicBezTo>
                <a:cubicBezTo>
                  <a:pt x="1311" y="124"/>
                  <a:pt x="1311" y="124"/>
                  <a:pt x="1311" y="124"/>
                </a:cubicBezTo>
                <a:cubicBezTo>
                  <a:pt x="1310" y="126"/>
                  <a:pt x="1310" y="126"/>
                  <a:pt x="1310" y="126"/>
                </a:cubicBezTo>
                <a:cubicBezTo>
                  <a:pt x="1315" y="127"/>
                  <a:pt x="1315" y="127"/>
                  <a:pt x="1315" y="127"/>
                </a:cubicBezTo>
                <a:cubicBezTo>
                  <a:pt x="1320" y="128"/>
                  <a:pt x="1320" y="128"/>
                  <a:pt x="1320" y="128"/>
                </a:cubicBezTo>
                <a:cubicBezTo>
                  <a:pt x="1319" y="122"/>
                  <a:pt x="1319" y="122"/>
                  <a:pt x="1319" y="122"/>
                </a:cubicBezTo>
                <a:cubicBezTo>
                  <a:pt x="1321" y="121"/>
                  <a:pt x="1321" y="121"/>
                  <a:pt x="1321" y="121"/>
                </a:cubicBezTo>
                <a:cubicBezTo>
                  <a:pt x="1322" y="122"/>
                  <a:pt x="1322" y="122"/>
                  <a:pt x="1322" y="122"/>
                </a:cubicBezTo>
                <a:cubicBezTo>
                  <a:pt x="1330" y="131"/>
                  <a:pt x="1330" y="131"/>
                  <a:pt x="1330" y="131"/>
                </a:cubicBezTo>
                <a:cubicBezTo>
                  <a:pt x="1333" y="131"/>
                  <a:pt x="1333" y="131"/>
                  <a:pt x="1333" y="131"/>
                </a:cubicBezTo>
                <a:cubicBezTo>
                  <a:pt x="1343" y="131"/>
                  <a:pt x="1343" y="131"/>
                  <a:pt x="1343" y="131"/>
                </a:cubicBezTo>
                <a:cubicBezTo>
                  <a:pt x="1343" y="130"/>
                  <a:pt x="1344" y="129"/>
                  <a:pt x="1345" y="128"/>
                </a:cubicBezTo>
                <a:cubicBezTo>
                  <a:pt x="1348" y="124"/>
                  <a:pt x="1352" y="119"/>
                  <a:pt x="1345" y="117"/>
                </a:cubicBezTo>
                <a:cubicBezTo>
                  <a:pt x="1344" y="116"/>
                  <a:pt x="1343" y="116"/>
                  <a:pt x="1341" y="116"/>
                </a:cubicBezTo>
                <a:cubicBezTo>
                  <a:pt x="1341" y="111"/>
                  <a:pt x="1341" y="111"/>
                  <a:pt x="1341" y="111"/>
                </a:cubicBezTo>
                <a:cubicBezTo>
                  <a:pt x="1345" y="112"/>
                  <a:pt x="1345" y="112"/>
                  <a:pt x="1345" y="112"/>
                </a:cubicBezTo>
                <a:cubicBezTo>
                  <a:pt x="1346" y="113"/>
                  <a:pt x="1346" y="113"/>
                  <a:pt x="1346" y="113"/>
                </a:cubicBezTo>
                <a:cubicBezTo>
                  <a:pt x="1349" y="105"/>
                  <a:pt x="1349" y="105"/>
                  <a:pt x="1345" y="99"/>
                </a:cubicBezTo>
                <a:cubicBezTo>
                  <a:pt x="1344" y="97"/>
                  <a:pt x="1343" y="96"/>
                  <a:pt x="1341" y="94"/>
                </a:cubicBezTo>
                <a:cubicBezTo>
                  <a:pt x="1345" y="95"/>
                  <a:pt x="1345" y="95"/>
                  <a:pt x="1345" y="95"/>
                </a:cubicBezTo>
                <a:cubicBezTo>
                  <a:pt x="1349" y="96"/>
                  <a:pt x="1349" y="96"/>
                  <a:pt x="1349" y="96"/>
                </a:cubicBezTo>
                <a:cubicBezTo>
                  <a:pt x="1350" y="96"/>
                  <a:pt x="1350" y="96"/>
                  <a:pt x="1350" y="96"/>
                </a:cubicBezTo>
                <a:cubicBezTo>
                  <a:pt x="1349" y="98"/>
                  <a:pt x="1349" y="98"/>
                  <a:pt x="1349" y="98"/>
                </a:cubicBezTo>
                <a:cubicBezTo>
                  <a:pt x="1355" y="95"/>
                  <a:pt x="1355" y="95"/>
                  <a:pt x="1355" y="95"/>
                </a:cubicBezTo>
                <a:cubicBezTo>
                  <a:pt x="1359" y="93"/>
                  <a:pt x="1359" y="93"/>
                  <a:pt x="1359" y="93"/>
                </a:cubicBezTo>
                <a:cubicBezTo>
                  <a:pt x="1355" y="94"/>
                  <a:pt x="1355" y="94"/>
                  <a:pt x="1355" y="94"/>
                </a:cubicBezTo>
                <a:cubicBezTo>
                  <a:pt x="1353" y="94"/>
                  <a:pt x="1353" y="94"/>
                  <a:pt x="1353" y="94"/>
                </a:cubicBezTo>
                <a:cubicBezTo>
                  <a:pt x="1349" y="89"/>
                  <a:pt x="1349" y="89"/>
                  <a:pt x="1349" y="89"/>
                </a:cubicBezTo>
                <a:cubicBezTo>
                  <a:pt x="1347" y="86"/>
                  <a:pt x="1347" y="86"/>
                  <a:pt x="1347" y="86"/>
                </a:cubicBezTo>
                <a:cubicBezTo>
                  <a:pt x="1346" y="87"/>
                  <a:pt x="1346" y="87"/>
                  <a:pt x="1346" y="87"/>
                </a:cubicBezTo>
                <a:cubicBezTo>
                  <a:pt x="1346" y="91"/>
                  <a:pt x="1346" y="91"/>
                  <a:pt x="1346" y="91"/>
                </a:cubicBezTo>
                <a:cubicBezTo>
                  <a:pt x="1345" y="91"/>
                  <a:pt x="1345" y="91"/>
                  <a:pt x="1345" y="91"/>
                </a:cubicBezTo>
                <a:cubicBezTo>
                  <a:pt x="1336" y="88"/>
                  <a:pt x="1336" y="88"/>
                  <a:pt x="1336" y="88"/>
                </a:cubicBezTo>
                <a:cubicBezTo>
                  <a:pt x="1333" y="91"/>
                  <a:pt x="1333" y="91"/>
                  <a:pt x="1333" y="91"/>
                </a:cubicBezTo>
                <a:cubicBezTo>
                  <a:pt x="1327" y="96"/>
                  <a:pt x="1327" y="96"/>
                  <a:pt x="1327" y="96"/>
                </a:cubicBezTo>
                <a:cubicBezTo>
                  <a:pt x="1329" y="97"/>
                  <a:pt x="1329" y="97"/>
                  <a:pt x="1329" y="97"/>
                </a:cubicBezTo>
                <a:cubicBezTo>
                  <a:pt x="1333" y="97"/>
                  <a:pt x="1333" y="97"/>
                  <a:pt x="1333" y="97"/>
                </a:cubicBezTo>
                <a:cubicBezTo>
                  <a:pt x="1334" y="96"/>
                  <a:pt x="1334" y="96"/>
                  <a:pt x="1334" y="96"/>
                </a:cubicBezTo>
                <a:cubicBezTo>
                  <a:pt x="1334" y="99"/>
                  <a:pt x="1334" y="100"/>
                  <a:pt x="1333" y="101"/>
                </a:cubicBezTo>
                <a:cubicBezTo>
                  <a:pt x="1330" y="103"/>
                  <a:pt x="1326" y="101"/>
                  <a:pt x="1323" y="99"/>
                </a:cubicBezTo>
                <a:cubicBezTo>
                  <a:pt x="1322" y="100"/>
                  <a:pt x="1322" y="100"/>
                  <a:pt x="1322" y="100"/>
                </a:cubicBezTo>
                <a:cubicBezTo>
                  <a:pt x="1321" y="101"/>
                  <a:pt x="1321" y="101"/>
                  <a:pt x="1321" y="101"/>
                </a:cubicBezTo>
                <a:cubicBezTo>
                  <a:pt x="1322" y="103"/>
                  <a:pt x="1322" y="103"/>
                  <a:pt x="1322" y="103"/>
                </a:cubicBezTo>
                <a:cubicBezTo>
                  <a:pt x="1329" y="112"/>
                  <a:pt x="1329" y="112"/>
                  <a:pt x="1329" y="112"/>
                </a:cubicBezTo>
                <a:cubicBezTo>
                  <a:pt x="1322" y="108"/>
                  <a:pt x="1322" y="108"/>
                  <a:pt x="1322" y="108"/>
                </a:cubicBezTo>
                <a:cubicBezTo>
                  <a:pt x="1320" y="107"/>
                  <a:pt x="1320" y="107"/>
                  <a:pt x="1320" y="107"/>
                </a:cubicBezTo>
                <a:cubicBezTo>
                  <a:pt x="1318" y="115"/>
                  <a:pt x="1318" y="115"/>
                  <a:pt x="1318" y="115"/>
                </a:cubicBezTo>
                <a:cubicBezTo>
                  <a:pt x="1316" y="114"/>
                  <a:pt x="1316" y="114"/>
                  <a:pt x="1316" y="114"/>
                </a:cubicBezTo>
                <a:cubicBezTo>
                  <a:pt x="1318" y="122"/>
                  <a:pt x="1318" y="122"/>
                  <a:pt x="1318" y="122"/>
                </a:cubicBezTo>
                <a:cubicBezTo>
                  <a:pt x="1315" y="122"/>
                  <a:pt x="1315" y="122"/>
                  <a:pt x="1315" y="122"/>
                </a:cubicBezTo>
                <a:lnTo>
                  <a:pt x="1306" y="121"/>
                </a:lnTo>
                <a:close/>
                <a:moveTo>
                  <a:pt x="1349" y="93"/>
                </a:moveTo>
                <a:cubicBezTo>
                  <a:pt x="1351" y="92"/>
                  <a:pt x="1350" y="93"/>
                  <a:pt x="1349" y="93"/>
                </a:cubicBezTo>
                <a:close/>
                <a:moveTo>
                  <a:pt x="1305" y="926"/>
                </a:moveTo>
                <a:cubicBezTo>
                  <a:pt x="1305" y="926"/>
                  <a:pt x="1305" y="926"/>
                  <a:pt x="1305" y="926"/>
                </a:cubicBezTo>
                <a:cubicBezTo>
                  <a:pt x="1305" y="925"/>
                  <a:pt x="1305" y="925"/>
                  <a:pt x="1305" y="925"/>
                </a:cubicBezTo>
                <a:cubicBezTo>
                  <a:pt x="1305" y="925"/>
                  <a:pt x="1305" y="925"/>
                  <a:pt x="1305" y="925"/>
                </a:cubicBezTo>
                <a:cubicBezTo>
                  <a:pt x="1304" y="925"/>
                  <a:pt x="1304" y="925"/>
                  <a:pt x="1304" y="925"/>
                </a:cubicBezTo>
                <a:cubicBezTo>
                  <a:pt x="1304" y="924"/>
                  <a:pt x="1304" y="924"/>
                  <a:pt x="1304" y="924"/>
                </a:cubicBezTo>
                <a:cubicBezTo>
                  <a:pt x="1304" y="924"/>
                  <a:pt x="1304" y="924"/>
                  <a:pt x="1304" y="924"/>
                </a:cubicBezTo>
                <a:cubicBezTo>
                  <a:pt x="1304" y="924"/>
                  <a:pt x="1304" y="924"/>
                  <a:pt x="1304" y="924"/>
                </a:cubicBezTo>
                <a:cubicBezTo>
                  <a:pt x="1304" y="924"/>
                  <a:pt x="1304" y="924"/>
                  <a:pt x="1304" y="924"/>
                </a:cubicBezTo>
                <a:cubicBezTo>
                  <a:pt x="1304" y="924"/>
                  <a:pt x="1304" y="924"/>
                  <a:pt x="1304" y="924"/>
                </a:cubicBezTo>
                <a:cubicBezTo>
                  <a:pt x="1304" y="924"/>
                  <a:pt x="1304" y="924"/>
                  <a:pt x="1304" y="924"/>
                </a:cubicBezTo>
                <a:cubicBezTo>
                  <a:pt x="1304" y="923"/>
                  <a:pt x="1304" y="923"/>
                  <a:pt x="1304" y="923"/>
                </a:cubicBezTo>
                <a:cubicBezTo>
                  <a:pt x="1304" y="923"/>
                  <a:pt x="1304" y="923"/>
                  <a:pt x="1304" y="923"/>
                </a:cubicBezTo>
                <a:cubicBezTo>
                  <a:pt x="1304" y="923"/>
                  <a:pt x="1304" y="923"/>
                  <a:pt x="1304" y="923"/>
                </a:cubicBezTo>
                <a:cubicBezTo>
                  <a:pt x="1304" y="923"/>
                  <a:pt x="1304" y="923"/>
                  <a:pt x="1304" y="923"/>
                </a:cubicBezTo>
                <a:cubicBezTo>
                  <a:pt x="1304" y="923"/>
                  <a:pt x="1304" y="923"/>
                  <a:pt x="1304" y="923"/>
                </a:cubicBezTo>
                <a:cubicBezTo>
                  <a:pt x="1303" y="920"/>
                  <a:pt x="1301" y="916"/>
                  <a:pt x="1299" y="913"/>
                </a:cubicBezTo>
                <a:cubicBezTo>
                  <a:pt x="1298" y="911"/>
                  <a:pt x="1296" y="910"/>
                  <a:pt x="1295" y="909"/>
                </a:cubicBezTo>
                <a:cubicBezTo>
                  <a:pt x="1294" y="909"/>
                  <a:pt x="1294" y="909"/>
                  <a:pt x="1293" y="908"/>
                </a:cubicBezTo>
                <a:cubicBezTo>
                  <a:pt x="1292" y="910"/>
                  <a:pt x="1285" y="916"/>
                  <a:pt x="1285" y="916"/>
                </a:cubicBezTo>
                <a:cubicBezTo>
                  <a:pt x="1285" y="919"/>
                  <a:pt x="1286" y="919"/>
                  <a:pt x="1288" y="922"/>
                </a:cubicBezTo>
                <a:cubicBezTo>
                  <a:pt x="1285" y="923"/>
                  <a:pt x="1285" y="923"/>
                  <a:pt x="1285" y="923"/>
                </a:cubicBezTo>
                <a:cubicBezTo>
                  <a:pt x="1282" y="924"/>
                  <a:pt x="1282" y="924"/>
                  <a:pt x="1282" y="924"/>
                </a:cubicBezTo>
                <a:cubicBezTo>
                  <a:pt x="1269" y="929"/>
                  <a:pt x="1269" y="929"/>
                  <a:pt x="1269" y="929"/>
                </a:cubicBezTo>
                <a:cubicBezTo>
                  <a:pt x="1267" y="950"/>
                  <a:pt x="1274" y="941"/>
                  <a:pt x="1264" y="959"/>
                </a:cubicBezTo>
                <a:cubicBezTo>
                  <a:pt x="1262" y="962"/>
                  <a:pt x="1265" y="982"/>
                  <a:pt x="1275" y="982"/>
                </a:cubicBezTo>
                <a:cubicBezTo>
                  <a:pt x="1282" y="982"/>
                  <a:pt x="1282" y="982"/>
                  <a:pt x="1282" y="982"/>
                </a:cubicBezTo>
                <a:cubicBezTo>
                  <a:pt x="1284" y="982"/>
                  <a:pt x="1284" y="982"/>
                  <a:pt x="1284" y="982"/>
                </a:cubicBezTo>
                <a:cubicBezTo>
                  <a:pt x="1284" y="980"/>
                  <a:pt x="1285" y="979"/>
                  <a:pt x="1285" y="978"/>
                </a:cubicBezTo>
                <a:cubicBezTo>
                  <a:pt x="1289" y="970"/>
                  <a:pt x="1290" y="970"/>
                  <a:pt x="1293" y="958"/>
                </a:cubicBezTo>
                <a:cubicBezTo>
                  <a:pt x="1294" y="957"/>
                  <a:pt x="1294" y="954"/>
                  <a:pt x="1295" y="952"/>
                </a:cubicBezTo>
                <a:cubicBezTo>
                  <a:pt x="1296" y="947"/>
                  <a:pt x="1298" y="942"/>
                  <a:pt x="1299" y="937"/>
                </a:cubicBezTo>
                <a:cubicBezTo>
                  <a:pt x="1300" y="933"/>
                  <a:pt x="1300" y="930"/>
                  <a:pt x="1300" y="929"/>
                </a:cubicBezTo>
                <a:cubicBezTo>
                  <a:pt x="1304" y="928"/>
                  <a:pt x="1304" y="928"/>
                  <a:pt x="1304" y="928"/>
                </a:cubicBezTo>
                <a:cubicBezTo>
                  <a:pt x="1304" y="928"/>
                  <a:pt x="1304" y="928"/>
                  <a:pt x="1304" y="928"/>
                </a:cubicBezTo>
                <a:cubicBezTo>
                  <a:pt x="1304" y="928"/>
                  <a:pt x="1304" y="928"/>
                  <a:pt x="1304" y="928"/>
                </a:cubicBezTo>
                <a:cubicBezTo>
                  <a:pt x="1304" y="928"/>
                  <a:pt x="1304" y="928"/>
                  <a:pt x="1304" y="928"/>
                </a:cubicBezTo>
                <a:cubicBezTo>
                  <a:pt x="1304" y="928"/>
                  <a:pt x="1304" y="928"/>
                  <a:pt x="1304" y="928"/>
                </a:cubicBezTo>
                <a:cubicBezTo>
                  <a:pt x="1304" y="928"/>
                  <a:pt x="1304" y="928"/>
                  <a:pt x="1304" y="928"/>
                </a:cubicBezTo>
                <a:cubicBezTo>
                  <a:pt x="1304" y="928"/>
                  <a:pt x="1304" y="928"/>
                  <a:pt x="1304" y="928"/>
                </a:cubicBezTo>
                <a:cubicBezTo>
                  <a:pt x="1304" y="928"/>
                  <a:pt x="1304" y="928"/>
                  <a:pt x="1304" y="928"/>
                </a:cubicBezTo>
                <a:cubicBezTo>
                  <a:pt x="1304" y="928"/>
                  <a:pt x="1304" y="928"/>
                  <a:pt x="1304" y="928"/>
                </a:cubicBezTo>
                <a:cubicBezTo>
                  <a:pt x="1304" y="928"/>
                  <a:pt x="1304" y="928"/>
                  <a:pt x="1304" y="928"/>
                </a:cubicBezTo>
                <a:cubicBezTo>
                  <a:pt x="1304" y="928"/>
                  <a:pt x="1304" y="928"/>
                  <a:pt x="1304" y="928"/>
                </a:cubicBezTo>
                <a:cubicBezTo>
                  <a:pt x="1304" y="928"/>
                  <a:pt x="1304" y="928"/>
                  <a:pt x="1304" y="928"/>
                </a:cubicBezTo>
                <a:cubicBezTo>
                  <a:pt x="1305" y="928"/>
                  <a:pt x="1305" y="928"/>
                  <a:pt x="1305" y="928"/>
                </a:cubicBezTo>
                <a:cubicBezTo>
                  <a:pt x="1305" y="928"/>
                  <a:pt x="1305" y="928"/>
                  <a:pt x="1305" y="928"/>
                </a:cubicBezTo>
                <a:cubicBezTo>
                  <a:pt x="1305" y="928"/>
                  <a:pt x="1305" y="928"/>
                  <a:pt x="1305" y="928"/>
                </a:cubicBezTo>
                <a:cubicBezTo>
                  <a:pt x="1305" y="928"/>
                  <a:pt x="1305" y="928"/>
                  <a:pt x="1305" y="928"/>
                </a:cubicBezTo>
                <a:cubicBezTo>
                  <a:pt x="1305" y="928"/>
                  <a:pt x="1305" y="928"/>
                  <a:pt x="1305" y="928"/>
                </a:cubicBezTo>
                <a:cubicBezTo>
                  <a:pt x="1305" y="928"/>
                  <a:pt x="1305" y="928"/>
                  <a:pt x="1305" y="928"/>
                </a:cubicBezTo>
                <a:cubicBezTo>
                  <a:pt x="1305" y="928"/>
                  <a:pt x="1305" y="928"/>
                  <a:pt x="1305" y="928"/>
                </a:cubicBezTo>
                <a:cubicBezTo>
                  <a:pt x="1305" y="927"/>
                  <a:pt x="1305" y="927"/>
                  <a:pt x="1305" y="926"/>
                </a:cubicBezTo>
                <a:close/>
                <a:moveTo>
                  <a:pt x="1305" y="639"/>
                </a:moveTo>
                <a:cubicBezTo>
                  <a:pt x="1305" y="639"/>
                  <a:pt x="1305" y="639"/>
                  <a:pt x="1305" y="639"/>
                </a:cubicBezTo>
                <a:cubicBezTo>
                  <a:pt x="1305" y="639"/>
                  <a:pt x="1305" y="639"/>
                  <a:pt x="1305" y="639"/>
                </a:cubicBezTo>
                <a:close/>
                <a:moveTo>
                  <a:pt x="1304" y="353"/>
                </a:moveTo>
                <a:cubicBezTo>
                  <a:pt x="1304" y="353"/>
                  <a:pt x="1304" y="353"/>
                  <a:pt x="1304" y="353"/>
                </a:cubicBezTo>
                <a:cubicBezTo>
                  <a:pt x="1304" y="353"/>
                  <a:pt x="1304" y="353"/>
                  <a:pt x="1304" y="353"/>
                </a:cubicBezTo>
                <a:cubicBezTo>
                  <a:pt x="1304" y="353"/>
                  <a:pt x="1304" y="353"/>
                  <a:pt x="1304" y="353"/>
                </a:cubicBezTo>
                <a:cubicBezTo>
                  <a:pt x="1304" y="353"/>
                  <a:pt x="1304" y="353"/>
                  <a:pt x="1304" y="353"/>
                </a:cubicBezTo>
                <a:cubicBezTo>
                  <a:pt x="1304" y="353"/>
                  <a:pt x="1304" y="353"/>
                  <a:pt x="1304" y="353"/>
                </a:cubicBezTo>
                <a:cubicBezTo>
                  <a:pt x="1304" y="353"/>
                  <a:pt x="1304" y="353"/>
                  <a:pt x="1304" y="353"/>
                </a:cubicBezTo>
                <a:cubicBezTo>
                  <a:pt x="1304" y="353"/>
                  <a:pt x="1304" y="353"/>
                  <a:pt x="1304" y="353"/>
                </a:cubicBezTo>
                <a:cubicBezTo>
                  <a:pt x="1304" y="353"/>
                  <a:pt x="1304" y="353"/>
                  <a:pt x="1304" y="353"/>
                </a:cubicBezTo>
                <a:cubicBezTo>
                  <a:pt x="1304" y="353"/>
                  <a:pt x="1304" y="353"/>
                  <a:pt x="1304" y="353"/>
                </a:cubicBezTo>
                <a:cubicBezTo>
                  <a:pt x="1304" y="353"/>
                  <a:pt x="1304" y="353"/>
                  <a:pt x="1304" y="353"/>
                </a:cubicBezTo>
                <a:cubicBezTo>
                  <a:pt x="1305" y="353"/>
                  <a:pt x="1305" y="353"/>
                  <a:pt x="1305" y="353"/>
                </a:cubicBezTo>
                <a:cubicBezTo>
                  <a:pt x="1305" y="353"/>
                  <a:pt x="1305" y="353"/>
                  <a:pt x="1305" y="353"/>
                </a:cubicBezTo>
                <a:cubicBezTo>
                  <a:pt x="1305" y="353"/>
                  <a:pt x="1305" y="353"/>
                  <a:pt x="1305" y="353"/>
                </a:cubicBezTo>
                <a:cubicBezTo>
                  <a:pt x="1305" y="353"/>
                  <a:pt x="1305" y="353"/>
                  <a:pt x="1305" y="353"/>
                </a:cubicBezTo>
                <a:cubicBezTo>
                  <a:pt x="1305" y="353"/>
                  <a:pt x="1305" y="353"/>
                  <a:pt x="1305" y="353"/>
                </a:cubicBezTo>
                <a:cubicBezTo>
                  <a:pt x="1305" y="353"/>
                  <a:pt x="1305" y="353"/>
                  <a:pt x="1305" y="353"/>
                </a:cubicBezTo>
                <a:cubicBezTo>
                  <a:pt x="1305" y="353"/>
                  <a:pt x="1305" y="353"/>
                  <a:pt x="1305" y="353"/>
                </a:cubicBezTo>
                <a:cubicBezTo>
                  <a:pt x="1305" y="353"/>
                  <a:pt x="1305" y="353"/>
                  <a:pt x="1305" y="353"/>
                </a:cubicBezTo>
                <a:cubicBezTo>
                  <a:pt x="1305" y="353"/>
                  <a:pt x="1305" y="353"/>
                  <a:pt x="1305" y="353"/>
                </a:cubicBezTo>
                <a:cubicBezTo>
                  <a:pt x="1305" y="353"/>
                  <a:pt x="1305" y="353"/>
                  <a:pt x="1305" y="353"/>
                </a:cubicBezTo>
                <a:cubicBezTo>
                  <a:pt x="1306" y="353"/>
                  <a:pt x="1306" y="353"/>
                  <a:pt x="1306" y="353"/>
                </a:cubicBezTo>
                <a:cubicBezTo>
                  <a:pt x="1306" y="353"/>
                  <a:pt x="1306" y="353"/>
                  <a:pt x="1306" y="353"/>
                </a:cubicBezTo>
                <a:cubicBezTo>
                  <a:pt x="1306" y="353"/>
                  <a:pt x="1306" y="353"/>
                  <a:pt x="1306" y="353"/>
                </a:cubicBezTo>
                <a:cubicBezTo>
                  <a:pt x="1306" y="353"/>
                  <a:pt x="1306" y="353"/>
                  <a:pt x="1306" y="353"/>
                </a:cubicBezTo>
                <a:cubicBezTo>
                  <a:pt x="1306" y="353"/>
                  <a:pt x="1306" y="353"/>
                  <a:pt x="1306" y="353"/>
                </a:cubicBezTo>
                <a:cubicBezTo>
                  <a:pt x="1306" y="353"/>
                  <a:pt x="1306" y="353"/>
                  <a:pt x="1306" y="353"/>
                </a:cubicBezTo>
                <a:cubicBezTo>
                  <a:pt x="1306" y="353"/>
                  <a:pt x="1306" y="353"/>
                  <a:pt x="1306" y="353"/>
                </a:cubicBezTo>
                <a:cubicBezTo>
                  <a:pt x="1306" y="353"/>
                  <a:pt x="1306" y="353"/>
                  <a:pt x="1306" y="353"/>
                </a:cubicBezTo>
                <a:cubicBezTo>
                  <a:pt x="1307" y="348"/>
                  <a:pt x="1307" y="348"/>
                  <a:pt x="1307" y="348"/>
                </a:cubicBezTo>
                <a:cubicBezTo>
                  <a:pt x="1306" y="348"/>
                  <a:pt x="1306" y="348"/>
                  <a:pt x="1306" y="348"/>
                </a:cubicBezTo>
                <a:cubicBezTo>
                  <a:pt x="1306" y="348"/>
                  <a:pt x="1306" y="348"/>
                  <a:pt x="1306" y="348"/>
                </a:cubicBezTo>
                <a:cubicBezTo>
                  <a:pt x="1306" y="348"/>
                  <a:pt x="1306" y="348"/>
                  <a:pt x="1306" y="348"/>
                </a:cubicBezTo>
                <a:cubicBezTo>
                  <a:pt x="1306" y="348"/>
                  <a:pt x="1306" y="348"/>
                  <a:pt x="1306" y="348"/>
                </a:cubicBezTo>
                <a:cubicBezTo>
                  <a:pt x="1306" y="348"/>
                  <a:pt x="1306" y="348"/>
                  <a:pt x="1306" y="348"/>
                </a:cubicBezTo>
                <a:cubicBezTo>
                  <a:pt x="1306" y="348"/>
                  <a:pt x="1306" y="348"/>
                  <a:pt x="1306" y="348"/>
                </a:cubicBezTo>
                <a:cubicBezTo>
                  <a:pt x="1306" y="348"/>
                  <a:pt x="1306" y="348"/>
                  <a:pt x="1306" y="348"/>
                </a:cubicBezTo>
                <a:cubicBezTo>
                  <a:pt x="1305" y="348"/>
                  <a:pt x="1305" y="348"/>
                  <a:pt x="1305" y="348"/>
                </a:cubicBezTo>
                <a:cubicBezTo>
                  <a:pt x="1305" y="348"/>
                  <a:pt x="1305" y="348"/>
                  <a:pt x="1305" y="348"/>
                </a:cubicBezTo>
                <a:cubicBezTo>
                  <a:pt x="1305" y="348"/>
                  <a:pt x="1305" y="348"/>
                  <a:pt x="1305" y="348"/>
                </a:cubicBezTo>
                <a:cubicBezTo>
                  <a:pt x="1305" y="348"/>
                  <a:pt x="1305" y="348"/>
                  <a:pt x="1305" y="348"/>
                </a:cubicBezTo>
                <a:cubicBezTo>
                  <a:pt x="1305" y="348"/>
                  <a:pt x="1305" y="348"/>
                  <a:pt x="1305" y="348"/>
                </a:cubicBezTo>
                <a:cubicBezTo>
                  <a:pt x="1305" y="348"/>
                  <a:pt x="1305" y="348"/>
                  <a:pt x="1305" y="348"/>
                </a:cubicBezTo>
                <a:cubicBezTo>
                  <a:pt x="1305" y="348"/>
                  <a:pt x="1305" y="348"/>
                  <a:pt x="1305" y="348"/>
                </a:cubicBezTo>
                <a:cubicBezTo>
                  <a:pt x="1305" y="348"/>
                  <a:pt x="1305" y="348"/>
                  <a:pt x="1305" y="348"/>
                </a:cubicBezTo>
                <a:cubicBezTo>
                  <a:pt x="1305" y="348"/>
                  <a:pt x="1305" y="348"/>
                  <a:pt x="1305" y="348"/>
                </a:cubicBezTo>
                <a:cubicBezTo>
                  <a:pt x="1305" y="348"/>
                  <a:pt x="1305" y="348"/>
                  <a:pt x="1305" y="348"/>
                </a:cubicBezTo>
                <a:cubicBezTo>
                  <a:pt x="1304" y="348"/>
                  <a:pt x="1304" y="348"/>
                  <a:pt x="1304" y="348"/>
                </a:cubicBezTo>
                <a:cubicBezTo>
                  <a:pt x="1304" y="348"/>
                  <a:pt x="1304" y="348"/>
                  <a:pt x="1304" y="348"/>
                </a:cubicBezTo>
                <a:cubicBezTo>
                  <a:pt x="1304" y="348"/>
                  <a:pt x="1304" y="348"/>
                  <a:pt x="1304" y="348"/>
                </a:cubicBezTo>
                <a:cubicBezTo>
                  <a:pt x="1304" y="348"/>
                  <a:pt x="1304" y="348"/>
                  <a:pt x="1304" y="348"/>
                </a:cubicBezTo>
                <a:cubicBezTo>
                  <a:pt x="1304" y="348"/>
                  <a:pt x="1304" y="348"/>
                  <a:pt x="1304" y="348"/>
                </a:cubicBezTo>
                <a:cubicBezTo>
                  <a:pt x="1304" y="348"/>
                  <a:pt x="1304" y="348"/>
                  <a:pt x="1304" y="348"/>
                </a:cubicBezTo>
                <a:cubicBezTo>
                  <a:pt x="1304" y="348"/>
                  <a:pt x="1304" y="348"/>
                  <a:pt x="1304" y="348"/>
                </a:cubicBezTo>
                <a:cubicBezTo>
                  <a:pt x="1304" y="348"/>
                  <a:pt x="1304" y="348"/>
                  <a:pt x="1304" y="348"/>
                </a:cubicBezTo>
                <a:cubicBezTo>
                  <a:pt x="1304" y="348"/>
                  <a:pt x="1304" y="348"/>
                  <a:pt x="1304" y="348"/>
                </a:cubicBezTo>
                <a:cubicBezTo>
                  <a:pt x="1304" y="348"/>
                  <a:pt x="1304" y="348"/>
                  <a:pt x="1304" y="348"/>
                </a:cubicBezTo>
                <a:cubicBezTo>
                  <a:pt x="1304" y="348"/>
                  <a:pt x="1304" y="348"/>
                  <a:pt x="1304" y="348"/>
                </a:cubicBezTo>
                <a:cubicBezTo>
                  <a:pt x="1304" y="348"/>
                  <a:pt x="1304" y="348"/>
                  <a:pt x="1304" y="348"/>
                </a:cubicBezTo>
                <a:cubicBezTo>
                  <a:pt x="1299" y="347"/>
                  <a:pt x="1301" y="345"/>
                  <a:pt x="1299" y="345"/>
                </a:cubicBezTo>
                <a:cubicBezTo>
                  <a:pt x="1299" y="345"/>
                  <a:pt x="1299" y="345"/>
                  <a:pt x="1298" y="345"/>
                </a:cubicBezTo>
                <a:cubicBezTo>
                  <a:pt x="1297" y="345"/>
                  <a:pt x="1296" y="345"/>
                  <a:pt x="1295" y="346"/>
                </a:cubicBezTo>
                <a:cubicBezTo>
                  <a:pt x="1294" y="346"/>
                  <a:pt x="1293" y="347"/>
                  <a:pt x="1292" y="348"/>
                </a:cubicBezTo>
                <a:cubicBezTo>
                  <a:pt x="1292" y="354"/>
                  <a:pt x="1292" y="354"/>
                  <a:pt x="1292" y="354"/>
                </a:cubicBezTo>
                <a:cubicBezTo>
                  <a:pt x="1295" y="358"/>
                  <a:pt x="1295" y="358"/>
                  <a:pt x="1295" y="358"/>
                </a:cubicBezTo>
                <a:cubicBezTo>
                  <a:pt x="1295" y="359"/>
                  <a:pt x="1295" y="359"/>
                  <a:pt x="1295" y="359"/>
                </a:cubicBezTo>
                <a:cubicBezTo>
                  <a:pt x="1299" y="355"/>
                  <a:pt x="1299" y="355"/>
                  <a:pt x="1299" y="355"/>
                </a:cubicBezTo>
                <a:cubicBezTo>
                  <a:pt x="1300" y="354"/>
                  <a:pt x="1300" y="354"/>
                  <a:pt x="1300" y="354"/>
                </a:cubicBezTo>
                <a:cubicBezTo>
                  <a:pt x="1302" y="356"/>
                  <a:pt x="1302" y="356"/>
                  <a:pt x="1302" y="356"/>
                </a:cubicBezTo>
                <a:cubicBezTo>
                  <a:pt x="1303" y="354"/>
                  <a:pt x="1303" y="354"/>
                  <a:pt x="1303" y="354"/>
                </a:cubicBezTo>
                <a:cubicBezTo>
                  <a:pt x="1302" y="353"/>
                  <a:pt x="1302" y="353"/>
                  <a:pt x="1302" y="353"/>
                </a:cubicBezTo>
                <a:cubicBezTo>
                  <a:pt x="1304" y="353"/>
                  <a:pt x="1304" y="353"/>
                  <a:pt x="1304" y="353"/>
                </a:cubicBezTo>
                <a:close/>
                <a:moveTo>
                  <a:pt x="1268" y="120"/>
                </a:moveTo>
                <a:cubicBezTo>
                  <a:pt x="1270" y="121"/>
                  <a:pt x="1270" y="121"/>
                  <a:pt x="1270" y="121"/>
                </a:cubicBezTo>
                <a:cubicBezTo>
                  <a:pt x="1276" y="122"/>
                  <a:pt x="1276" y="122"/>
                  <a:pt x="1276" y="122"/>
                </a:cubicBezTo>
                <a:cubicBezTo>
                  <a:pt x="1277" y="119"/>
                  <a:pt x="1277" y="119"/>
                  <a:pt x="1277" y="119"/>
                </a:cubicBezTo>
                <a:cubicBezTo>
                  <a:pt x="1280" y="120"/>
                  <a:pt x="1282" y="120"/>
                  <a:pt x="1282" y="121"/>
                </a:cubicBezTo>
                <a:cubicBezTo>
                  <a:pt x="1282" y="121"/>
                  <a:pt x="1282" y="121"/>
                  <a:pt x="1282" y="122"/>
                </a:cubicBezTo>
                <a:cubicBezTo>
                  <a:pt x="1282" y="123"/>
                  <a:pt x="1281" y="124"/>
                  <a:pt x="1281" y="126"/>
                </a:cubicBezTo>
                <a:cubicBezTo>
                  <a:pt x="1282" y="127"/>
                  <a:pt x="1282" y="127"/>
                  <a:pt x="1282" y="127"/>
                </a:cubicBezTo>
                <a:cubicBezTo>
                  <a:pt x="1285" y="130"/>
                  <a:pt x="1285" y="130"/>
                  <a:pt x="1285" y="130"/>
                </a:cubicBezTo>
                <a:cubicBezTo>
                  <a:pt x="1289" y="134"/>
                  <a:pt x="1289" y="134"/>
                  <a:pt x="1289" y="134"/>
                </a:cubicBezTo>
                <a:cubicBezTo>
                  <a:pt x="1295" y="129"/>
                  <a:pt x="1295" y="129"/>
                  <a:pt x="1295" y="129"/>
                </a:cubicBezTo>
                <a:cubicBezTo>
                  <a:pt x="1295" y="129"/>
                  <a:pt x="1295" y="129"/>
                  <a:pt x="1295" y="129"/>
                </a:cubicBezTo>
                <a:cubicBezTo>
                  <a:pt x="1296" y="133"/>
                  <a:pt x="1296" y="133"/>
                  <a:pt x="1296" y="133"/>
                </a:cubicBezTo>
                <a:cubicBezTo>
                  <a:pt x="1299" y="135"/>
                  <a:pt x="1299" y="135"/>
                  <a:pt x="1299" y="135"/>
                </a:cubicBezTo>
                <a:cubicBezTo>
                  <a:pt x="1304" y="138"/>
                  <a:pt x="1304" y="138"/>
                  <a:pt x="1304" y="138"/>
                </a:cubicBezTo>
                <a:cubicBezTo>
                  <a:pt x="1304" y="138"/>
                  <a:pt x="1304" y="138"/>
                  <a:pt x="1304" y="138"/>
                </a:cubicBezTo>
                <a:cubicBezTo>
                  <a:pt x="1304" y="138"/>
                  <a:pt x="1304" y="138"/>
                  <a:pt x="1304" y="138"/>
                </a:cubicBezTo>
                <a:cubicBezTo>
                  <a:pt x="1304" y="138"/>
                  <a:pt x="1304" y="138"/>
                  <a:pt x="1304" y="138"/>
                </a:cubicBezTo>
                <a:cubicBezTo>
                  <a:pt x="1304" y="138"/>
                  <a:pt x="1304" y="138"/>
                  <a:pt x="1304" y="138"/>
                </a:cubicBezTo>
                <a:cubicBezTo>
                  <a:pt x="1304" y="138"/>
                  <a:pt x="1304" y="138"/>
                  <a:pt x="1304" y="138"/>
                </a:cubicBezTo>
                <a:cubicBezTo>
                  <a:pt x="1304" y="138"/>
                  <a:pt x="1304" y="138"/>
                  <a:pt x="1304" y="138"/>
                </a:cubicBezTo>
                <a:cubicBezTo>
                  <a:pt x="1304" y="138"/>
                  <a:pt x="1304" y="138"/>
                  <a:pt x="1304" y="138"/>
                </a:cubicBezTo>
                <a:cubicBezTo>
                  <a:pt x="1304" y="138"/>
                  <a:pt x="1304" y="138"/>
                  <a:pt x="1304" y="138"/>
                </a:cubicBezTo>
                <a:cubicBezTo>
                  <a:pt x="1304" y="138"/>
                  <a:pt x="1304" y="138"/>
                  <a:pt x="1304" y="138"/>
                </a:cubicBezTo>
                <a:cubicBezTo>
                  <a:pt x="1304" y="138"/>
                  <a:pt x="1304" y="138"/>
                  <a:pt x="1304" y="138"/>
                </a:cubicBezTo>
                <a:cubicBezTo>
                  <a:pt x="1304" y="138"/>
                  <a:pt x="1304" y="138"/>
                  <a:pt x="1304" y="138"/>
                </a:cubicBezTo>
                <a:cubicBezTo>
                  <a:pt x="1305" y="138"/>
                  <a:pt x="1305" y="138"/>
                  <a:pt x="1305" y="138"/>
                </a:cubicBezTo>
                <a:cubicBezTo>
                  <a:pt x="1305" y="138"/>
                  <a:pt x="1305" y="138"/>
                  <a:pt x="1305" y="138"/>
                </a:cubicBezTo>
                <a:cubicBezTo>
                  <a:pt x="1305" y="138"/>
                  <a:pt x="1305" y="138"/>
                  <a:pt x="1305" y="138"/>
                </a:cubicBezTo>
                <a:cubicBezTo>
                  <a:pt x="1305" y="138"/>
                  <a:pt x="1305" y="138"/>
                  <a:pt x="1305" y="138"/>
                </a:cubicBezTo>
                <a:cubicBezTo>
                  <a:pt x="1305" y="138"/>
                  <a:pt x="1305" y="138"/>
                  <a:pt x="1305" y="138"/>
                </a:cubicBezTo>
                <a:cubicBezTo>
                  <a:pt x="1305" y="138"/>
                  <a:pt x="1305" y="138"/>
                  <a:pt x="1305" y="138"/>
                </a:cubicBezTo>
                <a:cubicBezTo>
                  <a:pt x="1305" y="138"/>
                  <a:pt x="1305" y="138"/>
                  <a:pt x="1305" y="138"/>
                </a:cubicBezTo>
                <a:cubicBezTo>
                  <a:pt x="1305" y="138"/>
                  <a:pt x="1305" y="138"/>
                  <a:pt x="1305" y="138"/>
                </a:cubicBezTo>
                <a:cubicBezTo>
                  <a:pt x="1305" y="138"/>
                  <a:pt x="1305" y="138"/>
                  <a:pt x="1305" y="138"/>
                </a:cubicBezTo>
                <a:cubicBezTo>
                  <a:pt x="1305" y="137"/>
                  <a:pt x="1305" y="137"/>
                  <a:pt x="1305" y="137"/>
                </a:cubicBezTo>
                <a:cubicBezTo>
                  <a:pt x="1305" y="137"/>
                  <a:pt x="1305" y="137"/>
                  <a:pt x="1305" y="137"/>
                </a:cubicBezTo>
                <a:cubicBezTo>
                  <a:pt x="1306" y="137"/>
                  <a:pt x="1306" y="137"/>
                  <a:pt x="1306" y="137"/>
                </a:cubicBezTo>
                <a:cubicBezTo>
                  <a:pt x="1306" y="137"/>
                  <a:pt x="1306" y="137"/>
                  <a:pt x="1306" y="137"/>
                </a:cubicBezTo>
                <a:cubicBezTo>
                  <a:pt x="1306" y="137"/>
                  <a:pt x="1306" y="137"/>
                  <a:pt x="1306" y="137"/>
                </a:cubicBezTo>
                <a:cubicBezTo>
                  <a:pt x="1306" y="137"/>
                  <a:pt x="1306" y="137"/>
                  <a:pt x="1306" y="137"/>
                </a:cubicBezTo>
                <a:cubicBezTo>
                  <a:pt x="1306" y="137"/>
                  <a:pt x="1306" y="137"/>
                  <a:pt x="1306" y="137"/>
                </a:cubicBezTo>
                <a:cubicBezTo>
                  <a:pt x="1306" y="137"/>
                  <a:pt x="1306" y="137"/>
                  <a:pt x="1306" y="137"/>
                </a:cubicBezTo>
                <a:cubicBezTo>
                  <a:pt x="1306" y="137"/>
                  <a:pt x="1306" y="137"/>
                  <a:pt x="1306" y="137"/>
                </a:cubicBezTo>
                <a:cubicBezTo>
                  <a:pt x="1306" y="136"/>
                  <a:pt x="1307" y="135"/>
                  <a:pt x="1307" y="135"/>
                </a:cubicBezTo>
                <a:cubicBezTo>
                  <a:pt x="1307" y="133"/>
                  <a:pt x="1306" y="132"/>
                  <a:pt x="1306" y="132"/>
                </a:cubicBezTo>
                <a:cubicBezTo>
                  <a:pt x="1306" y="132"/>
                  <a:pt x="1306" y="132"/>
                  <a:pt x="1306" y="132"/>
                </a:cubicBezTo>
                <a:cubicBezTo>
                  <a:pt x="1306" y="132"/>
                  <a:pt x="1306" y="132"/>
                  <a:pt x="1306" y="132"/>
                </a:cubicBezTo>
                <a:cubicBezTo>
                  <a:pt x="1306" y="132"/>
                  <a:pt x="1306" y="132"/>
                  <a:pt x="1306" y="132"/>
                </a:cubicBezTo>
                <a:cubicBezTo>
                  <a:pt x="1306" y="132"/>
                  <a:pt x="1306" y="132"/>
                  <a:pt x="1306" y="132"/>
                </a:cubicBezTo>
                <a:cubicBezTo>
                  <a:pt x="1306" y="132"/>
                  <a:pt x="1306" y="132"/>
                  <a:pt x="1306" y="132"/>
                </a:cubicBezTo>
                <a:cubicBezTo>
                  <a:pt x="1306" y="132"/>
                  <a:pt x="1306" y="132"/>
                  <a:pt x="1306" y="132"/>
                </a:cubicBezTo>
                <a:cubicBezTo>
                  <a:pt x="1305" y="132"/>
                  <a:pt x="1305" y="132"/>
                  <a:pt x="1305" y="132"/>
                </a:cubicBezTo>
                <a:cubicBezTo>
                  <a:pt x="1305" y="132"/>
                  <a:pt x="1305" y="132"/>
                  <a:pt x="1305" y="132"/>
                </a:cubicBezTo>
                <a:cubicBezTo>
                  <a:pt x="1305" y="132"/>
                  <a:pt x="1305" y="132"/>
                  <a:pt x="1305" y="132"/>
                </a:cubicBezTo>
                <a:cubicBezTo>
                  <a:pt x="1305" y="132"/>
                  <a:pt x="1305" y="132"/>
                  <a:pt x="1305" y="132"/>
                </a:cubicBezTo>
                <a:cubicBezTo>
                  <a:pt x="1305" y="132"/>
                  <a:pt x="1305" y="132"/>
                  <a:pt x="1305" y="132"/>
                </a:cubicBezTo>
                <a:cubicBezTo>
                  <a:pt x="1305" y="132"/>
                  <a:pt x="1305" y="132"/>
                  <a:pt x="1305" y="132"/>
                </a:cubicBezTo>
                <a:cubicBezTo>
                  <a:pt x="1305" y="131"/>
                  <a:pt x="1305" y="131"/>
                  <a:pt x="1305" y="131"/>
                </a:cubicBezTo>
                <a:cubicBezTo>
                  <a:pt x="1305" y="131"/>
                  <a:pt x="1305" y="131"/>
                  <a:pt x="1305" y="131"/>
                </a:cubicBezTo>
                <a:cubicBezTo>
                  <a:pt x="1305" y="131"/>
                  <a:pt x="1305" y="131"/>
                  <a:pt x="1305" y="131"/>
                </a:cubicBezTo>
                <a:cubicBezTo>
                  <a:pt x="1305" y="131"/>
                  <a:pt x="1305" y="131"/>
                  <a:pt x="1305" y="131"/>
                </a:cubicBezTo>
                <a:cubicBezTo>
                  <a:pt x="1304" y="131"/>
                  <a:pt x="1304" y="131"/>
                  <a:pt x="1304" y="131"/>
                </a:cubicBezTo>
                <a:cubicBezTo>
                  <a:pt x="1304" y="131"/>
                  <a:pt x="1304" y="131"/>
                  <a:pt x="1304" y="131"/>
                </a:cubicBezTo>
                <a:cubicBezTo>
                  <a:pt x="1304" y="131"/>
                  <a:pt x="1304" y="131"/>
                  <a:pt x="1304" y="131"/>
                </a:cubicBezTo>
                <a:cubicBezTo>
                  <a:pt x="1304" y="131"/>
                  <a:pt x="1304" y="131"/>
                  <a:pt x="1304" y="131"/>
                </a:cubicBezTo>
                <a:cubicBezTo>
                  <a:pt x="1304" y="131"/>
                  <a:pt x="1304" y="131"/>
                  <a:pt x="1304" y="131"/>
                </a:cubicBezTo>
                <a:cubicBezTo>
                  <a:pt x="1304" y="131"/>
                  <a:pt x="1304" y="131"/>
                  <a:pt x="1304" y="131"/>
                </a:cubicBezTo>
                <a:cubicBezTo>
                  <a:pt x="1304" y="131"/>
                  <a:pt x="1304" y="131"/>
                  <a:pt x="1304" y="131"/>
                </a:cubicBezTo>
                <a:cubicBezTo>
                  <a:pt x="1304" y="131"/>
                  <a:pt x="1304" y="131"/>
                  <a:pt x="1304" y="131"/>
                </a:cubicBezTo>
                <a:cubicBezTo>
                  <a:pt x="1304" y="131"/>
                  <a:pt x="1304" y="131"/>
                  <a:pt x="1304" y="131"/>
                </a:cubicBezTo>
                <a:cubicBezTo>
                  <a:pt x="1304" y="131"/>
                  <a:pt x="1304" y="131"/>
                  <a:pt x="1304" y="131"/>
                </a:cubicBezTo>
                <a:cubicBezTo>
                  <a:pt x="1304" y="131"/>
                  <a:pt x="1304" y="131"/>
                  <a:pt x="1304" y="131"/>
                </a:cubicBezTo>
                <a:cubicBezTo>
                  <a:pt x="1304" y="131"/>
                  <a:pt x="1304" y="131"/>
                  <a:pt x="1304" y="131"/>
                </a:cubicBezTo>
                <a:cubicBezTo>
                  <a:pt x="1303" y="131"/>
                  <a:pt x="1302" y="131"/>
                  <a:pt x="1301" y="130"/>
                </a:cubicBezTo>
                <a:cubicBezTo>
                  <a:pt x="1301" y="129"/>
                  <a:pt x="1301" y="129"/>
                  <a:pt x="1301" y="129"/>
                </a:cubicBezTo>
                <a:cubicBezTo>
                  <a:pt x="1299" y="127"/>
                  <a:pt x="1299" y="127"/>
                  <a:pt x="1299" y="127"/>
                </a:cubicBezTo>
                <a:cubicBezTo>
                  <a:pt x="1295" y="124"/>
                  <a:pt x="1295" y="124"/>
                  <a:pt x="1295" y="124"/>
                </a:cubicBezTo>
                <a:cubicBezTo>
                  <a:pt x="1293" y="123"/>
                  <a:pt x="1293" y="123"/>
                  <a:pt x="1293" y="123"/>
                </a:cubicBezTo>
                <a:cubicBezTo>
                  <a:pt x="1295" y="123"/>
                  <a:pt x="1295" y="123"/>
                  <a:pt x="1295" y="123"/>
                </a:cubicBezTo>
                <a:cubicBezTo>
                  <a:pt x="1299" y="123"/>
                  <a:pt x="1299" y="123"/>
                  <a:pt x="1299" y="123"/>
                </a:cubicBezTo>
                <a:cubicBezTo>
                  <a:pt x="1299" y="123"/>
                  <a:pt x="1299" y="123"/>
                  <a:pt x="1299" y="123"/>
                </a:cubicBezTo>
                <a:cubicBezTo>
                  <a:pt x="1304" y="120"/>
                  <a:pt x="1304" y="120"/>
                  <a:pt x="1304" y="120"/>
                </a:cubicBezTo>
                <a:cubicBezTo>
                  <a:pt x="1304" y="120"/>
                  <a:pt x="1304" y="120"/>
                  <a:pt x="1304" y="120"/>
                </a:cubicBezTo>
                <a:cubicBezTo>
                  <a:pt x="1304" y="120"/>
                  <a:pt x="1304" y="120"/>
                  <a:pt x="1304" y="120"/>
                </a:cubicBezTo>
                <a:cubicBezTo>
                  <a:pt x="1304" y="120"/>
                  <a:pt x="1304" y="120"/>
                  <a:pt x="1304" y="120"/>
                </a:cubicBezTo>
                <a:cubicBezTo>
                  <a:pt x="1304" y="120"/>
                  <a:pt x="1304" y="120"/>
                  <a:pt x="1304" y="120"/>
                </a:cubicBezTo>
                <a:cubicBezTo>
                  <a:pt x="1304" y="120"/>
                  <a:pt x="1304" y="120"/>
                  <a:pt x="1304" y="120"/>
                </a:cubicBezTo>
                <a:cubicBezTo>
                  <a:pt x="1304" y="120"/>
                  <a:pt x="1304" y="120"/>
                  <a:pt x="1304" y="120"/>
                </a:cubicBezTo>
                <a:cubicBezTo>
                  <a:pt x="1304" y="120"/>
                  <a:pt x="1304" y="120"/>
                  <a:pt x="1304" y="120"/>
                </a:cubicBezTo>
                <a:cubicBezTo>
                  <a:pt x="1304" y="120"/>
                  <a:pt x="1304" y="120"/>
                  <a:pt x="1304" y="120"/>
                </a:cubicBezTo>
                <a:cubicBezTo>
                  <a:pt x="1304" y="120"/>
                  <a:pt x="1304" y="120"/>
                  <a:pt x="1304" y="120"/>
                </a:cubicBezTo>
                <a:cubicBezTo>
                  <a:pt x="1304" y="120"/>
                  <a:pt x="1304" y="120"/>
                  <a:pt x="1304" y="120"/>
                </a:cubicBezTo>
                <a:cubicBezTo>
                  <a:pt x="1304" y="120"/>
                  <a:pt x="1304" y="120"/>
                  <a:pt x="1304" y="120"/>
                </a:cubicBezTo>
                <a:cubicBezTo>
                  <a:pt x="1305" y="120"/>
                  <a:pt x="1305" y="120"/>
                  <a:pt x="1305" y="120"/>
                </a:cubicBezTo>
                <a:cubicBezTo>
                  <a:pt x="1305" y="120"/>
                  <a:pt x="1305" y="120"/>
                  <a:pt x="1305" y="120"/>
                </a:cubicBezTo>
                <a:cubicBezTo>
                  <a:pt x="1305" y="120"/>
                  <a:pt x="1305" y="120"/>
                  <a:pt x="1305" y="120"/>
                </a:cubicBezTo>
                <a:cubicBezTo>
                  <a:pt x="1305" y="120"/>
                  <a:pt x="1305" y="120"/>
                  <a:pt x="1305" y="120"/>
                </a:cubicBezTo>
                <a:cubicBezTo>
                  <a:pt x="1305" y="120"/>
                  <a:pt x="1305" y="120"/>
                  <a:pt x="1305" y="120"/>
                </a:cubicBezTo>
                <a:cubicBezTo>
                  <a:pt x="1305" y="120"/>
                  <a:pt x="1305" y="120"/>
                  <a:pt x="1305" y="120"/>
                </a:cubicBezTo>
                <a:cubicBezTo>
                  <a:pt x="1305" y="119"/>
                  <a:pt x="1305" y="119"/>
                  <a:pt x="1305" y="119"/>
                </a:cubicBezTo>
                <a:cubicBezTo>
                  <a:pt x="1305" y="119"/>
                  <a:pt x="1305" y="119"/>
                  <a:pt x="1305" y="119"/>
                </a:cubicBezTo>
                <a:cubicBezTo>
                  <a:pt x="1305" y="119"/>
                  <a:pt x="1305" y="119"/>
                  <a:pt x="1305" y="119"/>
                </a:cubicBezTo>
                <a:cubicBezTo>
                  <a:pt x="1305" y="119"/>
                  <a:pt x="1305" y="119"/>
                  <a:pt x="1305" y="119"/>
                </a:cubicBezTo>
                <a:cubicBezTo>
                  <a:pt x="1306" y="119"/>
                  <a:pt x="1306" y="119"/>
                  <a:pt x="1306" y="119"/>
                </a:cubicBezTo>
                <a:cubicBezTo>
                  <a:pt x="1306" y="119"/>
                  <a:pt x="1306" y="119"/>
                  <a:pt x="1306" y="119"/>
                </a:cubicBezTo>
                <a:cubicBezTo>
                  <a:pt x="1306" y="119"/>
                  <a:pt x="1306" y="119"/>
                  <a:pt x="1306" y="119"/>
                </a:cubicBezTo>
                <a:cubicBezTo>
                  <a:pt x="1306" y="119"/>
                  <a:pt x="1306" y="119"/>
                  <a:pt x="1306" y="119"/>
                </a:cubicBezTo>
                <a:cubicBezTo>
                  <a:pt x="1306" y="119"/>
                  <a:pt x="1306" y="119"/>
                  <a:pt x="1306" y="119"/>
                </a:cubicBezTo>
                <a:cubicBezTo>
                  <a:pt x="1306" y="119"/>
                  <a:pt x="1306" y="119"/>
                  <a:pt x="1306" y="119"/>
                </a:cubicBezTo>
                <a:cubicBezTo>
                  <a:pt x="1306" y="119"/>
                  <a:pt x="1306" y="119"/>
                  <a:pt x="1306" y="119"/>
                </a:cubicBezTo>
                <a:cubicBezTo>
                  <a:pt x="1307" y="119"/>
                  <a:pt x="1307" y="119"/>
                  <a:pt x="1307" y="119"/>
                </a:cubicBezTo>
                <a:cubicBezTo>
                  <a:pt x="1306" y="115"/>
                  <a:pt x="1306" y="115"/>
                  <a:pt x="1306" y="115"/>
                </a:cubicBezTo>
                <a:cubicBezTo>
                  <a:pt x="1306" y="115"/>
                  <a:pt x="1306" y="115"/>
                  <a:pt x="1306" y="115"/>
                </a:cubicBezTo>
                <a:cubicBezTo>
                  <a:pt x="1306" y="115"/>
                  <a:pt x="1306" y="115"/>
                  <a:pt x="1306" y="115"/>
                </a:cubicBezTo>
                <a:cubicBezTo>
                  <a:pt x="1306" y="115"/>
                  <a:pt x="1306" y="115"/>
                  <a:pt x="1306" y="115"/>
                </a:cubicBezTo>
                <a:cubicBezTo>
                  <a:pt x="1306" y="115"/>
                  <a:pt x="1306" y="115"/>
                  <a:pt x="1306" y="115"/>
                </a:cubicBezTo>
                <a:cubicBezTo>
                  <a:pt x="1306" y="114"/>
                  <a:pt x="1306" y="114"/>
                  <a:pt x="1306" y="114"/>
                </a:cubicBezTo>
                <a:cubicBezTo>
                  <a:pt x="1306" y="114"/>
                  <a:pt x="1306" y="114"/>
                  <a:pt x="1306" y="114"/>
                </a:cubicBezTo>
                <a:cubicBezTo>
                  <a:pt x="1305" y="114"/>
                  <a:pt x="1305" y="114"/>
                  <a:pt x="1305" y="114"/>
                </a:cubicBezTo>
                <a:cubicBezTo>
                  <a:pt x="1305" y="113"/>
                  <a:pt x="1305" y="113"/>
                  <a:pt x="1305" y="113"/>
                </a:cubicBezTo>
                <a:cubicBezTo>
                  <a:pt x="1305" y="113"/>
                  <a:pt x="1305" y="113"/>
                  <a:pt x="1305" y="113"/>
                </a:cubicBezTo>
                <a:cubicBezTo>
                  <a:pt x="1305" y="113"/>
                  <a:pt x="1305" y="113"/>
                  <a:pt x="1305" y="113"/>
                </a:cubicBezTo>
                <a:cubicBezTo>
                  <a:pt x="1305" y="112"/>
                  <a:pt x="1305" y="112"/>
                  <a:pt x="1305" y="112"/>
                </a:cubicBezTo>
                <a:cubicBezTo>
                  <a:pt x="1305" y="112"/>
                  <a:pt x="1305" y="112"/>
                  <a:pt x="1305" y="112"/>
                </a:cubicBezTo>
                <a:cubicBezTo>
                  <a:pt x="1305" y="111"/>
                  <a:pt x="1305" y="111"/>
                  <a:pt x="1305" y="111"/>
                </a:cubicBezTo>
                <a:cubicBezTo>
                  <a:pt x="1305" y="111"/>
                  <a:pt x="1305" y="111"/>
                  <a:pt x="1305" y="111"/>
                </a:cubicBezTo>
                <a:cubicBezTo>
                  <a:pt x="1305" y="111"/>
                  <a:pt x="1305" y="111"/>
                  <a:pt x="1305" y="111"/>
                </a:cubicBezTo>
                <a:cubicBezTo>
                  <a:pt x="1305" y="111"/>
                  <a:pt x="1305" y="111"/>
                  <a:pt x="1305" y="111"/>
                </a:cubicBezTo>
                <a:cubicBezTo>
                  <a:pt x="1305" y="111"/>
                  <a:pt x="1305" y="111"/>
                  <a:pt x="1305" y="111"/>
                </a:cubicBezTo>
                <a:cubicBezTo>
                  <a:pt x="1304" y="110"/>
                  <a:pt x="1304" y="110"/>
                  <a:pt x="1304" y="110"/>
                </a:cubicBezTo>
                <a:cubicBezTo>
                  <a:pt x="1304" y="110"/>
                  <a:pt x="1304" y="110"/>
                  <a:pt x="1304" y="110"/>
                </a:cubicBezTo>
                <a:cubicBezTo>
                  <a:pt x="1304" y="110"/>
                  <a:pt x="1304" y="110"/>
                  <a:pt x="1304" y="110"/>
                </a:cubicBezTo>
                <a:cubicBezTo>
                  <a:pt x="1304" y="110"/>
                  <a:pt x="1304" y="110"/>
                  <a:pt x="1304" y="110"/>
                </a:cubicBezTo>
                <a:cubicBezTo>
                  <a:pt x="1304" y="110"/>
                  <a:pt x="1304" y="110"/>
                  <a:pt x="1304" y="110"/>
                </a:cubicBezTo>
                <a:cubicBezTo>
                  <a:pt x="1304" y="110"/>
                  <a:pt x="1304" y="110"/>
                  <a:pt x="1304" y="110"/>
                </a:cubicBezTo>
                <a:cubicBezTo>
                  <a:pt x="1304" y="110"/>
                  <a:pt x="1304" y="110"/>
                  <a:pt x="1304" y="110"/>
                </a:cubicBezTo>
                <a:cubicBezTo>
                  <a:pt x="1304" y="110"/>
                  <a:pt x="1304" y="110"/>
                  <a:pt x="1304" y="110"/>
                </a:cubicBezTo>
                <a:cubicBezTo>
                  <a:pt x="1304" y="110"/>
                  <a:pt x="1304" y="110"/>
                  <a:pt x="1304" y="110"/>
                </a:cubicBezTo>
                <a:cubicBezTo>
                  <a:pt x="1304" y="110"/>
                  <a:pt x="1304" y="110"/>
                  <a:pt x="1304" y="110"/>
                </a:cubicBezTo>
                <a:cubicBezTo>
                  <a:pt x="1304" y="110"/>
                  <a:pt x="1304" y="110"/>
                  <a:pt x="1304" y="110"/>
                </a:cubicBezTo>
                <a:cubicBezTo>
                  <a:pt x="1304" y="110"/>
                  <a:pt x="1304" y="110"/>
                  <a:pt x="1304" y="110"/>
                </a:cubicBezTo>
                <a:cubicBezTo>
                  <a:pt x="1302" y="104"/>
                  <a:pt x="1302" y="104"/>
                  <a:pt x="1302" y="104"/>
                </a:cubicBezTo>
                <a:cubicBezTo>
                  <a:pt x="1304" y="104"/>
                  <a:pt x="1304" y="104"/>
                  <a:pt x="1304" y="104"/>
                </a:cubicBezTo>
                <a:cubicBezTo>
                  <a:pt x="1304" y="104"/>
                  <a:pt x="1304" y="104"/>
                  <a:pt x="1304" y="104"/>
                </a:cubicBezTo>
                <a:cubicBezTo>
                  <a:pt x="1304" y="104"/>
                  <a:pt x="1304" y="104"/>
                  <a:pt x="1304" y="104"/>
                </a:cubicBezTo>
                <a:cubicBezTo>
                  <a:pt x="1304" y="104"/>
                  <a:pt x="1304" y="104"/>
                  <a:pt x="1304" y="104"/>
                </a:cubicBezTo>
                <a:cubicBezTo>
                  <a:pt x="1304" y="104"/>
                  <a:pt x="1304" y="104"/>
                  <a:pt x="1304" y="104"/>
                </a:cubicBezTo>
                <a:cubicBezTo>
                  <a:pt x="1304" y="104"/>
                  <a:pt x="1304" y="104"/>
                  <a:pt x="1304" y="104"/>
                </a:cubicBezTo>
                <a:cubicBezTo>
                  <a:pt x="1304" y="104"/>
                  <a:pt x="1304" y="104"/>
                  <a:pt x="1304" y="104"/>
                </a:cubicBezTo>
                <a:cubicBezTo>
                  <a:pt x="1304" y="104"/>
                  <a:pt x="1304" y="104"/>
                  <a:pt x="1304" y="104"/>
                </a:cubicBezTo>
                <a:cubicBezTo>
                  <a:pt x="1304" y="104"/>
                  <a:pt x="1304" y="104"/>
                  <a:pt x="1304" y="104"/>
                </a:cubicBezTo>
                <a:cubicBezTo>
                  <a:pt x="1304" y="104"/>
                  <a:pt x="1304" y="104"/>
                  <a:pt x="1304" y="104"/>
                </a:cubicBezTo>
                <a:cubicBezTo>
                  <a:pt x="1304" y="104"/>
                  <a:pt x="1304" y="104"/>
                  <a:pt x="1304" y="104"/>
                </a:cubicBezTo>
                <a:cubicBezTo>
                  <a:pt x="1304" y="104"/>
                  <a:pt x="1304" y="104"/>
                  <a:pt x="1304" y="104"/>
                </a:cubicBezTo>
                <a:cubicBezTo>
                  <a:pt x="1305" y="104"/>
                  <a:pt x="1305" y="104"/>
                  <a:pt x="1305" y="104"/>
                </a:cubicBezTo>
                <a:cubicBezTo>
                  <a:pt x="1305" y="104"/>
                  <a:pt x="1305" y="104"/>
                  <a:pt x="1305" y="104"/>
                </a:cubicBezTo>
                <a:cubicBezTo>
                  <a:pt x="1305" y="104"/>
                  <a:pt x="1305" y="104"/>
                  <a:pt x="1305" y="104"/>
                </a:cubicBezTo>
                <a:cubicBezTo>
                  <a:pt x="1305" y="104"/>
                  <a:pt x="1305" y="104"/>
                  <a:pt x="1305" y="104"/>
                </a:cubicBezTo>
                <a:cubicBezTo>
                  <a:pt x="1305" y="104"/>
                  <a:pt x="1305" y="104"/>
                  <a:pt x="1305" y="104"/>
                </a:cubicBezTo>
                <a:cubicBezTo>
                  <a:pt x="1305" y="104"/>
                  <a:pt x="1305" y="104"/>
                  <a:pt x="1305" y="104"/>
                </a:cubicBezTo>
                <a:cubicBezTo>
                  <a:pt x="1305" y="104"/>
                  <a:pt x="1305" y="104"/>
                  <a:pt x="1305" y="104"/>
                </a:cubicBezTo>
                <a:cubicBezTo>
                  <a:pt x="1305" y="104"/>
                  <a:pt x="1305" y="104"/>
                  <a:pt x="1305" y="104"/>
                </a:cubicBezTo>
                <a:cubicBezTo>
                  <a:pt x="1305" y="104"/>
                  <a:pt x="1305" y="104"/>
                  <a:pt x="1305" y="104"/>
                </a:cubicBezTo>
                <a:cubicBezTo>
                  <a:pt x="1305" y="104"/>
                  <a:pt x="1305" y="104"/>
                  <a:pt x="1305" y="104"/>
                </a:cubicBezTo>
                <a:cubicBezTo>
                  <a:pt x="1306" y="104"/>
                  <a:pt x="1306" y="104"/>
                  <a:pt x="1306" y="104"/>
                </a:cubicBezTo>
                <a:cubicBezTo>
                  <a:pt x="1306" y="104"/>
                  <a:pt x="1306" y="104"/>
                  <a:pt x="1306" y="104"/>
                </a:cubicBezTo>
                <a:cubicBezTo>
                  <a:pt x="1306" y="104"/>
                  <a:pt x="1306" y="104"/>
                  <a:pt x="1306" y="104"/>
                </a:cubicBezTo>
                <a:cubicBezTo>
                  <a:pt x="1306" y="104"/>
                  <a:pt x="1306" y="104"/>
                  <a:pt x="1306" y="104"/>
                </a:cubicBezTo>
                <a:cubicBezTo>
                  <a:pt x="1306" y="104"/>
                  <a:pt x="1306" y="104"/>
                  <a:pt x="1306" y="104"/>
                </a:cubicBezTo>
                <a:cubicBezTo>
                  <a:pt x="1306" y="104"/>
                  <a:pt x="1306" y="104"/>
                  <a:pt x="1306" y="104"/>
                </a:cubicBezTo>
                <a:cubicBezTo>
                  <a:pt x="1306" y="104"/>
                  <a:pt x="1306" y="104"/>
                  <a:pt x="1306" y="104"/>
                </a:cubicBezTo>
                <a:cubicBezTo>
                  <a:pt x="1307" y="104"/>
                  <a:pt x="1307" y="104"/>
                  <a:pt x="1307" y="104"/>
                </a:cubicBezTo>
                <a:cubicBezTo>
                  <a:pt x="1306" y="99"/>
                  <a:pt x="1306" y="99"/>
                  <a:pt x="1306" y="99"/>
                </a:cubicBezTo>
                <a:cubicBezTo>
                  <a:pt x="1306" y="99"/>
                  <a:pt x="1306" y="99"/>
                  <a:pt x="1306" y="99"/>
                </a:cubicBezTo>
                <a:cubicBezTo>
                  <a:pt x="1306" y="99"/>
                  <a:pt x="1306" y="99"/>
                  <a:pt x="1306" y="99"/>
                </a:cubicBezTo>
                <a:cubicBezTo>
                  <a:pt x="1306" y="99"/>
                  <a:pt x="1306" y="99"/>
                  <a:pt x="1306" y="99"/>
                </a:cubicBezTo>
                <a:cubicBezTo>
                  <a:pt x="1306" y="99"/>
                  <a:pt x="1306" y="99"/>
                  <a:pt x="1306" y="99"/>
                </a:cubicBezTo>
                <a:cubicBezTo>
                  <a:pt x="1306" y="98"/>
                  <a:pt x="1306" y="98"/>
                  <a:pt x="1306" y="98"/>
                </a:cubicBezTo>
                <a:cubicBezTo>
                  <a:pt x="1306" y="98"/>
                  <a:pt x="1306" y="98"/>
                  <a:pt x="1306" y="98"/>
                </a:cubicBezTo>
                <a:cubicBezTo>
                  <a:pt x="1306" y="98"/>
                  <a:pt x="1306" y="98"/>
                  <a:pt x="1306" y="98"/>
                </a:cubicBezTo>
                <a:cubicBezTo>
                  <a:pt x="1305" y="98"/>
                  <a:pt x="1305" y="98"/>
                  <a:pt x="1305" y="98"/>
                </a:cubicBezTo>
                <a:cubicBezTo>
                  <a:pt x="1305" y="98"/>
                  <a:pt x="1305" y="98"/>
                  <a:pt x="1305" y="98"/>
                </a:cubicBezTo>
                <a:cubicBezTo>
                  <a:pt x="1305" y="99"/>
                  <a:pt x="1305" y="99"/>
                  <a:pt x="1305" y="99"/>
                </a:cubicBezTo>
                <a:cubicBezTo>
                  <a:pt x="1305" y="99"/>
                  <a:pt x="1305" y="99"/>
                  <a:pt x="1305" y="99"/>
                </a:cubicBezTo>
                <a:cubicBezTo>
                  <a:pt x="1305" y="99"/>
                  <a:pt x="1305" y="99"/>
                  <a:pt x="1305" y="99"/>
                </a:cubicBezTo>
                <a:cubicBezTo>
                  <a:pt x="1305" y="99"/>
                  <a:pt x="1305" y="99"/>
                  <a:pt x="1305" y="99"/>
                </a:cubicBezTo>
                <a:cubicBezTo>
                  <a:pt x="1305" y="99"/>
                  <a:pt x="1305" y="99"/>
                  <a:pt x="1305" y="99"/>
                </a:cubicBezTo>
                <a:cubicBezTo>
                  <a:pt x="1305" y="99"/>
                  <a:pt x="1305" y="99"/>
                  <a:pt x="1305" y="99"/>
                </a:cubicBezTo>
                <a:cubicBezTo>
                  <a:pt x="1305" y="99"/>
                  <a:pt x="1305" y="99"/>
                  <a:pt x="1305" y="99"/>
                </a:cubicBezTo>
                <a:cubicBezTo>
                  <a:pt x="1305" y="99"/>
                  <a:pt x="1305" y="99"/>
                  <a:pt x="1305" y="99"/>
                </a:cubicBezTo>
                <a:cubicBezTo>
                  <a:pt x="1304" y="99"/>
                  <a:pt x="1304" y="99"/>
                  <a:pt x="1304" y="99"/>
                </a:cubicBezTo>
                <a:cubicBezTo>
                  <a:pt x="1304" y="99"/>
                  <a:pt x="1304" y="99"/>
                  <a:pt x="1304" y="99"/>
                </a:cubicBezTo>
                <a:cubicBezTo>
                  <a:pt x="1304" y="99"/>
                  <a:pt x="1304" y="99"/>
                  <a:pt x="1304" y="99"/>
                </a:cubicBezTo>
                <a:cubicBezTo>
                  <a:pt x="1304" y="99"/>
                  <a:pt x="1304" y="99"/>
                  <a:pt x="1304" y="99"/>
                </a:cubicBezTo>
                <a:cubicBezTo>
                  <a:pt x="1304" y="99"/>
                  <a:pt x="1304" y="99"/>
                  <a:pt x="1304" y="99"/>
                </a:cubicBezTo>
                <a:cubicBezTo>
                  <a:pt x="1304" y="99"/>
                  <a:pt x="1304" y="99"/>
                  <a:pt x="1304" y="99"/>
                </a:cubicBezTo>
                <a:cubicBezTo>
                  <a:pt x="1304" y="100"/>
                  <a:pt x="1304" y="100"/>
                  <a:pt x="1304" y="100"/>
                </a:cubicBezTo>
                <a:cubicBezTo>
                  <a:pt x="1304" y="100"/>
                  <a:pt x="1304" y="100"/>
                  <a:pt x="1304" y="100"/>
                </a:cubicBezTo>
                <a:cubicBezTo>
                  <a:pt x="1304" y="100"/>
                  <a:pt x="1304" y="100"/>
                  <a:pt x="1304" y="100"/>
                </a:cubicBezTo>
                <a:cubicBezTo>
                  <a:pt x="1304" y="100"/>
                  <a:pt x="1304" y="100"/>
                  <a:pt x="1304" y="100"/>
                </a:cubicBezTo>
                <a:cubicBezTo>
                  <a:pt x="1304" y="100"/>
                  <a:pt x="1304" y="100"/>
                  <a:pt x="1304" y="100"/>
                </a:cubicBezTo>
                <a:cubicBezTo>
                  <a:pt x="1304" y="100"/>
                  <a:pt x="1304" y="100"/>
                  <a:pt x="1304" y="100"/>
                </a:cubicBezTo>
                <a:cubicBezTo>
                  <a:pt x="1299" y="104"/>
                  <a:pt x="1299" y="104"/>
                  <a:pt x="1299" y="104"/>
                </a:cubicBezTo>
                <a:cubicBezTo>
                  <a:pt x="1295" y="107"/>
                  <a:pt x="1295" y="107"/>
                  <a:pt x="1295" y="107"/>
                </a:cubicBezTo>
                <a:cubicBezTo>
                  <a:pt x="1295" y="107"/>
                  <a:pt x="1295" y="107"/>
                  <a:pt x="1295" y="107"/>
                </a:cubicBezTo>
                <a:cubicBezTo>
                  <a:pt x="1285" y="108"/>
                  <a:pt x="1285" y="108"/>
                  <a:pt x="1285" y="108"/>
                </a:cubicBezTo>
                <a:cubicBezTo>
                  <a:pt x="1282" y="108"/>
                  <a:pt x="1282" y="108"/>
                  <a:pt x="1282" y="108"/>
                </a:cubicBezTo>
                <a:cubicBezTo>
                  <a:pt x="1282" y="108"/>
                  <a:pt x="1282" y="108"/>
                  <a:pt x="1282" y="108"/>
                </a:cubicBezTo>
                <a:cubicBezTo>
                  <a:pt x="1278" y="100"/>
                  <a:pt x="1270" y="111"/>
                  <a:pt x="1266" y="114"/>
                </a:cubicBezTo>
                <a:cubicBezTo>
                  <a:pt x="1265" y="119"/>
                  <a:pt x="1265" y="119"/>
                  <a:pt x="1265" y="119"/>
                </a:cubicBezTo>
                <a:cubicBezTo>
                  <a:pt x="1271" y="119"/>
                  <a:pt x="1271" y="119"/>
                  <a:pt x="1271" y="119"/>
                </a:cubicBezTo>
                <a:lnTo>
                  <a:pt x="1268" y="120"/>
                </a:lnTo>
                <a:close/>
                <a:moveTo>
                  <a:pt x="1295" y="128"/>
                </a:moveTo>
                <a:cubicBezTo>
                  <a:pt x="1296" y="126"/>
                  <a:pt x="1296" y="127"/>
                  <a:pt x="1295" y="128"/>
                </a:cubicBezTo>
                <a:cubicBezTo>
                  <a:pt x="1294" y="128"/>
                  <a:pt x="1294" y="129"/>
                  <a:pt x="1295" y="128"/>
                </a:cubicBezTo>
                <a:close/>
                <a:moveTo>
                  <a:pt x="1285" y="128"/>
                </a:moveTo>
                <a:cubicBezTo>
                  <a:pt x="1287" y="126"/>
                  <a:pt x="1286" y="127"/>
                  <a:pt x="1285" y="128"/>
                </a:cubicBezTo>
                <a:cubicBezTo>
                  <a:pt x="1284" y="128"/>
                  <a:pt x="1284" y="129"/>
                  <a:pt x="1285" y="128"/>
                </a:cubicBezTo>
                <a:close/>
                <a:moveTo>
                  <a:pt x="1282" y="119"/>
                </a:moveTo>
                <a:cubicBezTo>
                  <a:pt x="1282" y="119"/>
                  <a:pt x="1282" y="118"/>
                  <a:pt x="1282" y="118"/>
                </a:cubicBezTo>
                <a:cubicBezTo>
                  <a:pt x="1282" y="118"/>
                  <a:pt x="1282" y="119"/>
                  <a:pt x="1282" y="119"/>
                </a:cubicBezTo>
                <a:cubicBezTo>
                  <a:pt x="1282" y="119"/>
                  <a:pt x="1282" y="119"/>
                  <a:pt x="1282" y="119"/>
                </a:cubicBezTo>
                <a:close/>
                <a:moveTo>
                  <a:pt x="1223" y="444"/>
                </a:moveTo>
                <a:cubicBezTo>
                  <a:pt x="1223" y="444"/>
                  <a:pt x="1223" y="445"/>
                  <a:pt x="1223" y="445"/>
                </a:cubicBezTo>
                <a:cubicBezTo>
                  <a:pt x="1223" y="445"/>
                  <a:pt x="1223" y="444"/>
                  <a:pt x="1223" y="444"/>
                </a:cubicBezTo>
                <a:cubicBezTo>
                  <a:pt x="1223" y="444"/>
                  <a:pt x="1223" y="444"/>
                  <a:pt x="1223" y="444"/>
                </a:cubicBezTo>
                <a:cubicBezTo>
                  <a:pt x="1223" y="444"/>
                  <a:pt x="1223" y="444"/>
                  <a:pt x="1223" y="444"/>
                </a:cubicBezTo>
                <a:close/>
                <a:moveTo>
                  <a:pt x="1201" y="129"/>
                </a:moveTo>
                <a:cubicBezTo>
                  <a:pt x="1204" y="131"/>
                  <a:pt x="1204" y="131"/>
                  <a:pt x="1204" y="131"/>
                </a:cubicBezTo>
                <a:cubicBezTo>
                  <a:pt x="1206" y="128"/>
                  <a:pt x="1206" y="128"/>
                  <a:pt x="1206" y="128"/>
                </a:cubicBezTo>
                <a:cubicBezTo>
                  <a:pt x="1209" y="125"/>
                  <a:pt x="1209" y="125"/>
                  <a:pt x="1209" y="125"/>
                </a:cubicBezTo>
                <a:cubicBezTo>
                  <a:pt x="1208" y="123"/>
                  <a:pt x="1208" y="123"/>
                  <a:pt x="1208" y="123"/>
                </a:cubicBezTo>
                <a:cubicBezTo>
                  <a:pt x="1207" y="124"/>
                  <a:pt x="1207" y="124"/>
                  <a:pt x="1206" y="124"/>
                </a:cubicBezTo>
                <a:cubicBezTo>
                  <a:pt x="1203" y="126"/>
                  <a:pt x="1201" y="128"/>
                  <a:pt x="1196" y="126"/>
                </a:cubicBezTo>
                <a:cubicBezTo>
                  <a:pt x="1195" y="130"/>
                  <a:pt x="1195" y="130"/>
                  <a:pt x="1195" y="130"/>
                </a:cubicBezTo>
                <a:cubicBezTo>
                  <a:pt x="1200" y="132"/>
                  <a:pt x="1200" y="132"/>
                  <a:pt x="1200" y="132"/>
                </a:cubicBezTo>
                <a:lnTo>
                  <a:pt x="1201" y="129"/>
                </a:lnTo>
                <a:close/>
                <a:moveTo>
                  <a:pt x="1187" y="165"/>
                </a:moveTo>
                <a:cubicBezTo>
                  <a:pt x="1187" y="162"/>
                  <a:pt x="1187" y="162"/>
                  <a:pt x="1187" y="162"/>
                </a:cubicBezTo>
                <a:cubicBezTo>
                  <a:pt x="1180" y="162"/>
                  <a:pt x="1180" y="162"/>
                  <a:pt x="1180" y="162"/>
                </a:cubicBezTo>
                <a:cubicBezTo>
                  <a:pt x="1176" y="162"/>
                  <a:pt x="1175" y="163"/>
                  <a:pt x="1175" y="167"/>
                </a:cubicBezTo>
                <a:lnTo>
                  <a:pt x="1187" y="165"/>
                </a:lnTo>
                <a:close/>
                <a:moveTo>
                  <a:pt x="1129" y="490"/>
                </a:moveTo>
                <a:cubicBezTo>
                  <a:pt x="1129" y="486"/>
                  <a:pt x="1129" y="486"/>
                  <a:pt x="1129" y="486"/>
                </a:cubicBezTo>
                <a:cubicBezTo>
                  <a:pt x="1131" y="488"/>
                  <a:pt x="1131" y="488"/>
                  <a:pt x="1131" y="488"/>
                </a:cubicBezTo>
                <a:cubicBezTo>
                  <a:pt x="1132" y="486"/>
                  <a:pt x="1132" y="486"/>
                  <a:pt x="1132" y="486"/>
                </a:cubicBezTo>
                <a:cubicBezTo>
                  <a:pt x="1131" y="478"/>
                  <a:pt x="1131" y="478"/>
                  <a:pt x="1131" y="478"/>
                </a:cubicBezTo>
                <a:cubicBezTo>
                  <a:pt x="1128" y="479"/>
                  <a:pt x="1128" y="479"/>
                  <a:pt x="1128" y="479"/>
                </a:cubicBezTo>
                <a:cubicBezTo>
                  <a:pt x="1126" y="480"/>
                  <a:pt x="1126" y="480"/>
                  <a:pt x="1126" y="480"/>
                </a:cubicBezTo>
                <a:cubicBezTo>
                  <a:pt x="1125" y="483"/>
                  <a:pt x="1125" y="483"/>
                  <a:pt x="1125" y="483"/>
                </a:cubicBezTo>
                <a:cubicBezTo>
                  <a:pt x="1124" y="487"/>
                  <a:pt x="1124" y="487"/>
                  <a:pt x="1124" y="487"/>
                </a:cubicBezTo>
                <a:cubicBezTo>
                  <a:pt x="1128" y="490"/>
                  <a:pt x="1128" y="490"/>
                  <a:pt x="1128" y="490"/>
                </a:cubicBezTo>
                <a:lnTo>
                  <a:pt x="1129" y="490"/>
                </a:lnTo>
                <a:close/>
                <a:moveTo>
                  <a:pt x="1126" y="135"/>
                </a:moveTo>
                <a:cubicBezTo>
                  <a:pt x="1122" y="135"/>
                  <a:pt x="1122" y="135"/>
                  <a:pt x="1122" y="135"/>
                </a:cubicBezTo>
                <a:cubicBezTo>
                  <a:pt x="1122" y="141"/>
                  <a:pt x="1122" y="141"/>
                  <a:pt x="1122" y="141"/>
                </a:cubicBezTo>
                <a:cubicBezTo>
                  <a:pt x="1127" y="141"/>
                  <a:pt x="1127" y="141"/>
                  <a:pt x="1127" y="141"/>
                </a:cubicBezTo>
                <a:cubicBezTo>
                  <a:pt x="1128" y="141"/>
                  <a:pt x="1128" y="141"/>
                  <a:pt x="1128" y="141"/>
                </a:cubicBezTo>
                <a:cubicBezTo>
                  <a:pt x="1131" y="141"/>
                  <a:pt x="1132" y="139"/>
                  <a:pt x="1135" y="137"/>
                </a:cubicBezTo>
                <a:cubicBezTo>
                  <a:pt x="1137" y="139"/>
                  <a:pt x="1137" y="139"/>
                  <a:pt x="1137" y="139"/>
                </a:cubicBezTo>
                <a:cubicBezTo>
                  <a:pt x="1139" y="141"/>
                  <a:pt x="1139" y="141"/>
                  <a:pt x="1139" y="141"/>
                </a:cubicBezTo>
                <a:cubicBezTo>
                  <a:pt x="1137" y="141"/>
                  <a:pt x="1137" y="141"/>
                  <a:pt x="1137" y="141"/>
                </a:cubicBezTo>
                <a:cubicBezTo>
                  <a:pt x="1130" y="145"/>
                  <a:pt x="1130" y="145"/>
                  <a:pt x="1130" y="145"/>
                </a:cubicBezTo>
                <a:cubicBezTo>
                  <a:pt x="1135" y="152"/>
                  <a:pt x="1135" y="152"/>
                  <a:pt x="1135" y="152"/>
                </a:cubicBezTo>
                <a:cubicBezTo>
                  <a:pt x="1136" y="150"/>
                  <a:pt x="1136" y="150"/>
                  <a:pt x="1136" y="150"/>
                </a:cubicBezTo>
                <a:cubicBezTo>
                  <a:pt x="1137" y="150"/>
                  <a:pt x="1137" y="150"/>
                  <a:pt x="1137" y="150"/>
                </a:cubicBezTo>
                <a:cubicBezTo>
                  <a:pt x="1150" y="153"/>
                  <a:pt x="1150" y="153"/>
                  <a:pt x="1150" y="153"/>
                </a:cubicBezTo>
                <a:cubicBezTo>
                  <a:pt x="1159" y="155"/>
                  <a:pt x="1159" y="155"/>
                  <a:pt x="1159" y="155"/>
                </a:cubicBezTo>
                <a:cubicBezTo>
                  <a:pt x="1163" y="149"/>
                  <a:pt x="1175" y="136"/>
                  <a:pt x="1175" y="132"/>
                </a:cubicBezTo>
                <a:cubicBezTo>
                  <a:pt x="1175" y="129"/>
                  <a:pt x="1174" y="129"/>
                  <a:pt x="1172" y="126"/>
                </a:cubicBezTo>
                <a:cubicBezTo>
                  <a:pt x="1171" y="128"/>
                  <a:pt x="1171" y="128"/>
                  <a:pt x="1171" y="128"/>
                </a:cubicBezTo>
                <a:cubicBezTo>
                  <a:pt x="1157" y="123"/>
                  <a:pt x="1157" y="123"/>
                  <a:pt x="1157" y="123"/>
                </a:cubicBezTo>
                <a:cubicBezTo>
                  <a:pt x="1151" y="123"/>
                  <a:pt x="1151" y="123"/>
                  <a:pt x="1151" y="123"/>
                </a:cubicBezTo>
                <a:cubicBezTo>
                  <a:pt x="1151" y="120"/>
                  <a:pt x="1151" y="120"/>
                  <a:pt x="1151" y="120"/>
                </a:cubicBezTo>
                <a:cubicBezTo>
                  <a:pt x="1150" y="120"/>
                  <a:pt x="1150" y="120"/>
                  <a:pt x="1150" y="120"/>
                </a:cubicBezTo>
                <a:cubicBezTo>
                  <a:pt x="1149" y="119"/>
                  <a:pt x="1149" y="119"/>
                  <a:pt x="1149" y="119"/>
                </a:cubicBezTo>
                <a:cubicBezTo>
                  <a:pt x="1143" y="124"/>
                  <a:pt x="1143" y="124"/>
                  <a:pt x="1143" y="124"/>
                </a:cubicBezTo>
                <a:cubicBezTo>
                  <a:pt x="1137" y="126"/>
                  <a:pt x="1137" y="126"/>
                  <a:pt x="1137" y="126"/>
                </a:cubicBezTo>
                <a:cubicBezTo>
                  <a:pt x="1136" y="126"/>
                  <a:pt x="1136" y="126"/>
                  <a:pt x="1136" y="126"/>
                </a:cubicBezTo>
                <a:cubicBezTo>
                  <a:pt x="1129" y="119"/>
                  <a:pt x="1129" y="119"/>
                  <a:pt x="1129" y="119"/>
                </a:cubicBezTo>
                <a:cubicBezTo>
                  <a:pt x="1128" y="123"/>
                  <a:pt x="1128" y="123"/>
                  <a:pt x="1128" y="123"/>
                </a:cubicBezTo>
                <a:cubicBezTo>
                  <a:pt x="1127" y="128"/>
                  <a:pt x="1127" y="128"/>
                  <a:pt x="1127" y="128"/>
                </a:cubicBezTo>
                <a:cubicBezTo>
                  <a:pt x="1119" y="127"/>
                  <a:pt x="1119" y="127"/>
                  <a:pt x="1119" y="127"/>
                </a:cubicBezTo>
                <a:cubicBezTo>
                  <a:pt x="1117" y="127"/>
                  <a:pt x="1117" y="127"/>
                  <a:pt x="1117" y="127"/>
                </a:cubicBezTo>
                <a:cubicBezTo>
                  <a:pt x="1119" y="129"/>
                  <a:pt x="1119" y="129"/>
                  <a:pt x="1119" y="129"/>
                </a:cubicBezTo>
                <a:lnTo>
                  <a:pt x="1126" y="135"/>
                </a:lnTo>
                <a:close/>
                <a:moveTo>
                  <a:pt x="1150" y="125"/>
                </a:moveTo>
                <a:cubicBezTo>
                  <a:pt x="1152" y="123"/>
                  <a:pt x="1151" y="124"/>
                  <a:pt x="1150" y="125"/>
                </a:cubicBezTo>
                <a:close/>
                <a:moveTo>
                  <a:pt x="1137" y="137"/>
                </a:moveTo>
                <a:cubicBezTo>
                  <a:pt x="1138" y="136"/>
                  <a:pt x="1139" y="135"/>
                  <a:pt x="1137" y="137"/>
                </a:cubicBezTo>
                <a:cubicBezTo>
                  <a:pt x="1137" y="137"/>
                  <a:pt x="1137" y="137"/>
                  <a:pt x="1137" y="137"/>
                </a:cubicBezTo>
                <a:cubicBezTo>
                  <a:pt x="1136" y="137"/>
                  <a:pt x="1136" y="138"/>
                  <a:pt x="1137" y="137"/>
                </a:cubicBezTo>
                <a:close/>
                <a:moveTo>
                  <a:pt x="1104" y="179"/>
                </a:moveTo>
                <a:cubicBezTo>
                  <a:pt x="1103" y="180"/>
                  <a:pt x="1104" y="179"/>
                  <a:pt x="1104" y="179"/>
                </a:cubicBezTo>
                <a:cubicBezTo>
                  <a:pt x="1105" y="178"/>
                  <a:pt x="1106" y="177"/>
                  <a:pt x="1104" y="179"/>
                </a:cubicBezTo>
                <a:close/>
                <a:moveTo>
                  <a:pt x="1104" y="209"/>
                </a:moveTo>
                <a:cubicBezTo>
                  <a:pt x="1104" y="209"/>
                  <a:pt x="1103" y="210"/>
                  <a:pt x="1104" y="209"/>
                </a:cubicBezTo>
                <a:close/>
                <a:moveTo>
                  <a:pt x="1099" y="635"/>
                </a:moveTo>
                <a:cubicBezTo>
                  <a:pt x="1096" y="634"/>
                  <a:pt x="1093" y="635"/>
                  <a:pt x="1090" y="636"/>
                </a:cubicBezTo>
                <a:cubicBezTo>
                  <a:pt x="1099" y="641"/>
                  <a:pt x="1099" y="641"/>
                  <a:pt x="1099" y="641"/>
                </a:cubicBezTo>
                <a:cubicBezTo>
                  <a:pt x="1104" y="645"/>
                  <a:pt x="1104" y="645"/>
                  <a:pt x="1104" y="645"/>
                </a:cubicBezTo>
                <a:cubicBezTo>
                  <a:pt x="1106" y="646"/>
                  <a:pt x="1106" y="646"/>
                  <a:pt x="1106" y="646"/>
                </a:cubicBezTo>
                <a:cubicBezTo>
                  <a:pt x="1108" y="640"/>
                  <a:pt x="1108" y="640"/>
                  <a:pt x="1108" y="640"/>
                </a:cubicBezTo>
                <a:cubicBezTo>
                  <a:pt x="1104" y="642"/>
                  <a:pt x="1104" y="642"/>
                  <a:pt x="1104" y="642"/>
                </a:cubicBezTo>
                <a:cubicBezTo>
                  <a:pt x="1104" y="642"/>
                  <a:pt x="1104" y="642"/>
                  <a:pt x="1104" y="642"/>
                </a:cubicBezTo>
                <a:cubicBezTo>
                  <a:pt x="1103" y="638"/>
                  <a:pt x="1101" y="636"/>
                  <a:pt x="1099" y="635"/>
                </a:cubicBezTo>
                <a:close/>
                <a:moveTo>
                  <a:pt x="1083" y="178"/>
                </a:moveTo>
                <a:cubicBezTo>
                  <a:pt x="1084" y="178"/>
                  <a:pt x="1084" y="178"/>
                  <a:pt x="1084" y="178"/>
                </a:cubicBezTo>
                <a:cubicBezTo>
                  <a:pt x="1088" y="174"/>
                  <a:pt x="1088" y="174"/>
                  <a:pt x="1088" y="174"/>
                </a:cubicBezTo>
                <a:cubicBezTo>
                  <a:pt x="1090" y="183"/>
                  <a:pt x="1090" y="183"/>
                  <a:pt x="1090" y="183"/>
                </a:cubicBezTo>
                <a:cubicBezTo>
                  <a:pt x="1095" y="183"/>
                  <a:pt x="1095" y="183"/>
                  <a:pt x="1095" y="183"/>
                </a:cubicBezTo>
                <a:cubicBezTo>
                  <a:pt x="1099" y="177"/>
                  <a:pt x="1099" y="177"/>
                  <a:pt x="1099" y="177"/>
                </a:cubicBezTo>
                <a:cubicBezTo>
                  <a:pt x="1101" y="172"/>
                  <a:pt x="1101" y="172"/>
                  <a:pt x="1101" y="172"/>
                </a:cubicBezTo>
                <a:cubicBezTo>
                  <a:pt x="1104" y="174"/>
                  <a:pt x="1104" y="174"/>
                  <a:pt x="1104" y="174"/>
                </a:cubicBezTo>
                <a:cubicBezTo>
                  <a:pt x="1107" y="175"/>
                  <a:pt x="1107" y="175"/>
                  <a:pt x="1107" y="175"/>
                </a:cubicBezTo>
                <a:cubicBezTo>
                  <a:pt x="1113" y="170"/>
                  <a:pt x="1113" y="170"/>
                  <a:pt x="1113" y="170"/>
                </a:cubicBezTo>
                <a:cubicBezTo>
                  <a:pt x="1110" y="176"/>
                  <a:pt x="1110" y="176"/>
                  <a:pt x="1110" y="176"/>
                </a:cubicBezTo>
                <a:cubicBezTo>
                  <a:pt x="1104" y="179"/>
                  <a:pt x="1104" y="179"/>
                  <a:pt x="1104" y="179"/>
                </a:cubicBezTo>
                <a:cubicBezTo>
                  <a:pt x="1099" y="182"/>
                  <a:pt x="1099" y="182"/>
                  <a:pt x="1099" y="182"/>
                </a:cubicBezTo>
                <a:cubicBezTo>
                  <a:pt x="1093" y="185"/>
                  <a:pt x="1093" y="185"/>
                  <a:pt x="1093" y="185"/>
                </a:cubicBezTo>
                <a:cubicBezTo>
                  <a:pt x="1091" y="186"/>
                  <a:pt x="1091" y="186"/>
                  <a:pt x="1091" y="186"/>
                </a:cubicBezTo>
                <a:cubicBezTo>
                  <a:pt x="1099" y="193"/>
                  <a:pt x="1099" y="193"/>
                  <a:pt x="1099" y="193"/>
                </a:cubicBezTo>
                <a:cubicBezTo>
                  <a:pt x="1103" y="198"/>
                  <a:pt x="1103" y="198"/>
                  <a:pt x="1103" y="198"/>
                </a:cubicBezTo>
                <a:cubicBezTo>
                  <a:pt x="1099" y="199"/>
                  <a:pt x="1099" y="199"/>
                  <a:pt x="1099" y="199"/>
                </a:cubicBezTo>
                <a:cubicBezTo>
                  <a:pt x="1095" y="201"/>
                  <a:pt x="1095" y="201"/>
                  <a:pt x="1095" y="201"/>
                </a:cubicBezTo>
                <a:cubicBezTo>
                  <a:pt x="1099" y="204"/>
                  <a:pt x="1099" y="204"/>
                  <a:pt x="1099" y="204"/>
                </a:cubicBezTo>
                <a:cubicBezTo>
                  <a:pt x="1101" y="207"/>
                  <a:pt x="1101" y="207"/>
                  <a:pt x="1101" y="207"/>
                </a:cubicBezTo>
                <a:cubicBezTo>
                  <a:pt x="1104" y="209"/>
                  <a:pt x="1104" y="209"/>
                  <a:pt x="1104" y="209"/>
                </a:cubicBezTo>
                <a:cubicBezTo>
                  <a:pt x="1104" y="209"/>
                  <a:pt x="1104" y="209"/>
                  <a:pt x="1104" y="209"/>
                </a:cubicBezTo>
                <a:cubicBezTo>
                  <a:pt x="1104" y="209"/>
                  <a:pt x="1104" y="209"/>
                  <a:pt x="1104" y="209"/>
                </a:cubicBezTo>
                <a:cubicBezTo>
                  <a:pt x="1106" y="207"/>
                  <a:pt x="1105" y="208"/>
                  <a:pt x="1104" y="209"/>
                </a:cubicBezTo>
                <a:cubicBezTo>
                  <a:pt x="1104" y="209"/>
                  <a:pt x="1104" y="209"/>
                  <a:pt x="1104" y="209"/>
                </a:cubicBezTo>
                <a:cubicBezTo>
                  <a:pt x="1104" y="209"/>
                  <a:pt x="1104" y="209"/>
                  <a:pt x="1104" y="209"/>
                </a:cubicBezTo>
                <a:cubicBezTo>
                  <a:pt x="1108" y="213"/>
                  <a:pt x="1108" y="213"/>
                  <a:pt x="1108" y="213"/>
                </a:cubicBezTo>
                <a:cubicBezTo>
                  <a:pt x="1109" y="212"/>
                  <a:pt x="1109" y="212"/>
                  <a:pt x="1109" y="212"/>
                </a:cubicBezTo>
                <a:cubicBezTo>
                  <a:pt x="1108" y="217"/>
                  <a:pt x="1108" y="217"/>
                  <a:pt x="1108" y="217"/>
                </a:cubicBezTo>
                <a:cubicBezTo>
                  <a:pt x="1111" y="220"/>
                  <a:pt x="1111" y="220"/>
                  <a:pt x="1111" y="220"/>
                </a:cubicBezTo>
                <a:cubicBezTo>
                  <a:pt x="1113" y="221"/>
                  <a:pt x="1113" y="221"/>
                  <a:pt x="1113" y="221"/>
                </a:cubicBezTo>
                <a:cubicBezTo>
                  <a:pt x="1119" y="202"/>
                  <a:pt x="1119" y="202"/>
                  <a:pt x="1119" y="202"/>
                </a:cubicBezTo>
                <a:cubicBezTo>
                  <a:pt x="1125" y="183"/>
                  <a:pt x="1125" y="183"/>
                  <a:pt x="1125" y="183"/>
                </a:cubicBezTo>
                <a:cubicBezTo>
                  <a:pt x="1127" y="183"/>
                  <a:pt x="1127" y="183"/>
                  <a:pt x="1127" y="183"/>
                </a:cubicBezTo>
                <a:cubicBezTo>
                  <a:pt x="1126" y="177"/>
                  <a:pt x="1126" y="177"/>
                  <a:pt x="1126" y="177"/>
                </a:cubicBezTo>
                <a:cubicBezTo>
                  <a:pt x="1128" y="175"/>
                  <a:pt x="1128" y="175"/>
                  <a:pt x="1128" y="175"/>
                </a:cubicBezTo>
                <a:cubicBezTo>
                  <a:pt x="1136" y="169"/>
                  <a:pt x="1136" y="169"/>
                  <a:pt x="1136" y="169"/>
                </a:cubicBezTo>
                <a:cubicBezTo>
                  <a:pt x="1137" y="170"/>
                  <a:pt x="1137" y="170"/>
                  <a:pt x="1137" y="170"/>
                </a:cubicBezTo>
                <a:cubicBezTo>
                  <a:pt x="1138" y="170"/>
                  <a:pt x="1138" y="170"/>
                  <a:pt x="1138" y="170"/>
                </a:cubicBezTo>
                <a:cubicBezTo>
                  <a:pt x="1137" y="171"/>
                  <a:pt x="1137" y="171"/>
                  <a:pt x="1137" y="171"/>
                </a:cubicBezTo>
                <a:cubicBezTo>
                  <a:pt x="1135" y="171"/>
                  <a:pt x="1135" y="171"/>
                  <a:pt x="1135" y="171"/>
                </a:cubicBezTo>
                <a:cubicBezTo>
                  <a:pt x="1135" y="173"/>
                  <a:pt x="1135" y="173"/>
                  <a:pt x="1135" y="173"/>
                </a:cubicBezTo>
                <a:cubicBezTo>
                  <a:pt x="1134" y="177"/>
                  <a:pt x="1134" y="177"/>
                  <a:pt x="1134" y="177"/>
                </a:cubicBezTo>
                <a:cubicBezTo>
                  <a:pt x="1136" y="178"/>
                  <a:pt x="1136" y="178"/>
                  <a:pt x="1136" y="178"/>
                </a:cubicBezTo>
                <a:cubicBezTo>
                  <a:pt x="1137" y="178"/>
                  <a:pt x="1137" y="178"/>
                  <a:pt x="1137" y="178"/>
                </a:cubicBezTo>
                <a:cubicBezTo>
                  <a:pt x="1139" y="179"/>
                  <a:pt x="1139" y="179"/>
                  <a:pt x="1139" y="179"/>
                </a:cubicBezTo>
                <a:cubicBezTo>
                  <a:pt x="1137" y="179"/>
                  <a:pt x="1137" y="179"/>
                  <a:pt x="1137" y="179"/>
                </a:cubicBezTo>
                <a:cubicBezTo>
                  <a:pt x="1137" y="179"/>
                  <a:pt x="1137" y="179"/>
                  <a:pt x="1137" y="179"/>
                </a:cubicBezTo>
                <a:cubicBezTo>
                  <a:pt x="1137" y="191"/>
                  <a:pt x="1137" y="191"/>
                  <a:pt x="1137" y="191"/>
                </a:cubicBezTo>
                <a:cubicBezTo>
                  <a:pt x="1137" y="191"/>
                  <a:pt x="1137" y="191"/>
                  <a:pt x="1137" y="191"/>
                </a:cubicBezTo>
                <a:cubicBezTo>
                  <a:pt x="1139" y="191"/>
                  <a:pt x="1139" y="191"/>
                  <a:pt x="1139" y="191"/>
                </a:cubicBezTo>
                <a:cubicBezTo>
                  <a:pt x="1138" y="192"/>
                  <a:pt x="1138" y="192"/>
                  <a:pt x="1137" y="193"/>
                </a:cubicBezTo>
                <a:cubicBezTo>
                  <a:pt x="1135" y="196"/>
                  <a:pt x="1136" y="197"/>
                  <a:pt x="1137" y="198"/>
                </a:cubicBezTo>
                <a:cubicBezTo>
                  <a:pt x="1139" y="200"/>
                  <a:pt x="1143" y="201"/>
                  <a:pt x="1146" y="208"/>
                </a:cubicBezTo>
                <a:cubicBezTo>
                  <a:pt x="1150" y="202"/>
                  <a:pt x="1150" y="202"/>
                  <a:pt x="1150" y="202"/>
                </a:cubicBezTo>
                <a:cubicBezTo>
                  <a:pt x="1159" y="192"/>
                  <a:pt x="1159" y="192"/>
                  <a:pt x="1159" y="192"/>
                </a:cubicBezTo>
                <a:cubicBezTo>
                  <a:pt x="1150" y="188"/>
                  <a:pt x="1150" y="188"/>
                  <a:pt x="1150" y="188"/>
                </a:cubicBezTo>
                <a:cubicBezTo>
                  <a:pt x="1148" y="187"/>
                  <a:pt x="1148" y="187"/>
                  <a:pt x="1148" y="187"/>
                </a:cubicBezTo>
                <a:cubicBezTo>
                  <a:pt x="1150" y="183"/>
                  <a:pt x="1150" y="183"/>
                  <a:pt x="1150" y="183"/>
                </a:cubicBezTo>
                <a:cubicBezTo>
                  <a:pt x="1152" y="180"/>
                  <a:pt x="1152" y="180"/>
                  <a:pt x="1152" y="180"/>
                </a:cubicBezTo>
                <a:cubicBezTo>
                  <a:pt x="1150" y="180"/>
                  <a:pt x="1150" y="180"/>
                  <a:pt x="1150" y="180"/>
                </a:cubicBezTo>
                <a:cubicBezTo>
                  <a:pt x="1142" y="180"/>
                  <a:pt x="1142" y="180"/>
                  <a:pt x="1142" y="180"/>
                </a:cubicBezTo>
                <a:cubicBezTo>
                  <a:pt x="1144" y="171"/>
                  <a:pt x="1144" y="171"/>
                  <a:pt x="1144" y="171"/>
                </a:cubicBezTo>
                <a:cubicBezTo>
                  <a:pt x="1139" y="170"/>
                  <a:pt x="1139" y="170"/>
                  <a:pt x="1139" y="170"/>
                </a:cubicBezTo>
                <a:cubicBezTo>
                  <a:pt x="1142" y="166"/>
                  <a:pt x="1142" y="166"/>
                  <a:pt x="1142" y="166"/>
                </a:cubicBezTo>
                <a:cubicBezTo>
                  <a:pt x="1137" y="161"/>
                  <a:pt x="1137" y="161"/>
                  <a:pt x="1137" y="161"/>
                </a:cubicBezTo>
                <a:cubicBezTo>
                  <a:pt x="1132" y="156"/>
                  <a:pt x="1132" y="156"/>
                  <a:pt x="1132" y="156"/>
                </a:cubicBezTo>
                <a:cubicBezTo>
                  <a:pt x="1128" y="156"/>
                  <a:pt x="1128" y="156"/>
                  <a:pt x="1128" y="156"/>
                </a:cubicBezTo>
                <a:cubicBezTo>
                  <a:pt x="1124" y="156"/>
                  <a:pt x="1124" y="156"/>
                  <a:pt x="1124" y="156"/>
                </a:cubicBezTo>
                <a:cubicBezTo>
                  <a:pt x="1126" y="151"/>
                  <a:pt x="1123" y="146"/>
                  <a:pt x="1119" y="141"/>
                </a:cubicBezTo>
                <a:cubicBezTo>
                  <a:pt x="1117" y="138"/>
                  <a:pt x="1115" y="135"/>
                  <a:pt x="1113" y="132"/>
                </a:cubicBezTo>
                <a:cubicBezTo>
                  <a:pt x="1104" y="136"/>
                  <a:pt x="1111" y="142"/>
                  <a:pt x="1108" y="149"/>
                </a:cubicBezTo>
                <a:cubicBezTo>
                  <a:pt x="1104" y="146"/>
                  <a:pt x="1104" y="146"/>
                  <a:pt x="1104" y="146"/>
                </a:cubicBezTo>
                <a:cubicBezTo>
                  <a:pt x="1099" y="143"/>
                  <a:pt x="1099" y="143"/>
                  <a:pt x="1099" y="143"/>
                </a:cubicBezTo>
                <a:cubicBezTo>
                  <a:pt x="1099" y="145"/>
                  <a:pt x="1099" y="145"/>
                  <a:pt x="1099" y="145"/>
                </a:cubicBezTo>
                <a:cubicBezTo>
                  <a:pt x="1098" y="149"/>
                  <a:pt x="1098" y="149"/>
                  <a:pt x="1098" y="149"/>
                </a:cubicBezTo>
                <a:cubicBezTo>
                  <a:pt x="1093" y="146"/>
                  <a:pt x="1093" y="146"/>
                  <a:pt x="1093" y="146"/>
                </a:cubicBezTo>
                <a:cubicBezTo>
                  <a:pt x="1096" y="138"/>
                  <a:pt x="1096" y="138"/>
                  <a:pt x="1096" y="138"/>
                </a:cubicBezTo>
                <a:cubicBezTo>
                  <a:pt x="1088" y="141"/>
                  <a:pt x="1088" y="141"/>
                  <a:pt x="1088" y="141"/>
                </a:cubicBezTo>
                <a:cubicBezTo>
                  <a:pt x="1084" y="138"/>
                  <a:pt x="1084" y="138"/>
                  <a:pt x="1084" y="138"/>
                </a:cubicBezTo>
                <a:cubicBezTo>
                  <a:pt x="1083" y="138"/>
                  <a:pt x="1083" y="138"/>
                  <a:pt x="1083" y="138"/>
                </a:cubicBezTo>
                <a:cubicBezTo>
                  <a:pt x="1082" y="139"/>
                  <a:pt x="1082" y="140"/>
                  <a:pt x="1081" y="141"/>
                </a:cubicBezTo>
                <a:cubicBezTo>
                  <a:pt x="1078" y="146"/>
                  <a:pt x="1080" y="144"/>
                  <a:pt x="1080" y="156"/>
                </a:cubicBezTo>
                <a:cubicBezTo>
                  <a:pt x="1081" y="157"/>
                  <a:pt x="1081" y="157"/>
                  <a:pt x="1081" y="157"/>
                </a:cubicBezTo>
                <a:cubicBezTo>
                  <a:pt x="1084" y="160"/>
                  <a:pt x="1084" y="160"/>
                  <a:pt x="1084" y="160"/>
                </a:cubicBezTo>
                <a:cubicBezTo>
                  <a:pt x="1085" y="162"/>
                  <a:pt x="1085" y="162"/>
                  <a:pt x="1085" y="162"/>
                </a:cubicBezTo>
                <a:cubicBezTo>
                  <a:pt x="1084" y="164"/>
                  <a:pt x="1084" y="164"/>
                  <a:pt x="1084" y="164"/>
                </a:cubicBezTo>
                <a:cubicBezTo>
                  <a:pt x="1081" y="167"/>
                  <a:pt x="1081" y="167"/>
                  <a:pt x="1081" y="167"/>
                </a:cubicBezTo>
                <a:cubicBezTo>
                  <a:pt x="1081" y="167"/>
                  <a:pt x="1081" y="167"/>
                  <a:pt x="1081" y="167"/>
                </a:cubicBezTo>
                <a:cubicBezTo>
                  <a:pt x="1081" y="167"/>
                  <a:pt x="1081" y="167"/>
                  <a:pt x="1081" y="167"/>
                </a:cubicBezTo>
                <a:cubicBezTo>
                  <a:pt x="1076" y="164"/>
                  <a:pt x="1076" y="164"/>
                  <a:pt x="1076" y="164"/>
                </a:cubicBezTo>
                <a:cubicBezTo>
                  <a:pt x="1074" y="170"/>
                  <a:pt x="1078" y="172"/>
                  <a:pt x="1081" y="176"/>
                </a:cubicBezTo>
                <a:cubicBezTo>
                  <a:pt x="1082" y="177"/>
                  <a:pt x="1082" y="178"/>
                  <a:pt x="1083" y="178"/>
                </a:cubicBezTo>
                <a:close/>
                <a:moveTo>
                  <a:pt x="1119" y="144"/>
                </a:moveTo>
                <a:cubicBezTo>
                  <a:pt x="1121" y="143"/>
                  <a:pt x="1120" y="144"/>
                  <a:pt x="1119" y="144"/>
                </a:cubicBezTo>
                <a:close/>
                <a:moveTo>
                  <a:pt x="1084" y="171"/>
                </a:moveTo>
                <a:cubicBezTo>
                  <a:pt x="1086" y="175"/>
                  <a:pt x="1086" y="175"/>
                  <a:pt x="1086" y="175"/>
                </a:cubicBezTo>
                <a:cubicBezTo>
                  <a:pt x="1084" y="173"/>
                  <a:pt x="1084" y="173"/>
                  <a:pt x="1084" y="173"/>
                </a:cubicBezTo>
                <a:cubicBezTo>
                  <a:pt x="1081" y="171"/>
                  <a:pt x="1081" y="171"/>
                  <a:pt x="1081" y="171"/>
                </a:cubicBezTo>
                <a:cubicBezTo>
                  <a:pt x="1083" y="170"/>
                  <a:pt x="1083" y="170"/>
                  <a:pt x="1083" y="170"/>
                </a:cubicBezTo>
                <a:lnTo>
                  <a:pt x="1084" y="171"/>
                </a:lnTo>
                <a:close/>
                <a:moveTo>
                  <a:pt x="1081" y="167"/>
                </a:moveTo>
                <a:cubicBezTo>
                  <a:pt x="1082" y="166"/>
                  <a:pt x="1083" y="165"/>
                  <a:pt x="1081" y="167"/>
                </a:cubicBezTo>
                <a:cubicBezTo>
                  <a:pt x="1081" y="167"/>
                  <a:pt x="1081" y="167"/>
                  <a:pt x="1081" y="167"/>
                </a:cubicBezTo>
                <a:close/>
                <a:moveTo>
                  <a:pt x="1081" y="167"/>
                </a:moveTo>
                <a:cubicBezTo>
                  <a:pt x="1081" y="167"/>
                  <a:pt x="1081" y="167"/>
                  <a:pt x="1081" y="167"/>
                </a:cubicBezTo>
                <a:cubicBezTo>
                  <a:pt x="1081" y="167"/>
                  <a:pt x="1081" y="167"/>
                  <a:pt x="1081" y="167"/>
                </a:cubicBezTo>
                <a:close/>
                <a:moveTo>
                  <a:pt x="1073" y="613"/>
                </a:moveTo>
                <a:cubicBezTo>
                  <a:pt x="1073" y="603"/>
                  <a:pt x="1073" y="603"/>
                  <a:pt x="1073" y="603"/>
                </a:cubicBezTo>
                <a:cubicBezTo>
                  <a:pt x="1070" y="605"/>
                  <a:pt x="1070" y="605"/>
                  <a:pt x="1070" y="605"/>
                </a:cubicBezTo>
                <a:cubicBezTo>
                  <a:pt x="1067" y="608"/>
                  <a:pt x="1067" y="608"/>
                  <a:pt x="1067" y="608"/>
                </a:cubicBezTo>
                <a:cubicBezTo>
                  <a:pt x="1068" y="610"/>
                  <a:pt x="1069" y="611"/>
                  <a:pt x="1070" y="612"/>
                </a:cubicBezTo>
                <a:cubicBezTo>
                  <a:pt x="1071" y="612"/>
                  <a:pt x="1072" y="613"/>
                  <a:pt x="1073" y="613"/>
                </a:cubicBezTo>
                <a:close/>
                <a:moveTo>
                  <a:pt x="1070" y="627"/>
                </a:moveTo>
                <a:cubicBezTo>
                  <a:pt x="1068" y="627"/>
                  <a:pt x="1067" y="628"/>
                  <a:pt x="1067" y="630"/>
                </a:cubicBezTo>
                <a:cubicBezTo>
                  <a:pt x="1067" y="635"/>
                  <a:pt x="1066" y="630"/>
                  <a:pt x="1068" y="635"/>
                </a:cubicBezTo>
                <a:cubicBezTo>
                  <a:pt x="1070" y="633"/>
                  <a:pt x="1070" y="633"/>
                  <a:pt x="1070" y="633"/>
                </a:cubicBezTo>
                <a:cubicBezTo>
                  <a:pt x="1076" y="628"/>
                  <a:pt x="1076" y="628"/>
                  <a:pt x="1076" y="628"/>
                </a:cubicBezTo>
                <a:cubicBezTo>
                  <a:pt x="1076" y="618"/>
                  <a:pt x="1076" y="618"/>
                  <a:pt x="1076" y="618"/>
                </a:cubicBezTo>
                <a:cubicBezTo>
                  <a:pt x="1071" y="618"/>
                  <a:pt x="1071" y="618"/>
                  <a:pt x="1071" y="618"/>
                </a:cubicBezTo>
                <a:cubicBezTo>
                  <a:pt x="1072" y="616"/>
                  <a:pt x="1072" y="616"/>
                  <a:pt x="1072" y="616"/>
                </a:cubicBezTo>
                <a:cubicBezTo>
                  <a:pt x="1070" y="616"/>
                  <a:pt x="1070" y="616"/>
                  <a:pt x="1070" y="616"/>
                </a:cubicBezTo>
                <a:cubicBezTo>
                  <a:pt x="1065" y="618"/>
                  <a:pt x="1065" y="618"/>
                  <a:pt x="1065" y="618"/>
                </a:cubicBezTo>
                <a:lnTo>
                  <a:pt x="1070" y="627"/>
                </a:lnTo>
                <a:close/>
                <a:moveTo>
                  <a:pt x="1039" y="630"/>
                </a:moveTo>
                <a:cubicBezTo>
                  <a:pt x="1040" y="623"/>
                  <a:pt x="1040" y="623"/>
                  <a:pt x="1040" y="623"/>
                </a:cubicBezTo>
                <a:cubicBezTo>
                  <a:pt x="1037" y="624"/>
                  <a:pt x="1037" y="624"/>
                  <a:pt x="1037" y="624"/>
                </a:cubicBezTo>
                <a:cubicBezTo>
                  <a:pt x="1034" y="625"/>
                  <a:pt x="1034" y="625"/>
                  <a:pt x="1034" y="625"/>
                </a:cubicBezTo>
                <a:cubicBezTo>
                  <a:pt x="1037" y="628"/>
                  <a:pt x="1037" y="628"/>
                  <a:pt x="1037" y="628"/>
                </a:cubicBezTo>
                <a:lnTo>
                  <a:pt x="1039" y="630"/>
                </a:lnTo>
                <a:close/>
                <a:moveTo>
                  <a:pt x="1013" y="464"/>
                </a:moveTo>
                <a:cubicBezTo>
                  <a:pt x="1014" y="462"/>
                  <a:pt x="1014" y="462"/>
                  <a:pt x="1014" y="462"/>
                </a:cubicBezTo>
                <a:cubicBezTo>
                  <a:pt x="1012" y="460"/>
                  <a:pt x="1012" y="460"/>
                  <a:pt x="1012" y="460"/>
                </a:cubicBezTo>
                <a:cubicBezTo>
                  <a:pt x="1013" y="460"/>
                  <a:pt x="1013" y="460"/>
                  <a:pt x="1014" y="459"/>
                </a:cubicBezTo>
                <a:cubicBezTo>
                  <a:pt x="1017" y="458"/>
                  <a:pt x="1017" y="458"/>
                  <a:pt x="1017" y="453"/>
                </a:cubicBezTo>
                <a:cubicBezTo>
                  <a:pt x="1016" y="453"/>
                  <a:pt x="1015" y="453"/>
                  <a:pt x="1014" y="454"/>
                </a:cubicBezTo>
                <a:cubicBezTo>
                  <a:pt x="1012" y="454"/>
                  <a:pt x="1011" y="454"/>
                  <a:pt x="1011" y="457"/>
                </a:cubicBezTo>
                <a:cubicBezTo>
                  <a:pt x="1011" y="459"/>
                  <a:pt x="1011" y="459"/>
                  <a:pt x="1011" y="459"/>
                </a:cubicBezTo>
                <a:cubicBezTo>
                  <a:pt x="1011" y="465"/>
                  <a:pt x="1010" y="459"/>
                  <a:pt x="1013" y="464"/>
                </a:cubicBezTo>
                <a:close/>
                <a:moveTo>
                  <a:pt x="1005" y="472"/>
                </a:moveTo>
                <a:cubicBezTo>
                  <a:pt x="1007" y="468"/>
                  <a:pt x="1007" y="468"/>
                  <a:pt x="1007" y="468"/>
                </a:cubicBezTo>
                <a:cubicBezTo>
                  <a:pt x="1004" y="467"/>
                  <a:pt x="1004" y="467"/>
                  <a:pt x="1004" y="467"/>
                </a:cubicBezTo>
                <a:cubicBezTo>
                  <a:pt x="1003" y="467"/>
                  <a:pt x="1003" y="467"/>
                  <a:pt x="1003" y="467"/>
                </a:cubicBezTo>
                <a:cubicBezTo>
                  <a:pt x="1001" y="471"/>
                  <a:pt x="1001" y="471"/>
                  <a:pt x="1001" y="471"/>
                </a:cubicBezTo>
                <a:cubicBezTo>
                  <a:pt x="1004" y="472"/>
                  <a:pt x="1004" y="472"/>
                  <a:pt x="1004" y="472"/>
                </a:cubicBezTo>
                <a:lnTo>
                  <a:pt x="1005" y="472"/>
                </a:lnTo>
                <a:close/>
                <a:moveTo>
                  <a:pt x="988" y="501"/>
                </a:moveTo>
                <a:cubicBezTo>
                  <a:pt x="997" y="502"/>
                  <a:pt x="994" y="506"/>
                  <a:pt x="991" y="511"/>
                </a:cubicBezTo>
                <a:cubicBezTo>
                  <a:pt x="996" y="510"/>
                  <a:pt x="996" y="510"/>
                  <a:pt x="996" y="510"/>
                </a:cubicBezTo>
                <a:cubicBezTo>
                  <a:pt x="999" y="510"/>
                  <a:pt x="999" y="510"/>
                  <a:pt x="999" y="510"/>
                </a:cubicBezTo>
                <a:cubicBezTo>
                  <a:pt x="1000" y="518"/>
                  <a:pt x="1003" y="521"/>
                  <a:pt x="999" y="522"/>
                </a:cubicBezTo>
                <a:cubicBezTo>
                  <a:pt x="998" y="522"/>
                  <a:pt x="997" y="522"/>
                  <a:pt x="996" y="522"/>
                </a:cubicBezTo>
                <a:cubicBezTo>
                  <a:pt x="995" y="522"/>
                  <a:pt x="994" y="522"/>
                  <a:pt x="992" y="522"/>
                </a:cubicBezTo>
                <a:cubicBezTo>
                  <a:pt x="996" y="528"/>
                  <a:pt x="996" y="528"/>
                  <a:pt x="996" y="528"/>
                </a:cubicBezTo>
                <a:cubicBezTo>
                  <a:pt x="999" y="534"/>
                  <a:pt x="999" y="534"/>
                  <a:pt x="999" y="534"/>
                </a:cubicBezTo>
                <a:cubicBezTo>
                  <a:pt x="1002" y="539"/>
                  <a:pt x="1002" y="539"/>
                  <a:pt x="1002" y="539"/>
                </a:cubicBezTo>
                <a:cubicBezTo>
                  <a:pt x="999" y="541"/>
                  <a:pt x="999" y="541"/>
                  <a:pt x="999" y="541"/>
                </a:cubicBezTo>
                <a:cubicBezTo>
                  <a:pt x="996" y="543"/>
                  <a:pt x="996" y="543"/>
                  <a:pt x="996" y="543"/>
                </a:cubicBezTo>
                <a:cubicBezTo>
                  <a:pt x="989" y="547"/>
                  <a:pt x="989" y="547"/>
                  <a:pt x="989" y="547"/>
                </a:cubicBezTo>
                <a:cubicBezTo>
                  <a:pt x="996" y="550"/>
                  <a:pt x="996" y="550"/>
                  <a:pt x="996" y="550"/>
                </a:cubicBezTo>
                <a:cubicBezTo>
                  <a:pt x="996" y="550"/>
                  <a:pt x="996" y="550"/>
                  <a:pt x="996" y="550"/>
                </a:cubicBezTo>
                <a:cubicBezTo>
                  <a:pt x="997" y="550"/>
                  <a:pt x="998" y="549"/>
                  <a:pt x="999" y="548"/>
                </a:cubicBezTo>
                <a:cubicBezTo>
                  <a:pt x="1001" y="548"/>
                  <a:pt x="1003" y="547"/>
                  <a:pt x="1004" y="546"/>
                </a:cubicBezTo>
                <a:cubicBezTo>
                  <a:pt x="1007" y="545"/>
                  <a:pt x="1011" y="544"/>
                  <a:pt x="1014" y="544"/>
                </a:cubicBezTo>
                <a:cubicBezTo>
                  <a:pt x="1014" y="544"/>
                  <a:pt x="1015" y="544"/>
                  <a:pt x="1016" y="544"/>
                </a:cubicBezTo>
                <a:cubicBezTo>
                  <a:pt x="1017" y="544"/>
                  <a:pt x="1017" y="544"/>
                  <a:pt x="1017" y="544"/>
                </a:cubicBezTo>
                <a:cubicBezTo>
                  <a:pt x="1030" y="544"/>
                  <a:pt x="1023" y="543"/>
                  <a:pt x="1030" y="531"/>
                </a:cubicBezTo>
                <a:cubicBezTo>
                  <a:pt x="1021" y="525"/>
                  <a:pt x="1018" y="516"/>
                  <a:pt x="1014" y="509"/>
                </a:cubicBezTo>
                <a:cubicBezTo>
                  <a:pt x="1011" y="504"/>
                  <a:pt x="1009" y="500"/>
                  <a:pt x="1004" y="498"/>
                </a:cubicBezTo>
                <a:cubicBezTo>
                  <a:pt x="1011" y="484"/>
                  <a:pt x="1011" y="484"/>
                  <a:pt x="1011" y="484"/>
                </a:cubicBezTo>
                <a:cubicBezTo>
                  <a:pt x="1009" y="484"/>
                  <a:pt x="1009" y="484"/>
                  <a:pt x="1009" y="484"/>
                </a:cubicBezTo>
                <a:cubicBezTo>
                  <a:pt x="1004" y="484"/>
                  <a:pt x="1004" y="484"/>
                  <a:pt x="1004" y="484"/>
                </a:cubicBezTo>
                <a:cubicBezTo>
                  <a:pt x="1001" y="484"/>
                  <a:pt x="1001" y="484"/>
                  <a:pt x="1001" y="484"/>
                </a:cubicBezTo>
                <a:cubicBezTo>
                  <a:pt x="999" y="482"/>
                  <a:pt x="999" y="482"/>
                  <a:pt x="999" y="482"/>
                </a:cubicBezTo>
                <a:cubicBezTo>
                  <a:pt x="1004" y="474"/>
                  <a:pt x="1004" y="474"/>
                  <a:pt x="1004" y="474"/>
                </a:cubicBezTo>
                <a:cubicBezTo>
                  <a:pt x="1002" y="474"/>
                  <a:pt x="1001" y="474"/>
                  <a:pt x="999" y="474"/>
                </a:cubicBezTo>
                <a:cubicBezTo>
                  <a:pt x="998" y="474"/>
                  <a:pt x="997" y="474"/>
                  <a:pt x="997" y="475"/>
                </a:cubicBezTo>
                <a:cubicBezTo>
                  <a:pt x="997" y="475"/>
                  <a:pt x="996" y="475"/>
                  <a:pt x="996" y="475"/>
                </a:cubicBezTo>
                <a:cubicBezTo>
                  <a:pt x="996" y="475"/>
                  <a:pt x="996" y="475"/>
                  <a:pt x="996" y="475"/>
                </a:cubicBezTo>
                <a:cubicBezTo>
                  <a:pt x="997" y="475"/>
                  <a:pt x="997" y="475"/>
                  <a:pt x="997" y="475"/>
                </a:cubicBezTo>
                <a:cubicBezTo>
                  <a:pt x="996" y="475"/>
                  <a:pt x="996" y="475"/>
                  <a:pt x="996" y="475"/>
                </a:cubicBezTo>
                <a:cubicBezTo>
                  <a:pt x="992" y="476"/>
                  <a:pt x="990" y="478"/>
                  <a:pt x="988" y="481"/>
                </a:cubicBezTo>
                <a:cubicBezTo>
                  <a:pt x="987" y="485"/>
                  <a:pt x="987" y="490"/>
                  <a:pt x="986" y="496"/>
                </a:cubicBezTo>
                <a:cubicBezTo>
                  <a:pt x="988" y="501"/>
                  <a:pt x="988" y="501"/>
                  <a:pt x="988" y="501"/>
                </a:cubicBezTo>
                <a:cubicBezTo>
                  <a:pt x="988" y="501"/>
                  <a:pt x="988" y="501"/>
                  <a:pt x="988" y="501"/>
                </a:cubicBezTo>
                <a:close/>
                <a:moveTo>
                  <a:pt x="999" y="523"/>
                </a:moveTo>
                <a:cubicBezTo>
                  <a:pt x="998" y="524"/>
                  <a:pt x="998" y="525"/>
                  <a:pt x="999" y="523"/>
                </a:cubicBezTo>
                <a:cubicBezTo>
                  <a:pt x="1001" y="522"/>
                  <a:pt x="1000" y="523"/>
                  <a:pt x="999" y="523"/>
                </a:cubicBezTo>
                <a:close/>
                <a:moveTo>
                  <a:pt x="966" y="538"/>
                </a:moveTo>
                <a:cubicBezTo>
                  <a:pt x="975" y="539"/>
                  <a:pt x="975" y="539"/>
                  <a:pt x="975" y="539"/>
                </a:cubicBezTo>
                <a:cubicBezTo>
                  <a:pt x="978" y="540"/>
                  <a:pt x="978" y="540"/>
                  <a:pt x="978" y="540"/>
                </a:cubicBezTo>
                <a:cubicBezTo>
                  <a:pt x="986" y="535"/>
                  <a:pt x="986" y="530"/>
                  <a:pt x="986" y="523"/>
                </a:cubicBezTo>
                <a:cubicBezTo>
                  <a:pt x="986" y="519"/>
                  <a:pt x="987" y="518"/>
                  <a:pt x="988" y="517"/>
                </a:cubicBezTo>
                <a:cubicBezTo>
                  <a:pt x="989" y="516"/>
                  <a:pt x="990" y="515"/>
                  <a:pt x="991" y="514"/>
                </a:cubicBezTo>
                <a:cubicBezTo>
                  <a:pt x="988" y="510"/>
                  <a:pt x="988" y="510"/>
                  <a:pt x="988" y="510"/>
                </a:cubicBezTo>
                <a:cubicBezTo>
                  <a:pt x="984" y="504"/>
                  <a:pt x="984" y="504"/>
                  <a:pt x="984" y="504"/>
                </a:cubicBezTo>
                <a:cubicBezTo>
                  <a:pt x="975" y="505"/>
                  <a:pt x="975" y="505"/>
                  <a:pt x="975" y="505"/>
                </a:cubicBezTo>
                <a:cubicBezTo>
                  <a:pt x="975" y="506"/>
                  <a:pt x="975" y="506"/>
                  <a:pt x="975" y="506"/>
                </a:cubicBezTo>
                <a:cubicBezTo>
                  <a:pt x="974" y="512"/>
                  <a:pt x="969" y="512"/>
                  <a:pt x="966" y="513"/>
                </a:cubicBezTo>
                <a:cubicBezTo>
                  <a:pt x="964" y="514"/>
                  <a:pt x="963" y="515"/>
                  <a:pt x="963" y="517"/>
                </a:cubicBezTo>
                <a:cubicBezTo>
                  <a:pt x="963" y="520"/>
                  <a:pt x="964" y="521"/>
                  <a:pt x="966" y="522"/>
                </a:cubicBezTo>
                <a:cubicBezTo>
                  <a:pt x="967" y="523"/>
                  <a:pt x="967" y="523"/>
                  <a:pt x="968" y="523"/>
                </a:cubicBezTo>
                <a:cubicBezTo>
                  <a:pt x="966" y="526"/>
                  <a:pt x="966" y="526"/>
                  <a:pt x="966" y="526"/>
                </a:cubicBezTo>
                <a:cubicBezTo>
                  <a:pt x="963" y="532"/>
                  <a:pt x="963" y="532"/>
                  <a:pt x="963" y="532"/>
                </a:cubicBezTo>
                <a:cubicBezTo>
                  <a:pt x="963" y="537"/>
                  <a:pt x="963" y="537"/>
                  <a:pt x="963" y="537"/>
                </a:cubicBezTo>
                <a:cubicBezTo>
                  <a:pt x="965" y="537"/>
                  <a:pt x="965" y="537"/>
                  <a:pt x="965" y="537"/>
                </a:cubicBezTo>
                <a:lnTo>
                  <a:pt x="966" y="538"/>
                </a:lnTo>
                <a:close/>
                <a:moveTo>
                  <a:pt x="974" y="510"/>
                </a:moveTo>
                <a:cubicBezTo>
                  <a:pt x="975" y="511"/>
                  <a:pt x="975" y="511"/>
                  <a:pt x="975" y="511"/>
                </a:cubicBezTo>
                <a:cubicBezTo>
                  <a:pt x="975" y="511"/>
                  <a:pt x="975" y="511"/>
                  <a:pt x="975" y="511"/>
                </a:cubicBezTo>
                <a:cubicBezTo>
                  <a:pt x="976" y="513"/>
                  <a:pt x="976" y="513"/>
                  <a:pt x="976" y="513"/>
                </a:cubicBezTo>
                <a:cubicBezTo>
                  <a:pt x="975" y="514"/>
                  <a:pt x="975" y="514"/>
                  <a:pt x="975" y="514"/>
                </a:cubicBezTo>
                <a:cubicBezTo>
                  <a:pt x="974" y="514"/>
                  <a:pt x="974" y="514"/>
                  <a:pt x="974" y="514"/>
                </a:cubicBezTo>
                <a:lnTo>
                  <a:pt x="974" y="510"/>
                </a:lnTo>
                <a:close/>
                <a:moveTo>
                  <a:pt x="966" y="520"/>
                </a:moveTo>
                <a:cubicBezTo>
                  <a:pt x="966" y="521"/>
                  <a:pt x="965" y="522"/>
                  <a:pt x="966" y="520"/>
                </a:cubicBezTo>
                <a:cubicBezTo>
                  <a:pt x="966" y="520"/>
                  <a:pt x="966" y="520"/>
                  <a:pt x="966" y="520"/>
                </a:cubicBezTo>
                <a:cubicBezTo>
                  <a:pt x="968" y="519"/>
                  <a:pt x="967" y="520"/>
                  <a:pt x="966" y="520"/>
                </a:cubicBezTo>
                <a:close/>
                <a:moveTo>
                  <a:pt x="948" y="690"/>
                </a:moveTo>
                <a:cubicBezTo>
                  <a:pt x="944" y="690"/>
                  <a:pt x="944" y="690"/>
                  <a:pt x="944" y="690"/>
                </a:cubicBezTo>
                <a:cubicBezTo>
                  <a:pt x="943" y="690"/>
                  <a:pt x="943" y="690"/>
                  <a:pt x="943" y="690"/>
                </a:cubicBezTo>
                <a:cubicBezTo>
                  <a:pt x="943" y="697"/>
                  <a:pt x="942" y="692"/>
                  <a:pt x="940" y="699"/>
                </a:cubicBezTo>
                <a:cubicBezTo>
                  <a:pt x="944" y="700"/>
                  <a:pt x="944" y="700"/>
                  <a:pt x="944" y="700"/>
                </a:cubicBezTo>
                <a:cubicBezTo>
                  <a:pt x="944" y="700"/>
                  <a:pt x="944" y="700"/>
                  <a:pt x="944" y="700"/>
                </a:cubicBezTo>
                <a:cubicBezTo>
                  <a:pt x="945" y="699"/>
                  <a:pt x="945" y="699"/>
                  <a:pt x="945" y="699"/>
                </a:cubicBezTo>
                <a:cubicBezTo>
                  <a:pt x="944" y="698"/>
                  <a:pt x="944" y="698"/>
                  <a:pt x="944" y="698"/>
                </a:cubicBezTo>
                <a:cubicBezTo>
                  <a:pt x="943" y="697"/>
                  <a:pt x="943" y="697"/>
                  <a:pt x="943" y="697"/>
                </a:cubicBezTo>
                <a:cubicBezTo>
                  <a:pt x="944" y="697"/>
                  <a:pt x="944" y="697"/>
                  <a:pt x="944" y="697"/>
                </a:cubicBezTo>
                <a:cubicBezTo>
                  <a:pt x="948" y="696"/>
                  <a:pt x="948" y="695"/>
                  <a:pt x="948" y="690"/>
                </a:cubicBezTo>
                <a:close/>
                <a:moveTo>
                  <a:pt x="933" y="415"/>
                </a:moveTo>
                <a:cubicBezTo>
                  <a:pt x="940" y="412"/>
                  <a:pt x="940" y="412"/>
                  <a:pt x="940" y="412"/>
                </a:cubicBezTo>
                <a:cubicBezTo>
                  <a:pt x="944" y="401"/>
                  <a:pt x="944" y="401"/>
                  <a:pt x="944" y="401"/>
                </a:cubicBezTo>
                <a:cubicBezTo>
                  <a:pt x="945" y="399"/>
                  <a:pt x="945" y="399"/>
                  <a:pt x="945" y="399"/>
                </a:cubicBezTo>
                <a:cubicBezTo>
                  <a:pt x="944" y="399"/>
                  <a:pt x="944" y="399"/>
                  <a:pt x="944" y="399"/>
                </a:cubicBezTo>
                <a:cubicBezTo>
                  <a:pt x="936" y="393"/>
                  <a:pt x="936" y="393"/>
                  <a:pt x="936" y="393"/>
                </a:cubicBezTo>
                <a:cubicBezTo>
                  <a:pt x="940" y="388"/>
                  <a:pt x="940" y="388"/>
                  <a:pt x="940" y="388"/>
                </a:cubicBezTo>
                <a:cubicBezTo>
                  <a:pt x="933" y="387"/>
                  <a:pt x="933" y="387"/>
                  <a:pt x="933" y="387"/>
                </a:cubicBezTo>
                <a:cubicBezTo>
                  <a:pt x="932" y="387"/>
                  <a:pt x="932" y="387"/>
                  <a:pt x="932" y="387"/>
                </a:cubicBezTo>
                <a:cubicBezTo>
                  <a:pt x="928" y="385"/>
                  <a:pt x="928" y="385"/>
                  <a:pt x="928" y="385"/>
                </a:cubicBezTo>
                <a:cubicBezTo>
                  <a:pt x="927" y="390"/>
                  <a:pt x="927" y="390"/>
                  <a:pt x="927" y="390"/>
                </a:cubicBezTo>
                <a:cubicBezTo>
                  <a:pt x="920" y="390"/>
                  <a:pt x="920" y="390"/>
                  <a:pt x="920" y="390"/>
                </a:cubicBezTo>
                <a:cubicBezTo>
                  <a:pt x="910" y="390"/>
                  <a:pt x="910" y="390"/>
                  <a:pt x="910" y="390"/>
                </a:cubicBezTo>
                <a:cubicBezTo>
                  <a:pt x="909" y="393"/>
                  <a:pt x="909" y="393"/>
                  <a:pt x="909" y="393"/>
                </a:cubicBezTo>
                <a:cubicBezTo>
                  <a:pt x="907" y="390"/>
                  <a:pt x="907" y="390"/>
                  <a:pt x="907" y="390"/>
                </a:cubicBezTo>
                <a:cubicBezTo>
                  <a:pt x="902" y="396"/>
                  <a:pt x="902" y="396"/>
                  <a:pt x="902" y="396"/>
                </a:cubicBezTo>
                <a:cubicBezTo>
                  <a:pt x="900" y="388"/>
                  <a:pt x="901" y="389"/>
                  <a:pt x="892" y="387"/>
                </a:cubicBezTo>
                <a:cubicBezTo>
                  <a:pt x="882" y="399"/>
                  <a:pt x="882" y="399"/>
                  <a:pt x="882" y="399"/>
                </a:cubicBezTo>
                <a:cubicBezTo>
                  <a:pt x="883" y="400"/>
                  <a:pt x="883" y="400"/>
                  <a:pt x="883" y="400"/>
                </a:cubicBezTo>
                <a:cubicBezTo>
                  <a:pt x="891" y="398"/>
                  <a:pt x="891" y="398"/>
                  <a:pt x="891" y="398"/>
                </a:cubicBezTo>
                <a:cubicBezTo>
                  <a:pt x="898" y="400"/>
                  <a:pt x="898" y="400"/>
                  <a:pt x="898" y="400"/>
                </a:cubicBezTo>
                <a:cubicBezTo>
                  <a:pt x="884" y="405"/>
                  <a:pt x="884" y="405"/>
                  <a:pt x="884" y="405"/>
                </a:cubicBezTo>
                <a:cubicBezTo>
                  <a:pt x="884" y="409"/>
                  <a:pt x="884" y="409"/>
                  <a:pt x="884" y="409"/>
                </a:cubicBezTo>
                <a:cubicBezTo>
                  <a:pt x="892" y="409"/>
                  <a:pt x="892" y="409"/>
                  <a:pt x="892" y="409"/>
                </a:cubicBezTo>
                <a:cubicBezTo>
                  <a:pt x="899" y="409"/>
                  <a:pt x="893" y="409"/>
                  <a:pt x="898" y="412"/>
                </a:cubicBezTo>
                <a:cubicBezTo>
                  <a:pt x="889" y="415"/>
                  <a:pt x="889" y="415"/>
                  <a:pt x="889" y="415"/>
                </a:cubicBezTo>
                <a:cubicBezTo>
                  <a:pt x="899" y="429"/>
                  <a:pt x="901" y="411"/>
                  <a:pt x="913" y="427"/>
                </a:cubicBezTo>
                <a:cubicBezTo>
                  <a:pt x="920" y="420"/>
                  <a:pt x="920" y="420"/>
                  <a:pt x="920" y="420"/>
                </a:cubicBezTo>
                <a:cubicBezTo>
                  <a:pt x="921" y="420"/>
                  <a:pt x="921" y="420"/>
                  <a:pt x="921" y="420"/>
                </a:cubicBezTo>
                <a:cubicBezTo>
                  <a:pt x="932" y="415"/>
                  <a:pt x="932" y="415"/>
                  <a:pt x="932" y="415"/>
                </a:cubicBezTo>
                <a:lnTo>
                  <a:pt x="933" y="415"/>
                </a:lnTo>
                <a:close/>
                <a:moveTo>
                  <a:pt x="933" y="388"/>
                </a:moveTo>
                <a:cubicBezTo>
                  <a:pt x="933" y="388"/>
                  <a:pt x="933" y="388"/>
                  <a:pt x="933" y="388"/>
                </a:cubicBezTo>
                <a:cubicBezTo>
                  <a:pt x="935" y="387"/>
                  <a:pt x="934" y="388"/>
                  <a:pt x="933" y="388"/>
                </a:cubicBezTo>
                <a:cubicBezTo>
                  <a:pt x="933" y="389"/>
                  <a:pt x="932" y="390"/>
                  <a:pt x="933" y="388"/>
                </a:cubicBezTo>
                <a:close/>
                <a:moveTo>
                  <a:pt x="932" y="666"/>
                </a:moveTo>
                <a:cubicBezTo>
                  <a:pt x="931" y="666"/>
                  <a:pt x="930" y="667"/>
                  <a:pt x="927" y="669"/>
                </a:cubicBezTo>
                <a:cubicBezTo>
                  <a:pt x="932" y="674"/>
                  <a:pt x="932" y="674"/>
                  <a:pt x="932" y="674"/>
                </a:cubicBezTo>
                <a:cubicBezTo>
                  <a:pt x="933" y="674"/>
                  <a:pt x="933" y="674"/>
                  <a:pt x="933" y="674"/>
                </a:cubicBezTo>
                <a:cubicBezTo>
                  <a:pt x="933" y="674"/>
                  <a:pt x="933" y="674"/>
                  <a:pt x="933" y="674"/>
                </a:cubicBezTo>
                <a:cubicBezTo>
                  <a:pt x="938" y="670"/>
                  <a:pt x="938" y="670"/>
                  <a:pt x="938" y="670"/>
                </a:cubicBezTo>
                <a:cubicBezTo>
                  <a:pt x="937" y="664"/>
                  <a:pt x="937" y="664"/>
                  <a:pt x="937" y="664"/>
                </a:cubicBezTo>
                <a:cubicBezTo>
                  <a:pt x="935" y="665"/>
                  <a:pt x="934" y="665"/>
                  <a:pt x="933" y="666"/>
                </a:cubicBezTo>
                <a:lnTo>
                  <a:pt x="932" y="666"/>
                </a:lnTo>
                <a:close/>
                <a:moveTo>
                  <a:pt x="920" y="153"/>
                </a:moveTo>
                <a:cubicBezTo>
                  <a:pt x="920" y="153"/>
                  <a:pt x="919" y="153"/>
                  <a:pt x="917" y="153"/>
                </a:cubicBezTo>
                <a:cubicBezTo>
                  <a:pt x="918" y="162"/>
                  <a:pt x="918" y="162"/>
                  <a:pt x="918" y="162"/>
                </a:cubicBezTo>
                <a:cubicBezTo>
                  <a:pt x="919" y="162"/>
                  <a:pt x="920" y="162"/>
                  <a:pt x="920" y="161"/>
                </a:cubicBezTo>
                <a:cubicBezTo>
                  <a:pt x="922" y="160"/>
                  <a:pt x="924" y="159"/>
                  <a:pt x="924" y="158"/>
                </a:cubicBezTo>
                <a:cubicBezTo>
                  <a:pt x="924" y="154"/>
                  <a:pt x="923" y="154"/>
                  <a:pt x="920" y="153"/>
                </a:cubicBezTo>
                <a:close/>
                <a:moveTo>
                  <a:pt x="918" y="188"/>
                </a:moveTo>
                <a:cubicBezTo>
                  <a:pt x="917" y="197"/>
                  <a:pt x="917" y="197"/>
                  <a:pt x="917" y="197"/>
                </a:cubicBezTo>
                <a:cubicBezTo>
                  <a:pt x="920" y="197"/>
                  <a:pt x="920" y="197"/>
                  <a:pt x="920" y="197"/>
                </a:cubicBezTo>
                <a:cubicBezTo>
                  <a:pt x="922" y="197"/>
                  <a:pt x="922" y="197"/>
                  <a:pt x="922" y="197"/>
                </a:cubicBezTo>
                <a:cubicBezTo>
                  <a:pt x="923" y="191"/>
                  <a:pt x="923" y="191"/>
                  <a:pt x="923" y="191"/>
                </a:cubicBezTo>
                <a:cubicBezTo>
                  <a:pt x="920" y="189"/>
                  <a:pt x="920" y="189"/>
                  <a:pt x="920" y="189"/>
                </a:cubicBezTo>
                <a:lnTo>
                  <a:pt x="918" y="188"/>
                </a:lnTo>
                <a:close/>
                <a:moveTo>
                  <a:pt x="886" y="759"/>
                </a:moveTo>
                <a:cubicBezTo>
                  <a:pt x="884" y="753"/>
                  <a:pt x="884" y="753"/>
                  <a:pt x="884" y="753"/>
                </a:cubicBezTo>
                <a:cubicBezTo>
                  <a:pt x="883" y="753"/>
                  <a:pt x="882" y="753"/>
                  <a:pt x="881" y="753"/>
                </a:cubicBezTo>
                <a:cubicBezTo>
                  <a:pt x="880" y="754"/>
                  <a:pt x="879" y="754"/>
                  <a:pt x="878" y="755"/>
                </a:cubicBezTo>
                <a:cubicBezTo>
                  <a:pt x="878" y="756"/>
                  <a:pt x="878" y="758"/>
                  <a:pt x="877" y="760"/>
                </a:cubicBezTo>
                <a:cubicBezTo>
                  <a:pt x="878" y="760"/>
                  <a:pt x="878" y="760"/>
                  <a:pt x="878" y="760"/>
                </a:cubicBezTo>
                <a:cubicBezTo>
                  <a:pt x="881" y="760"/>
                  <a:pt x="881" y="760"/>
                  <a:pt x="881" y="760"/>
                </a:cubicBezTo>
                <a:cubicBezTo>
                  <a:pt x="883" y="760"/>
                  <a:pt x="883" y="760"/>
                  <a:pt x="883" y="760"/>
                </a:cubicBezTo>
                <a:cubicBezTo>
                  <a:pt x="881" y="761"/>
                  <a:pt x="881" y="761"/>
                  <a:pt x="881" y="761"/>
                </a:cubicBezTo>
                <a:cubicBezTo>
                  <a:pt x="881" y="762"/>
                  <a:pt x="881" y="762"/>
                  <a:pt x="881" y="762"/>
                </a:cubicBezTo>
                <a:cubicBezTo>
                  <a:pt x="881" y="762"/>
                  <a:pt x="881" y="762"/>
                  <a:pt x="881" y="762"/>
                </a:cubicBezTo>
                <a:cubicBezTo>
                  <a:pt x="883" y="762"/>
                  <a:pt x="883" y="762"/>
                  <a:pt x="883" y="762"/>
                </a:cubicBezTo>
                <a:cubicBezTo>
                  <a:pt x="885" y="763"/>
                  <a:pt x="885" y="763"/>
                  <a:pt x="885" y="763"/>
                </a:cubicBezTo>
                <a:cubicBezTo>
                  <a:pt x="889" y="760"/>
                  <a:pt x="889" y="760"/>
                  <a:pt x="889" y="760"/>
                </a:cubicBezTo>
                <a:cubicBezTo>
                  <a:pt x="894" y="762"/>
                  <a:pt x="894" y="762"/>
                  <a:pt x="894" y="762"/>
                </a:cubicBezTo>
                <a:cubicBezTo>
                  <a:pt x="894" y="756"/>
                  <a:pt x="894" y="756"/>
                  <a:pt x="894" y="756"/>
                </a:cubicBezTo>
                <a:cubicBezTo>
                  <a:pt x="888" y="756"/>
                  <a:pt x="888" y="756"/>
                  <a:pt x="888" y="756"/>
                </a:cubicBezTo>
                <a:lnTo>
                  <a:pt x="886" y="759"/>
                </a:lnTo>
                <a:close/>
                <a:moveTo>
                  <a:pt x="881" y="330"/>
                </a:moveTo>
                <a:cubicBezTo>
                  <a:pt x="881" y="331"/>
                  <a:pt x="881" y="331"/>
                  <a:pt x="881" y="331"/>
                </a:cubicBezTo>
                <a:cubicBezTo>
                  <a:pt x="881" y="331"/>
                  <a:pt x="881" y="330"/>
                  <a:pt x="881" y="330"/>
                </a:cubicBezTo>
                <a:cubicBezTo>
                  <a:pt x="881" y="330"/>
                  <a:pt x="881" y="330"/>
                  <a:pt x="881" y="330"/>
                </a:cubicBezTo>
                <a:cubicBezTo>
                  <a:pt x="881" y="330"/>
                  <a:pt x="881" y="330"/>
                  <a:pt x="881" y="330"/>
                </a:cubicBezTo>
                <a:close/>
                <a:moveTo>
                  <a:pt x="881" y="643"/>
                </a:moveTo>
                <a:cubicBezTo>
                  <a:pt x="881" y="643"/>
                  <a:pt x="881" y="643"/>
                  <a:pt x="881" y="643"/>
                </a:cubicBezTo>
                <a:cubicBezTo>
                  <a:pt x="881" y="641"/>
                  <a:pt x="881" y="641"/>
                  <a:pt x="881" y="641"/>
                </a:cubicBezTo>
                <a:cubicBezTo>
                  <a:pt x="882" y="639"/>
                  <a:pt x="882" y="639"/>
                  <a:pt x="882" y="639"/>
                </a:cubicBezTo>
                <a:cubicBezTo>
                  <a:pt x="881" y="638"/>
                  <a:pt x="881" y="638"/>
                  <a:pt x="881" y="638"/>
                </a:cubicBezTo>
                <a:cubicBezTo>
                  <a:pt x="878" y="635"/>
                  <a:pt x="878" y="635"/>
                  <a:pt x="878" y="635"/>
                </a:cubicBezTo>
                <a:cubicBezTo>
                  <a:pt x="878" y="634"/>
                  <a:pt x="878" y="634"/>
                  <a:pt x="878" y="634"/>
                </a:cubicBezTo>
                <a:cubicBezTo>
                  <a:pt x="873" y="636"/>
                  <a:pt x="873" y="636"/>
                  <a:pt x="873" y="636"/>
                </a:cubicBezTo>
                <a:cubicBezTo>
                  <a:pt x="874" y="640"/>
                  <a:pt x="876" y="641"/>
                  <a:pt x="878" y="642"/>
                </a:cubicBezTo>
                <a:cubicBezTo>
                  <a:pt x="879" y="642"/>
                  <a:pt x="880" y="643"/>
                  <a:pt x="881" y="643"/>
                </a:cubicBezTo>
                <a:close/>
                <a:moveTo>
                  <a:pt x="878" y="768"/>
                </a:moveTo>
                <a:cubicBezTo>
                  <a:pt x="878" y="768"/>
                  <a:pt x="878" y="768"/>
                  <a:pt x="878" y="768"/>
                </a:cubicBezTo>
                <a:cubicBezTo>
                  <a:pt x="878" y="772"/>
                  <a:pt x="878" y="772"/>
                  <a:pt x="878" y="772"/>
                </a:cubicBezTo>
                <a:cubicBezTo>
                  <a:pt x="878" y="772"/>
                  <a:pt x="878" y="772"/>
                  <a:pt x="878" y="772"/>
                </a:cubicBezTo>
                <a:cubicBezTo>
                  <a:pt x="881" y="772"/>
                  <a:pt x="881" y="772"/>
                  <a:pt x="881" y="772"/>
                </a:cubicBezTo>
                <a:cubicBezTo>
                  <a:pt x="882" y="772"/>
                  <a:pt x="882" y="772"/>
                  <a:pt x="882" y="772"/>
                </a:cubicBezTo>
                <a:cubicBezTo>
                  <a:pt x="882" y="768"/>
                  <a:pt x="882" y="768"/>
                  <a:pt x="882" y="768"/>
                </a:cubicBezTo>
                <a:cubicBezTo>
                  <a:pt x="881" y="768"/>
                  <a:pt x="881" y="768"/>
                  <a:pt x="881" y="768"/>
                </a:cubicBezTo>
                <a:lnTo>
                  <a:pt x="878" y="768"/>
                </a:lnTo>
                <a:close/>
                <a:moveTo>
                  <a:pt x="827" y="883"/>
                </a:moveTo>
                <a:cubicBezTo>
                  <a:pt x="825" y="881"/>
                  <a:pt x="825" y="881"/>
                  <a:pt x="825" y="881"/>
                </a:cubicBezTo>
                <a:cubicBezTo>
                  <a:pt x="825" y="881"/>
                  <a:pt x="824" y="882"/>
                  <a:pt x="824" y="882"/>
                </a:cubicBezTo>
                <a:cubicBezTo>
                  <a:pt x="824" y="882"/>
                  <a:pt x="823" y="882"/>
                  <a:pt x="823" y="882"/>
                </a:cubicBezTo>
                <a:cubicBezTo>
                  <a:pt x="822" y="882"/>
                  <a:pt x="822" y="882"/>
                  <a:pt x="821" y="882"/>
                </a:cubicBezTo>
                <a:cubicBezTo>
                  <a:pt x="825" y="883"/>
                  <a:pt x="819" y="883"/>
                  <a:pt x="821" y="882"/>
                </a:cubicBezTo>
                <a:cubicBezTo>
                  <a:pt x="821" y="882"/>
                  <a:pt x="821" y="882"/>
                  <a:pt x="820" y="882"/>
                </a:cubicBezTo>
                <a:cubicBezTo>
                  <a:pt x="813" y="881"/>
                  <a:pt x="817" y="881"/>
                  <a:pt x="814" y="879"/>
                </a:cubicBezTo>
                <a:cubicBezTo>
                  <a:pt x="810" y="876"/>
                  <a:pt x="807" y="873"/>
                  <a:pt x="804" y="870"/>
                </a:cubicBezTo>
                <a:cubicBezTo>
                  <a:pt x="783" y="869"/>
                  <a:pt x="783" y="869"/>
                  <a:pt x="783" y="869"/>
                </a:cubicBezTo>
                <a:cubicBezTo>
                  <a:pt x="782" y="867"/>
                  <a:pt x="782" y="867"/>
                  <a:pt x="782" y="867"/>
                </a:cubicBezTo>
                <a:cubicBezTo>
                  <a:pt x="773" y="870"/>
                  <a:pt x="773" y="870"/>
                  <a:pt x="773" y="870"/>
                </a:cubicBezTo>
                <a:cubicBezTo>
                  <a:pt x="774" y="864"/>
                  <a:pt x="774" y="864"/>
                  <a:pt x="774" y="864"/>
                </a:cubicBezTo>
                <a:cubicBezTo>
                  <a:pt x="766" y="858"/>
                  <a:pt x="766" y="858"/>
                  <a:pt x="766" y="858"/>
                </a:cubicBezTo>
                <a:cubicBezTo>
                  <a:pt x="755" y="859"/>
                  <a:pt x="762" y="856"/>
                  <a:pt x="757" y="856"/>
                </a:cubicBezTo>
                <a:cubicBezTo>
                  <a:pt x="753" y="856"/>
                  <a:pt x="753" y="858"/>
                  <a:pt x="751" y="861"/>
                </a:cubicBezTo>
                <a:cubicBezTo>
                  <a:pt x="750" y="859"/>
                  <a:pt x="750" y="859"/>
                  <a:pt x="750" y="859"/>
                </a:cubicBezTo>
                <a:cubicBezTo>
                  <a:pt x="749" y="854"/>
                  <a:pt x="749" y="854"/>
                  <a:pt x="749" y="854"/>
                </a:cubicBezTo>
                <a:cubicBezTo>
                  <a:pt x="744" y="855"/>
                  <a:pt x="744" y="855"/>
                  <a:pt x="744" y="855"/>
                </a:cubicBezTo>
                <a:cubicBezTo>
                  <a:pt x="743" y="852"/>
                  <a:pt x="743" y="852"/>
                  <a:pt x="743" y="852"/>
                </a:cubicBezTo>
                <a:cubicBezTo>
                  <a:pt x="739" y="854"/>
                  <a:pt x="739" y="854"/>
                  <a:pt x="739" y="854"/>
                </a:cubicBezTo>
                <a:cubicBezTo>
                  <a:pt x="737" y="856"/>
                  <a:pt x="737" y="856"/>
                  <a:pt x="737" y="856"/>
                </a:cubicBezTo>
                <a:cubicBezTo>
                  <a:pt x="733" y="862"/>
                  <a:pt x="733" y="862"/>
                  <a:pt x="733" y="862"/>
                </a:cubicBezTo>
                <a:cubicBezTo>
                  <a:pt x="731" y="860"/>
                  <a:pt x="731" y="860"/>
                  <a:pt x="731" y="860"/>
                </a:cubicBezTo>
                <a:cubicBezTo>
                  <a:pt x="737" y="854"/>
                  <a:pt x="737" y="854"/>
                  <a:pt x="737" y="854"/>
                </a:cubicBezTo>
                <a:cubicBezTo>
                  <a:pt x="744" y="847"/>
                  <a:pt x="744" y="847"/>
                  <a:pt x="744" y="847"/>
                </a:cubicBezTo>
                <a:cubicBezTo>
                  <a:pt x="742" y="843"/>
                  <a:pt x="740" y="839"/>
                  <a:pt x="737" y="835"/>
                </a:cubicBezTo>
                <a:cubicBezTo>
                  <a:pt x="735" y="830"/>
                  <a:pt x="734" y="827"/>
                  <a:pt x="734" y="825"/>
                </a:cubicBezTo>
                <a:cubicBezTo>
                  <a:pt x="723" y="821"/>
                  <a:pt x="723" y="821"/>
                  <a:pt x="723" y="821"/>
                </a:cubicBezTo>
                <a:cubicBezTo>
                  <a:pt x="725" y="819"/>
                  <a:pt x="725" y="819"/>
                  <a:pt x="725" y="819"/>
                </a:cubicBezTo>
                <a:cubicBezTo>
                  <a:pt x="720" y="818"/>
                  <a:pt x="704" y="818"/>
                  <a:pt x="704" y="818"/>
                </a:cubicBezTo>
                <a:cubicBezTo>
                  <a:pt x="698" y="815"/>
                  <a:pt x="690" y="808"/>
                  <a:pt x="691" y="804"/>
                </a:cubicBezTo>
                <a:cubicBezTo>
                  <a:pt x="683" y="802"/>
                  <a:pt x="683" y="802"/>
                  <a:pt x="683" y="802"/>
                </a:cubicBezTo>
                <a:cubicBezTo>
                  <a:pt x="682" y="801"/>
                  <a:pt x="682" y="801"/>
                  <a:pt x="682" y="801"/>
                </a:cubicBezTo>
                <a:cubicBezTo>
                  <a:pt x="683" y="800"/>
                  <a:pt x="683" y="800"/>
                  <a:pt x="683" y="800"/>
                </a:cubicBezTo>
                <a:cubicBezTo>
                  <a:pt x="680" y="797"/>
                  <a:pt x="680" y="797"/>
                  <a:pt x="680" y="797"/>
                </a:cubicBezTo>
                <a:cubicBezTo>
                  <a:pt x="678" y="798"/>
                  <a:pt x="678" y="798"/>
                  <a:pt x="678" y="798"/>
                </a:cubicBezTo>
                <a:cubicBezTo>
                  <a:pt x="677" y="797"/>
                  <a:pt x="677" y="797"/>
                  <a:pt x="677" y="797"/>
                </a:cubicBezTo>
                <a:cubicBezTo>
                  <a:pt x="677" y="796"/>
                  <a:pt x="677" y="796"/>
                  <a:pt x="677" y="796"/>
                </a:cubicBezTo>
                <a:cubicBezTo>
                  <a:pt x="677" y="796"/>
                  <a:pt x="677" y="796"/>
                  <a:pt x="677" y="796"/>
                </a:cubicBezTo>
                <a:cubicBezTo>
                  <a:pt x="679" y="796"/>
                  <a:pt x="679" y="796"/>
                  <a:pt x="679" y="796"/>
                </a:cubicBezTo>
                <a:cubicBezTo>
                  <a:pt x="677" y="794"/>
                  <a:pt x="677" y="794"/>
                  <a:pt x="677" y="794"/>
                </a:cubicBezTo>
                <a:cubicBezTo>
                  <a:pt x="677" y="794"/>
                  <a:pt x="677" y="794"/>
                  <a:pt x="677" y="794"/>
                </a:cubicBezTo>
                <a:cubicBezTo>
                  <a:pt x="676" y="795"/>
                  <a:pt x="676" y="795"/>
                  <a:pt x="676" y="795"/>
                </a:cubicBezTo>
                <a:cubicBezTo>
                  <a:pt x="670" y="789"/>
                  <a:pt x="670" y="789"/>
                  <a:pt x="670" y="789"/>
                </a:cubicBezTo>
                <a:cubicBezTo>
                  <a:pt x="657" y="793"/>
                  <a:pt x="657" y="793"/>
                  <a:pt x="657" y="793"/>
                </a:cubicBezTo>
                <a:cubicBezTo>
                  <a:pt x="657" y="793"/>
                  <a:pt x="657" y="793"/>
                  <a:pt x="657" y="793"/>
                </a:cubicBezTo>
                <a:cubicBezTo>
                  <a:pt x="656" y="792"/>
                  <a:pt x="656" y="792"/>
                  <a:pt x="656" y="792"/>
                </a:cubicBezTo>
                <a:cubicBezTo>
                  <a:pt x="657" y="790"/>
                  <a:pt x="657" y="790"/>
                  <a:pt x="657" y="790"/>
                </a:cubicBezTo>
                <a:cubicBezTo>
                  <a:pt x="659" y="789"/>
                  <a:pt x="659" y="789"/>
                  <a:pt x="659" y="789"/>
                </a:cubicBezTo>
                <a:cubicBezTo>
                  <a:pt x="657" y="789"/>
                  <a:pt x="657" y="789"/>
                  <a:pt x="657" y="789"/>
                </a:cubicBezTo>
                <a:cubicBezTo>
                  <a:pt x="654" y="789"/>
                  <a:pt x="654" y="789"/>
                  <a:pt x="654" y="789"/>
                </a:cubicBezTo>
                <a:cubicBezTo>
                  <a:pt x="654" y="792"/>
                  <a:pt x="654" y="792"/>
                  <a:pt x="654" y="792"/>
                </a:cubicBezTo>
                <a:cubicBezTo>
                  <a:pt x="651" y="791"/>
                  <a:pt x="651" y="791"/>
                  <a:pt x="651" y="791"/>
                </a:cubicBezTo>
                <a:cubicBezTo>
                  <a:pt x="649" y="790"/>
                  <a:pt x="649" y="790"/>
                  <a:pt x="649" y="790"/>
                </a:cubicBezTo>
                <a:cubicBezTo>
                  <a:pt x="648" y="790"/>
                  <a:pt x="648" y="790"/>
                  <a:pt x="648" y="790"/>
                </a:cubicBezTo>
                <a:cubicBezTo>
                  <a:pt x="639" y="791"/>
                  <a:pt x="639" y="791"/>
                  <a:pt x="639" y="791"/>
                </a:cubicBezTo>
                <a:cubicBezTo>
                  <a:pt x="639" y="788"/>
                  <a:pt x="639" y="788"/>
                  <a:pt x="639" y="788"/>
                </a:cubicBezTo>
                <a:cubicBezTo>
                  <a:pt x="648" y="786"/>
                  <a:pt x="648" y="786"/>
                  <a:pt x="648" y="786"/>
                </a:cubicBezTo>
                <a:cubicBezTo>
                  <a:pt x="649" y="786"/>
                  <a:pt x="649" y="786"/>
                  <a:pt x="649" y="786"/>
                </a:cubicBezTo>
                <a:cubicBezTo>
                  <a:pt x="648" y="786"/>
                  <a:pt x="648" y="786"/>
                  <a:pt x="648" y="786"/>
                </a:cubicBezTo>
                <a:cubicBezTo>
                  <a:pt x="644" y="786"/>
                  <a:pt x="644" y="786"/>
                  <a:pt x="644" y="786"/>
                </a:cubicBezTo>
                <a:cubicBezTo>
                  <a:pt x="643" y="782"/>
                  <a:pt x="643" y="782"/>
                  <a:pt x="643" y="782"/>
                </a:cubicBezTo>
                <a:cubicBezTo>
                  <a:pt x="641" y="786"/>
                  <a:pt x="641" y="786"/>
                  <a:pt x="641" y="786"/>
                </a:cubicBezTo>
                <a:cubicBezTo>
                  <a:pt x="637" y="786"/>
                  <a:pt x="637" y="786"/>
                  <a:pt x="637" y="786"/>
                </a:cubicBezTo>
                <a:cubicBezTo>
                  <a:pt x="633" y="785"/>
                  <a:pt x="633" y="785"/>
                  <a:pt x="633" y="785"/>
                </a:cubicBezTo>
                <a:cubicBezTo>
                  <a:pt x="629" y="781"/>
                  <a:pt x="629" y="781"/>
                  <a:pt x="629" y="781"/>
                </a:cubicBezTo>
                <a:cubicBezTo>
                  <a:pt x="629" y="785"/>
                  <a:pt x="629" y="785"/>
                  <a:pt x="629" y="785"/>
                </a:cubicBezTo>
                <a:cubicBezTo>
                  <a:pt x="624" y="787"/>
                  <a:pt x="624" y="787"/>
                  <a:pt x="624" y="787"/>
                </a:cubicBezTo>
                <a:cubicBezTo>
                  <a:pt x="621" y="788"/>
                  <a:pt x="621" y="788"/>
                  <a:pt x="621" y="788"/>
                </a:cubicBezTo>
                <a:cubicBezTo>
                  <a:pt x="620" y="787"/>
                  <a:pt x="620" y="787"/>
                  <a:pt x="620" y="787"/>
                </a:cubicBezTo>
                <a:cubicBezTo>
                  <a:pt x="620" y="786"/>
                  <a:pt x="620" y="786"/>
                  <a:pt x="620" y="786"/>
                </a:cubicBezTo>
                <a:cubicBezTo>
                  <a:pt x="620" y="786"/>
                  <a:pt x="620" y="786"/>
                  <a:pt x="620" y="786"/>
                </a:cubicBezTo>
                <a:cubicBezTo>
                  <a:pt x="624" y="782"/>
                  <a:pt x="624" y="782"/>
                  <a:pt x="624" y="782"/>
                </a:cubicBezTo>
                <a:cubicBezTo>
                  <a:pt x="624" y="781"/>
                  <a:pt x="624" y="781"/>
                  <a:pt x="624" y="781"/>
                </a:cubicBezTo>
                <a:cubicBezTo>
                  <a:pt x="624" y="781"/>
                  <a:pt x="624" y="781"/>
                  <a:pt x="624" y="781"/>
                </a:cubicBezTo>
                <a:cubicBezTo>
                  <a:pt x="623" y="780"/>
                  <a:pt x="621" y="780"/>
                  <a:pt x="620" y="781"/>
                </a:cubicBezTo>
                <a:cubicBezTo>
                  <a:pt x="619" y="781"/>
                  <a:pt x="618" y="781"/>
                  <a:pt x="617" y="782"/>
                </a:cubicBezTo>
                <a:cubicBezTo>
                  <a:pt x="615" y="783"/>
                  <a:pt x="613" y="784"/>
                  <a:pt x="611" y="786"/>
                </a:cubicBezTo>
                <a:cubicBezTo>
                  <a:pt x="609" y="787"/>
                  <a:pt x="607" y="788"/>
                  <a:pt x="604" y="788"/>
                </a:cubicBezTo>
                <a:cubicBezTo>
                  <a:pt x="604" y="788"/>
                  <a:pt x="603" y="788"/>
                  <a:pt x="602" y="787"/>
                </a:cubicBezTo>
                <a:cubicBezTo>
                  <a:pt x="601" y="788"/>
                  <a:pt x="601" y="788"/>
                  <a:pt x="601" y="788"/>
                </a:cubicBezTo>
                <a:cubicBezTo>
                  <a:pt x="591" y="801"/>
                  <a:pt x="591" y="801"/>
                  <a:pt x="591" y="801"/>
                </a:cubicBezTo>
                <a:cubicBezTo>
                  <a:pt x="591" y="802"/>
                  <a:pt x="591" y="802"/>
                  <a:pt x="591" y="802"/>
                </a:cubicBezTo>
                <a:cubicBezTo>
                  <a:pt x="590" y="803"/>
                  <a:pt x="590" y="803"/>
                  <a:pt x="590" y="803"/>
                </a:cubicBezTo>
                <a:cubicBezTo>
                  <a:pt x="588" y="802"/>
                  <a:pt x="588" y="802"/>
                  <a:pt x="588" y="802"/>
                </a:cubicBezTo>
                <a:cubicBezTo>
                  <a:pt x="582" y="799"/>
                  <a:pt x="582" y="799"/>
                  <a:pt x="582" y="799"/>
                </a:cubicBezTo>
                <a:cubicBezTo>
                  <a:pt x="579" y="797"/>
                  <a:pt x="579" y="797"/>
                  <a:pt x="579" y="797"/>
                </a:cubicBezTo>
                <a:cubicBezTo>
                  <a:pt x="577" y="796"/>
                  <a:pt x="577" y="796"/>
                  <a:pt x="577" y="796"/>
                </a:cubicBezTo>
                <a:cubicBezTo>
                  <a:pt x="576" y="797"/>
                  <a:pt x="575" y="797"/>
                  <a:pt x="574" y="797"/>
                </a:cubicBezTo>
                <a:cubicBezTo>
                  <a:pt x="574" y="798"/>
                  <a:pt x="573" y="798"/>
                  <a:pt x="572" y="799"/>
                </a:cubicBezTo>
                <a:cubicBezTo>
                  <a:pt x="564" y="802"/>
                  <a:pt x="562" y="799"/>
                  <a:pt x="559" y="796"/>
                </a:cubicBezTo>
                <a:cubicBezTo>
                  <a:pt x="558" y="796"/>
                  <a:pt x="558" y="796"/>
                  <a:pt x="558" y="795"/>
                </a:cubicBezTo>
                <a:cubicBezTo>
                  <a:pt x="557" y="794"/>
                  <a:pt x="556" y="793"/>
                  <a:pt x="554" y="793"/>
                </a:cubicBezTo>
                <a:cubicBezTo>
                  <a:pt x="554" y="792"/>
                  <a:pt x="553" y="792"/>
                  <a:pt x="552" y="792"/>
                </a:cubicBezTo>
                <a:cubicBezTo>
                  <a:pt x="553" y="790"/>
                  <a:pt x="554" y="788"/>
                  <a:pt x="554" y="785"/>
                </a:cubicBezTo>
                <a:cubicBezTo>
                  <a:pt x="556" y="780"/>
                  <a:pt x="557" y="775"/>
                  <a:pt x="557" y="772"/>
                </a:cubicBezTo>
                <a:cubicBezTo>
                  <a:pt x="557" y="771"/>
                  <a:pt x="557" y="771"/>
                  <a:pt x="557" y="771"/>
                </a:cubicBezTo>
                <a:cubicBezTo>
                  <a:pt x="557" y="768"/>
                  <a:pt x="557" y="767"/>
                  <a:pt x="556" y="767"/>
                </a:cubicBezTo>
                <a:cubicBezTo>
                  <a:pt x="555" y="769"/>
                  <a:pt x="556" y="767"/>
                  <a:pt x="556" y="767"/>
                </a:cubicBezTo>
                <a:cubicBezTo>
                  <a:pt x="557" y="767"/>
                  <a:pt x="557" y="766"/>
                  <a:pt x="557" y="766"/>
                </a:cubicBezTo>
                <a:cubicBezTo>
                  <a:pt x="556" y="765"/>
                  <a:pt x="556" y="765"/>
                  <a:pt x="556" y="765"/>
                </a:cubicBezTo>
                <a:cubicBezTo>
                  <a:pt x="554" y="766"/>
                  <a:pt x="554" y="766"/>
                  <a:pt x="554" y="766"/>
                </a:cubicBezTo>
                <a:cubicBezTo>
                  <a:pt x="552" y="768"/>
                  <a:pt x="552" y="768"/>
                  <a:pt x="552" y="768"/>
                </a:cubicBezTo>
                <a:cubicBezTo>
                  <a:pt x="551" y="764"/>
                  <a:pt x="550" y="763"/>
                  <a:pt x="544" y="763"/>
                </a:cubicBezTo>
                <a:cubicBezTo>
                  <a:pt x="541" y="763"/>
                  <a:pt x="541" y="763"/>
                  <a:pt x="541" y="763"/>
                </a:cubicBezTo>
                <a:cubicBezTo>
                  <a:pt x="540" y="763"/>
                  <a:pt x="540" y="763"/>
                  <a:pt x="539" y="763"/>
                </a:cubicBezTo>
                <a:cubicBezTo>
                  <a:pt x="538" y="763"/>
                  <a:pt x="537" y="763"/>
                  <a:pt x="536" y="763"/>
                </a:cubicBezTo>
                <a:cubicBezTo>
                  <a:pt x="535" y="764"/>
                  <a:pt x="535" y="764"/>
                  <a:pt x="535" y="764"/>
                </a:cubicBezTo>
                <a:cubicBezTo>
                  <a:pt x="535" y="764"/>
                  <a:pt x="535" y="764"/>
                  <a:pt x="535" y="764"/>
                </a:cubicBezTo>
                <a:cubicBezTo>
                  <a:pt x="535" y="764"/>
                  <a:pt x="535" y="764"/>
                  <a:pt x="535" y="764"/>
                </a:cubicBezTo>
                <a:cubicBezTo>
                  <a:pt x="535" y="764"/>
                  <a:pt x="535" y="764"/>
                  <a:pt x="535" y="764"/>
                </a:cubicBezTo>
                <a:cubicBezTo>
                  <a:pt x="535" y="764"/>
                  <a:pt x="535" y="764"/>
                  <a:pt x="535" y="764"/>
                </a:cubicBezTo>
                <a:cubicBezTo>
                  <a:pt x="535" y="764"/>
                  <a:pt x="535" y="764"/>
                  <a:pt x="535" y="764"/>
                </a:cubicBezTo>
                <a:cubicBezTo>
                  <a:pt x="535" y="764"/>
                  <a:pt x="535" y="764"/>
                  <a:pt x="535" y="764"/>
                </a:cubicBezTo>
                <a:cubicBezTo>
                  <a:pt x="535" y="764"/>
                  <a:pt x="535" y="764"/>
                  <a:pt x="535" y="764"/>
                </a:cubicBezTo>
                <a:cubicBezTo>
                  <a:pt x="534" y="764"/>
                  <a:pt x="534" y="764"/>
                  <a:pt x="534" y="764"/>
                </a:cubicBezTo>
                <a:cubicBezTo>
                  <a:pt x="534" y="764"/>
                  <a:pt x="534" y="764"/>
                  <a:pt x="534" y="764"/>
                </a:cubicBezTo>
                <a:cubicBezTo>
                  <a:pt x="534" y="764"/>
                  <a:pt x="534" y="764"/>
                  <a:pt x="534" y="764"/>
                </a:cubicBezTo>
                <a:cubicBezTo>
                  <a:pt x="534" y="764"/>
                  <a:pt x="534" y="764"/>
                  <a:pt x="534" y="764"/>
                </a:cubicBezTo>
                <a:cubicBezTo>
                  <a:pt x="534" y="764"/>
                  <a:pt x="534" y="764"/>
                  <a:pt x="534" y="764"/>
                </a:cubicBezTo>
                <a:cubicBezTo>
                  <a:pt x="534" y="764"/>
                  <a:pt x="534" y="764"/>
                  <a:pt x="534" y="764"/>
                </a:cubicBezTo>
                <a:cubicBezTo>
                  <a:pt x="534" y="764"/>
                  <a:pt x="534" y="764"/>
                  <a:pt x="534" y="764"/>
                </a:cubicBezTo>
                <a:cubicBezTo>
                  <a:pt x="534" y="764"/>
                  <a:pt x="534" y="764"/>
                  <a:pt x="534" y="764"/>
                </a:cubicBezTo>
                <a:cubicBezTo>
                  <a:pt x="534" y="764"/>
                  <a:pt x="534" y="764"/>
                  <a:pt x="534" y="764"/>
                </a:cubicBezTo>
                <a:cubicBezTo>
                  <a:pt x="534" y="764"/>
                  <a:pt x="534" y="764"/>
                  <a:pt x="534" y="764"/>
                </a:cubicBezTo>
                <a:cubicBezTo>
                  <a:pt x="533" y="764"/>
                  <a:pt x="533" y="764"/>
                  <a:pt x="533" y="764"/>
                </a:cubicBezTo>
                <a:cubicBezTo>
                  <a:pt x="533" y="764"/>
                  <a:pt x="533" y="764"/>
                  <a:pt x="533" y="764"/>
                </a:cubicBezTo>
                <a:cubicBezTo>
                  <a:pt x="533" y="764"/>
                  <a:pt x="533" y="764"/>
                  <a:pt x="533" y="764"/>
                </a:cubicBezTo>
                <a:cubicBezTo>
                  <a:pt x="533" y="764"/>
                  <a:pt x="533" y="764"/>
                  <a:pt x="533" y="764"/>
                </a:cubicBezTo>
                <a:cubicBezTo>
                  <a:pt x="533" y="764"/>
                  <a:pt x="533" y="764"/>
                  <a:pt x="533" y="764"/>
                </a:cubicBezTo>
                <a:cubicBezTo>
                  <a:pt x="533" y="764"/>
                  <a:pt x="533" y="764"/>
                  <a:pt x="533" y="764"/>
                </a:cubicBezTo>
                <a:cubicBezTo>
                  <a:pt x="533" y="764"/>
                  <a:pt x="533" y="764"/>
                  <a:pt x="533" y="764"/>
                </a:cubicBezTo>
                <a:cubicBezTo>
                  <a:pt x="533" y="764"/>
                  <a:pt x="533" y="764"/>
                  <a:pt x="533" y="764"/>
                </a:cubicBezTo>
                <a:cubicBezTo>
                  <a:pt x="533" y="764"/>
                  <a:pt x="533" y="764"/>
                  <a:pt x="533" y="764"/>
                </a:cubicBezTo>
                <a:cubicBezTo>
                  <a:pt x="533" y="764"/>
                  <a:pt x="533" y="764"/>
                  <a:pt x="533" y="764"/>
                </a:cubicBezTo>
                <a:cubicBezTo>
                  <a:pt x="533" y="764"/>
                  <a:pt x="533" y="764"/>
                  <a:pt x="533" y="764"/>
                </a:cubicBezTo>
                <a:cubicBezTo>
                  <a:pt x="532" y="764"/>
                  <a:pt x="531" y="765"/>
                  <a:pt x="530" y="765"/>
                </a:cubicBezTo>
                <a:cubicBezTo>
                  <a:pt x="528" y="763"/>
                  <a:pt x="528" y="763"/>
                  <a:pt x="528" y="763"/>
                </a:cubicBezTo>
                <a:cubicBezTo>
                  <a:pt x="528" y="763"/>
                  <a:pt x="528" y="763"/>
                  <a:pt x="528" y="763"/>
                </a:cubicBezTo>
                <a:cubicBezTo>
                  <a:pt x="528" y="763"/>
                  <a:pt x="528" y="763"/>
                  <a:pt x="528" y="763"/>
                </a:cubicBezTo>
                <a:cubicBezTo>
                  <a:pt x="528" y="762"/>
                  <a:pt x="528" y="762"/>
                  <a:pt x="528" y="762"/>
                </a:cubicBezTo>
                <a:cubicBezTo>
                  <a:pt x="528" y="762"/>
                  <a:pt x="528" y="762"/>
                  <a:pt x="528" y="762"/>
                </a:cubicBezTo>
                <a:cubicBezTo>
                  <a:pt x="528" y="762"/>
                  <a:pt x="528" y="762"/>
                  <a:pt x="528" y="762"/>
                </a:cubicBezTo>
                <a:cubicBezTo>
                  <a:pt x="528" y="762"/>
                  <a:pt x="528" y="762"/>
                  <a:pt x="528" y="762"/>
                </a:cubicBezTo>
                <a:cubicBezTo>
                  <a:pt x="528" y="762"/>
                  <a:pt x="528" y="762"/>
                  <a:pt x="528" y="762"/>
                </a:cubicBezTo>
                <a:cubicBezTo>
                  <a:pt x="528" y="762"/>
                  <a:pt x="528" y="762"/>
                  <a:pt x="528" y="762"/>
                </a:cubicBezTo>
                <a:cubicBezTo>
                  <a:pt x="528" y="762"/>
                  <a:pt x="528" y="762"/>
                  <a:pt x="528" y="762"/>
                </a:cubicBezTo>
                <a:cubicBezTo>
                  <a:pt x="528" y="762"/>
                  <a:pt x="528" y="762"/>
                  <a:pt x="528" y="762"/>
                </a:cubicBezTo>
                <a:cubicBezTo>
                  <a:pt x="528" y="762"/>
                  <a:pt x="528" y="762"/>
                  <a:pt x="528" y="762"/>
                </a:cubicBezTo>
                <a:cubicBezTo>
                  <a:pt x="527" y="761"/>
                  <a:pt x="527" y="761"/>
                  <a:pt x="527" y="761"/>
                </a:cubicBezTo>
                <a:cubicBezTo>
                  <a:pt x="527" y="761"/>
                  <a:pt x="527" y="761"/>
                  <a:pt x="527" y="761"/>
                </a:cubicBezTo>
                <a:cubicBezTo>
                  <a:pt x="527" y="761"/>
                  <a:pt x="527" y="761"/>
                  <a:pt x="527" y="761"/>
                </a:cubicBezTo>
                <a:cubicBezTo>
                  <a:pt x="527" y="761"/>
                  <a:pt x="527" y="761"/>
                  <a:pt x="527" y="761"/>
                </a:cubicBezTo>
                <a:cubicBezTo>
                  <a:pt x="527" y="761"/>
                  <a:pt x="527" y="761"/>
                  <a:pt x="527" y="761"/>
                </a:cubicBezTo>
                <a:cubicBezTo>
                  <a:pt x="527" y="761"/>
                  <a:pt x="527" y="761"/>
                  <a:pt x="527" y="761"/>
                </a:cubicBezTo>
                <a:cubicBezTo>
                  <a:pt x="527" y="761"/>
                  <a:pt x="527" y="761"/>
                  <a:pt x="527" y="761"/>
                </a:cubicBezTo>
                <a:cubicBezTo>
                  <a:pt x="527" y="761"/>
                  <a:pt x="527" y="761"/>
                  <a:pt x="527" y="761"/>
                </a:cubicBezTo>
                <a:cubicBezTo>
                  <a:pt x="527" y="760"/>
                  <a:pt x="527" y="760"/>
                  <a:pt x="527" y="760"/>
                </a:cubicBezTo>
                <a:cubicBezTo>
                  <a:pt x="527" y="760"/>
                  <a:pt x="527" y="760"/>
                  <a:pt x="527" y="760"/>
                </a:cubicBezTo>
                <a:cubicBezTo>
                  <a:pt x="527" y="760"/>
                  <a:pt x="527" y="760"/>
                  <a:pt x="527" y="760"/>
                </a:cubicBezTo>
                <a:cubicBezTo>
                  <a:pt x="527" y="760"/>
                  <a:pt x="527" y="760"/>
                  <a:pt x="527" y="760"/>
                </a:cubicBezTo>
                <a:cubicBezTo>
                  <a:pt x="527" y="760"/>
                  <a:pt x="527" y="760"/>
                  <a:pt x="527" y="760"/>
                </a:cubicBezTo>
                <a:cubicBezTo>
                  <a:pt x="527" y="760"/>
                  <a:pt x="527" y="760"/>
                  <a:pt x="527" y="760"/>
                </a:cubicBezTo>
                <a:cubicBezTo>
                  <a:pt x="527" y="760"/>
                  <a:pt x="527" y="760"/>
                  <a:pt x="527" y="760"/>
                </a:cubicBezTo>
                <a:cubicBezTo>
                  <a:pt x="527" y="760"/>
                  <a:pt x="527" y="760"/>
                  <a:pt x="527" y="760"/>
                </a:cubicBezTo>
                <a:cubicBezTo>
                  <a:pt x="527" y="760"/>
                  <a:pt x="527" y="760"/>
                  <a:pt x="527" y="760"/>
                </a:cubicBezTo>
                <a:cubicBezTo>
                  <a:pt x="526" y="759"/>
                  <a:pt x="526" y="759"/>
                  <a:pt x="526" y="759"/>
                </a:cubicBezTo>
                <a:cubicBezTo>
                  <a:pt x="524" y="756"/>
                  <a:pt x="524" y="756"/>
                  <a:pt x="524" y="756"/>
                </a:cubicBezTo>
                <a:cubicBezTo>
                  <a:pt x="522" y="754"/>
                  <a:pt x="522" y="754"/>
                  <a:pt x="522" y="754"/>
                </a:cubicBezTo>
                <a:cubicBezTo>
                  <a:pt x="523" y="754"/>
                  <a:pt x="523" y="754"/>
                  <a:pt x="524" y="754"/>
                </a:cubicBezTo>
                <a:cubicBezTo>
                  <a:pt x="525" y="754"/>
                  <a:pt x="525" y="754"/>
                  <a:pt x="526" y="754"/>
                </a:cubicBezTo>
                <a:cubicBezTo>
                  <a:pt x="526" y="754"/>
                  <a:pt x="526" y="753"/>
                  <a:pt x="527" y="753"/>
                </a:cubicBezTo>
                <a:cubicBezTo>
                  <a:pt x="527" y="753"/>
                  <a:pt x="527" y="753"/>
                  <a:pt x="527" y="753"/>
                </a:cubicBezTo>
                <a:cubicBezTo>
                  <a:pt x="527" y="753"/>
                  <a:pt x="527" y="753"/>
                  <a:pt x="527" y="753"/>
                </a:cubicBezTo>
                <a:cubicBezTo>
                  <a:pt x="527" y="753"/>
                  <a:pt x="527" y="753"/>
                  <a:pt x="527" y="753"/>
                </a:cubicBezTo>
                <a:cubicBezTo>
                  <a:pt x="527" y="753"/>
                  <a:pt x="527" y="753"/>
                  <a:pt x="527" y="753"/>
                </a:cubicBezTo>
                <a:cubicBezTo>
                  <a:pt x="527" y="753"/>
                  <a:pt x="527" y="753"/>
                  <a:pt x="527" y="753"/>
                </a:cubicBezTo>
                <a:cubicBezTo>
                  <a:pt x="527" y="753"/>
                  <a:pt x="527" y="753"/>
                  <a:pt x="527" y="753"/>
                </a:cubicBezTo>
                <a:cubicBezTo>
                  <a:pt x="527" y="753"/>
                  <a:pt x="527" y="753"/>
                  <a:pt x="527" y="753"/>
                </a:cubicBezTo>
                <a:cubicBezTo>
                  <a:pt x="527" y="753"/>
                  <a:pt x="527" y="753"/>
                  <a:pt x="527" y="753"/>
                </a:cubicBezTo>
                <a:cubicBezTo>
                  <a:pt x="527" y="753"/>
                  <a:pt x="527" y="753"/>
                  <a:pt x="527" y="753"/>
                </a:cubicBezTo>
                <a:cubicBezTo>
                  <a:pt x="527" y="753"/>
                  <a:pt x="527" y="753"/>
                  <a:pt x="527" y="753"/>
                </a:cubicBezTo>
                <a:cubicBezTo>
                  <a:pt x="527" y="753"/>
                  <a:pt x="527" y="753"/>
                  <a:pt x="527" y="753"/>
                </a:cubicBezTo>
                <a:cubicBezTo>
                  <a:pt x="527" y="753"/>
                  <a:pt x="527" y="753"/>
                  <a:pt x="527" y="753"/>
                </a:cubicBezTo>
                <a:cubicBezTo>
                  <a:pt x="527" y="753"/>
                  <a:pt x="527" y="753"/>
                  <a:pt x="527" y="753"/>
                </a:cubicBezTo>
                <a:cubicBezTo>
                  <a:pt x="527" y="753"/>
                  <a:pt x="527" y="753"/>
                  <a:pt x="527" y="753"/>
                </a:cubicBezTo>
                <a:cubicBezTo>
                  <a:pt x="527" y="753"/>
                  <a:pt x="527" y="753"/>
                  <a:pt x="527" y="753"/>
                </a:cubicBezTo>
                <a:cubicBezTo>
                  <a:pt x="527" y="753"/>
                  <a:pt x="527" y="753"/>
                  <a:pt x="527" y="753"/>
                </a:cubicBezTo>
                <a:cubicBezTo>
                  <a:pt x="528" y="753"/>
                  <a:pt x="528" y="753"/>
                  <a:pt x="528" y="753"/>
                </a:cubicBezTo>
                <a:cubicBezTo>
                  <a:pt x="528" y="753"/>
                  <a:pt x="528" y="753"/>
                  <a:pt x="528" y="753"/>
                </a:cubicBezTo>
                <a:cubicBezTo>
                  <a:pt x="528" y="753"/>
                  <a:pt x="528" y="753"/>
                  <a:pt x="528" y="753"/>
                </a:cubicBezTo>
                <a:cubicBezTo>
                  <a:pt x="528" y="753"/>
                  <a:pt x="528" y="753"/>
                  <a:pt x="528" y="753"/>
                </a:cubicBezTo>
                <a:cubicBezTo>
                  <a:pt x="528" y="753"/>
                  <a:pt x="528" y="753"/>
                  <a:pt x="528" y="753"/>
                </a:cubicBezTo>
                <a:cubicBezTo>
                  <a:pt x="528" y="753"/>
                  <a:pt x="528" y="753"/>
                  <a:pt x="528" y="753"/>
                </a:cubicBezTo>
                <a:cubicBezTo>
                  <a:pt x="528" y="753"/>
                  <a:pt x="528" y="753"/>
                  <a:pt x="528" y="753"/>
                </a:cubicBezTo>
                <a:cubicBezTo>
                  <a:pt x="528" y="753"/>
                  <a:pt x="528" y="753"/>
                  <a:pt x="528" y="753"/>
                </a:cubicBezTo>
                <a:cubicBezTo>
                  <a:pt x="528" y="753"/>
                  <a:pt x="528" y="753"/>
                  <a:pt x="528" y="753"/>
                </a:cubicBezTo>
                <a:cubicBezTo>
                  <a:pt x="528" y="753"/>
                  <a:pt x="528" y="753"/>
                  <a:pt x="528" y="753"/>
                </a:cubicBezTo>
                <a:cubicBezTo>
                  <a:pt x="528" y="753"/>
                  <a:pt x="528" y="753"/>
                  <a:pt x="528" y="753"/>
                </a:cubicBezTo>
                <a:cubicBezTo>
                  <a:pt x="528" y="753"/>
                  <a:pt x="528" y="753"/>
                  <a:pt x="528" y="753"/>
                </a:cubicBezTo>
                <a:cubicBezTo>
                  <a:pt x="532" y="750"/>
                  <a:pt x="531" y="746"/>
                  <a:pt x="533" y="741"/>
                </a:cubicBezTo>
                <a:cubicBezTo>
                  <a:pt x="533" y="741"/>
                  <a:pt x="533" y="741"/>
                  <a:pt x="533" y="741"/>
                </a:cubicBezTo>
                <a:cubicBezTo>
                  <a:pt x="533" y="741"/>
                  <a:pt x="533" y="741"/>
                  <a:pt x="533" y="741"/>
                </a:cubicBezTo>
                <a:cubicBezTo>
                  <a:pt x="533" y="741"/>
                  <a:pt x="533" y="741"/>
                  <a:pt x="533" y="741"/>
                </a:cubicBezTo>
                <a:cubicBezTo>
                  <a:pt x="533" y="741"/>
                  <a:pt x="533" y="741"/>
                  <a:pt x="533" y="741"/>
                </a:cubicBezTo>
                <a:cubicBezTo>
                  <a:pt x="533" y="741"/>
                  <a:pt x="533" y="741"/>
                  <a:pt x="533" y="741"/>
                </a:cubicBezTo>
                <a:cubicBezTo>
                  <a:pt x="533" y="740"/>
                  <a:pt x="533" y="740"/>
                  <a:pt x="533" y="740"/>
                </a:cubicBezTo>
                <a:cubicBezTo>
                  <a:pt x="533" y="740"/>
                  <a:pt x="533" y="740"/>
                  <a:pt x="533" y="740"/>
                </a:cubicBezTo>
                <a:cubicBezTo>
                  <a:pt x="533" y="740"/>
                  <a:pt x="533" y="740"/>
                  <a:pt x="533" y="740"/>
                </a:cubicBezTo>
                <a:cubicBezTo>
                  <a:pt x="533" y="740"/>
                  <a:pt x="533" y="740"/>
                  <a:pt x="533" y="740"/>
                </a:cubicBezTo>
                <a:cubicBezTo>
                  <a:pt x="533" y="740"/>
                  <a:pt x="533" y="740"/>
                  <a:pt x="533" y="740"/>
                </a:cubicBezTo>
                <a:cubicBezTo>
                  <a:pt x="534" y="740"/>
                  <a:pt x="534" y="740"/>
                  <a:pt x="534" y="740"/>
                </a:cubicBezTo>
                <a:cubicBezTo>
                  <a:pt x="534" y="740"/>
                  <a:pt x="534" y="740"/>
                  <a:pt x="534" y="740"/>
                </a:cubicBezTo>
                <a:cubicBezTo>
                  <a:pt x="534" y="740"/>
                  <a:pt x="534" y="740"/>
                  <a:pt x="534" y="740"/>
                </a:cubicBezTo>
                <a:cubicBezTo>
                  <a:pt x="534" y="739"/>
                  <a:pt x="534" y="739"/>
                  <a:pt x="534" y="739"/>
                </a:cubicBezTo>
                <a:cubicBezTo>
                  <a:pt x="534" y="739"/>
                  <a:pt x="534" y="739"/>
                  <a:pt x="534" y="739"/>
                </a:cubicBezTo>
                <a:cubicBezTo>
                  <a:pt x="534" y="739"/>
                  <a:pt x="534" y="739"/>
                  <a:pt x="534" y="739"/>
                </a:cubicBezTo>
                <a:cubicBezTo>
                  <a:pt x="534" y="738"/>
                  <a:pt x="534" y="738"/>
                  <a:pt x="534" y="738"/>
                </a:cubicBezTo>
                <a:cubicBezTo>
                  <a:pt x="534" y="738"/>
                  <a:pt x="534" y="738"/>
                  <a:pt x="534" y="738"/>
                </a:cubicBezTo>
                <a:cubicBezTo>
                  <a:pt x="534" y="738"/>
                  <a:pt x="534" y="738"/>
                  <a:pt x="534" y="738"/>
                </a:cubicBezTo>
                <a:cubicBezTo>
                  <a:pt x="534" y="738"/>
                  <a:pt x="534" y="738"/>
                  <a:pt x="534" y="738"/>
                </a:cubicBezTo>
                <a:cubicBezTo>
                  <a:pt x="535" y="738"/>
                  <a:pt x="535" y="738"/>
                  <a:pt x="535" y="738"/>
                </a:cubicBezTo>
                <a:cubicBezTo>
                  <a:pt x="535" y="738"/>
                  <a:pt x="535" y="738"/>
                  <a:pt x="535" y="738"/>
                </a:cubicBezTo>
                <a:cubicBezTo>
                  <a:pt x="535" y="738"/>
                  <a:pt x="535" y="738"/>
                  <a:pt x="535" y="738"/>
                </a:cubicBezTo>
                <a:cubicBezTo>
                  <a:pt x="535" y="737"/>
                  <a:pt x="535" y="737"/>
                  <a:pt x="535" y="737"/>
                </a:cubicBezTo>
                <a:cubicBezTo>
                  <a:pt x="535" y="737"/>
                  <a:pt x="535" y="737"/>
                  <a:pt x="535" y="737"/>
                </a:cubicBezTo>
                <a:cubicBezTo>
                  <a:pt x="535" y="737"/>
                  <a:pt x="535" y="737"/>
                  <a:pt x="535" y="737"/>
                </a:cubicBezTo>
                <a:cubicBezTo>
                  <a:pt x="535" y="737"/>
                  <a:pt x="535" y="737"/>
                  <a:pt x="535" y="737"/>
                </a:cubicBezTo>
                <a:cubicBezTo>
                  <a:pt x="535" y="737"/>
                  <a:pt x="535" y="737"/>
                  <a:pt x="535" y="737"/>
                </a:cubicBezTo>
                <a:cubicBezTo>
                  <a:pt x="535" y="737"/>
                  <a:pt x="535" y="737"/>
                  <a:pt x="536" y="736"/>
                </a:cubicBezTo>
                <a:cubicBezTo>
                  <a:pt x="536" y="736"/>
                  <a:pt x="536" y="736"/>
                  <a:pt x="536" y="736"/>
                </a:cubicBezTo>
                <a:cubicBezTo>
                  <a:pt x="536" y="735"/>
                  <a:pt x="536" y="735"/>
                  <a:pt x="536" y="735"/>
                </a:cubicBezTo>
                <a:cubicBezTo>
                  <a:pt x="536" y="735"/>
                  <a:pt x="536" y="735"/>
                  <a:pt x="536" y="735"/>
                </a:cubicBezTo>
                <a:cubicBezTo>
                  <a:pt x="535" y="735"/>
                  <a:pt x="535" y="735"/>
                  <a:pt x="535" y="735"/>
                </a:cubicBezTo>
                <a:cubicBezTo>
                  <a:pt x="535" y="735"/>
                  <a:pt x="535" y="735"/>
                  <a:pt x="535" y="735"/>
                </a:cubicBezTo>
                <a:cubicBezTo>
                  <a:pt x="535" y="735"/>
                  <a:pt x="535" y="735"/>
                  <a:pt x="535" y="735"/>
                </a:cubicBezTo>
                <a:cubicBezTo>
                  <a:pt x="535" y="735"/>
                  <a:pt x="535" y="735"/>
                  <a:pt x="535" y="735"/>
                </a:cubicBezTo>
                <a:cubicBezTo>
                  <a:pt x="535" y="735"/>
                  <a:pt x="535" y="735"/>
                  <a:pt x="535" y="735"/>
                </a:cubicBezTo>
                <a:cubicBezTo>
                  <a:pt x="535" y="735"/>
                  <a:pt x="535" y="735"/>
                  <a:pt x="535" y="735"/>
                </a:cubicBezTo>
                <a:cubicBezTo>
                  <a:pt x="535" y="735"/>
                  <a:pt x="535" y="735"/>
                  <a:pt x="535" y="735"/>
                </a:cubicBezTo>
                <a:cubicBezTo>
                  <a:pt x="535" y="735"/>
                  <a:pt x="535" y="735"/>
                  <a:pt x="535" y="735"/>
                </a:cubicBezTo>
                <a:cubicBezTo>
                  <a:pt x="534" y="735"/>
                  <a:pt x="534" y="735"/>
                  <a:pt x="534" y="735"/>
                </a:cubicBezTo>
                <a:cubicBezTo>
                  <a:pt x="534" y="735"/>
                  <a:pt x="534" y="735"/>
                  <a:pt x="534" y="735"/>
                </a:cubicBezTo>
                <a:cubicBezTo>
                  <a:pt x="534" y="735"/>
                  <a:pt x="534" y="735"/>
                  <a:pt x="534" y="735"/>
                </a:cubicBezTo>
                <a:cubicBezTo>
                  <a:pt x="534" y="735"/>
                  <a:pt x="534" y="735"/>
                  <a:pt x="534" y="735"/>
                </a:cubicBezTo>
                <a:cubicBezTo>
                  <a:pt x="534" y="735"/>
                  <a:pt x="534" y="735"/>
                  <a:pt x="534" y="735"/>
                </a:cubicBezTo>
                <a:cubicBezTo>
                  <a:pt x="534" y="735"/>
                  <a:pt x="534" y="735"/>
                  <a:pt x="534" y="735"/>
                </a:cubicBezTo>
                <a:cubicBezTo>
                  <a:pt x="534" y="735"/>
                  <a:pt x="534" y="735"/>
                  <a:pt x="534" y="735"/>
                </a:cubicBezTo>
                <a:cubicBezTo>
                  <a:pt x="534" y="735"/>
                  <a:pt x="534" y="735"/>
                  <a:pt x="534" y="735"/>
                </a:cubicBezTo>
                <a:cubicBezTo>
                  <a:pt x="534" y="735"/>
                  <a:pt x="534" y="735"/>
                  <a:pt x="534" y="735"/>
                </a:cubicBezTo>
                <a:cubicBezTo>
                  <a:pt x="534" y="735"/>
                  <a:pt x="534" y="735"/>
                  <a:pt x="534" y="735"/>
                </a:cubicBezTo>
                <a:cubicBezTo>
                  <a:pt x="533" y="735"/>
                  <a:pt x="533" y="735"/>
                  <a:pt x="533" y="735"/>
                </a:cubicBezTo>
                <a:cubicBezTo>
                  <a:pt x="533" y="735"/>
                  <a:pt x="533" y="735"/>
                  <a:pt x="533" y="735"/>
                </a:cubicBezTo>
                <a:cubicBezTo>
                  <a:pt x="533" y="735"/>
                  <a:pt x="533" y="735"/>
                  <a:pt x="533" y="735"/>
                </a:cubicBezTo>
                <a:cubicBezTo>
                  <a:pt x="533" y="735"/>
                  <a:pt x="533" y="735"/>
                  <a:pt x="533" y="735"/>
                </a:cubicBezTo>
                <a:cubicBezTo>
                  <a:pt x="533" y="735"/>
                  <a:pt x="533" y="735"/>
                  <a:pt x="533" y="735"/>
                </a:cubicBezTo>
                <a:cubicBezTo>
                  <a:pt x="533" y="735"/>
                  <a:pt x="533" y="735"/>
                  <a:pt x="533" y="735"/>
                </a:cubicBezTo>
                <a:cubicBezTo>
                  <a:pt x="533" y="735"/>
                  <a:pt x="533" y="735"/>
                  <a:pt x="533" y="735"/>
                </a:cubicBezTo>
                <a:cubicBezTo>
                  <a:pt x="533" y="735"/>
                  <a:pt x="533" y="735"/>
                  <a:pt x="533" y="735"/>
                </a:cubicBezTo>
                <a:cubicBezTo>
                  <a:pt x="533" y="735"/>
                  <a:pt x="533" y="735"/>
                  <a:pt x="533" y="735"/>
                </a:cubicBezTo>
                <a:cubicBezTo>
                  <a:pt x="533" y="735"/>
                  <a:pt x="533" y="735"/>
                  <a:pt x="533" y="735"/>
                </a:cubicBezTo>
                <a:cubicBezTo>
                  <a:pt x="533" y="735"/>
                  <a:pt x="533" y="735"/>
                  <a:pt x="533" y="735"/>
                </a:cubicBezTo>
                <a:cubicBezTo>
                  <a:pt x="528" y="735"/>
                  <a:pt x="528" y="735"/>
                  <a:pt x="528" y="735"/>
                </a:cubicBezTo>
                <a:cubicBezTo>
                  <a:pt x="528" y="735"/>
                  <a:pt x="528" y="735"/>
                  <a:pt x="528" y="735"/>
                </a:cubicBezTo>
                <a:cubicBezTo>
                  <a:pt x="528" y="735"/>
                  <a:pt x="528" y="735"/>
                  <a:pt x="528" y="735"/>
                </a:cubicBezTo>
                <a:cubicBezTo>
                  <a:pt x="528" y="735"/>
                  <a:pt x="528" y="735"/>
                  <a:pt x="528" y="735"/>
                </a:cubicBezTo>
                <a:cubicBezTo>
                  <a:pt x="528" y="735"/>
                  <a:pt x="528" y="735"/>
                  <a:pt x="528" y="735"/>
                </a:cubicBezTo>
                <a:cubicBezTo>
                  <a:pt x="528" y="735"/>
                  <a:pt x="528" y="735"/>
                  <a:pt x="528" y="735"/>
                </a:cubicBezTo>
                <a:cubicBezTo>
                  <a:pt x="528" y="735"/>
                  <a:pt x="528" y="735"/>
                  <a:pt x="528" y="735"/>
                </a:cubicBezTo>
                <a:cubicBezTo>
                  <a:pt x="528" y="735"/>
                  <a:pt x="528" y="735"/>
                  <a:pt x="528" y="735"/>
                </a:cubicBezTo>
                <a:cubicBezTo>
                  <a:pt x="528" y="735"/>
                  <a:pt x="528" y="735"/>
                  <a:pt x="528" y="735"/>
                </a:cubicBezTo>
                <a:cubicBezTo>
                  <a:pt x="528" y="735"/>
                  <a:pt x="528" y="735"/>
                  <a:pt x="528" y="735"/>
                </a:cubicBezTo>
                <a:cubicBezTo>
                  <a:pt x="528" y="735"/>
                  <a:pt x="528" y="735"/>
                  <a:pt x="528" y="735"/>
                </a:cubicBezTo>
                <a:cubicBezTo>
                  <a:pt x="528" y="735"/>
                  <a:pt x="528" y="735"/>
                  <a:pt x="528" y="735"/>
                </a:cubicBezTo>
                <a:cubicBezTo>
                  <a:pt x="527" y="735"/>
                  <a:pt x="527" y="735"/>
                  <a:pt x="527" y="735"/>
                </a:cubicBezTo>
                <a:cubicBezTo>
                  <a:pt x="527" y="735"/>
                  <a:pt x="527" y="735"/>
                  <a:pt x="527" y="735"/>
                </a:cubicBezTo>
                <a:cubicBezTo>
                  <a:pt x="527" y="735"/>
                  <a:pt x="527" y="735"/>
                  <a:pt x="527" y="735"/>
                </a:cubicBezTo>
                <a:cubicBezTo>
                  <a:pt x="527" y="735"/>
                  <a:pt x="527" y="735"/>
                  <a:pt x="527" y="735"/>
                </a:cubicBezTo>
                <a:cubicBezTo>
                  <a:pt x="527" y="735"/>
                  <a:pt x="527" y="735"/>
                  <a:pt x="527" y="735"/>
                </a:cubicBezTo>
                <a:cubicBezTo>
                  <a:pt x="527" y="735"/>
                  <a:pt x="527" y="735"/>
                  <a:pt x="527" y="735"/>
                </a:cubicBezTo>
                <a:cubicBezTo>
                  <a:pt x="527" y="735"/>
                  <a:pt x="527" y="735"/>
                  <a:pt x="527" y="735"/>
                </a:cubicBezTo>
                <a:cubicBezTo>
                  <a:pt x="527" y="735"/>
                  <a:pt x="527" y="735"/>
                  <a:pt x="527" y="735"/>
                </a:cubicBezTo>
                <a:cubicBezTo>
                  <a:pt x="527" y="735"/>
                  <a:pt x="527" y="735"/>
                  <a:pt x="527" y="735"/>
                </a:cubicBezTo>
                <a:cubicBezTo>
                  <a:pt x="527" y="735"/>
                  <a:pt x="527" y="735"/>
                  <a:pt x="527" y="735"/>
                </a:cubicBezTo>
                <a:cubicBezTo>
                  <a:pt x="527" y="735"/>
                  <a:pt x="527" y="735"/>
                  <a:pt x="527" y="735"/>
                </a:cubicBezTo>
                <a:cubicBezTo>
                  <a:pt x="527" y="735"/>
                  <a:pt x="527" y="735"/>
                  <a:pt x="527" y="735"/>
                </a:cubicBezTo>
                <a:cubicBezTo>
                  <a:pt x="527" y="735"/>
                  <a:pt x="527" y="735"/>
                  <a:pt x="527" y="735"/>
                </a:cubicBezTo>
                <a:cubicBezTo>
                  <a:pt x="527" y="735"/>
                  <a:pt x="527" y="735"/>
                  <a:pt x="527" y="735"/>
                </a:cubicBezTo>
                <a:cubicBezTo>
                  <a:pt x="527" y="735"/>
                  <a:pt x="527" y="735"/>
                  <a:pt x="527" y="735"/>
                </a:cubicBezTo>
                <a:cubicBezTo>
                  <a:pt x="527" y="735"/>
                  <a:pt x="527" y="735"/>
                  <a:pt x="527" y="735"/>
                </a:cubicBezTo>
                <a:cubicBezTo>
                  <a:pt x="527" y="735"/>
                  <a:pt x="527" y="735"/>
                  <a:pt x="527" y="735"/>
                </a:cubicBezTo>
                <a:cubicBezTo>
                  <a:pt x="526" y="735"/>
                  <a:pt x="526" y="735"/>
                  <a:pt x="526" y="735"/>
                </a:cubicBezTo>
                <a:cubicBezTo>
                  <a:pt x="524" y="735"/>
                  <a:pt x="524" y="735"/>
                  <a:pt x="524" y="735"/>
                </a:cubicBezTo>
                <a:cubicBezTo>
                  <a:pt x="522" y="735"/>
                  <a:pt x="522" y="735"/>
                  <a:pt x="522" y="735"/>
                </a:cubicBezTo>
                <a:cubicBezTo>
                  <a:pt x="519" y="734"/>
                  <a:pt x="519" y="734"/>
                  <a:pt x="519" y="734"/>
                </a:cubicBezTo>
                <a:cubicBezTo>
                  <a:pt x="516" y="734"/>
                  <a:pt x="516" y="734"/>
                  <a:pt x="516" y="734"/>
                </a:cubicBezTo>
                <a:cubicBezTo>
                  <a:pt x="515" y="734"/>
                  <a:pt x="515" y="734"/>
                  <a:pt x="515" y="734"/>
                </a:cubicBezTo>
                <a:cubicBezTo>
                  <a:pt x="513" y="741"/>
                  <a:pt x="513" y="741"/>
                  <a:pt x="513" y="741"/>
                </a:cubicBezTo>
                <a:cubicBezTo>
                  <a:pt x="511" y="749"/>
                  <a:pt x="511" y="749"/>
                  <a:pt x="511" y="749"/>
                </a:cubicBezTo>
                <a:cubicBezTo>
                  <a:pt x="508" y="749"/>
                  <a:pt x="508" y="749"/>
                  <a:pt x="508" y="749"/>
                </a:cubicBezTo>
                <a:cubicBezTo>
                  <a:pt x="506" y="749"/>
                  <a:pt x="506" y="749"/>
                  <a:pt x="506" y="749"/>
                </a:cubicBezTo>
                <a:cubicBezTo>
                  <a:pt x="499" y="749"/>
                  <a:pt x="499" y="749"/>
                  <a:pt x="499" y="749"/>
                </a:cubicBezTo>
                <a:cubicBezTo>
                  <a:pt x="496" y="749"/>
                  <a:pt x="496" y="749"/>
                  <a:pt x="496" y="749"/>
                </a:cubicBezTo>
                <a:cubicBezTo>
                  <a:pt x="490" y="750"/>
                  <a:pt x="490" y="750"/>
                  <a:pt x="490" y="750"/>
                </a:cubicBezTo>
                <a:cubicBezTo>
                  <a:pt x="488" y="750"/>
                  <a:pt x="488" y="750"/>
                  <a:pt x="488" y="750"/>
                </a:cubicBezTo>
                <a:cubicBezTo>
                  <a:pt x="486" y="750"/>
                  <a:pt x="486" y="750"/>
                  <a:pt x="486" y="750"/>
                </a:cubicBezTo>
                <a:cubicBezTo>
                  <a:pt x="485" y="748"/>
                  <a:pt x="482" y="743"/>
                  <a:pt x="480" y="738"/>
                </a:cubicBezTo>
                <a:cubicBezTo>
                  <a:pt x="479" y="736"/>
                  <a:pt x="478" y="734"/>
                  <a:pt x="477" y="733"/>
                </a:cubicBezTo>
                <a:cubicBezTo>
                  <a:pt x="476" y="729"/>
                  <a:pt x="475" y="727"/>
                  <a:pt x="474" y="725"/>
                </a:cubicBezTo>
                <a:cubicBezTo>
                  <a:pt x="473" y="721"/>
                  <a:pt x="476" y="719"/>
                  <a:pt x="477" y="715"/>
                </a:cubicBezTo>
                <a:cubicBezTo>
                  <a:pt x="477" y="714"/>
                  <a:pt x="477" y="714"/>
                  <a:pt x="477" y="714"/>
                </a:cubicBezTo>
                <a:cubicBezTo>
                  <a:pt x="477" y="712"/>
                  <a:pt x="477" y="711"/>
                  <a:pt x="477" y="710"/>
                </a:cubicBezTo>
                <a:cubicBezTo>
                  <a:pt x="477" y="708"/>
                  <a:pt x="476" y="706"/>
                  <a:pt x="476" y="703"/>
                </a:cubicBezTo>
                <a:cubicBezTo>
                  <a:pt x="476" y="697"/>
                  <a:pt x="477" y="703"/>
                  <a:pt x="474" y="698"/>
                </a:cubicBezTo>
                <a:cubicBezTo>
                  <a:pt x="477" y="697"/>
                  <a:pt x="477" y="697"/>
                  <a:pt x="477" y="697"/>
                </a:cubicBezTo>
                <a:cubicBezTo>
                  <a:pt x="480" y="696"/>
                  <a:pt x="480" y="696"/>
                  <a:pt x="480" y="696"/>
                </a:cubicBezTo>
                <a:cubicBezTo>
                  <a:pt x="488" y="692"/>
                  <a:pt x="488" y="692"/>
                  <a:pt x="488" y="692"/>
                </a:cubicBezTo>
                <a:cubicBezTo>
                  <a:pt x="490" y="691"/>
                  <a:pt x="490" y="691"/>
                  <a:pt x="490" y="691"/>
                </a:cubicBezTo>
                <a:cubicBezTo>
                  <a:pt x="495" y="689"/>
                  <a:pt x="495" y="689"/>
                  <a:pt x="495" y="689"/>
                </a:cubicBezTo>
                <a:cubicBezTo>
                  <a:pt x="496" y="689"/>
                  <a:pt x="496" y="689"/>
                  <a:pt x="496" y="689"/>
                </a:cubicBezTo>
                <a:cubicBezTo>
                  <a:pt x="499" y="688"/>
                  <a:pt x="499" y="688"/>
                  <a:pt x="499" y="688"/>
                </a:cubicBezTo>
                <a:cubicBezTo>
                  <a:pt x="506" y="687"/>
                  <a:pt x="506" y="687"/>
                  <a:pt x="506" y="687"/>
                </a:cubicBezTo>
                <a:cubicBezTo>
                  <a:pt x="508" y="687"/>
                  <a:pt x="508" y="687"/>
                  <a:pt x="508" y="687"/>
                </a:cubicBezTo>
                <a:cubicBezTo>
                  <a:pt x="509" y="687"/>
                  <a:pt x="509" y="687"/>
                  <a:pt x="509" y="687"/>
                </a:cubicBezTo>
                <a:cubicBezTo>
                  <a:pt x="513" y="691"/>
                  <a:pt x="513" y="691"/>
                  <a:pt x="513" y="691"/>
                </a:cubicBezTo>
                <a:cubicBezTo>
                  <a:pt x="516" y="693"/>
                  <a:pt x="516" y="693"/>
                  <a:pt x="516" y="693"/>
                </a:cubicBezTo>
                <a:cubicBezTo>
                  <a:pt x="516" y="688"/>
                  <a:pt x="516" y="688"/>
                  <a:pt x="516" y="688"/>
                </a:cubicBezTo>
                <a:cubicBezTo>
                  <a:pt x="516" y="688"/>
                  <a:pt x="516" y="688"/>
                  <a:pt x="516" y="688"/>
                </a:cubicBezTo>
                <a:cubicBezTo>
                  <a:pt x="519" y="688"/>
                  <a:pt x="519" y="688"/>
                  <a:pt x="519" y="688"/>
                </a:cubicBezTo>
                <a:cubicBezTo>
                  <a:pt x="521" y="688"/>
                  <a:pt x="521" y="688"/>
                  <a:pt x="521" y="688"/>
                </a:cubicBezTo>
                <a:cubicBezTo>
                  <a:pt x="519" y="684"/>
                  <a:pt x="519" y="684"/>
                  <a:pt x="519" y="684"/>
                </a:cubicBezTo>
                <a:cubicBezTo>
                  <a:pt x="519" y="683"/>
                  <a:pt x="519" y="683"/>
                  <a:pt x="519" y="683"/>
                </a:cubicBezTo>
                <a:cubicBezTo>
                  <a:pt x="519" y="683"/>
                  <a:pt x="519" y="683"/>
                  <a:pt x="519" y="683"/>
                </a:cubicBezTo>
                <a:cubicBezTo>
                  <a:pt x="521" y="682"/>
                  <a:pt x="521" y="682"/>
                  <a:pt x="521" y="682"/>
                </a:cubicBezTo>
                <a:cubicBezTo>
                  <a:pt x="521" y="682"/>
                  <a:pt x="522" y="683"/>
                  <a:pt x="522" y="684"/>
                </a:cubicBezTo>
                <a:cubicBezTo>
                  <a:pt x="522" y="684"/>
                  <a:pt x="522" y="684"/>
                  <a:pt x="522" y="684"/>
                </a:cubicBezTo>
                <a:cubicBezTo>
                  <a:pt x="522" y="684"/>
                  <a:pt x="523" y="684"/>
                  <a:pt x="524" y="684"/>
                </a:cubicBezTo>
                <a:cubicBezTo>
                  <a:pt x="524" y="685"/>
                  <a:pt x="524" y="685"/>
                  <a:pt x="524" y="685"/>
                </a:cubicBezTo>
                <a:cubicBezTo>
                  <a:pt x="524" y="685"/>
                  <a:pt x="525" y="685"/>
                  <a:pt x="526" y="685"/>
                </a:cubicBezTo>
                <a:cubicBezTo>
                  <a:pt x="527" y="684"/>
                  <a:pt x="527" y="684"/>
                  <a:pt x="527" y="684"/>
                </a:cubicBezTo>
                <a:cubicBezTo>
                  <a:pt x="527" y="684"/>
                  <a:pt x="527" y="684"/>
                  <a:pt x="527" y="684"/>
                </a:cubicBezTo>
                <a:cubicBezTo>
                  <a:pt x="527" y="684"/>
                  <a:pt x="527" y="684"/>
                  <a:pt x="527" y="684"/>
                </a:cubicBezTo>
                <a:cubicBezTo>
                  <a:pt x="527" y="684"/>
                  <a:pt x="527" y="684"/>
                  <a:pt x="527" y="684"/>
                </a:cubicBezTo>
                <a:cubicBezTo>
                  <a:pt x="527" y="684"/>
                  <a:pt x="527" y="684"/>
                  <a:pt x="527" y="684"/>
                </a:cubicBezTo>
                <a:cubicBezTo>
                  <a:pt x="527" y="684"/>
                  <a:pt x="527" y="684"/>
                  <a:pt x="527" y="684"/>
                </a:cubicBezTo>
                <a:cubicBezTo>
                  <a:pt x="527" y="684"/>
                  <a:pt x="527" y="684"/>
                  <a:pt x="527" y="684"/>
                </a:cubicBezTo>
                <a:cubicBezTo>
                  <a:pt x="527" y="684"/>
                  <a:pt x="527" y="684"/>
                  <a:pt x="527" y="684"/>
                </a:cubicBezTo>
                <a:cubicBezTo>
                  <a:pt x="527" y="684"/>
                  <a:pt x="527" y="684"/>
                  <a:pt x="527" y="684"/>
                </a:cubicBezTo>
                <a:cubicBezTo>
                  <a:pt x="527" y="684"/>
                  <a:pt x="527" y="684"/>
                  <a:pt x="527" y="684"/>
                </a:cubicBezTo>
                <a:cubicBezTo>
                  <a:pt x="527" y="684"/>
                  <a:pt x="527" y="684"/>
                  <a:pt x="527" y="684"/>
                </a:cubicBezTo>
                <a:cubicBezTo>
                  <a:pt x="527" y="684"/>
                  <a:pt x="527" y="684"/>
                  <a:pt x="527" y="684"/>
                </a:cubicBezTo>
                <a:cubicBezTo>
                  <a:pt x="527" y="684"/>
                  <a:pt x="527" y="684"/>
                  <a:pt x="527" y="684"/>
                </a:cubicBezTo>
                <a:cubicBezTo>
                  <a:pt x="527" y="684"/>
                  <a:pt x="527" y="684"/>
                  <a:pt x="527" y="684"/>
                </a:cubicBezTo>
                <a:cubicBezTo>
                  <a:pt x="527" y="684"/>
                  <a:pt x="527" y="684"/>
                  <a:pt x="527" y="684"/>
                </a:cubicBezTo>
                <a:cubicBezTo>
                  <a:pt x="527" y="684"/>
                  <a:pt x="527" y="684"/>
                  <a:pt x="527" y="684"/>
                </a:cubicBezTo>
                <a:cubicBezTo>
                  <a:pt x="527" y="684"/>
                  <a:pt x="527" y="684"/>
                  <a:pt x="527" y="684"/>
                </a:cubicBezTo>
                <a:cubicBezTo>
                  <a:pt x="527" y="684"/>
                  <a:pt x="527" y="684"/>
                  <a:pt x="527" y="684"/>
                </a:cubicBezTo>
                <a:cubicBezTo>
                  <a:pt x="528" y="684"/>
                  <a:pt x="528" y="684"/>
                  <a:pt x="528" y="684"/>
                </a:cubicBezTo>
                <a:cubicBezTo>
                  <a:pt x="528" y="684"/>
                  <a:pt x="528" y="684"/>
                  <a:pt x="528" y="684"/>
                </a:cubicBezTo>
                <a:cubicBezTo>
                  <a:pt x="528" y="684"/>
                  <a:pt x="528" y="684"/>
                  <a:pt x="528" y="684"/>
                </a:cubicBezTo>
                <a:cubicBezTo>
                  <a:pt x="528" y="684"/>
                  <a:pt x="528" y="684"/>
                  <a:pt x="528" y="684"/>
                </a:cubicBezTo>
                <a:cubicBezTo>
                  <a:pt x="528" y="684"/>
                  <a:pt x="528" y="684"/>
                  <a:pt x="528" y="684"/>
                </a:cubicBezTo>
                <a:cubicBezTo>
                  <a:pt x="528" y="684"/>
                  <a:pt x="528" y="684"/>
                  <a:pt x="528" y="684"/>
                </a:cubicBezTo>
                <a:cubicBezTo>
                  <a:pt x="528" y="684"/>
                  <a:pt x="528" y="684"/>
                  <a:pt x="528" y="684"/>
                </a:cubicBezTo>
                <a:cubicBezTo>
                  <a:pt x="528" y="684"/>
                  <a:pt x="528" y="684"/>
                  <a:pt x="528" y="684"/>
                </a:cubicBezTo>
                <a:cubicBezTo>
                  <a:pt x="528" y="684"/>
                  <a:pt x="528" y="684"/>
                  <a:pt x="528" y="684"/>
                </a:cubicBezTo>
                <a:cubicBezTo>
                  <a:pt x="528" y="684"/>
                  <a:pt x="528" y="684"/>
                  <a:pt x="528" y="684"/>
                </a:cubicBezTo>
                <a:cubicBezTo>
                  <a:pt x="528" y="684"/>
                  <a:pt x="528" y="684"/>
                  <a:pt x="528" y="684"/>
                </a:cubicBezTo>
                <a:cubicBezTo>
                  <a:pt x="528" y="684"/>
                  <a:pt x="528" y="684"/>
                  <a:pt x="528" y="684"/>
                </a:cubicBezTo>
                <a:cubicBezTo>
                  <a:pt x="530" y="684"/>
                  <a:pt x="532" y="684"/>
                  <a:pt x="533" y="684"/>
                </a:cubicBezTo>
                <a:cubicBezTo>
                  <a:pt x="533" y="684"/>
                  <a:pt x="533" y="684"/>
                  <a:pt x="533" y="684"/>
                </a:cubicBezTo>
                <a:cubicBezTo>
                  <a:pt x="533" y="684"/>
                  <a:pt x="533" y="684"/>
                  <a:pt x="533" y="684"/>
                </a:cubicBezTo>
                <a:cubicBezTo>
                  <a:pt x="533" y="684"/>
                  <a:pt x="533" y="684"/>
                  <a:pt x="533" y="684"/>
                </a:cubicBezTo>
                <a:cubicBezTo>
                  <a:pt x="533" y="684"/>
                  <a:pt x="533" y="684"/>
                  <a:pt x="533" y="684"/>
                </a:cubicBezTo>
                <a:cubicBezTo>
                  <a:pt x="533" y="684"/>
                  <a:pt x="533" y="684"/>
                  <a:pt x="533" y="684"/>
                </a:cubicBezTo>
                <a:cubicBezTo>
                  <a:pt x="533" y="684"/>
                  <a:pt x="533" y="684"/>
                  <a:pt x="533" y="684"/>
                </a:cubicBezTo>
                <a:cubicBezTo>
                  <a:pt x="533" y="684"/>
                  <a:pt x="533" y="684"/>
                  <a:pt x="533" y="684"/>
                </a:cubicBezTo>
                <a:cubicBezTo>
                  <a:pt x="533" y="684"/>
                  <a:pt x="533" y="684"/>
                  <a:pt x="533" y="684"/>
                </a:cubicBezTo>
                <a:cubicBezTo>
                  <a:pt x="533" y="684"/>
                  <a:pt x="533" y="684"/>
                  <a:pt x="533" y="684"/>
                </a:cubicBezTo>
                <a:cubicBezTo>
                  <a:pt x="533" y="684"/>
                  <a:pt x="533" y="684"/>
                  <a:pt x="533" y="684"/>
                </a:cubicBezTo>
                <a:cubicBezTo>
                  <a:pt x="534" y="684"/>
                  <a:pt x="534" y="684"/>
                  <a:pt x="534" y="684"/>
                </a:cubicBezTo>
                <a:cubicBezTo>
                  <a:pt x="534" y="684"/>
                  <a:pt x="534" y="684"/>
                  <a:pt x="534" y="684"/>
                </a:cubicBezTo>
                <a:cubicBezTo>
                  <a:pt x="534" y="684"/>
                  <a:pt x="534" y="684"/>
                  <a:pt x="534" y="684"/>
                </a:cubicBezTo>
                <a:cubicBezTo>
                  <a:pt x="534" y="684"/>
                  <a:pt x="534" y="684"/>
                  <a:pt x="534" y="684"/>
                </a:cubicBezTo>
                <a:cubicBezTo>
                  <a:pt x="534" y="684"/>
                  <a:pt x="534" y="684"/>
                  <a:pt x="534" y="684"/>
                </a:cubicBezTo>
                <a:cubicBezTo>
                  <a:pt x="534" y="684"/>
                  <a:pt x="534" y="684"/>
                  <a:pt x="534" y="684"/>
                </a:cubicBezTo>
                <a:cubicBezTo>
                  <a:pt x="534" y="684"/>
                  <a:pt x="534" y="684"/>
                  <a:pt x="534" y="684"/>
                </a:cubicBezTo>
                <a:cubicBezTo>
                  <a:pt x="534" y="684"/>
                  <a:pt x="534" y="684"/>
                  <a:pt x="534" y="684"/>
                </a:cubicBezTo>
                <a:cubicBezTo>
                  <a:pt x="534" y="684"/>
                  <a:pt x="534" y="684"/>
                  <a:pt x="534" y="684"/>
                </a:cubicBezTo>
                <a:cubicBezTo>
                  <a:pt x="534" y="684"/>
                  <a:pt x="534" y="684"/>
                  <a:pt x="534" y="684"/>
                </a:cubicBezTo>
                <a:cubicBezTo>
                  <a:pt x="534" y="684"/>
                  <a:pt x="534" y="684"/>
                  <a:pt x="534" y="684"/>
                </a:cubicBezTo>
                <a:cubicBezTo>
                  <a:pt x="535" y="684"/>
                  <a:pt x="535" y="684"/>
                  <a:pt x="535" y="684"/>
                </a:cubicBezTo>
                <a:cubicBezTo>
                  <a:pt x="535" y="684"/>
                  <a:pt x="535" y="684"/>
                  <a:pt x="535" y="684"/>
                </a:cubicBezTo>
                <a:cubicBezTo>
                  <a:pt x="535" y="684"/>
                  <a:pt x="535" y="684"/>
                  <a:pt x="535" y="684"/>
                </a:cubicBezTo>
                <a:cubicBezTo>
                  <a:pt x="535" y="684"/>
                  <a:pt x="535" y="684"/>
                  <a:pt x="535" y="684"/>
                </a:cubicBezTo>
                <a:cubicBezTo>
                  <a:pt x="535" y="684"/>
                  <a:pt x="535" y="684"/>
                  <a:pt x="535" y="684"/>
                </a:cubicBezTo>
                <a:cubicBezTo>
                  <a:pt x="535" y="684"/>
                  <a:pt x="535" y="684"/>
                  <a:pt x="535" y="684"/>
                </a:cubicBezTo>
                <a:cubicBezTo>
                  <a:pt x="535" y="684"/>
                  <a:pt x="535" y="684"/>
                  <a:pt x="535" y="684"/>
                </a:cubicBezTo>
                <a:cubicBezTo>
                  <a:pt x="535" y="684"/>
                  <a:pt x="535" y="684"/>
                  <a:pt x="535" y="684"/>
                </a:cubicBezTo>
                <a:cubicBezTo>
                  <a:pt x="536" y="685"/>
                  <a:pt x="536" y="685"/>
                  <a:pt x="536" y="685"/>
                </a:cubicBezTo>
                <a:cubicBezTo>
                  <a:pt x="537" y="685"/>
                  <a:pt x="538" y="685"/>
                  <a:pt x="539" y="685"/>
                </a:cubicBezTo>
                <a:cubicBezTo>
                  <a:pt x="545" y="687"/>
                  <a:pt x="538" y="689"/>
                  <a:pt x="552" y="685"/>
                </a:cubicBezTo>
                <a:cubicBezTo>
                  <a:pt x="553" y="687"/>
                  <a:pt x="554" y="690"/>
                  <a:pt x="554" y="693"/>
                </a:cubicBezTo>
                <a:cubicBezTo>
                  <a:pt x="555" y="695"/>
                  <a:pt x="556" y="697"/>
                  <a:pt x="558" y="700"/>
                </a:cubicBezTo>
                <a:cubicBezTo>
                  <a:pt x="558" y="700"/>
                  <a:pt x="558" y="701"/>
                  <a:pt x="559" y="702"/>
                </a:cubicBezTo>
                <a:cubicBezTo>
                  <a:pt x="561" y="707"/>
                  <a:pt x="565" y="712"/>
                  <a:pt x="568" y="714"/>
                </a:cubicBezTo>
                <a:cubicBezTo>
                  <a:pt x="566" y="715"/>
                  <a:pt x="566" y="715"/>
                  <a:pt x="566" y="715"/>
                </a:cubicBezTo>
                <a:cubicBezTo>
                  <a:pt x="570" y="720"/>
                  <a:pt x="570" y="720"/>
                  <a:pt x="570" y="720"/>
                </a:cubicBezTo>
                <a:cubicBezTo>
                  <a:pt x="565" y="717"/>
                  <a:pt x="565" y="717"/>
                  <a:pt x="565" y="717"/>
                </a:cubicBezTo>
                <a:cubicBezTo>
                  <a:pt x="559" y="718"/>
                  <a:pt x="559" y="718"/>
                  <a:pt x="559" y="718"/>
                </a:cubicBezTo>
                <a:cubicBezTo>
                  <a:pt x="558" y="718"/>
                  <a:pt x="558" y="718"/>
                  <a:pt x="558" y="718"/>
                </a:cubicBezTo>
                <a:cubicBezTo>
                  <a:pt x="557" y="718"/>
                  <a:pt x="557" y="718"/>
                  <a:pt x="557" y="718"/>
                </a:cubicBezTo>
                <a:cubicBezTo>
                  <a:pt x="558" y="718"/>
                  <a:pt x="558" y="718"/>
                  <a:pt x="558" y="718"/>
                </a:cubicBezTo>
                <a:cubicBezTo>
                  <a:pt x="559" y="719"/>
                  <a:pt x="559" y="719"/>
                  <a:pt x="559" y="719"/>
                </a:cubicBezTo>
                <a:cubicBezTo>
                  <a:pt x="559" y="719"/>
                  <a:pt x="559" y="719"/>
                  <a:pt x="559" y="719"/>
                </a:cubicBezTo>
                <a:cubicBezTo>
                  <a:pt x="567" y="723"/>
                  <a:pt x="567" y="723"/>
                  <a:pt x="567" y="723"/>
                </a:cubicBezTo>
                <a:cubicBezTo>
                  <a:pt x="559" y="723"/>
                  <a:pt x="559" y="723"/>
                  <a:pt x="559" y="723"/>
                </a:cubicBezTo>
                <a:cubicBezTo>
                  <a:pt x="558" y="723"/>
                  <a:pt x="558" y="723"/>
                  <a:pt x="558" y="723"/>
                </a:cubicBezTo>
                <a:cubicBezTo>
                  <a:pt x="554" y="723"/>
                  <a:pt x="554" y="723"/>
                  <a:pt x="554" y="723"/>
                </a:cubicBezTo>
                <a:cubicBezTo>
                  <a:pt x="554" y="723"/>
                  <a:pt x="554" y="723"/>
                  <a:pt x="554" y="723"/>
                </a:cubicBezTo>
                <a:cubicBezTo>
                  <a:pt x="547" y="730"/>
                  <a:pt x="547" y="730"/>
                  <a:pt x="547" y="730"/>
                </a:cubicBezTo>
                <a:cubicBezTo>
                  <a:pt x="545" y="729"/>
                  <a:pt x="545" y="729"/>
                  <a:pt x="545" y="729"/>
                </a:cubicBezTo>
                <a:cubicBezTo>
                  <a:pt x="553" y="733"/>
                  <a:pt x="553" y="733"/>
                  <a:pt x="553" y="733"/>
                </a:cubicBezTo>
                <a:cubicBezTo>
                  <a:pt x="552" y="731"/>
                  <a:pt x="552" y="731"/>
                  <a:pt x="552" y="731"/>
                </a:cubicBezTo>
                <a:cubicBezTo>
                  <a:pt x="554" y="730"/>
                  <a:pt x="554" y="730"/>
                  <a:pt x="554" y="730"/>
                </a:cubicBezTo>
                <a:cubicBezTo>
                  <a:pt x="558" y="728"/>
                  <a:pt x="558" y="728"/>
                  <a:pt x="558" y="728"/>
                </a:cubicBezTo>
                <a:cubicBezTo>
                  <a:pt x="559" y="728"/>
                  <a:pt x="559" y="728"/>
                  <a:pt x="559" y="728"/>
                </a:cubicBezTo>
                <a:cubicBezTo>
                  <a:pt x="560" y="727"/>
                  <a:pt x="560" y="727"/>
                  <a:pt x="560" y="727"/>
                </a:cubicBezTo>
                <a:cubicBezTo>
                  <a:pt x="572" y="729"/>
                  <a:pt x="572" y="729"/>
                  <a:pt x="572" y="729"/>
                </a:cubicBezTo>
                <a:cubicBezTo>
                  <a:pt x="572" y="729"/>
                  <a:pt x="572" y="729"/>
                  <a:pt x="572" y="729"/>
                </a:cubicBezTo>
                <a:cubicBezTo>
                  <a:pt x="573" y="729"/>
                  <a:pt x="574" y="729"/>
                  <a:pt x="574" y="729"/>
                </a:cubicBezTo>
                <a:cubicBezTo>
                  <a:pt x="575" y="729"/>
                  <a:pt x="574" y="728"/>
                  <a:pt x="577" y="727"/>
                </a:cubicBezTo>
                <a:cubicBezTo>
                  <a:pt x="577" y="728"/>
                  <a:pt x="578" y="729"/>
                  <a:pt x="579" y="729"/>
                </a:cubicBezTo>
                <a:cubicBezTo>
                  <a:pt x="580" y="730"/>
                  <a:pt x="581" y="730"/>
                  <a:pt x="582" y="731"/>
                </a:cubicBezTo>
                <a:cubicBezTo>
                  <a:pt x="585" y="732"/>
                  <a:pt x="587" y="733"/>
                  <a:pt x="585" y="738"/>
                </a:cubicBezTo>
                <a:cubicBezTo>
                  <a:pt x="586" y="739"/>
                  <a:pt x="586" y="739"/>
                  <a:pt x="586" y="739"/>
                </a:cubicBezTo>
                <a:cubicBezTo>
                  <a:pt x="586" y="737"/>
                  <a:pt x="586" y="737"/>
                  <a:pt x="586" y="737"/>
                </a:cubicBezTo>
                <a:cubicBezTo>
                  <a:pt x="588" y="737"/>
                  <a:pt x="588" y="737"/>
                  <a:pt x="588" y="737"/>
                </a:cubicBezTo>
                <a:cubicBezTo>
                  <a:pt x="591" y="737"/>
                  <a:pt x="591" y="737"/>
                  <a:pt x="591" y="737"/>
                </a:cubicBezTo>
                <a:cubicBezTo>
                  <a:pt x="591" y="737"/>
                  <a:pt x="591" y="737"/>
                  <a:pt x="591" y="737"/>
                </a:cubicBezTo>
                <a:cubicBezTo>
                  <a:pt x="598" y="736"/>
                  <a:pt x="598" y="736"/>
                  <a:pt x="598" y="736"/>
                </a:cubicBezTo>
                <a:cubicBezTo>
                  <a:pt x="601" y="734"/>
                  <a:pt x="601" y="734"/>
                  <a:pt x="601" y="734"/>
                </a:cubicBezTo>
                <a:cubicBezTo>
                  <a:pt x="604" y="733"/>
                  <a:pt x="604" y="733"/>
                  <a:pt x="604" y="733"/>
                </a:cubicBezTo>
                <a:cubicBezTo>
                  <a:pt x="608" y="731"/>
                  <a:pt x="608" y="731"/>
                  <a:pt x="608" y="731"/>
                </a:cubicBezTo>
                <a:cubicBezTo>
                  <a:pt x="608" y="730"/>
                  <a:pt x="608" y="730"/>
                  <a:pt x="608" y="730"/>
                </a:cubicBezTo>
                <a:cubicBezTo>
                  <a:pt x="604" y="729"/>
                  <a:pt x="604" y="729"/>
                  <a:pt x="604" y="729"/>
                </a:cubicBezTo>
                <a:cubicBezTo>
                  <a:pt x="601" y="728"/>
                  <a:pt x="601" y="728"/>
                  <a:pt x="601" y="728"/>
                </a:cubicBezTo>
                <a:cubicBezTo>
                  <a:pt x="591" y="726"/>
                  <a:pt x="591" y="726"/>
                  <a:pt x="591" y="726"/>
                </a:cubicBezTo>
                <a:cubicBezTo>
                  <a:pt x="591" y="726"/>
                  <a:pt x="591" y="726"/>
                  <a:pt x="591" y="726"/>
                </a:cubicBezTo>
                <a:cubicBezTo>
                  <a:pt x="588" y="726"/>
                  <a:pt x="588" y="726"/>
                  <a:pt x="588" y="726"/>
                </a:cubicBezTo>
                <a:cubicBezTo>
                  <a:pt x="588" y="726"/>
                  <a:pt x="588" y="726"/>
                  <a:pt x="588" y="726"/>
                </a:cubicBezTo>
                <a:cubicBezTo>
                  <a:pt x="586" y="722"/>
                  <a:pt x="584" y="722"/>
                  <a:pt x="582" y="721"/>
                </a:cubicBezTo>
                <a:cubicBezTo>
                  <a:pt x="581" y="721"/>
                  <a:pt x="580" y="721"/>
                  <a:pt x="579" y="721"/>
                </a:cubicBezTo>
                <a:cubicBezTo>
                  <a:pt x="578" y="721"/>
                  <a:pt x="576" y="721"/>
                  <a:pt x="574" y="720"/>
                </a:cubicBezTo>
                <a:cubicBezTo>
                  <a:pt x="574" y="720"/>
                  <a:pt x="574" y="720"/>
                  <a:pt x="573" y="720"/>
                </a:cubicBezTo>
                <a:cubicBezTo>
                  <a:pt x="573" y="719"/>
                  <a:pt x="572" y="719"/>
                  <a:pt x="572" y="718"/>
                </a:cubicBezTo>
                <a:cubicBezTo>
                  <a:pt x="569" y="716"/>
                  <a:pt x="572" y="710"/>
                  <a:pt x="572" y="706"/>
                </a:cubicBezTo>
                <a:cubicBezTo>
                  <a:pt x="572" y="703"/>
                  <a:pt x="572" y="703"/>
                  <a:pt x="572" y="703"/>
                </a:cubicBezTo>
                <a:cubicBezTo>
                  <a:pt x="572" y="703"/>
                  <a:pt x="572" y="704"/>
                  <a:pt x="573" y="702"/>
                </a:cubicBezTo>
                <a:cubicBezTo>
                  <a:pt x="573" y="701"/>
                  <a:pt x="572" y="701"/>
                  <a:pt x="572" y="700"/>
                </a:cubicBezTo>
                <a:cubicBezTo>
                  <a:pt x="569" y="696"/>
                  <a:pt x="565" y="687"/>
                  <a:pt x="565" y="684"/>
                </a:cubicBezTo>
                <a:cubicBezTo>
                  <a:pt x="565" y="682"/>
                  <a:pt x="565" y="682"/>
                  <a:pt x="565" y="682"/>
                </a:cubicBezTo>
                <a:cubicBezTo>
                  <a:pt x="565" y="680"/>
                  <a:pt x="566" y="673"/>
                  <a:pt x="567" y="672"/>
                </a:cubicBezTo>
                <a:cubicBezTo>
                  <a:pt x="568" y="671"/>
                  <a:pt x="570" y="670"/>
                  <a:pt x="572" y="669"/>
                </a:cubicBezTo>
                <a:cubicBezTo>
                  <a:pt x="573" y="669"/>
                  <a:pt x="574" y="668"/>
                  <a:pt x="574" y="668"/>
                </a:cubicBezTo>
                <a:cubicBezTo>
                  <a:pt x="576" y="667"/>
                  <a:pt x="578" y="667"/>
                  <a:pt x="579" y="667"/>
                </a:cubicBezTo>
                <a:cubicBezTo>
                  <a:pt x="579" y="667"/>
                  <a:pt x="579" y="667"/>
                  <a:pt x="579" y="667"/>
                </a:cubicBezTo>
                <a:cubicBezTo>
                  <a:pt x="580" y="666"/>
                  <a:pt x="580" y="666"/>
                  <a:pt x="580" y="666"/>
                </a:cubicBezTo>
                <a:cubicBezTo>
                  <a:pt x="580" y="665"/>
                  <a:pt x="581" y="665"/>
                  <a:pt x="582" y="664"/>
                </a:cubicBezTo>
                <a:cubicBezTo>
                  <a:pt x="583" y="663"/>
                  <a:pt x="586" y="662"/>
                  <a:pt x="588" y="660"/>
                </a:cubicBezTo>
                <a:cubicBezTo>
                  <a:pt x="589" y="660"/>
                  <a:pt x="590" y="659"/>
                  <a:pt x="591" y="659"/>
                </a:cubicBezTo>
                <a:cubicBezTo>
                  <a:pt x="591" y="658"/>
                  <a:pt x="591" y="658"/>
                  <a:pt x="591" y="658"/>
                </a:cubicBezTo>
                <a:cubicBezTo>
                  <a:pt x="593" y="657"/>
                  <a:pt x="594" y="656"/>
                  <a:pt x="594" y="655"/>
                </a:cubicBezTo>
                <a:cubicBezTo>
                  <a:pt x="597" y="648"/>
                  <a:pt x="598" y="645"/>
                  <a:pt x="594" y="638"/>
                </a:cubicBezTo>
                <a:cubicBezTo>
                  <a:pt x="596" y="638"/>
                  <a:pt x="596" y="638"/>
                  <a:pt x="596" y="638"/>
                </a:cubicBezTo>
                <a:cubicBezTo>
                  <a:pt x="599" y="638"/>
                  <a:pt x="599" y="638"/>
                  <a:pt x="599" y="638"/>
                </a:cubicBezTo>
                <a:cubicBezTo>
                  <a:pt x="601" y="633"/>
                  <a:pt x="601" y="633"/>
                  <a:pt x="601" y="633"/>
                </a:cubicBezTo>
                <a:cubicBezTo>
                  <a:pt x="604" y="627"/>
                  <a:pt x="604" y="627"/>
                  <a:pt x="604" y="627"/>
                </a:cubicBezTo>
                <a:cubicBezTo>
                  <a:pt x="607" y="622"/>
                  <a:pt x="607" y="622"/>
                  <a:pt x="607" y="622"/>
                </a:cubicBezTo>
                <a:cubicBezTo>
                  <a:pt x="611" y="620"/>
                  <a:pt x="611" y="620"/>
                  <a:pt x="611" y="620"/>
                </a:cubicBezTo>
                <a:cubicBezTo>
                  <a:pt x="617" y="618"/>
                  <a:pt x="617" y="618"/>
                  <a:pt x="617" y="618"/>
                </a:cubicBezTo>
                <a:cubicBezTo>
                  <a:pt x="620" y="617"/>
                  <a:pt x="620" y="617"/>
                  <a:pt x="620" y="617"/>
                </a:cubicBezTo>
                <a:cubicBezTo>
                  <a:pt x="624" y="615"/>
                  <a:pt x="624" y="615"/>
                  <a:pt x="624" y="615"/>
                </a:cubicBezTo>
                <a:cubicBezTo>
                  <a:pt x="628" y="613"/>
                  <a:pt x="628" y="613"/>
                  <a:pt x="628" y="613"/>
                </a:cubicBezTo>
                <a:cubicBezTo>
                  <a:pt x="630" y="610"/>
                  <a:pt x="630" y="610"/>
                  <a:pt x="630" y="610"/>
                </a:cubicBezTo>
                <a:cubicBezTo>
                  <a:pt x="627" y="610"/>
                  <a:pt x="627" y="610"/>
                  <a:pt x="627" y="610"/>
                </a:cubicBezTo>
                <a:cubicBezTo>
                  <a:pt x="624" y="609"/>
                  <a:pt x="624" y="609"/>
                  <a:pt x="624" y="609"/>
                </a:cubicBezTo>
                <a:cubicBezTo>
                  <a:pt x="622" y="608"/>
                  <a:pt x="622" y="608"/>
                  <a:pt x="622" y="608"/>
                </a:cubicBezTo>
                <a:cubicBezTo>
                  <a:pt x="624" y="607"/>
                  <a:pt x="624" y="607"/>
                  <a:pt x="624" y="607"/>
                </a:cubicBezTo>
                <a:cubicBezTo>
                  <a:pt x="626" y="605"/>
                  <a:pt x="626" y="605"/>
                  <a:pt x="626" y="605"/>
                </a:cubicBezTo>
                <a:cubicBezTo>
                  <a:pt x="628" y="606"/>
                  <a:pt x="628" y="606"/>
                  <a:pt x="628" y="606"/>
                </a:cubicBezTo>
                <a:cubicBezTo>
                  <a:pt x="628" y="598"/>
                  <a:pt x="628" y="598"/>
                  <a:pt x="628" y="598"/>
                </a:cubicBezTo>
                <a:cubicBezTo>
                  <a:pt x="634" y="600"/>
                  <a:pt x="634" y="600"/>
                  <a:pt x="634" y="600"/>
                </a:cubicBezTo>
                <a:cubicBezTo>
                  <a:pt x="635" y="598"/>
                  <a:pt x="636" y="597"/>
                  <a:pt x="637" y="596"/>
                </a:cubicBezTo>
                <a:cubicBezTo>
                  <a:pt x="641" y="594"/>
                  <a:pt x="645" y="594"/>
                  <a:pt x="648" y="592"/>
                </a:cubicBezTo>
                <a:cubicBezTo>
                  <a:pt x="648" y="592"/>
                  <a:pt x="648" y="592"/>
                  <a:pt x="648" y="592"/>
                </a:cubicBezTo>
                <a:cubicBezTo>
                  <a:pt x="649" y="592"/>
                  <a:pt x="650" y="591"/>
                  <a:pt x="651" y="590"/>
                </a:cubicBezTo>
                <a:cubicBezTo>
                  <a:pt x="653" y="588"/>
                  <a:pt x="655" y="586"/>
                  <a:pt x="657" y="586"/>
                </a:cubicBezTo>
                <a:cubicBezTo>
                  <a:pt x="659" y="585"/>
                  <a:pt x="661" y="586"/>
                  <a:pt x="662" y="588"/>
                </a:cubicBezTo>
                <a:cubicBezTo>
                  <a:pt x="661" y="588"/>
                  <a:pt x="659" y="588"/>
                  <a:pt x="657" y="589"/>
                </a:cubicBezTo>
                <a:cubicBezTo>
                  <a:pt x="655" y="590"/>
                  <a:pt x="652" y="591"/>
                  <a:pt x="652" y="594"/>
                </a:cubicBezTo>
                <a:cubicBezTo>
                  <a:pt x="652" y="596"/>
                  <a:pt x="655" y="601"/>
                  <a:pt x="657" y="602"/>
                </a:cubicBezTo>
                <a:cubicBezTo>
                  <a:pt x="657" y="602"/>
                  <a:pt x="657" y="602"/>
                  <a:pt x="657" y="602"/>
                </a:cubicBezTo>
                <a:cubicBezTo>
                  <a:pt x="665" y="594"/>
                  <a:pt x="665" y="594"/>
                  <a:pt x="665" y="594"/>
                </a:cubicBezTo>
                <a:cubicBezTo>
                  <a:pt x="664" y="592"/>
                  <a:pt x="664" y="592"/>
                  <a:pt x="664" y="592"/>
                </a:cubicBezTo>
                <a:cubicBezTo>
                  <a:pt x="671" y="592"/>
                  <a:pt x="675" y="592"/>
                  <a:pt x="677" y="590"/>
                </a:cubicBezTo>
                <a:cubicBezTo>
                  <a:pt x="679" y="589"/>
                  <a:pt x="680" y="587"/>
                  <a:pt x="682" y="585"/>
                </a:cubicBezTo>
                <a:cubicBezTo>
                  <a:pt x="677" y="583"/>
                  <a:pt x="677" y="583"/>
                  <a:pt x="677" y="583"/>
                </a:cubicBezTo>
                <a:cubicBezTo>
                  <a:pt x="661" y="576"/>
                  <a:pt x="661" y="576"/>
                  <a:pt x="661" y="576"/>
                </a:cubicBezTo>
                <a:cubicBezTo>
                  <a:pt x="661" y="568"/>
                  <a:pt x="670" y="557"/>
                  <a:pt x="657" y="555"/>
                </a:cubicBezTo>
                <a:cubicBezTo>
                  <a:pt x="656" y="555"/>
                  <a:pt x="655" y="555"/>
                  <a:pt x="654" y="555"/>
                </a:cubicBezTo>
                <a:cubicBezTo>
                  <a:pt x="653" y="555"/>
                  <a:pt x="652" y="555"/>
                  <a:pt x="651" y="555"/>
                </a:cubicBezTo>
                <a:cubicBezTo>
                  <a:pt x="650" y="555"/>
                  <a:pt x="649" y="556"/>
                  <a:pt x="648" y="556"/>
                </a:cubicBezTo>
                <a:cubicBezTo>
                  <a:pt x="644" y="558"/>
                  <a:pt x="641" y="561"/>
                  <a:pt x="637" y="564"/>
                </a:cubicBezTo>
                <a:cubicBezTo>
                  <a:pt x="636" y="565"/>
                  <a:pt x="635" y="566"/>
                  <a:pt x="634" y="567"/>
                </a:cubicBezTo>
                <a:cubicBezTo>
                  <a:pt x="634" y="564"/>
                  <a:pt x="636" y="562"/>
                  <a:pt x="637" y="560"/>
                </a:cubicBezTo>
                <a:cubicBezTo>
                  <a:pt x="640" y="558"/>
                  <a:pt x="644" y="555"/>
                  <a:pt x="648" y="553"/>
                </a:cubicBezTo>
                <a:cubicBezTo>
                  <a:pt x="649" y="553"/>
                  <a:pt x="650" y="552"/>
                  <a:pt x="651" y="552"/>
                </a:cubicBezTo>
                <a:cubicBezTo>
                  <a:pt x="653" y="551"/>
                  <a:pt x="655" y="550"/>
                  <a:pt x="657" y="549"/>
                </a:cubicBezTo>
                <a:cubicBezTo>
                  <a:pt x="658" y="549"/>
                  <a:pt x="658" y="549"/>
                  <a:pt x="658" y="549"/>
                </a:cubicBezTo>
                <a:cubicBezTo>
                  <a:pt x="661" y="556"/>
                  <a:pt x="661" y="556"/>
                  <a:pt x="661" y="556"/>
                </a:cubicBezTo>
                <a:cubicBezTo>
                  <a:pt x="665" y="559"/>
                  <a:pt x="665" y="559"/>
                  <a:pt x="665" y="559"/>
                </a:cubicBezTo>
                <a:cubicBezTo>
                  <a:pt x="672" y="559"/>
                  <a:pt x="675" y="558"/>
                  <a:pt x="677" y="557"/>
                </a:cubicBezTo>
                <a:cubicBezTo>
                  <a:pt x="683" y="553"/>
                  <a:pt x="681" y="548"/>
                  <a:pt x="692" y="553"/>
                </a:cubicBezTo>
                <a:cubicBezTo>
                  <a:pt x="692" y="561"/>
                  <a:pt x="692" y="561"/>
                  <a:pt x="692" y="561"/>
                </a:cubicBezTo>
                <a:cubicBezTo>
                  <a:pt x="687" y="561"/>
                  <a:pt x="687" y="561"/>
                  <a:pt x="687" y="561"/>
                </a:cubicBezTo>
                <a:cubicBezTo>
                  <a:pt x="690" y="565"/>
                  <a:pt x="690" y="565"/>
                  <a:pt x="690" y="565"/>
                </a:cubicBezTo>
                <a:cubicBezTo>
                  <a:pt x="686" y="571"/>
                  <a:pt x="686" y="571"/>
                  <a:pt x="686" y="571"/>
                </a:cubicBezTo>
                <a:cubicBezTo>
                  <a:pt x="691" y="568"/>
                  <a:pt x="691" y="568"/>
                  <a:pt x="691" y="568"/>
                </a:cubicBezTo>
                <a:cubicBezTo>
                  <a:pt x="691" y="571"/>
                  <a:pt x="691" y="571"/>
                  <a:pt x="691" y="571"/>
                </a:cubicBezTo>
                <a:cubicBezTo>
                  <a:pt x="695" y="568"/>
                  <a:pt x="695" y="568"/>
                  <a:pt x="695" y="568"/>
                </a:cubicBezTo>
                <a:cubicBezTo>
                  <a:pt x="703" y="568"/>
                  <a:pt x="703" y="568"/>
                  <a:pt x="703" y="568"/>
                </a:cubicBezTo>
                <a:cubicBezTo>
                  <a:pt x="707" y="573"/>
                  <a:pt x="707" y="573"/>
                  <a:pt x="707" y="573"/>
                </a:cubicBezTo>
                <a:cubicBezTo>
                  <a:pt x="702" y="573"/>
                  <a:pt x="702" y="573"/>
                  <a:pt x="702" y="573"/>
                </a:cubicBezTo>
                <a:cubicBezTo>
                  <a:pt x="701" y="574"/>
                  <a:pt x="701" y="574"/>
                  <a:pt x="701" y="574"/>
                </a:cubicBezTo>
                <a:cubicBezTo>
                  <a:pt x="708" y="578"/>
                  <a:pt x="708" y="578"/>
                  <a:pt x="708" y="578"/>
                </a:cubicBezTo>
                <a:cubicBezTo>
                  <a:pt x="707" y="576"/>
                  <a:pt x="707" y="576"/>
                  <a:pt x="707" y="576"/>
                </a:cubicBezTo>
                <a:cubicBezTo>
                  <a:pt x="717" y="568"/>
                  <a:pt x="717" y="568"/>
                  <a:pt x="717" y="568"/>
                </a:cubicBezTo>
                <a:cubicBezTo>
                  <a:pt x="718" y="570"/>
                  <a:pt x="718" y="570"/>
                  <a:pt x="718" y="570"/>
                </a:cubicBezTo>
                <a:cubicBezTo>
                  <a:pt x="719" y="570"/>
                  <a:pt x="710" y="576"/>
                  <a:pt x="721" y="577"/>
                </a:cubicBezTo>
                <a:cubicBezTo>
                  <a:pt x="724" y="570"/>
                  <a:pt x="724" y="570"/>
                  <a:pt x="724" y="570"/>
                </a:cubicBezTo>
                <a:cubicBezTo>
                  <a:pt x="718" y="553"/>
                  <a:pt x="718" y="553"/>
                  <a:pt x="718" y="553"/>
                </a:cubicBezTo>
                <a:cubicBezTo>
                  <a:pt x="714" y="554"/>
                  <a:pt x="714" y="554"/>
                  <a:pt x="714" y="554"/>
                </a:cubicBezTo>
                <a:cubicBezTo>
                  <a:pt x="716" y="560"/>
                  <a:pt x="716" y="560"/>
                  <a:pt x="716" y="560"/>
                </a:cubicBezTo>
                <a:cubicBezTo>
                  <a:pt x="709" y="556"/>
                  <a:pt x="709" y="556"/>
                  <a:pt x="709" y="556"/>
                </a:cubicBezTo>
                <a:cubicBezTo>
                  <a:pt x="710" y="554"/>
                  <a:pt x="710" y="554"/>
                  <a:pt x="710" y="554"/>
                </a:cubicBezTo>
                <a:cubicBezTo>
                  <a:pt x="702" y="556"/>
                  <a:pt x="702" y="556"/>
                  <a:pt x="702" y="556"/>
                </a:cubicBezTo>
                <a:cubicBezTo>
                  <a:pt x="700" y="551"/>
                  <a:pt x="700" y="551"/>
                  <a:pt x="700" y="551"/>
                </a:cubicBezTo>
                <a:cubicBezTo>
                  <a:pt x="712" y="541"/>
                  <a:pt x="712" y="541"/>
                  <a:pt x="712" y="541"/>
                </a:cubicBezTo>
                <a:cubicBezTo>
                  <a:pt x="707" y="534"/>
                  <a:pt x="707" y="534"/>
                  <a:pt x="707" y="534"/>
                </a:cubicBezTo>
                <a:cubicBezTo>
                  <a:pt x="710" y="525"/>
                  <a:pt x="710" y="525"/>
                  <a:pt x="710" y="525"/>
                </a:cubicBezTo>
                <a:cubicBezTo>
                  <a:pt x="698" y="520"/>
                  <a:pt x="698" y="520"/>
                  <a:pt x="698" y="520"/>
                </a:cubicBezTo>
                <a:cubicBezTo>
                  <a:pt x="701" y="516"/>
                  <a:pt x="701" y="516"/>
                  <a:pt x="701" y="516"/>
                </a:cubicBezTo>
                <a:cubicBezTo>
                  <a:pt x="698" y="510"/>
                  <a:pt x="698" y="510"/>
                  <a:pt x="698" y="510"/>
                </a:cubicBezTo>
                <a:cubicBezTo>
                  <a:pt x="690" y="510"/>
                  <a:pt x="690" y="510"/>
                  <a:pt x="690" y="510"/>
                </a:cubicBezTo>
                <a:cubicBezTo>
                  <a:pt x="694" y="501"/>
                  <a:pt x="683" y="508"/>
                  <a:pt x="678" y="500"/>
                </a:cubicBezTo>
                <a:cubicBezTo>
                  <a:pt x="678" y="499"/>
                  <a:pt x="678" y="498"/>
                  <a:pt x="677" y="498"/>
                </a:cubicBezTo>
                <a:cubicBezTo>
                  <a:pt x="674" y="490"/>
                  <a:pt x="679" y="489"/>
                  <a:pt x="672" y="484"/>
                </a:cubicBezTo>
                <a:cubicBezTo>
                  <a:pt x="674" y="483"/>
                  <a:pt x="674" y="483"/>
                  <a:pt x="674" y="483"/>
                </a:cubicBezTo>
                <a:cubicBezTo>
                  <a:pt x="660" y="460"/>
                  <a:pt x="660" y="460"/>
                  <a:pt x="660" y="460"/>
                </a:cubicBezTo>
                <a:cubicBezTo>
                  <a:pt x="662" y="453"/>
                  <a:pt x="662" y="453"/>
                  <a:pt x="662" y="453"/>
                </a:cubicBezTo>
                <a:cubicBezTo>
                  <a:pt x="657" y="450"/>
                  <a:pt x="657" y="450"/>
                  <a:pt x="657" y="450"/>
                </a:cubicBezTo>
                <a:cubicBezTo>
                  <a:pt x="657" y="450"/>
                  <a:pt x="657" y="450"/>
                  <a:pt x="657" y="450"/>
                </a:cubicBezTo>
                <a:cubicBezTo>
                  <a:pt x="657" y="452"/>
                  <a:pt x="657" y="452"/>
                  <a:pt x="657" y="452"/>
                </a:cubicBezTo>
                <a:cubicBezTo>
                  <a:pt x="659" y="459"/>
                  <a:pt x="659" y="459"/>
                  <a:pt x="659" y="459"/>
                </a:cubicBezTo>
                <a:cubicBezTo>
                  <a:pt x="657" y="459"/>
                  <a:pt x="657" y="459"/>
                  <a:pt x="657" y="459"/>
                </a:cubicBezTo>
                <a:cubicBezTo>
                  <a:pt x="653" y="460"/>
                  <a:pt x="653" y="460"/>
                  <a:pt x="653" y="460"/>
                </a:cubicBezTo>
                <a:cubicBezTo>
                  <a:pt x="652" y="472"/>
                  <a:pt x="652" y="472"/>
                  <a:pt x="652" y="472"/>
                </a:cubicBezTo>
                <a:cubicBezTo>
                  <a:pt x="651" y="473"/>
                  <a:pt x="651" y="473"/>
                  <a:pt x="651" y="473"/>
                </a:cubicBezTo>
                <a:cubicBezTo>
                  <a:pt x="648" y="474"/>
                  <a:pt x="648" y="474"/>
                  <a:pt x="648" y="474"/>
                </a:cubicBezTo>
                <a:cubicBezTo>
                  <a:pt x="647" y="474"/>
                  <a:pt x="647" y="474"/>
                  <a:pt x="647" y="474"/>
                </a:cubicBezTo>
                <a:cubicBezTo>
                  <a:pt x="648" y="474"/>
                  <a:pt x="648" y="474"/>
                  <a:pt x="648" y="474"/>
                </a:cubicBezTo>
                <a:cubicBezTo>
                  <a:pt x="649" y="475"/>
                  <a:pt x="649" y="475"/>
                  <a:pt x="649" y="475"/>
                </a:cubicBezTo>
                <a:cubicBezTo>
                  <a:pt x="648" y="476"/>
                  <a:pt x="648" y="476"/>
                  <a:pt x="648" y="476"/>
                </a:cubicBezTo>
                <a:cubicBezTo>
                  <a:pt x="644" y="480"/>
                  <a:pt x="644" y="480"/>
                  <a:pt x="644" y="480"/>
                </a:cubicBezTo>
                <a:cubicBezTo>
                  <a:pt x="641" y="474"/>
                  <a:pt x="641" y="474"/>
                  <a:pt x="641" y="474"/>
                </a:cubicBezTo>
                <a:cubicBezTo>
                  <a:pt x="637" y="474"/>
                  <a:pt x="637" y="474"/>
                  <a:pt x="637" y="474"/>
                </a:cubicBezTo>
                <a:cubicBezTo>
                  <a:pt x="634" y="474"/>
                  <a:pt x="634" y="474"/>
                  <a:pt x="634" y="474"/>
                </a:cubicBezTo>
                <a:cubicBezTo>
                  <a:pt x="633" y="464"/>
                  <a:pt x="631" y="473"/>
                  <a:pt x="631" y="462"/>
                </a:cubicBezTo>
                <a:cubicBezTo>
                  <a:pt x="634" y="450"/>
                  <a:pt x="634" y="450"/>
                  <a:pt x="634" y="450"/>
                </a:cubicBezTo>
                <a:cubicBezTo>
                  <a:pt x="624" y="450"/>
                  <a:pt x="624" y="450"/>
                  <a:pt x="624" y="450"/>
                </a:cubicBezTo>
                <a:cubicBezTo>
                  <a:pt x="624" y="447"/>
                  <a:pt x="624" y="447"/>
                  <a:pt x="624" y="447"/>
                </a:cubicBezTo>
                <a:cubicBezTo>
                  <a:pt x="624" y="447"/>
                  <a:pt x="624" y="447"/>
                  <a:pt x="624" y="447"/>
                </a:cubicBezTo>
                <a:cubicBezTo>
                  <a:pt x="620" y="447"/>
                  <a:pt x="620" y="447"/>
                  <a:pt x="620" y="447"/>
                </a:cubicBezTo>
                <a:cubicBezTo>
                  <a:pt x="618" y="447"/>
                  <a:pt x="618" y="447"/>
                  <a:pt x="618" y="447"/>
                </a:cubicBezTo>
                <a:cubicBezTo>
                  <a:pt x="619" y="446"/>
                  <a:pt x="619" y="446"/>
                  <a:pt x="619" y="446"/>
                </a:cubicBezTo>
                <a:cubicBezTo>
                  <a:pt x="617" y="443"/>
                  <a:pt x="617" y="443"/>
                  <a:pt x="617" y="443"/>
                </a:cubicBezTo>
                <a:cubicBezTo>
                  <a:pt x="611" y="436"/>
                  <a:pt x="611" y="436"/>
                  <a:pt x="611" y="436"/>
                </a:cubicBezTo>
                <a:cubicBezTo>
                  <a:pt x="610" y="435"/>
                  <a:pt x="610" y="435"/>
                  <a:pt x="610" y="435"/>
                </a:cubicBezTo>
                <a:cubicBezTo>
                  <a:pt x="608" y="435"/>
                  <a:pt x="606" y="435"/>
                  <a:pt x="604" y="436"/>
                </a:cubicBezTo>
                <a:cubicBezTo>
                  <a:pt x="603" y="436"/>
                  <a:pt x="602" y="436"/>
                  <a:pt x="601" y="436"/>
                </a:cubicBezTo>
                <a:cubicBezTo>
                  <a:pt x="598" y="437"/>
                  <a:pt x="596" y="437"/>
                  <a:pt x="591" y="435"/>
                </a:cubicBezTo>
                <a:cubicBezTo>
                  <a:pt x="591" y="435"/>
                  <a:pt x="591" y="435"/>
                  <a:pt x="591" y="435"/>
                </a:cubicBezTo>
                <a:cubicBezTo>
                  <a:pt x="590" y="435"/>
                  <a:pt x="589" y="434"/>
                  <a:pt x="588" y="434"/>
                </a:cubicBezTo>
                <a:cubicBezTo>
                  <a:pt x="587" y="433"/>
                  <a:pt x="586" y="433"/>
                  <a:pt x="585" y="432"/>
                </a:cubicBezTo>
                <a:cubicBezTo>
                  <a:pt x="582" y="437"/>
                  <a:pt x="582" y="437"/>
                  <a:pt x="582" y="437"/>
                </a:cubicBezTo>
                <a:cubicBezTo>
                  <a:pt x="580" y="439"/>
                  <a:pt x="580" y="439"/>
                  <a:pt x="580" y="439"/>
                </a:cubicBezTo>
                <a:cubicBezTo>
                  <a:pt x="582" y="443"/>
                  <a:pt x="582" y="443"/>
                  <a:pt x="582" y="443"/>
                </a:cubicBezTo>
                <a:cubicBezTo>
                  <a:pt x="583" y="449"/>
                  <a:pt x="583" y="449"/>
                  <a:pt x="583" y="449"/>
                </a:cubicBezTo>
                <a:cubicBezTo>
                  <a:pt x="582" y="451"/>
                  <a:pt x="582" y="451"/>
                  <a:pt x="582" y="451"/>
                </a:cubicBezTo>
                <a:cubicBezTo>
                  <a:pt x="581" y="452"/>
                  <a:pt x="581" y="452"/>
                  <a:pt x="581" y="452"/>
                </a:cubicBezTo>
                <a:cubicBezTo>
                  <a:pt x="582" y="453"/>
                  <a:pt x="582" y="453"/>
                  <a:pt x="582" y="453"/>
                </a:cubicBezTo>
                <a:cubicBezTo>
                  <a:pt x="587" y="462"/>
                  <a:pt x="587" y="462"/>
                  <a:pt x="587" y="462"/>
                </a:cubicBezTo>
                <a:cubicBezTo>
                  <a:pt x="585" y="463"/>
                  <a:pt x="583" y="465"/>
                  <a:pt x="582" y="467"/>
                </a:cubicBezTo>
                <a:cubicBezTo>
                  <a:pt x="581" y="468"/>
                  <a:pt x="580" y="469"/>
                  <a:pt x="580" y="471"/>
                </a:cubicBezTo>
                <a:cubicBezTo>
                  <a:pt x="580" y="471"/>
                  <a:pt x="581" y="472"/>
                  <a:pt x="582" y="474"/>
                </a:cubicBezTo>
                <a:cubicBezTo>
                  <a:pt x="584" y="477"/>
                  <a:pt x="587" y="483"/>
                  <a:pt x="588" y="483"/>
                </a:cubicBezTo>
                <a:cubicBezTo>
                  <a:pt x="588" y="483"/>
                  <a:pt x="588" y="484"/>
                  <a:pt x="588" y="484"/>
                </a:cubicBezTo>
                <a:cubicBezTo>
                  <a:pt x="589" y="486"/>
                  <a:pt x="590" y="490"/>
                  <a:pt x="591" y="494"/>
                </a:cubicBezTo>
                <a:cubicBezTo>
                  <a:pt x="591" y="496"/>
                  <a:pt x="591" y="499"/>
                  <a:pt x="591" y="501"/>
                </a:cubicBezTo>
                <a:cubicBezTo>
                  <a:pt x="591" y="501"/>
                  <a:pt x="591" y="501"/>
                  <a:pt x="591" y="501"/>
                </a:cubicBezTo>
                <a:cubicBezTo>
                  <a:pt x="590" y="502"/>
                  <a:pt x="589" y="502"/>
                  <a:pt x="588" y="503"/>
                </a:cubicBezTo>
                <a:cubicBezTo>
                  <a:pt x="587" y="504"/>
                  <a:pt x="585" y="506"/>
                  <a:pt x="582" y="507"/>
                </a:cubicBezTo>
                <a:cubicBezTo>
                  <a:pt x="581" y="508"/>
                  <a:pt x="580" y="508"/>
                  <a:pt x="579" y="508"/>
                </a:cubicBezTo>
                <a:cubicBezTo>
                  <a:pt x="578" y="509"/>
                  <a:pt x="576" y="509"/>
                  <a:pt x="574" y="510"/>
                </a:cubicBezTo>
                <a:cubicBezTo>
                  <a:pt x="574" y="510"/>
                  <a:pt x="574" y="510"/>
                  <a:pt x="573" y="510"/>
                </a:cubicBezTo>
                <a:cubicBezTo>
                  <a:pt x="574" y="511"/>
                  <a:pt x="574" y="512"/>
                  <a:pt x="574" y="513"/>
                </a:cubicBezTo>
                <a:cubicBezTo>
                  <a:pt x="576" y="517"/>
                  <a:pt x="578" y="518"/>
                  <a:pt x="579" y="522"/>
                </a:cubicBezTo>
                <a:cubicBezTo>
                  <a:pt x="580" y="525"/>
                  <a:pt x="580" y="528"/>
                  <a:pt x="580" y="534"/>
                </a:cubicBezTo>
                <a:cubicBezTo>
                  <a:pt x="579" y="534"/>
                  <a:pt x="579" y="534"/>
                  <a:pt x="579" y="534"/>
                </a:cubicBezTo>
                <a:cubicBezTo>
                  <a:pt x="575" y="534"/>
                  <a:pt x="575" y="534"/>
                  <a:pt x="575" y="534"/>
                </a:cubicBezTo>
                <a:cubicBezTo>
                  <a:pt x="575" y="541"/>
                  <a:pt x="575" y="541"/>
                  <a:pt x="575" y="541"/>
                </a:cubicBezTo>
                <a:cubicBezTo>
                  <a:pt x="574" y="541"/>
                  <a:pt x="574" y="541"/>
                  <a:pt x="574" y="541"/>
                </a:cubicBezTo>
                <a:cubicBezTo>
                  <a:pt x="573" y="540"/>
                  <a:pt x="572" y="540"/>
                  <a:pt x="572" y="539"/>
                </a:cubicBezTo>
                <a:cubicBezTo>
                  <a:pt x="565" y="535"/>
                  <a:pt x="572" y="531"/>
                  <a:pt x="568" y="523"/>
                </a:cubicBezTo>
                <a:cubicBezTo>
                  <a:pt x="567" y="527"/>
                  <a:pt x="567" y="527"/>
                  <a:pt x="567" y="527"/>
                </a:cubicBezTo>
                <a:cubicBezTo>
                  <a:pt x="565" y="528"/>
                  <a:pt x="565" y="528"/>
                  <a:pt x="565" y="528"/>
                </a:cubicBezTo>
                <a:cubicBezTo>
                  <a:pt x="562" y="530"/>
                  <a:pt x="560" y="524"/>
                  <a:pt x="559" y="520"/>
                </a:cubicBezTo>
                <a:cubicBezTo>
                  <a:pt x="558" y="519"/>
                  <a:pt x="558" y="518"/>
                  <a:pt x="558" y="517"/>
                </a:cubicBezTo>
                <a:cubicBezTo>
                  <a:pt x="557" y="517"/>
                  <a:pt x="557" y="516"/>
                  <a:pt x="557" y="516"/>
                </a:cubicBezTo>
                <a:cubicBezTo>
                  <a:pt x="558" y="516"/>
                  <a:pt x="558" y="516"/>
                  <a:pt x="558" y="516"/>
                </a:cubicBezTo>
                <a:cubicBezTo>
                  <a:pt x="559" y="515"/>
                  <a:pt x="559" y="515"/>
                  <a:pt x="559" y="515"/>
                </a:cubicBezTo>
                <a:cubicBezTo>
                  <a:pt x="562" y="513"/>
                  <a:pt x="562" y="513"/>
                  <a:pt x="562" y="513"/>
                </a:cubicBezTo>
                <a:cubicBezTo>
                  <a:pt x="559" y="507"/>
                  <a:pt x="559" y="507"/>
                  <a:pt x="559" y="507"/>
                </a:cubicBezTo>
                <a:cubicBezTo>
                  <a:pt x="559" y="507"/>
                  <a:pt x="559" y="507"/>
                  <a:pt x="559" y="507"/>
                </a:cubicBezTo>
                <a:cubicBezTo>
                  <a:pt x="558" y="507"/>
                  <a:pt x="558" y="507"/>
                  <a:pt x="558" y="507"/>
                </a:cubicBezTo>
                <a:cubicBezTo>
                  <a:pt x="557" y="507"/>
                  <a:pt x="556" y="507"/>
                  <a:pt x="554" y="507"/>
                </a:cubicBezTo>
                <a:cubicBezTo>
                  <a:pt x="548" y="506"/>
                  <a:pt x="543" y="505"/>
                  <a:pt x="539" y="503"/>
                </a:cubicBezTo>
                <a:cubicBezTo>
                  <a:pt x="538" y="503"/>
                  <a:pt x="537" y="502"/>
                  <a:pt x="536" y="501"/>
                </a:cubicBezTo>
                <a:cubicBezTo>
                  <a:pt x="535" y="501"/>
                  <a:pt x="535" y="501"/>
                  <a:pt x="535" y="501"/>
                </a:cubicBezTo>
                <a:cubicBezTo>
                  <a:pt x="535" y="501"/>
                  <a:pt x="535" y="501"/>
                  <a:pt x="535" y="501"/>
                </a:cubicBezTo>
                <a:cubicBezTo>
                  <a:pt x="535" y="501"/>
                  <a:pt x="535" y="501"/>
                  <a:pt x="535" y="501"/>
                </a:cubicBezTo>
                <a:cubicBezTo>
                  <a:pt x="535" y="501"/>
                  <a:pt x="535" y="501"/>
                  <a:pt x="535" y="501"/>
                </a:cubicBezTo>
                <a:cubicBezTo>
                  <a:pt x="535" y="501"/>
                  <a:pt x="535" y="501"/>
                  <a:pt x="535" y="501"/>
                </a:cubicBezTo>
                <a:cubicBezTo>
                  <a:pt x="535" y="501"/>
                  <a:pt x="535" y="501"/>
                  <a:pt x="535" y="501"/>
                </a:cubicBezTo>
                <a:cubicBezTo>
                  <a:pt x="535" y="501"/>
                  <a:pt x="535" y="501"/>
                  <a:pt x="535" y="501"/>
                </a:cubicBezTo>
                <a:cubicBezTo>
                  <a:pt x="535" y="501"/>
                  <a:pt x="535" y="501"/>
                  <a:pt x="535" y="501"/>
                </a:cubicBezTo>
                <a:cubicBezTo>
                  <a:pt x="534" y="501"/>
                  <a:pt x="534" y="501"/>
                  <a:pt x="534" y="501"/>
                </a:cubicBezTo>
                <a:cubicBezTo>
                  <a:pt x="534" y="501"/>
                  <a:pt x="534" y="501"/>
                  <a:pt x="534" y="501"/>
                </a:cubicBezTo>
                <a:cubicBezTo>
                  <a:pt x="534" y="501"/>
                  <a:pt x="534" y="501"/>
                  <a:pt x="534" y="501"/>
                </a:cubicBezTo>
                <a:cubicBezTo>
                  <a:pt x="534" y="500"/>
                  <a:pt x="534" y="500"/>
                  <a:pt x="534" y="500"/>
                </a:cubicBezTo>
                <a:cubicBezTo>
                  <a:pt x="534" y="500"/>
                  <a:pt x="534" y="500"/>
                  <a:pt x="534" y="500"/>
                </a:cubicBezTo>
                <a:cubicBezTo>
                  <a:pt x="534" y="500"/>
                  <a:pt x="534" y="500"/>
                  <a:pt x="534" y="500"/>
                </a:cubicBezTo>
                <a:cubicBezTo>
                  <a:pt x="534" y="500"/>
                  <a:pt x="534" y="500"/>
                  <a:pt x="534" y="500"/>
                </a:cubicBezTo>
                <a:cubicBezTo>
                  <a:pt x="534" y="500"/>
                  <a:pt x="534" y="500"/>
                  <a:pt x="534" y="500"/>
                </a:cubicBezTo>
                <a:cubicBezTo>
                  <a:pt x="534" y="500"/>
                  <a:pt x="534" y="500"/>
                  <a:pt x="534" y="500"/>
                </a:cubicBezTo>
                <a:cubicBezTo>
                  <a:pt x="534" y="500"/>
                  <a:pt x="534" y="500"/>
                  <a:pt x="534" y="500"/>
                </a:cubicBezTo>
                <a:cubicBezTo>
                  <a:pt x="533" y="500"/>
                  <a:pt x="533" y="500"/>
                  <a:pt x="533" y="500"/>
                </a:cubicBezTo>
                <a:cubicBezTo>
                  <a:pt x="533" y="500"/>
                  <a:pt x="533" y="500"/>
                  <a:pt x="533" y="500"/>
                </a:cubicBezTo>
                <a:cubicBezTo>
                  <a:pt x="533" y="500"/>
                  <a:pt x="533" y="500"/>
                  <a:pt x="533" y="500"/>
                </a:cubicBezTo>
                <a:cubicBezTo>
                  <a:pt x="533" y="500"/>
                  <a:pt x="533" y="500"/>
                  <a:pt x="533" y="500"/>
                </a:cubicBezTo>
                <a:cubicBezTo>
                  <a:pt x="533" y="500"/>
                  <a:pt x="533" y="500"/>
                  <a:pt x="533" y="500"/>
                </a:cubicBezTo>
                <a:cubicBezTo>
                  <a:pt x="533" y="500"/>
                  <a:pt x="533" y="500"/>
                  <a:pt x="533" y="500"/>
                </a:cubicBezTo>
                <a:cubicBezTo>
                  <a:pt x="533" y="500"/>
                  <a:pt x="533" y="500"/>
                  <a:pt x="533" y="500"/>
                </a:cubicBezTo>
                <a:cubicBezTo>
                  <a:pt x="533" y="500"/>
                  <a:pt x="533" y="500"/>
                  <a:pt x="533" y="500"/>
                </a:cubicBezTo>
                <a:cubicBezTo>
                  <a:pt x="533" y="500"/>
                  <a:pt x="533" y="500"/>
                  <a:pt x="533" y="500"/>
                </a:cubicBezTo>
                <a:cubicBezTo>
                  <a:pt x="533" y="500"/>
                  <a:pt x="533" y="500"/>
                  <a:pt x="533" y="500"/>
                </a:cubicBezTo>
                <a:cubicBezTo>
                  <a:pt x="533" y="500"/>
                  <a:pt x="533" y="500"/>
                  <a:pt x="533" y="500"/>
                </a:cubicBezTo>
                <a:cubicBezTo>
                  <a:pt x="531" y="498"/>
                  <a:pt x="530" y="496"/>
                  <a:pt x="528" y="494"/>
                </a:cubicBezTo>
                <a:cubicBezTo>
                  <a:pt x="528" y="494"/>
                  <a:pt x="528" y="494"/>
                  <a:pt x="528" y="494"/>
                </a:cubicBezTo>
                <a:cubicBezTo>
                  <a:pt x="528" y="494"/>
                  <a:pt x="528" y="494"/>
                  <a:pt x="528" y="494"/>
                </a:cubicBezTo>
                <a:cubicBezTo>
                  <a:pt x="528" y="494"/>
                  <a:pt x="528" y="494"/>
                  <a:pt x="528" y="494"/>
                </a:cubicBezTo>
                <a:cubicBezTo>
                  <a:pt x="528" y="494"/>
                  <a:pt x="528" y="494"/>
                  <a:pt x="528" y="494"/>
                </a:cubicBezTo>
                <a:cubicBezTo>
                  <a:pt x="528" y="494"/>
                  <a:pt x="528" y="494"/>
                  <a:pt x="528" y="494"/>
                </a:cubicBezTo>
                <a:cubicBezTo>
                  <a:pt x="528" y="494"/>
                  <a:pt x="528" y="494"/>
                  <a:pt x="528" y="494"/>
                </a:cubicBezTo>
                <a:cubicBezTo>
                  <a:pt x="528" y="494"/>
                  <a:pt x="528" y="494"/>
                  <a:pt x="528" y="494"/>
                </a:cubicBezTo>
                <a:cubicBezTo>
                  <a:pt x="528" y="494"/>
                  <a:pt x="528" y="494"/>
                  <a:pt x="528" y="494"/>
                </a:cubicBezTo>
                <a:cubicBezTo>
                  <a:pt x="528" y="494"/>
                  <a:pt x="528" y="494"/>
                  <a:pt x="528" y="494"/>
                </a:cubicBezTo>
                <a:cubicBezTo>
                  <a:pt x="528" y="494"/>
                  <a:pt x="528" y="494"/>
                  <a:pt x="528" y="494"/>
                </a:cubicBezTo>
                <a:cubicBezTo>
                  <a:pt x="528" y="493"/>
                  <a:pt x="528" y="493"/>
                  <a:pt x="528" y="493"/>
                </a:cubicBezTo>
                <a:cubicBezTo>
                  <a:pt x="527" y="493"/>
                  <a:pt x="527" y="493"/>
                  <a:pt x="527" y="493"/>
                </a:cubicBezTo>
                <a:cubicBezTo>
                  <a:pt x="527" y="493"/>
                  <a:pt x="527" y="493"/>
                  <a:pt x="527" y="493"/>
                </a:cubicBezTo>
                <a:cubicBezTo>
                  <a:pt x="527" y="493"/>
                  <a:pt x="527" y="493"/>
                  <a:pt x="527" y="493"/>
                </a:cubicBezTo>
                <a:cubicBezTo>
                  <a:pt x="527" y="493"/>
                  <a:pt x="527" y="493"/>
                  <a:pt x="527" y="493"/>
                </a:cubicBezTo>
                <a:cubicBezTo>
                  <a:pt x="527" y="493"/>
                  <a:pt x="527" y="493"/>
                  <a:pt x="527" y="493"/>
                </a:cubicBezTo>
                <a:cubicBezTo>
                  <a:pt x="527" y="493"/>
                  <a:pt x="527" y="493"/>
                  <a:pt x="527" y="493"/>
                </a:cubicBezTo>
                <a:cubicBezTo>
                  <a:pt x="527" y="492"/>
                  <a:pt x="527" y="492"/>
                  <a:pt x="527" y="492"/>
                </a:cubicBezTo>
                <a:cubicBezTo>
                  <a:pt x="527" y="492"/>
                  <a:pt x="527" y="492"/>
                  <a:pt x="527" y="492"/>
                </a:cubicBezTo>
                <a:cubicBezTo>
                  <a:pt x="527" y="492"/>
                  <a:pt x="527" y="492"/>
                  <a:pt x="527" y="492"/>
                </a:cubicBezTo>
                <a:cubicBezTo>
                  <a:pt x="527" y="492"/>
                  <a:pt x="527" y="492"/>
                  <a:pt x="527" y="492"/>
                </a:cubicBezTo>
                <a:cubicBezTo>
                  <a:pt x="527" y="492"/>
                  <a:pt x="527" y="492"/>
                  <a:pt x="527" y="492"/>
                </a:cubicBezTo>
                <a:cubicBezTo>
                  <a:pt x="527" y="492"/>
                  <a:pt x="527" y="492"/>
                  <a:pt x="527" y="492"/>
                </a:cubicBezTo>
                <a:cubicBezTo>
                  <a:pt x="527" y="492"/>
                  <a:pt x="527" y="492"/>
                  <a:pt x="527" y="492"/>
                </a:cubicBezTo>
                <a:cubicBezTo>
                  <a:pt x="527" y="492"/>
                  <a:pt x="527" y="492"/>
                  <a:pt x="527" y="492"/>
                </a:cubicBezTo>
                <a:cubicBezTo>
                  <a:pt x="527" y="492"/>
                  <a:pt x="527" y="492"/>
                  <a:pt x="527" y="492"/>
                </a:cubicBezTo>
                <a:cubicBezTo>
                  <a:pt x="527" y="492"/>
                  <a:pt x="527" y="492"/>
                  <a:pt x="527" y="492"/>
                </a:cubicBezTo>
                <a:cubicBezTo>
                  <a:pt x="527" y="492"/>
                  <a:pt x="527" y="492"/>
                  <a:pt x="527" y="492"/>
                </a:cubicBezTo>
                <a:cubicBezTo>
                  <a:pt x="526" y="491"/>
                  <a:pt x="526" y="491"/>
                  <a:pt x="526" y="490"/>
                </a:cubicBezTo>
                <a:cubicBezTo>
                  <a:pt x="526" y="490"/>
                  <a:pt x="526" y="490"/>
                  <a:pt x="526" y="490"/>
                </a:cubicBezTo>
                <a:cubicBezTo>
                  <a:pt x="525" y="490"/>
                  <a:pt x="524" y="490"/>
                  <a:pt x="524" y="491"/>
                </a:cubicBezTo>
                <a:cubicBezTo>
                  <a:pt x="523" y="491"/>
                  <a:pt x="523" y="491"/>
                  <a:pt x="522" y="491"/>
                </a:cubicBezTo>
                <a:cubicBezTo>
                  <a:pt x="521" y="491"/>
                  <a:pt x="520" y="491"/>
                  <a:pt x="519" y="491"/>
                </a:cubicBezTo>
                <a:cubicBezTo>
                  <a:pt x="518" y="491"/>
                  <a:pt x="517" y="492"/>
                  <a:pt x="516" y="492"/>
                </a:cubicBezTo>
                <a:cubicBezTo>
                  <a:pt x="515" y="491"/>
                  <a:pt x="514" y="491"/>
                  <a:pt x="513" y="491"/>
                </a:cubicBezTo>
                <a:cubicBezTo>
                  <a:pt x="512" y="491"/>
                  <a:pt x="511" y="489"/>
                  <a:pt x="509" y="488"/>
                </a:cubicBezTo>
                <a:cubicBezTo>
                  <a:pt x="508" y="488"/>
                  <a:pt x="508" y="488"/>
                  <a:pt x="508" y="488"/>
                </a:cubicBezTo>
                <a:cubicBezTo>
                  <a:pt x="506" y="489"/>
                  <a:pt x="506" y="489"/>
                  <a:pt x="506" y="489"/>
                </a:cubicBezTo>
                <a:cubicBezTo>
                  <a:pt x="501" y="490"/>
                  <a:pt x="501" y="490"/>
                  <a:pt x="501" y="490"/>
                </a:cubicBezTo>
                <a:cubicBezTo>
                  <a:pt x="503" y="487"/>
                  <a:pt x="499" y="483"/>
                  <a:pt x="499" y="478"/>
                </a:cubicBezTo>
                <a:cubicBezTo>
                  <a:pt x="499" y="478"/>
                  <a:pt x="499" y="478"/>
                  <a:pt x="499" y="478"/>
                </a:cubicBezTo>
                <a:cubicBezTo>
                  <a:pt x="499" y="476"/>
                  <a:pt x="499" y="476"/>
                  <a:pt x="499" y="475"/>
                </a:cubicBezTo>
                <a:cubicBezTo>
                  <a:pt x="499" y="475"/>
                  <a:pt x="500" y="477"/>
                  <a:pt x="501" y="475"/>
                </a:cubicBezTo>
                <a:cubicBezTo>
                  <a:pt x="499" y="474"/>
                  <a:pt x="499" y="474"/>
                  <a:pt x="499" y="474"/>
                </a:cubicBezTo>
                <a:cubicBezTo>
                  <a:pt x="499" y="474"/>
                  <a:pt x="499" y="474"/>
                  <a:pt x="499" y="474"/>
                </a:cubicBezTo>
                <a:cubicBezTo>
                  <a:pt x="499" y="474"/>
                  <a:pt x="498" y="474"/>
                  <a:pt x="496" y="474"/>
                </a:cubicBezTo>
                <a:cubicBezTo>
                  <a:pt x="494" y="473"/>
                  <a:pt x="491" y="473"/>
                  <a:pt x="490" y="470"/>
                </a:cubicBezTo>
                <a:cubicBezTo>
                  <a:pt x="490" y="469"/>
                  <a:pt x="490" y="469"/>
                  <a:pt x="490" y="468"/>
                </a:cubicBezTo>
                <a:cubicBezTo>
                  <a:pt x="490" y="457"/>
                  <a:pt x="490" y="457"/>
                  <a:pt x="490" y="457"/>
                </a:cubicBezTo>
                <a:cubicBezTo>
                  <a:pt x="490" y="457"/>
                  <a:pt x="490" y="457"/>
                  <a:pt x="490" y="456"/>
                </a:cubicBezTo>
                <a:cubicBezTo>
                  <a:pt x="491" y="454"/>
                  <a:pt x="494" y="449"/>
                  <a:pt x="496" y="445"/>
                </a:cubicBezTo>
                <a:cubicBezTo>
                  <a:pt x="498" y="441"/>
                  <a:pt x="500" y="438"/>
                  <a:pt x="499" y="438"/>
                </a:cubicBezTo>
                <a:cubicBezTo>
                  <a:pt x="499" y="438"/>
                  <a:pt x="499" y="438"/>
                  <a:pt x="499" y="438"/>
                </a:cubicBezTo>
                <a:cubicBezTo>
                  <a:pt x="502" y="436"/>
                  <a:pt x="502" y="436"/>
                  <a:pt x="502" y="436"/>
                </a:cubicBezTo>
                <a:cubicBezTo>
                  <a:pt x="504" y="436"/>
                  <a:pt x="504" y="436"/>
                  <a:pt x="504" y="436"/>
                </a:cubicBezTo>
                <a:cubicBezTo>
                  <a:pt x="505" y="434"/>
                  <a:pt x="505" y="434"/>
                  <a:pt x="505" y="434"/>
                </a:cubicBezTo>
                <a:cubicBezTo>
                  <a:pt x="506" y="432"/>
                  <a:pt x="506" y="432"/>
                  <a:pt x="506" y="432"/>
                </a:cubicBezTo>
                <a:cubicBezTo>
                  <a:pt x="508" y="431"/>
                  <a:pt x="508" y="431"/>
                  <a:pt x="508" y="431"/>
                </a:cubicBezTo>
                <a:cubicBezTo>
                  <a:pt x="512" y="428"/>
                  <a:pt x="512" y="428"/>
                  <a:pt x="512" y="428"/>
                </a:cubicBezTo>
                <a:cubicBezTo>
                  <a:pt x="508" y="426"/>
                  <a:pt x="508" y="426"/>
                  <a:pt x="508" y="426"/>
                </a:cubicBezTo>
                <a:cubicBezTo>
                  <a:pt x="506" y="425"/>
                  <a:pt x="506" y="425"/>
                  <a:pt x="506" y="425"/>
                </a:cubicBezTo>
                <a:cubicBezTo>
                  <a:pt x="502" y="423"/>
                  <a:pt x="502" y="423"/>
                  <a:pt x="502" y="423"/>
                </a:cubicBezTo>
                <a:cubicBezTo>
                  <a:pt x="504" y="422"/>
                  <a:pt x="504" y="422"/>
                  <a:pt x="504" y="422"/>
                </a:cubicBezTo>
                <a:cubicBezTo>
                  <a:pt x="506" y="423"/>
                  <a:pt x="506" y="423"/>
                  <a:pt x="506" y="423"/>
                </a:cubicBezTo>
                <a:cubicBezTo>
                  <a:pt x="508" y="423"/>
                  <a:pt x="508" y="423"/>
                  <a:pt x="508" y="423"/>
                </a:cubicBezTo>
                <a:cubicBezTo>
                  <a:pt x="513" y="424"/>
                  <a:pt x="513" y="424"/>
                  <a:pt x="513" y="424"/>
                </a:cubicBezTo>
                <a:cubicBezTo>
                  <a:pt x="514" y="424"/>
                  <a:pt x="514" y="424"/>
                  <a:pt x="514" y="424"/>
                </a:cubicBezTo>
                <a:cubicBezTo>
                  <a:pt x="514" y="417"/>
                  <a:pt x="514" y="417"/>
                  <a:pt x="514" y="417"/>
                </a:cubicBezTo>
                <a:cubicBezTo>
                  <a:pt x="516" y="417"/>
                  <a:pt x="516" y="417"/>
                  <a:pt x="516" y="417"/>
                </a:cubicBezTo>
                <a:cubicBezTo>
                  <a:pt x="519" y="418"/>
                  <a:pt x="519" y="418"/>
                  <a:pt x="519" y="418"/>
                </a:cubicBezTo>
                <a:cubicBezTo>
                  <a:pt x="522" y="418"/>
                  <a:pt x="522" y="418"/>
                  <a:pt x="522" y="418"/>
                </a:cubicBezTo>
                <a:cubicBezTo>
                  <a:pt x="522" y="418"/>
                  <a:pt x="522" y="418"/>
                  <a:pt x="522" y="418"/>
                </a:cubicBezTo>
                <a:cubicBezTo>
                  <a:pt x="524" y="416"/>
                  <a:pt x="524" y="416"/>
                  <a:pt x="524" y="416"/>
                </a:cubicBezTo>
                <a:cubicBezTo>
                  <a:pt x="526" y="415"/>
                  <a:pt x="526" y="415"/>
                  <a:pt x="526" y="415"/>
                </a:cubicBezTo>
                <a:cubicBezTo>
                  <a:pt x="526" y="415"/>
                  <a:pt x="526" y="415"/>
                  <a:pt x="526" y="415"/>
                </a:cubicBezTo>
                <a:cubicBezTo>
                  <a:pt x="527" y="414"/>
                  <a:pt x="527" y="414"/>
                  <a:pt x="527" y="414"/>
                </a:cubicBezTo>
                <a:cubicBezTo>
                  <a:pt x="527" y="414"/>
                  <a:pt x="527" y="414"/>
                  <a:pt x="527" y="414"/>
                </a:cubicBezTo>
                <a:cubicBezTo>
                  <a:pt x="527" y="414"/>
                  <a:pt x="527" y="414"/>
                  <a:pt x="527" y="414"/>
                </a:cubicBezTo>
                <a:cubicBezTo>
                  <a:pt x="527" y="414"/>
                  <a:pt x="527" y="414"/>
                  <a:pt x="527" y="414"/>
                </a:cubicBezTo>
                <a:cubicBezTo>
                  <a:pt x="527" y="414"/>
                  <a:pt x="527" y="414"/>
                  <a:pt x="527" y="414"/>
                </a:cubicBezTo>
                <a:cubicBezTo>
                  <a:pt x="527" y="414"/>
                  <a:pt x="527" y="414"/>
                  <a:pt x="527" y="414"/>
                </a:cubicBezTo>
                <a:cubicBezTo>
                  <a:pt x="527" y="414"/>
                  <a:pt x="527" y="414"/>
                  <a:pt x="527" y="414"/>
                </a:cubicBezTo>
                <a:cubicBezTo>
                  <a:pt x="527" y="414"/>
                  <a:pt x="527" y="414"/>
                  <a:pt x="527" y="414"/>
                </a:cubicBezTo>
                <a:cubicBezTo>
                  <a:pt x="527" y="414"/>
                  <a:pt x="527" y="414"/>
                  <a:pt x="527" y="414"/>
                </a:cubicBezTo>
                <a:cubicBezTo>
                  <a:pt x="527" y="414"/>
                  <a:pt x="527" y="414"/>
                  <a:pt x="527" y="414"/>
                </a:cubicBezTo>
                <a:cubicBezTo>
                  <a:pt x="527" y="413"/>
                  <a:pt x="527" y="413"/>
                  <a:pt x="527" y="413"/>
                </a:cubicBezTo>
                <a:cubicBezTo>
                  <a:pt x="527" y="413"/>
                  <a:pt x="527" y="413"/>
                  <a:pt x="527" y="413"/>
                </a:cubicBezTo>
                <a:cubicBezTo>
                  <a:pt x="527" y="413"/>
                  <a:pt x="527" y="413"/>
                  <a:pt x="527" y="413"/>
                </a:cubicBezTo>
                <a:cubicBezTo>
                  <a:pt x="527" y="413"/>
                  <a:pt x="527" y="413"/>
                  <a:pt x="527" y="413"/>
                </a:cubicBezTo>
                <a:cubicBezTo>
                  <a:pt x="527" y="413"/>
                  <a:pt x="527" y="413"/>
                  <a:pt x="527" y="413"/>
                </a:cubicBezTo>
                <a:cubicBezTo>
                  <a:pt x="527" y="413"/>
                  <a:pt x="527" y="413"/>
                  <a:pt x="527" y="413"/>
                </a:cubicBezTo>
                <a:cubicBezTo>
                  <a:pt x="527" y="413"/>
                  <a:pt x="527" y="413"/>
                  <a:pt x="527" y="413"/>
                </a:cubicBezTo>
                <a:cubicBezTo>
                  <a:pt x="528" y="412"/>
                  <a:pt x="528" y="412"/>
                  <a:pt x="528" y="412"/>
                </a:cubicBezTo>
                <a:cubicBezTo>
                  <a:pt x="528" y="412"/>
                  <a:pt x="528" y="412"/>
                  <a:pt x="528" y="412"/>
                </a:cubicBezTo>
                <a:cubicBezTo>
                  <a:pt x="528" y="412"/>
                  <a:pt x="528" y="412"/>
                  <a:pt x="528" y="412"/>
                </a:cubicBezTo>
                <a:cubicBezTo>
                  <a:pt x="528" y="412"/>
                  <a:pt x="528" y="412"/>
                  <a:pt x="528" y="412"/>
                </a:cubicBezTo>
                <a:cubicBezTo>
                  <a:pt x="528" y="412"/>
                  <a:pt x="528" y="412"/>
                  <a:pt x="528" y="412"/>
                </a:cubicBezTo>
                <a:cubicBezTo>
                  <a:pt x="528" y="411"/>
                  <a:pt x="528" y="411"/>
                  <a:pt x="528" y="411"/>
                </a:cubicBezTo>
                <a:cubicBezTo>
                  <a:pt x="528" y="411"/>
                  <a:pt x="528" y="411"/>
                  <a:pt x="528" y="411"/>
                </a:cubicBezTo>
                <a:cubicBezTo>
                  <a:pt x="528" y="411"/>
                  <a:pt x="528" y="411"/>
                  <a:pt x="528" y="411"/>
                </a:cubicBezTo>
                <a:cubicBezTo>
                  <a:pt x="528" y="411"/>
                  <a:pt x="528" y="411"/>
                  <a:pt x="528" y="411"/>
                </a:cubicBezTo>
                <a:cubicBezTo>
                  <a:pt x="528" y="411"/>
                  <a:pt x="528" y="411"/>
                  <a:pt x="528" y="411"/>
                </a:cubicBezTo>
                <a:cubicBezTo>
                  <a:pt x="528" y="411"/>
                  <a:pt x="528" y="411"/>
                  <a:pt x="528" y="411"/>
                </a:cubicBezTo>
                <a:cubicBezTo>
                  <a:pt x="528" y="411"/>
                  <a:pt x="528" y="411"/>
                  <a:pt x="528" y="411"/>
                </a:cubicBezTo>
                <a:cubicBezTo>
                  <a:pt x="531" y="406"/>
                  <a:pt x="531" y="406"/>
                  <a:pt x="531" y="406"/>
                </a:cubicBezTo>
                <a:cubicBezTo>
                  <a:pt x="533" y="406"/>
                  <a:pt x="533" y="406"/>
                  <a:pt x="533" y="406"/>
                </a:cubicBezTo>
                <a:cubicBezTo>
                  <a:pt x="529" y="401"/>
                  <a:pt x="529" y="401"/>
                  <a:pt x="529" y="401"/>
                </a:cubicBezTo>
                <a:cubicBezTo>
                  <a:pt x="528" y="401"/>
                  <a:pt x="528" y="401"/>
                  <a:pt x="528" y="401"/>
                </a:cubicBezTo>
                <a:cubicBezTo>
                  <a:pt x="528" y="401"/>
                  <a:pt x="528" y="401"/>
                  <a:pt x="528" y="401"/>
                </a:cubicBezTo>
                <a:cubicBezTo>
                  <a:pt x="528" y="401"/>
                  <a:pt x="528" y="401"/>
                  <a:pt x="528" y="401"/>
                </a:cubicBezTo>
                <a:cubicBezTo>
                  <a:pt x="528" y="401"/>
                  <a:pt x="528" y="401"/>
                  <a:pt x="528" y="401"/>
                </a:cubicBezTo>
                <a:cubicBezTo>
                  <a:pt x="528" y="401"/>
                  <a:pt x="528" y="401"/>
                  <a:pt x="528" y="401"/>
                </a:cubicBezTo>
                <a:cubicBezTo>
                  <a:pt x="528" y="401"/>
                  <a:pt x="528" y="401"/>
                  <a:pt x="528" y="401"/>
                </a:cubicBezTo>
                <a:cubicBezTo>
                  <a:pt x="528" y="401"/>
                  <a:pt x="528" y="401"/>
                  <a:pt x="528" y="401"/>
                </a:cubicBezTo>
                <a:cubicBezTo>
                  <a:pt x="528" y="401"/>
                  <a:pt x="528" y="401"/>
                  <a:pt x="528" y="401"/>
                </a:cubicBezTo>
                <a:cubicBezTo>
                  <a:pt x="528" y="401"/>
                  <a:pt x="528" y="401"/>
                  <a:pt x="528" y="401"/>
                </a:cubicBezTo>
                <a:cubicBezTo>
                  <a:pt x="528" y="401"/>
                  <a:pt x="528" y="401"/>
                  <a:pt x="528" y="401"/>
                </a:cubicBezTo>
                <a:cubicBezTo>
                  <a:pt x="528" y="401"/>
                  <a:pt x="528" y="401"/>
                  <a:pt x="528" y="401"/>
                </a:cubicBezTo>
                <a:cubicBezTo>
                  <a:pt x="528" y="401"/>
                  <a:pt x="528" y="401"/>
                  <a:pt x="528" y="401"/>
                </a:cubicBezTo>
                <a:cubicBezTo>
                  <a:pt x="527" y="401"/>
                  <a:pt x="527" y="401"/>
                  <a:pt x="527" y="401"/>
                </a:cubicBezTo>
                <a:cubicBezTo>
                  <a:pt x="527" y="401"/>
                  <a:pt x="527" y="401"/>
                  <a:pt x="527" y="401"/>
                </a:cubicBezTo>
                <a:cubicBezTo>
                  <a:pt x="527" y="401"/>
                  <a:pt x="527" y="401"/>
                  <a:pt x="527" y="401"/>
                </a:cubicBezTo>
                <a:cubicBezTo>
                  <a:pt x="527" y="401"/>
                  <a:pt x="527" y="401"/>
                  <a:pt x="527" y="401"/>
                </a:cubicBezTo>
                <a:cubicBezTo>
                  <a:pt x="527" y="401"/>
                  <a:pt x="527" y="401"/>
                  <a:pt x="527" y="401"/>
                </a:cubicBezTo>
                <a:cubicBezTo>
                  <a:pt x="527" y="401"/>
                  <a:pt x="527" y="401"/>
                  <a:pt x="527" y="401"/>
                </a:cubicBezTo>
                <a:cubicBezTo>
                  <a:pt x="527" y="401"/>
                  <a:pt x="527" y="401"/>
                  <a:pt x="527" y="401"/>
                </a:cubicBezTo>
                <a:cubicBezTo>
                  <a:pt x="527" y="401"/>
                  <a:pt x="527" y="401"/>
                  <a:pt x="527" y="401"/>
                </a:cubicBezTo>
                <a:cubicBezTo>
                  <a:pt x="527" y="401"/>
                  <a:pt x="527" y="401"/>
                  <a:pt x="527" y="401"/>
                </a:cubicBezTo>
                <a:cubicBezTo>
                  <a:pt x="527" y="401"/>
                  <a:pt x="527" y="401"/>
                  <a:pt x="527" y="401"/>
                </a:cubicBezTo>
                <a:cubicBezTo>
                  <a:pt x="527" y="401"/>
                  <a:pt x="527" y="401"/>
                  <a:pt x="527" y="401"/>
                </a:cubicBezTo>
                <a:cubicBezTo>
                  <a:pt x="527" y="401"/>
                  <a:pt x="527" y="401"/>
                  <a:pt x="527" y="401"/>
                </a:cubicBezTo>
                <a:cubicBezTo>
                  <a:pt x="527" y="401"/>
                  <a:pt x="527" y="401"/>
                  <a:pt x="527" y="401"/>
                </a:cubicBezTo>
                <a:cubicBezTo>
                  <a:pt x="527" y="401"/>
                  <a:pt x="527" y="401"/>
                  <a:pt x="527" y="401"/>
                </a:cubicBezTo>
                <a:cubicBezTo>
                  <a:pt x="527" y="401"/>
                  <a:pt x="527" y="401"/>
                  <a:pt x="527" y="401"/>
                </a:cubicBezTo>
                <a:cubicBezTo>
                  <a:pt x="527" y="401"/>
                  <a:pt x="527" y="401"/>
                  <a:pt x="527" y="401"/>
                </a:cubicBezTo>
                <a:cubicBezTo>
                  <a:pt x="527" y="401"/>
                  <a:pt x="527" y="401"/>
                  <a:pt x="527" y="401"/>
                </a:cubicBezTo>
                <a:cubicBezTo>
                  <a:pt x="526" y="401"/>
                  <a:pt x="526" y="401"/>
                  <a:pt x="526" y="401"/>
                </a:cubicBezTo>
                <a:cubicBezTo>
                  <a:pt x="524" y="401"/>
                  <a:pt x="524" y="401"/>
                  <a:pt x="524" y="401"/>
                </a:cubicBezTo>
                <a:cubicBezTo>
                  <a:pt x="523" y="402"/>
                  <a:pt x="523" y="402"/>
                  <a:pt x="523" y="402"/>
                </a:cubicBezTo>
                <a:cubicBezTo>
                  <a:pt x="522" y="401"/>
                  <a:pt x="522" y="401"/>
                  <a:pt x="522" y="401"/>
                </a:cubicBezTo>
                <a:cubicBezTo>
                  <a:pt x="519" y="399"/>
                  <a:pt x="519" y="399"/>
                  <a:pt x="519" y="399"/>
                </a:cubicBezTo>
                <a:cubicBezTo>
                  <a:pt x="516" y="396"/>
                  <a:pt x="516" y="396"/>
                  <a:pt x="516" y="396"/>
                </a:cubicBezTo>
                <a:cubicBezTo>
                  <a:pt x="515" y="396"/>
                  <a:pt x="515" y="396"/>
                  <a:pt x="515" y="396"/>
                </a:cubicBezTo>
                <a:cubicBezTo>
                  <a:pt x="516" y="394"/>
                  <a:pt x="516" y="394"/>
                  <a:pt x="516" y="394"/>
                </a:cubicBezTo>
                <a:cubicBezTo>
                  <a:pt x="516" y="394"/>
                  <a:pt x="516" y="394"/>
                  <a:pt x="516" y="394"/>
                </a:cubicBezTo>
                <a:cubicBezTo>
                  <a:pt x="519" y="395"/>
                  <a:pt x="519" y="395"/>
                  <a:pt x="519" y="395"/>
                </a:cubicBezTo>
                <a:cubicBezTo>
                  <a:pt x="522" y="396"/>
                  <a:pt x="522" y="396"/>
                  <a:pt x="522" y="396"/>
                </a:cubicBezTo>
                <a:cubicBezTo>
                  <a:pt x="524" y="397"/>
                  <a:pt x="524" y="397"/>
                  <a:pt x="524" y="397"/>
                </a:cubicBezTo>
                <a:cubicBezTo>
                  <a:pt x="526" y="398"/>
                  <a:pt x="526" y="398"/>
                  <a:pt x="526" y="398"/>
                </a:cubicBezTo>
                <a:cubicBezTo>
                  <a:pt x="527" y="398"/>
                  <a:pt x="527" y="398"/>
                  <a:pt x="527" y="398"/>
                </a:cubicBezTo>
                <a:cubicBezTo>
                  <a:pt x="527" y="398"/>
                  <a:pt x="527" y="398"/>
                  <a:pt x="527" y="398"/>
                </a:cubicBezTo>
                <a:cubicBezTo>
                  <a:pt x="527" y="398"/>
                  <a:pt x="527" y="398"/>
                  <a:pt x="527" y="398"/>
                </a:cubicBezTo>
                <a:cubicBezTo>
                  <a:pt x="527" y="398"/>
                  <a:pt x="527" y="398"/>
                  <a:pt x="527" y="398"/>
                </a:cubicBezTo>
                <a:cubicBezTo>
                  <a:pt x="527" y="398"/>
                  <a:pt x="527" y="398"/>
                  <a:pt x="527" y="398"/>
                </a:cubicBezTo>
                <a:cubicBezTo>
                  <a:pt x="527" y="398"/>
                  <a:pt x="527" y="398"/>
                  <a:pt x="527" y="398"/>
                </a:cubicBezTo>
                <a:cubicBezTo>
                  <a:pt x="527" y="398"/>
                  <a:pt x="527" y="398"/>
                  <a:pt x="527" y="398"/>
                </a:cubicBezTo>
                <a:cubicBezTo>
                  <a:pt x="527" y="398"/>
                  <a:pt x="527" y="398"/>
                  <a:pt x="527" y="398"/>
                </a:cubicBezTo>
                <a:cubicBezTo>
                  <a:pt x="527" y="398"/>
                  <a:pt x="527" y="398"/>
                  <a:pt x="527" y="398"/>
                </a:cubicBezTo>
                <a:cubicBezTo>
                  <a:pt x="527" y="398"/>
                  <a:pt x="527" y="398"/>
                  <a:pt x="527" y="398"/>
                </a:cubicBezTo>
                <a:cubicBezTo>
                  <a:pt x="527" y="398"/>
                  <a:pt x="527" y="398"/>
                  <a:pt x="527" y="398"/>
                </a:cubicBezTo>
                <a:cubicBezTo>
                  <a:pt x="527" y="398"/>
                  <a:pt x="527" y="398"/>
                  <a:pt x="527" y="398"/>
                </a:cubicBezTo>
                <a:cubicBezTo>
                  <a:pt x="527" y="398"/>
                  <a:pt x="527" y="398"/>
                  <a:pt x="527" y="398"/>
                </a:cubicBezTo>
                <a:cubicBezTo>
                  <a:pt x="527" y="398"/>
                  <a:pt x="527" y="398"/>
                  <a:pt x="527" y="398"/>
                </a:cubicBezTo>
                <a:cubicBezTo>
                  <a:pt x="527" y="398"/>
                  <a:pt x="527" y="398"/>
                  <a:pt x="527" y="398"/>
                </a:cubicBezTo>
                <a:cubicBezTo>
                  <a:pt x="527" y="398"/>
                  <a:pt x="527" y="398"/>
                  <a:pt x="527" y="398"/>
                </a:cubicBezTo>
                <a:cubicBezTo>
                  <a:pt x="527" y="398"/>
                  <a:pt x="527" y="398"/>
                  <a:pt x="527" y="398"/>
                </a:cubicBezTo>
                <a:cubicBezTo>
                  <a:pt x="528" y="398"/>
                  <a:pt x="528" y="398"/>
                  <a:pt x="528" y="398"/>
                </a:cubicBezTo>
                <a:cubicBezTo>
                  <a:pt x="528" y="399"/>
                  <a:pt x="528" y="399"/>
                  <a:pt x="528" y="399"/>
                </a:cubicBezTo>
                <a:cubicBezTo>
                  <a:pt x="528" y="399"/>
                  <a:pt x="528" y="399"/>
                  <a:pt x="528" y="399"/>
                </a:cubicBezTo>
                <a:cubicBezTo>
                  <a:pt x="528" y="399"/>
                  <a:pt x="528" y="399"/>
                  <a:pt x="528" y="399"/>
                </a:cubicBezTo>
                <a:cubicBezTo>
                  <a:pt x="528" y="399"/>
                  <a:pt x="528" y="399"/>
                  <a:pt x="528" y="399"/>
                </a:cubicBezTo>
                <a:cubicBezTo>
                  <a:pt x="528" y="399"/>
                  <a:pt x="528" y="399"/>
                  <a:pt x="528" y="399"/>
                </a:cubicBezTo>
                <a:cubicBezTo>
                  <a:pt x="528" y="399"/>
                  <a:pt x="528" y="399"/>
                  <a:pt x="528" y="399"/>
                </a:cubicBezTo>
                <a:cubicBezTo>
                  <a:pt x="528" y="399"/>
                  <a:pt x="528" y="399"/>
                  <a:pt x="528" y="399"/>
                </a:cubicBezTo>
                <a:cubicBezTo>
                  <a:pt x="528" y="399"/>
                  <a:pt x="528" y="399"/>
                  <a:pt x="528" y="399"/>
                </a:cubicBezTo>
                <a:cubicBezTo>
                  <a:pt x="528" y="399"/>
                  <a:pt x="528" y="399"/>
                  <a:pt x="528" y="399"/>
                </a:cubicBezTo>
                <a:cubicBezTo>
                  <a:pt x="528" y="399"/>
                  <a:pt x="528" y="399"/>
                  <a:pt x="528" y="399"/>
                </a:cubicBezTo>
                <a:cubicBezTo>
                  <a:pt x="528" y="399"/>
                  <a:pt x="528" y="399"/>
                  <a:pt x="528" y="399"/>
                </a:cubicBezTo>
                <a:cubicBezTo>
                  <a:pt x="533" y="401"/>
                  <a:pt x="533" y="401"/>
                  <a:pt x="533" y="401"/>
                </a:cubicBezTo>
                <a:cubicBezTo>
                  <a:pt x="533" y="400"/>
                  <a:pt x="533" y="400"/>
                  <a:pt x="533" y="400"/>
                </a:cubicBezTo>
                <a:cubicBezTo>
                  <a:pt x="533" y="400"/>
                  <a:pt x="533" y="400"/>
                  <a:pt x="533" y="400"/>
                </a:cubicBezTo>
                <a:cubicBezTo>
                  <a:pt x="533" y="400"/>
                  <a:pt x="533" y="400"/>
                  <a:pt x="533" y="400"/>
                </a:cubicBezTo>
                <a:cubicBezTo>
                  <a:pt x="533" y="400"/>
                  <a:pt x="533" y="400"/>
                  <a:pt x="533" y="400"/>
                </a:cubicBezTo>
                <a:cubicBezTo>
                  <a:pt x="533" y="400"/>
                  <a:pt x="533" y="400"/>
                  <a:pt x="533" y="400"/>
                </a:cubicBezTo>
                <a:cubicBezTo>
                  <a:pt x="533" y="400"/>
                  <a:pt x="533" y="400"/>
                  <a:pt x="533" y="400"/>
                </a:cubicBezTo>
                <a:cubicBezTo>
                  <a:pt x="533" y="399"/>
                  <a:pt x="533" y="399"/>
                  <a:pt x="533" y="399"/>
                </a:cubicBezTo>
                <a:cubicBezTo>
                  <a:pt x="533" y="399"/>
                  <a:pt x="533" y="399"/>
                  <a:pt x="533" y="399"/>
                </a:cubicBezTo>
                <a:cubicBezTo>
                  <a:pt x="533" y="399"/>
                  <a:pt x="533" y="399"/>
                  <a:pt x="533" y="399"/>
                </a:cubicBezTo>
                <a:cubicBezTo>
                  <a:pt x="533" y="399"/>
                  <a:pt x="533" y="399"/>
                  <a:pt x="533" y="399"/>
                </a:cubicBezTo>
                <a:cubicBezTo>
                  <a:pt x="533" y="399"/>
                  <a:pt x="533" y="399"/>
                  <a:pt x="533" y="399"/>
                </a:cubicBezTo>
                <a:cubicBezTo>
                  <a:pt x="534" y="399"/>
                  <a:pt x="534" y="399"/>
                  <a:pt x="534" y="399"/>
                </a:cubicBezTo>
                <a:cubicBezTo>
                  <a:pt x="534" y="399"/>
                  <a:pt x="534" y="399"/>
                  <a:pt x="534" y="399"/>
                </a:cubicBezTo>
                <a:cubicBezTo>
                  <a:pt x="534" y="398"/>
                  <a:pt x="534" y="398"/>
                  <a:pt x="534" y="398"/>
                </a:cubicBezTo>
                <a:cubicBezTo>
                  <a:pt x="534" y="398"/>
                  <a:pt x="534" y="398"/>
                  <a:pt x="534" y="398"/>
                </a:cubicBezTo>
                <a:cubicBezTo>
                  <a:pt x="534" y="398"/>
                  <a:pt x="534" y="398"/>
                  <a:pt x="534" y="398"/>
                </a:cubicBezTo>
                <a:cubicBezTo>
                  <a:pt x="534" y="398"/>
                  <a:pt x="534" y="398"/>
                  <a:pt x="534" y="398"/>
                </a:cubicBezTo>
                <a:cubicBezTo>
                  <a:pt x="534" y="397"/>
                  <a:pt x="534" y="397"/>
                  <a:pt x="534" y="397"/>
                </a:cubicBezTo>
                <a:cubicBezTo>
                  <a:pt x="534" y="397"/>
                  <a:pt x="534" y="397"/>
                  <a:pt x="534" y="397"/>
                </a:cubicBezTo>
                <a:cubicBezTo>
                  <a:pt x="534" y="397"/>
                  <a:pt x="534" y="397"/>
                  <a:pt x="534" y="397"/>
                </a:cubicBezTo>
                <a:cubicBezTo>
                  <a:pt x="534" y="396"/>
                  <a:pt x="534" y="396"/>
                  <a:pt x="534" y="396"/>
                </a:cubicBezTo>
                <a:cubicBezTo>
                  <a:pt x="535" y="396"/>
                  <a:pt x="535" y="396"/>
                  <a:pt x="535" y="396"/>
                </a:cubicBezTo>
                <a:cubicBezTo>
                  <a:pt x="535" y="396"/>
                  <a:pt x="535" y="396"/>
                  <a:pt x="535" y="396"/>
                </a:cubicBezTo>
                <a:cubicBezTo>
                  <a:pt x="535" y="396"/>
                  <a:pt x="535" y="396"/>
                  <a:pt x="535" y="396"/>
                </a:cubicBezTo>
                <a:cubicBezTo>
                  <a:pt x="535" y="396"/>
                  <a:pt x="535" y="396"/>
                  <a:pt x="535" y="396"/>
                </a:cubicBezTo>
                <a:cubicBezTo>
                  <a:pt x="535" y="396"/>
                  <a:pt x="535" y="396"/>
                  <a:pt x="535" y="396"/>
                </a:cubicBezTo>
                <a:cubicBezTo>
                  <a:pt x="535" y="396"/>
                  <a:pt x="535" y="396"/>
                  <a:pt x="535" y="396"/>
                </a:cubicBezTo>
                <a:cubicBezTo>
                  <a:pt x="535" y="396"/>
                  <a:pt x="535" y="396"/>
                  <a:pt x="535" y="396"/>
                </a:cubicBezTo>
                <a:cubicBezTo>
                  <a:pt x="535" y="396"/>
                  <a:pt x="535" y="396"/>
                  <a:pt x="535" y="396"/>
                </a:cubicBezTo>
                <a:cubicBezTo>
                  <a:pt x="536" y="394"/>
                  <a:pt x="536" y="394"/>
                  <a:pt x="536" y="394"/>
                </a:cubicBezTo>
                <a:cubicBezTo>
                  <a:pt x="537" y="389"/>
                  <a:pt x="537" y="389"/>
                  <a:pt x="537" y="389"/>
                </a:cubicBezTo>
                <a:cubicBezTo>
                  <a:pt x="536" y="388"/>
                  <a:pt x="536" y="388"/>
                  <a:pt x="536" y="388"/>
                </a:cubicBezTo>
                <a:cubicBezTo>
                  <a:pt x="539" y="389"/>
                  <a:pt x="539" y="389"/>
                  <a:pt x="539" y="389"/>
                </a:cubicBezTo>
                <a:cubicBezTo>
                  <a:pt x="547" y="393"/>
                  <a:pt x="547" y="393"/>
                  <a:pt x="547" y="393"/>
                </a:cubicBezTo>
                <a:cubicBezTo>
                  <a:pt x="542" y="382"/>
                  <a:pt x="542" y="382"/>
                  <a:pt x="542" y="382"/>
                </a:cubicBezTo>
                <a:cubicBezTo>
                  <a:pt x="546" y="383"/>
                  <a:pt x="546" y="383"/>
                  <a:pt x="546" y="383"/>
                </a:cubicBezTo>
                <a:cubicBezTo>
                  <a:pt x="550" y="390"/>
                  <a:pt x="550" y="390"/>
                  <a:pt x="550" y="390"/>
                </a:cubicBezTo>
                <a:cubicBezTo>
                  <a:pt x="554" y="388"/>
                  <a:pt x="554" y="388"/>
                  <a:pt x="554" y="388"/>
                </a:cubicBezTo>
                <a:cubicBezTo>
                  <a:pt x="556" y="388"/>
                  <a:pt x="556" y="388"/>
                  <a:pt x="556" y="388"/>
                </a:cubicBezTo>
                <a:cubicBezTo>
                  <a:pt x="558" y="385"/>
                  <a:pt x="558" y="385"/>
                  <a:pt x="558" y="385"/>
                </a:cubicBezTo>
                <a:cubicBezTo>
                  <a:pt x="559" y="383"/>
                  <a:pt x="559" y="383"/>
                  <a:pt x="559" y="383"/>
                </a:cubicBezTo>
                <a:cubicBezTo>
                  <a:pt x="564" y="373"/>
                  <a:pt x="564" y="373"/>
                  <a:pt x="564" y="373"/>
                </a:cubicBezTo>
                <a:cubicBezTo>
                  <a:pt x="560" y="371"/>
                  <a:pt x="560" y="371"/>
                  <a:pt x="560" y="371"/>
                </a:cubicBezTo>
                <a:cubicBezTo>
                  <a:pt x="562" y="366"/>
                  <a:pt x="562" y="366"/>
                  <a:pt x="562" y="366"/>
                </a:cubicBezTo>
                <a:cubicBezTo>
                  <a:pt x="559" y="362"/>
                  <a:pt x="559" y="362"/>
                  <a:pt x="559" y="362"/>
                </a:cubicBezTo>
                <a:cubicBezTo>
                  <a:pt x="559" y="362"/>
                  <a:pt x="559" y="362"/>
                  <a:pt x="559" y="362"/>
                </a:cubicBezTo>
                <a:cubicBezTo>
                  <a:pt x="559" y="362"/>
                  <a:pt x="559" y="362"/>
                  <a:pt x="559" y="362"/>
                </a:cubicBezTo>
                <a:cubicBezTo>
                  <a:pt x="565" y="361"/>
                  <a:pt x="565" y="357"/>
                  <a:pt x="565" y="351"/>
                </a:cubicBezTo>
                <a:cubicBezTo>
                  <a:pt x="565" y="348"/>
                  <a:pt x="561" y="348"/>
                  <a:pt x="559" y="345"/>
                </a:cubicBezTo>
                <a:cubicBezTo>
                  <a:pt x="558" y="345"/>
                  <a:pt x="558" y="344"/>
                  <a:pt x="558" y="344"/>
                </a:cubicBezTo>
                <a:cubicBezTo>
                  <a:pt x="557" y="343"/>
                  <a:pt x="557" y="343"/>
                  <a:pt x="557" y="342"/>
                </a:cubicBezTo>
                <a:cubicBezTo>
                  <a:pt x="554" y="342"/>
                  <a:pt x="554" y="342"/>
                  <a:pt x="554" y="342"/>
                </a:cubicBezTo>
                <a:cubicBezTo>
                  <a:pt x="539" y="342"/>
                  <a:pt x="539" y="342"/>
                  <a:pt x="539" y="342"/>
                </a:cubicBezTo>
                <a:cubicBezTo>
                  <a:pt x="539" y="342"/>
                  <a:pt x="539" y="342"/>
                  <a:pt x="539" y="342"/>
                </a:cubicBezTo>
                <a:cubicBezTo>
                  <a:pt x="539" y="343"/>
                  <a:pt x="539" y="343"/>
                  <a:pt x="539" y="343"/>
                </a:cubicBezTo>
                <a:cubicBezTo>
                  <a:pt x="544" y="354"/>
                  <a:pt x="544" y="354"/>
                  <a:pt x="544" y="354"/>
                </a:cubicBezTo>
                <a:cubicBezTo>
                  <a:pt x="539" y="354"/>
                  <a:pt x="539" y="354"/>
                  <a:pt x="539" y="354"/>
                </a:cubicBezTo>
                <a:cubicBezTo>
                  <a:pt x="539" y="354"/>
                  <a:pt x="539" y="354"/>
                  <a:pt x="539" y="354"/>
                </a:cubicBezTo>
                <a:cubicBezTo>
                  <a:pt x="539" y="359"/>
                  <a:pt x="539" y="359"/>
                  <a:pt x="539" y="359"/>
                </a:cubicBezTo>
                <a:cubicBezTo>
                  <a:pt x="539" y="362"/>
                  <a:pt x="539" y="361"/>
                  <a:pt x="539" y="361"/>
                </a:cubicBezTo>
                <a:cubicBezTo>
                  <a:pt x="539" y="361"/>
                  <a:pt x="540" y="362"/>
                  <a:pt x="541" y="363"/>
                </a:cubicBezTo>
                <a:cubicBezTo>
                  <a:pt x="539" y="364"/>
                  <a:pt x="539" y="364"/>
                  <a:pt x="539" y="364"/>
                </a:cubicBezTo>
                <a:cubicBezTo>
                  <a:pt x="536" y="365"/>
                  <a:pt x="536" y="365"/>
                  <a:pt x="536" y="365"/>
                </a:cubicBezTo>
                <a:cubicBezTo>
                  <a:pt x="535" y="365"/>
                  <a:pt x="535" y="365"/>
                  <a:pt x="535" y="365"/>
                </a:cubicBezTo>
                <a:cubicBezTo>
                  <a:pt x="535" y="365"/>
                  <a:pt x="535" y="365"/>
                  <a:pt x="535" y="365"/>
                </a:cubicBezTo>
                <a:cubicBezTo>
                  <a:pt x="535" y="365"/>
                  <a:pt x="535" y="365"/>
                  <a:pt x="535" y="365"/>
                </a:cubicBezTo>
                <a:cubicBezTo>
                  <a:pt x="535" y="365"/>
                  <a:pt x="535" y="365"/>
                  <a:pt x="535" y="365"/>
                </a:cubicBezTo>
                <a:cubicBezTo>
                  <a:pt x="535" y="365"/>
                  <a:pt x="535" y="365"/>
                  <a:pt x="535" y="365"/>
                </a:cubicBezTo>
                <a:cubicBezTo>
                  <a:pt x="535" y="365"/>
                  <a:pt x="535" y="365"/>
                  <a:pt x="535" y="365"/>
                </a:cubicBezTo>
                <a:cubicBezTo>
                  <a:pt x="535" y="365"/>
                  <a:pt x="535" y="365"/>
                  <a:pt x="535" y="365"/>
                </a:cubicBezTo>
                <a:cubicBezTo>
                  <a:pt x="535" y="365"/>
                  <a:pt x="535" y="365"/>
                  <a:pt x="535" y="365"/>
                </a:cubicBezTo>
                <a:cubicBezTo>
                  <a:pt x="534" y="365"/>
                  <a:pt x="534" y="365"/>
                  <a:pt x="534" y="365"/>
                </a:cubicBezTo>
                <a:cubicBezTo>
                  <a:pt x="534" y="365"/>
                  <a:pt x="534" y="365"/>
                  <a:pt x="534" y="365"/>
                </a:cubicBezTo>
                <a:cubicBezTo>
                  <a:pt x="534" y="365"/>
                  <a:pt x="534" y="365"/>
                  <a:pt x="534" y="365"/>
                </a:cubicBezTo>
                <a:cubicBezTo>
                  <a:pt x="534" y="365"/>
                  <a:pt x="534" y="365"/>
                  <a:pt x="534" y="365"/>
                </a:cubicBezTo>
                <a:cubicBezTo>
                  <a:pt x="534" y="365"/>
                  <a:pt x="534" y="365"/>
                  <a:pt x="534" y="365"/>
                </a:cubicBezTo>
                <a:cubicBezTo>
                  <a:pt x="534" y="365"/>
                  <a:pt x="534" y="365"/>
                  <a:pt x="534" y="365"/>
                </a:cubicBezTo>
                <a:cubicBezTo>
                  <a:pt x="534" y="365"/>
                  <a:pt x="534" y="365"/>
                  <a:pt x="534" y="365"/>
                </a:cubicBezTo>
                <a:cubicBezTo>
                  <a:pt x="534" y="365"/>
                  <a:pt x="534" y="365"/>
                  <a:pt x="534" y="365"/>
                </a:cubicBezTo>
                <a:cubicBezTo>
                  <a:pt x="534" y="365"/>
                  <a:pt x="534" y="365"/>
                  <a:pt x="534" y="365"/>
                </a:cubicBezTo>
                <a:cubicBezTo>
                  <a:pt x="534" y="365"/>
                  <a:pt x="534" y="365"/>
                  <a:pt x="534" y="365"/>
                </a:cubicBezTo>
                <a:cubicBezTo>
                  <a:pt x="533" y="365"/>
                  <a:pt x="533" y="365"/>
                  <a:pt x="533" y="365"/>
                </a:cubicBezTo>
                <a:cubicBezTo>
                  <a:pt x="533" y="365"/>
                  <a:pt x="533" y="365"/>
                  <a:pt x="533" y="365"/>
                </a:cubicBezTo>
                <a:cubicBezTo>
                  <a:pt x="533" y="365"/>
                  <a:pt x="533" y="365"/>
                  <a:pt x="533" y="365"/>
                </a:cubicBezTo>
                <a:cubicBezTo>
                  <a:pt x="533" y="365"/>
                  <a:pt x="533" y="365"/>
                  <a:pt x="533" y="365"/>
                </a:cubicBezTo>
                <a:cubicBezTo>
                  <a:pt x="533" y="365"/>
                  <a:pt x="533" y="365"/>
                  <a:pt x="533" y="365"/>
                </a:cubicBezTo>
                <a:cubicBezTo>
                  <a:pt x="533" y="365"/>
                  <a:pt x="533" y="365"/>
                  <a:pt x="533" y="365"/>
                </a:cubicBezTo>
                <a:cubicBezTo>
                  <a:pt x="533" y="365"/>
                  <a:pt x="533" y="365"/>
                  <a:pt x="533" y="365"/>
                </a:cubicBezTo>
                <a:cubicBezTo>
                  <a:pt x="533" y="365"/>
                  <a:pt x="533" y="365"/>
                  <a:pt x="533" y="365"/>
                </a:cubicBezTo>
                <a:cubicBezTo>
                  <a:pt x="533" y="365"/>
                  <a:pt x="533" y="365"/>
                  <a:pt x="533" y="365"/>
                </a:cubicBezTo>
                <a:cubicBezTo>
                  <a:pt x="533" y="365"/>
                  <a:pt x="533" y="365"/>
                  <a:pt x="533" y="365"/>
                </a:cubicBezTo>
                <a:cubicBezTo>
                  <a:pt x="533" y="365"/>
                  <a:pt x="533" y="365"/>
                  <a:pt x="533" y="365"/>
                </a:cubicBezTo>
                <a:cubicBezTo>
                  <a:pt x="530" y="366"/>
                  <a:pt x="530" y="366"/>
                  <a:pt x="530" y="366"/>
                </a:cubicBezTo>
                <a:cubicBezTo>
                  <a:pt x="532" y="377"/>
                  <a:pt x="532" y="377"/>
                  <a:pt x="532" y="377"/>
                </a:cubicBezTo>
                <a:cubicBezTo>
                  <a:pt x="528" y="374"/>
                  <a:pt x="528" y="374"/>
                  <a:pt x="528" y="374"/>
                </a:cubicBezTo>
                <a:cubicBezTo>
                  <a:pt x="528" y="374"/>
                  <a:pt x="528" y="374"/>
                  <a:pt x="528" y="374"/>
                </a:cubicBezTo>
                <a:cubicBezTo>
                  <a:pt x="528" y="374"/>
                  <a:pt x="528" y="374"/>
                  <a:pt x="528" y="374"/>
                </a:cubicBezTo>
                <a:cubicBezTo>
                  <a:pt x="528" y="374"/>
                  <a:pt x="528" y="374"/>
                  <a:pt x="528" y="374"/>
                </a:cubicBezTo>
                <a:cubicBezTo>
                  <a:pt x="528" y="374"/>
                  <a:pt x="528" y="374"/>
                  <a:pt x="528" y="374"/>
                </a:cubicBezTo>
                <a:cubicBezTo>
                  <a:pt x="528" y="374"/>
                  <a:pt x="528" y="374"/>
                  <a:pt x="528" y="374"/>
                </a:cubicBezTo>
                <a:cubicBezTo>
                  <a:pt x="528" y="374"/>
                  <a:pt x="528" y="374"/>
                  <a:pt x="528" y="374"/>
                </a:cubicBezTo>
                <a:cubicBezTo>
                  <a:pt x="528" y="374"/>
                  <a:pt x="528" y="374"/>
                  <a:pt x="528" y="374"/>
                </a:cubicBezTo>
                <a:cubicBezTo>
                  <a:pt x="528" y="374"/>
                  <a:pt x="528" y="374"/>
                  <a:pt x="528" y="374"/>
                </a:cubicBezTo>
                <a:cubicBezTo>
                  <a:pt x="528" y="374"/>
                  <a:pt x="528" y="374"/>
                  <a:pt x="528" y="374"/>
                </a:cubicBezTo>
                <a:cubicBezTo>
                  <a:pt x="528" y="373"/>
                  <a:pt x="528" y="373"/>
                  <a:pt x="528" y="373"/>
                </a:cubicBezTo>
                <a:cubicBezTo>
                  <a:pt x="528" y="373"/>
                  <a:pt x="528" y="373"/>
                  <a:pt x="528" y="373"/>
                </a:cubicBezTo>
                <a:cubicBezTo>
                  <a:pt x="527" y="373"/>
                  <a:pt x="527" y="373"/>
                  <a:pt x="527" y="373"/>
                </a:cubicBezTo>
                <a:cubicBezTo>
                  <a:pt x="527" y="373"/>
                  <a:pt x="527" y="373"/>
                  <a:pt x="527" y="373"/>
                </a:cubicBezTo>
                <a:cubicBezTo>
                  <a:pt x="527" y="373"/>
                  <a:pt x="527" y="373"/>
                  <a:pt x="527" y="373"/>
                </a:cubicBezTo>
                <a:cubicBezTo>
                  <a:pt x="527" y="373"/>
                  <a:pt x="527" y="373"/>
                  <a:pt x="527" y="373"/>
                </a:cubicBezTo>
                <a:cubicBezTo>
                  <a:pt x="527" y="373"/>
                  <a:pt x="527" y="373"/>
                  <a:pt x="527" y="373"/>
                </a:cubicBezTo>
                <a:cubicBezTo>
                  <a:pt x="527" y="373"/>
                  <a:pt x="527" y="373"/>
                  <a:pt x="527" y="373"/>
                </a:cubicBezTo>
                <a:cubicBezTo>
                  <a:pt x="527" y="373"/>
                  <a:pt x="527" y="373"/>
                  <a:pt x="527" y="373"/>
                </a:cubicBezTo>
                <a:cubicBezTo>
                  <a:pt x="527" y="373"/>
                  <a:pt x="527" y="373"/>
                  <a:pt x="527" y="373"/>
                </a:cubicBezTo>
                <a:cubicBezTo>
                  <a:pt x="527" y="373"/>
                  <a:pt x="527" y="373"/>
                  <a:pt x="527" y="373"/>
                </a:cubicBezTo>
                <a:cubicBezTo>
                  <a:pt x="527" y="373"/>
                  <a:pt x="527" y="373"/>
                  <a:pt x="527" y="373"/>
                </a:cubicBezTo>
                <a:cubicBezTo>
                  <a:pt x="527" y="373"/>
                  <a:pt x="527" y="373"/>
                  <a:pt x="527" y="373"/>
                </a:cubicBezTo>
                <a:cubicBezTo>
                  <a:pt x="527" y="373"/>
                  <a:pt x="527" y="373"/>
                  <a:pt x="527" y="373"/>
                </a:cubicBezTo>
                <a:cubicBezTo>
                  <a:pt x="527" y="373"/>
                  <a:pt x="527" y="373"/>
                  <a:pt x="527" y="373"/>
                </a:cubicBezTo>
                <a:cubicBezTo>
                  <a:pt x="527" y="373"/>
                  <a:pt x="527" y="373"/>
                  <a:pt x="527" y="373"/>
                </a:cubicBezTo>
                <a:cubicBezTo>
                  <a:pt x="527" y="373"/>
                  <a:pt x="527" y="373"/>
                  <a:pt x="527" y="373"/>
                </a:cubicBezTo>
                <a:cubicBezTo>
                  <a:pt x="527" y="373"/>
                  <a:pt x="527" y="373"/>
                  <a:pt x="527" y="373"/>
                </a:cubicBezTo>
                <a:cubicBezTo>
                  <a:pt x="527" y="373"/>
                  <a:pt x="527" y="373"/>
                  <a:pt x="527" y="373"/>
                </a:cubicBezTo>
                <a:cubicBezTo>
                  <a:pt x="526" y="372"/>
                  <a:pt x="526" y="372"/>
                  <a:pt x="526" y="372"/>
                </a:cubicBezTo>
                <a:cubicBezTo>
                  <a:pt x="526" y="372"/>
                  <a:pt x="526" y="372"/>
                  <a:pt x="526" y="372"/>
                </a:cubicBezTo>
                <a:cubicBezTo>
                  <a:pt x="526" y="370"/>
                  <a:pt x="526" y="368"/>
                  <a:pt x="527" y="367"/>
                </a:cubicBezTo>
                <a:cubicBezTo>
                  <a:pt x="527" y="367"/>
                  <a:pt x="527" y="367"/>
                  <a:pt x="527" y="367"/>
                </a:cubicBezTo>
                <a:cubicBezTo>
                  <a:pt x="527" y="367"/>
                  <a:pt x="527" y="367"/>
                  <a:pt x="527" y="367"/>
                </a:cubicBezTo>
                <a:cubicBezTo>
                  <a:pt x="527" y="367"/>
                  <a:pt x="527" y="367"/>
                  <a:pt x="527" y="367"/>
                </a:cubicBezTo>
                <a:cubicBezTo>
                  <a:pt x="527" y="367"/>
                  <a:pt x="527" y="367"/>
                  <a:pt x="527" y="367"/>
                </a:cubicBezTo>
                <a:cubicBezTo>
                  <a:pt x="527" y="367"/>
                  <a:pt x="527" y="367"/>
                  <a:pt x="527" y="367"/>
                </a:cubicBezTo>
                <a:cubicBezTo>
                  <a:pt x="527" y="367"/>
                  <a:pt x="527" y="367"/>
                  <a:pt x="527" y="367"/>
                </a:cubicBezTo>
                <a:cubicBezTo>
                  <a:pt x="527" y="366"/>
                  <a:pt x="527" y="366"/>
                  <a:pt x="527" y="366"/>
                </a:cubicBezTo>
                <a:cubicBezTo>
                  <a:pt x="527" y="366"/>
                  <a:pt x="527" y="366"/>
                  <a:pt x="527" y="366"/>
                </a:cubicBezTo>
                <a:cubicBezTo>
                  <a:pt x="527" y="366"/>
                  <a:pt x="527" y="366"/>
                  <a:pt x="527" y="366"/>
                </a:cubicBezTo>
                <a:cubicBezTo>
                  <a:pt x="527" y="366"/>
                  <a:pt x="527" y="366"/>
                  <a:pt x="527" y="366"/>
                </a:cubicBezTo>
                <a:cubicBezTo>
                  <a:pt x="527" y="366"/>
                  <a:pt x="527" y="366"/>
                  <a:pt x="527" y="366"/>
                </a:cubicBezTo>
                <a:cubicBezTo>
                  <a:pt x="527" y="366"/>
                  <a:pt x="527" y="366"/>
                  <a:pt x="527" y="366"/>
                </a:cubicBezTo>
                <a:cubicBezTo>
                  <a:pt x="527" y="365"/>
                  <a:pt x="527" y="365"/>
                  <a:pt x="527" y="365"/>
                </a:cubicBezTo>
                <a:cubicBezTo>
                  <a:pt x="527" y="365"/>
                  <a:pt x="527" y="365"/>
                  <a:pt x="527" y="365"/>
                </a:cubicBezTo>
                <a:cubicBezTo>
                  <a:pt x="527" y="365"/>
                  <a:pt x="527" y="365"/>
                  <a:pt x="527" y="365"/>
                </a:cubicBezTo>
                <a:cubicBezTo>
                  <a:pt x="527" y="365"/>
                  <a:pt x="527" y="365"/>
                  <a:pt x="527" y="365"/>
                </a:cubicBezTo>
                <a:cubicBezTo>
                  <a:pt x="528" y="364"/>
                  <a:pt x="528" y="364"/>
                  <a:pt x="528" y="364"/>
                </a:cubicBezTo>
                <a:cubicBezTo>
                  <a:pt x="528" y="364"/>
                  <a:pt x="528" y="364"/>
                  <a:pt x="528" y="364"/>
                </a:cubicBezTo>
                <a:cubicBezTo>
                  <a:pt x="528" y="364"/>
                  <a:pt x="528" y="364"/>
                  <a:pt x="528" y="364"/>
                </a:cubicBezTo>
                <a:cubicBezTo>
                  <a:pt x="528" y="364"/>
                  <a:pt x="528" y="364"/>
                  <a:pt x="528" y="364"/>
                </a:cubicBezTo>
                <a:cubicBezTo>
                  <a:pt x="528" y="364"/>
                  <a:pt x="528" y="364"/>
                  <a:pt x="528" y="364"/>
                </a:cubicBezTo>
                <a:cubicBezTo>
                  <a:pt x="528" y="364"/>
                  <a:pt x="528" y="364"/>
                  <a:pt x="528" y="364"/>
                </a:cubicBezTo>
                <a:cubicBezTo>
                  <a:pt x="528" y="364"/>
                  <a:pt x="528" y="364"/>
                  <a:pt x="528" y="364"/>
                </a:cubicBezTo>
                <a:cubicBezTo>
                  <a:pt x="528" y="363"/>
                  <a:pt x="528" y="363"/>
                  <a:pt x="528" y="363"/>
                </a:cubicBezTo>
                <a:cubicBezTo>
                  <a:pt x="528" y="363"/>
                  <a:pt x="528" y="363"/>
                  <a:pt x="528" y="363"/>
                </a:cubicBezTo>
                <a:cubicBezTo>
                  <a:pt x="528" y="363"/>
                  <a:pt x="528" y="363"/>
                  <a:pt x="528" y="363"/>
                </a:cubicBezTo>
                <a:cubicBezTo>
                  <a:pt x="528" y="363"/>
                  <a:pt x="528" y="363"/>
                  <a:pt x="528" y="363"/>
                </a:cubicBezTo>
                <a:cubicBezTo>
                  <a:pt x="528" y="363"/>
                  <a:pt x="528" y="363"/>
                  <a:pt x="528" y="363"/>
                </a:cubicBezTo>
                <a:cubicBezTo>
                  <a:pt x="529" y="362"/>
                  <a:pt x="530" y="361"/>
                  <a:pt x="530" y="360"/>
                </a:cubicBezTo>
                <a:cubicBezTo>
                  <a:pt x="530" y="359"/>
                  <a:pt x="529" y="358"/>
                  <a:pt x="528" y="356"/>
                </a:cubicBezTo>
                <a:cubicBezTo>
                  <a:pt x="528" y="356"/>
                  <a:pt x="528" y="356"/>
                  <a:pt x="528" y="356"/>
                </a:cubicBezTo>
                <a:cubicBezTo>
                  <a:pt x="528" y="356"/>
                  <a:pt x="528" y="356"/>
                  <a:pt x="528" y="356"/>
                </a:cubicBezTo>
                <a:cubicBezTo>
                  <a:pt x="528" y="356"/>
                  <a:pt x="528" y="356"/>
                  <a:pt x="528" y="356"/>
                </a:cubicBezTo>
                <a:cubicBezTo>
                  <a:pt x="528" y="356"/>
                  <a:pt x="528" y="356"/>
                  <a:pt x="528" y="356"/>
                </a:cubicBezTo>
                <a:cubicBezTo>
                  <a:pt x="528" y="356"/>
                  <a:pt x="528" y="356"/>
                  <a:pt x="528" y="356"/>
                </a:cubicBezTo>
                <a:cubicBezTo>
                  <a:pt x="528" y="356"/>
                  <a:pt x="528" y="356"/>
                  <a:pt x="528" y="356"/>
                </a:cubicBezTo>
                <a:cubicBezTo>
                  <a:pt x="528" y="356"/>
                  <a:pt x="528" y="356"/>
                  <a:pt x="528" y="356"/>
                </a:cubicBezTo>
                <a:cubicBezTo>
                  <a:pt x="528" y="355"/>
                  <a:pt x="528" y="355"/>
                  <a:pt x="528" y="355"/>
                </a:cubicBezTo>
                <a:cubicBezTo>
                  <a:pt x="528" y="355"/>
                  <a:pt x="528" y="355"/>
                  <a:pt x="528" y="355"/>
                </a:cubicBezTo>
                <a:cubicBezTo>
                  <a:pt x="528" y="355"/>
                  <a:pt x="528" y="355"/>
                  <a:pt x="528" y="355"/>
                </a:cubicBezTo>
                <a:cubicBezTo>
                  <a:pt x="528" y="355"/>
                  <a:pt x="528" y="355"/>
                  <a:pt x="528" y="355"/>
                </a:cubicBezTo>
                <a:cubicBezTo>
                  <a:pt x="527" y="355"/>
                  <a:pt x="527" y="355"/>
                  <a:pt x="527" y="355"/>
                </a:cubicBezTo>
                <a:cubicBezTo>
                  <a:pt x="527" y="355"/>
                  <a:pt x="527" y="355"/>
                  <a:pt x="527" y="355"/>
                </a:cubicBezTo>
                <a:cubicBezTo>
                  <a:pt x="527" y="354"/>
                  <a:pt x="527" y="354"/>
                  <a:pt x="527" y="354"/>
                </a:cubicBezTo>
                <a:cubicBezTo>
                  <a:pt x="527" y="354"/>
                  <a:pt x="527" y="354"/>
                  <a:pt x="527" y="354"/>
                </a:cubicBezTo>
                <a:cubicBezTo>
                  <a:pt x="527" y="354"/>
                  <a:pt x="527" y="354"/>
                  <a:pt x="527" y="354"/>
                </a:cubicBezTo>
                <a:cubicBezTo>
                  <a:pt x="527" y="354"/>
                  <a:pt x="527" y="354"/>
                  <a:pt x="527" y="354"/>
                </a:cubicBezTo>
                <a:cubicBezTo>
                  <a:pt x="527" y="354"/>
                  <a:pt x="527" y="354"/>
                  <a:pt x="527" y="354"/>
                </a:cubicBezTo>
                <a:cubicBezTo>
                  <a:pt x="527" y="354"/>
                  <a:pt x="527" y="354"/>
                  <a:pt x="527" y="354"/>
                </a:cubicBezTo>
                <a:cubicBezTo>
                  <a:pt x="527" y="354"/>
                  <a:pt x="527" y="354"/>
                  <a:pt x="527" y="354"/>
                </a:cubicBezTo>
                <a:cubicBezTo>
                  <a:pt x="527" y="354"/>
                  <a:pt x="527" y="354"/>
                  <a:pt x="527" y="354"/>
                </a:cubicBezTo>
                <a:cubicBezTo>
                  <a:pt x="527" y="354"/>
                  <a:pt x="527" y="354"/>
                  <a:pt x="527" y="354"/>
                </a:cubicBezTo>
                <a:cubicBezTo>
                  <a:pt x="527" y="354"/>
                  <a:pt x="527" y="354"/>
                  <a:pt x="527" y="354"/>
                </a:cubicBezTo>
                <a:cubicBezTo>
                  <a:pt x="527" y="354"/>
                  <a:pt x="527" y="354"/>
                  <a:pt x="527" y="354"/>
                </a:cubicBezTo>
                <a:cubicBezTo>
                  <a:pt x="527" y="354"/>
                  <a:pt x="527" y="354"/>
                  <a:pt x="527" y="354"/>
                </a:cubicBezTo>
                <a:cubicBezTo>
                  <a:pt x="527" y="354"/>
                  <a:pt x="527" y="354"/>
                  <a:pt x="527" y="354"/>
                </a:cubicBezTo>
                <a:cubicBezTo>
                  <a:pt x="527" y="354"/>
                  <a:pt x="527" y="354"/>
                  <a:pt x="527" y="354"/>
                </a:cubicBezTo>
                <a:cubicBezTo>
                  <a:pt x="527" y="354"/>
                  <a:pt x="527" y="354"/>
                  <a:pt x="527" y="354"/>
                </a:cubicBezTo>
                <a:cubicBezTo>
                  <a:pt x="526" y="353"/>
                  <a:pt x="526" y="353"/>
                  <a:pt x="526" y="353"/>
                </a:cubicBezTo>
                <a:cubicBezTo>
                  <a:pt x="525" y="352"/>
                  <a:pt x="524" y="351"/>
                  <a:pt x="524" y="351"/>
                </a:cubicBezTo>
                <a:cubicBezTo>
                  <a:pt x="523" y="350"/>
                  <a:pt x="523" y="350"/>
                  <a:pt x="522" y="350"/>
                </a:cubicBezTo>
                <a:cubicBezTo>
                  <a:pt x="522" y="350"/>
                  <a:pt x="521" y="350"/>
                  <a:pt x="521" y="350"/>
                </a:cubicBezTo>
                <a:cubicBezTo>
                  <a:pt x="520" y="350"/>
                  <a:pt x="520" y="350"/>
                  <a:pt x="519" y="350"/>
                </a:cubicBezTo>
                <a:cubicBezTo>
                  <a:pt x="518" y="350"/>
                  <a:pt x="517" y="351"/>
                  <a:pt x="516" y="352"/>
                </a:cubicBezTo>
                <a:cubicBezTo>
                  <a:pt x="515" y="353"/>
                  <a:pt x="515" y="355"/>
                  <a:pt x="514" y="357"/>
                </a:cubicBezTo>
                <a:cubicBezTo>
                  <a:pt x="513" y="357"/>
                  <a:pt x="513" y="357"/>
                  <a:pt x="513" y="357"/>
                </a:cubicBezTo>
                <a:cubicBezTo>
                  <a:pt x="511" y="357"/>
                  <a:pt x="511" y="357"/>
                  <a:pt x="511" y="357"/>
                </a:cubicBezTo>
                <a:cubicBezTo>
                  <a:pt x="511" y="346"/>
                  <a:pt x="511" y="346"/>
                  <a:pt x="511" y="346"/>
                </a:cubicBezTo>
                <a:cubicBezTo>
                  <a:pt x="508" y="345"/>
                  <a:pt x="508" y="345"/>
                  <a:pt x="508" y="345"/>
                </a:cubicBezTo>
                <a:cubicBezTo>
                  <a:pt x="506" y="345"/>
                  <a:pt x="506" y="345"/>
                  <a:pt x="506" y="345"/>
                </a:cubicBezTo>
                <a:cubicBezTo>
                  <a:pt x="499" y="342"/>
                  <a:pt x="499" y="342"/>
                  <a:pt x="499" y="342"/>
                </a:cubicBezTo>
                <a:cubicBezTo>
                  <a:pt x="499" y="342"/>
                  <a:pt x="499" y="342"/>
                  <a:pt x="499" y="342"/>
                </a:cubicBezTo>
                <a:cubicBezTo>
                  <a:pt x="499" y="341"/>
                  <a:pt x="499" y="341"/>
                  <a:pt x="499" y="341"/>
                </a:cubicBezTo>
                <a:cubicBezTo>
                  <a:pt x="506" y="336"/>
                  <a:pt x="506" y="336"/>
                  <a:pt x="506" y="336"/>
                </a:cubicBezTo>
                <a:cubicBezTo>
                  <a:pt x="503" y="331"/>
                  <a:pt x="502" y="326"/>
                  <a:pt x="499" y="322"/>
                </a:cubicBezTo>
                <a:cubicBezTo>
                  <a:pt x="498" y="320"/>
                  <a:pt x="497" y="319"/>
                  <a:pt x="496" y="317"/>
                </a:cubicBezTo>
                <a:cubicBezTo>
                  <a:pt x="494" y="315"/>
                  <a:pt x="492" y="313"/>
                  <a:pt x="490" y="312"/>
                </a:cubicBezTo>
                <a:cubicBezTo>
                  <a:pt x="489" y="311"/>
                  <a:pt x="489" y="311"/>
                  <a:pt x="488" y="311"/>
                </a:cubicBezTo>
                <a:cubicBezTo>
                  <a:pt x="488" y="311"/>
                  <a:pt x="488" y="311"/>
                  <a:pt x="488" y="311"/>
                </a:cubicBezTo>
                <a:cubicBezTo>
                  <a:pt x="488" y="311"/>
                  <a:pt x="488" y="311"/>
                  <a:pt x="488" y="311"/>
                </a:cubicBezTo>
                <a:cubicBezTo>
                  <a:pt x="488" y="310"/>
                  <a:pt x="489" y="309"/>
                  <a:pt x="490" y="308"/>
                </a:cubicBezTo>
                <a:cubicBezTo>
                  <a:pt x="492" y="306"/>
                  <a:pt x="496" y="302"/>
                  <a:pt x="496" y="302"/>
                </a:cubicBezTo>
                <a:cubicBezTo>
                  <a:pt x="496" y="298"/>
                  <a:pt x="495" y="297"/>
                  <a:pt x="494" y="294"/>
                </a:cubicBezTo>
                <a:cubicBezTo>
                  <a:pt x="495" y="294"/>
                  <a:pt x="496" y="295"/>
                  <a:pt x="496" y="295"/>
                </a:cubicBezTo>
                <a:cubicBezTo>
                  <a:pt x="497" y="296"/>
                  <a:pt x="499" y="297"/>
                  <a:pt x="499" y="297"/>
                </a:cubicBezTo>
                <a:cubicBezTo>
                  <a:pt x="499" y="297"/>
                  <a:pt x="499" y="297"/>
                  <a:pt x="499" y="297"/>
                </a:cubicBezTo>
                <a:cubicBezTo>
                  <a:pt x="503" y="297"/>
                  <a:pt x="505" y="293"/>
                  <a:pt x="506" y="289"/>
                </a:cubicBezTo>
                <a:cubicBezTo>
                  <a:pt x="507" y="288"/>
                  <a:pt x="507" y="287"/>
                  <a:pt x="507" y="286"/>
                </a:cubicBezTo>
                <a:cubicBezTo>
                  <a:pt x="508" y="286"/>
                  <a:pt x="508" y="285"/>
                  <a:pt x="508" y="285"/>
                </a:cubicBezTo>
                <a:cubicBezTo>
                  <a:pt x="510" y="282"/>
                  <a:pt x="512" y="281"/>
                  <a:pt x="513" y="280"/>
                </a:cubicBezTo>
                <a:cubicBezTo>
                  <a:pt x="515" y="279"/>
                  <a:pt x="515" y="279"/>
                  <a:pt x="514" y="274"/>
                </a:cubicBezTo>
                <a:cubicBezTo>
                  <a:pt x="513" y="274"/>
                  <a:pt x="513" y="274"/>
                  <a:pt x="513" y="274"/>
                </a:cubicBezTo>
                <a:cubicBezTo>
                  <a:pt x="508" y="273"/>
                  <a:pt x="508" y="273"/>
                  <a:pt x="508" y="273"/>
                </a:cubicBezTo>
                <a:cubicBezTo>
                  <a:pt x="506" y="273"/>
                  <a:pt x="506" y="273"/>
                  <a:pt x="506" y="273"/>
                </a:cubicBezTo>
                <a:cubicBezTo>
                  <a:pt x="499" y="272"/>
                  <a:pt x="499" y="272"/>
                  <a:pt x="499" y="272"/>
                </a:cubicBezTo>
                <a:cubicBezTo>
                  <a:pt x="499" y="272"/>
                  <a:pt x="499" y="272"/>
                  <a:pt x="499" y="272"/>
                </a:cubicBezTo>
                <a:cubicBezTo>
                  <a:pt x="499" y="270"/>
                  <a:pt x="499" y="270"/>
                  <a:pt x="499" y="270"/>
                </a:cubicBezTo>
                <a:cubicBezTo>
                  <a:pt x="499" y="270"/>
                  <a:pt x="499" y="270"/>
                  <a:pt x="499" y="270"/>
                </a:cubicBezTo>
                <a:cubicBezTo>
                  <a:pt x="500" y="271"/>
                  <a:pt x="495" y="273"/>
                  <a:pt x="499" y="270"/>
                </a:cubicBezTo>
                <a:cubicBezTo>
                  <a:pt x="498" y="270"/>
                  <a:pt x="498" y="270"/>
                  <a:pt x="496" y="270"/>
                </a:cubicBezTo>
                <a:cubicBezTo>
                  <a:pt x="496" y="270"/>
                  <a:pt x="496" y="270"/>
                  <a:pt x="496" y="270"/>
                </a:cubicBezTo>
                <a:cubicBezTo>
                  <a:pt x="493" y="270"/>
                  <a:pt x="491" y="270"/>
                  <a:pt x="490" y="271"/>
                </a:cubicBezTo>
                <a:cubicBezTo>
                  <a:pt x="489" y="271"/>
                  <a:pt x="489" y="272"/>
                  <a:pt x="488" y="272"/>
                </a:cubicBezTo>
                <a:cubicBezTo>
                  <a:pt x="487" y="273"/>
                  <a:pt x="486" y="274"/>
                  <a:pt x="485" y="276"/>
                </a:cubicBezTo>
                <a:cubicBezTo>
                  <a:pt x="488" y="282"/>
                  <a:pt x="488" y="282"/>
                  <a:pt x="488" y="282"/>
                </a:cubicBezTo>
                <a:cubicBezTo>
                  <a:pt x="483" y="282"/>
                  <a:pt x="483" y="282"/>
                  <a:pt x="483" y="282"/>
                </a:cubicBezTo>
                <a:cubicBezTo>
                  <a:pt x="482" y="294"/>
                  <a:pt x="482" y="294"/>
                  <a:pt x="482" y="294"/>
                </a:cubicBezTo>
                <a:cubicBezTo>
                  <a:pt x="481" y="300"/>
                  <a:pt x="481" y="300"/>
                  <a:pt x="481" y="300"/>
                </a:cubicBezTo>
                <a:cubicBezTo>
                  <a:pt x="480" y="300"/>
                  <a:pt x="480" y="300"/>
                  <a:pt x="480" y="300"/>
                </a:cubicBezTo>
                <a:cubicBezTo>
                  <a:pt x="479" y="300"/>
                  <a:pt x="479" y="300"/>
                  <a:pt x="479" y="300"/>
                </a:cubicBezTo>
                <a:cubicBezTo>
                  <a:pt x="480" y="291"/>
                  <a:pt x="480" y="291"/>
                  <a:pt x="480" y="291"/>
                </a:cubicBezTo>
                <a:cubicBezTo>
                  <a:pt x="480" y="288"/>
                  <a:pt x="478" y="288"/>
                  <a:pt x="477" y="289"/>
                </a:cubicBezTo>
                <a:cubicBezTo>
                  <a:pt x="476" y="289"/>
                  <a:pt x="475" y="290"/>
                  <a:pt x="475" y="291"/>
                </a:cubicBezTo>
                <a:cubicBezTo>
                  <a:pt x="471" y="288"/>
                  <a:pt x="471" y="288"/>
                  <a:pt x="471" y="288"/>
                </a:cubicBezTo>
                <a:cubicBezTo>
                  <a:pt x="472" y="287"/>
                  <a:pt x="476" y="282"/>
                  <a:pt x="477" y="280"/>
                </a:cubicBezTo>
                <a:cubicBezTo>
                  <a:pt x="478" y="280"/>
                  <a:pt x="478" y="279"/>
                  <a:pt x="478" y="279"/>
                </a:cubicBezTo>
                <a:cubicBezTo>
                  <a:pt x="478" y="277"/>
                  <a:pt x="478" y="277"/>
                  <a:pt x="477" y="276"/>
                </a:cubicBezTo>
                <a:cubicBezTo>
                  <a:pt x="477" y="275"/>
                  <a:pt x="476" y="274"/>
                  <a:pt x="475" y="273"/>
                </a:cubicBezTo>
                <a:cubicBezTo>
                  <a:pt x="467" y="279"/>
                  <a:pt x="467" y="279"/>
                  <a:pt x="467" y="279"/>
                </a:cubicBezTo>
                <a:cubicBezTo>
                  <a:pt x="464" y="279"/>
                  <a:pt x="464" y="279"/>
                  <a:pt x="464" y="279"/>
                </a:cubicBezTo>
                <a:cubicBezTo>
                  <a:pt x="464" y="278"/>
                  <a:pt x="464" y="278"/>
                  <a:pt x="464" y="278"/>
                </a:cubicBezTo>
                <a:cubicBezTo>
                  <a:pt x="460" y="275"/>
                  <a:pt x="460" y="275"/>
                  <a:pt x="460" y="275"/>
                </a:cubicBezTo>
                <a:cubicBezTo>
                  <a:pt x="454" y="276"/>
                  <a:pt x="454" y="276"/>
                  <a:pt x="454" y="276"/>
                </a:cubicBezTo>
                <a:cubicBezTo>
                  <a:pt x="453" y="285"/>
                  <a:pt x="453" y="285"/>
                  <a:pt x="453" y="285"/>
                </a:cubicBezTo>
                <a:cubicBezTo>
                  <a:pt x="455" y="288"/>
                  <a:pt x="457" y="288"/>
                  <a:pt x="457" y="291"/>
                </a:cubicBezTo>
                <a:cubicBezTo>
                  <a:pt x="457" y="297"/>
                  <a:pt x="457" y="292"/>
                  <a:pt x="455" y="296"/>
                </a:cubicBezTo>
                <a:cubicBezTo>
                  <a:pt x="449" y="293"/>
                  <a:pt x="449" y="293"/>
                  <a:pt x="449" y="293"/>
                </a:cubicBezTo>
                <a:cubicBezTo>
                  <a:pt x="447" y="291"/>
                  <a:pt x="447" y="291"/>
                  <a:pt x="447" y="291"/>
                </a:cubicBezTo>
                <a:cubicBezTo>
                  <a:pt x="447" y="296"/>
                  <a:pt x="447" y="296"/>
                  <a:pt x="447" y="296"/>
                </a:cubicBezTo>
                <a:cubicBezTo>
                  <a:pt x="447" y="299"/>
                  <a:pt x="448" y="301"/>
                  <a:pt x="449" y="303"/>
                </a:cubicBezTo>
                <a:cubicBezTo>
                  <a:pt x="452" y="307"/>
                  <a:pt x="456" y="309"/>
                  <a:pt x="460" y="311"/>
                </a:cubicBezTo>
                <a:cubicBezTo>
                  <a:pt x="463" y="318"/>
                  <a:pt x="463" y="318"/>
                  <a:pt x="463" y="318"/>
                </a:cubicBezTo>
                <a:cubicBezTo>
                  <a:pt x="464" y="318"/>
                  <a:pt x="464" y="318"/>
                  <a:pt x="464" y="318"/>
                </a:cubicBezTo>
                <a:cubicBezTo>
                  <a:pt x="465" y="319"/>
                  <a:pt x="465" y="319"/>
                  <a:pt x="465" y="319"/>
                </a:cubicBezTo>
                <a:cubicBezTo>
                  <a:pt x="471" y="320"/>
                  <a:pt x="471" y="320"/>
                  <a:pt x="471" y="320"/>
                </a:cubicBezTo>
                <a:cubicBezTo>
                  <a:pt x="469" y="316"/>
                  <a:pt x="472" y="314"/>
                  <a:pt x="477" y="314"/>
                </a:cubicBezTo>
                <a:cubicBezTo>
                  <a:pt x="478" y="314"/>
                  <a:pt x="478" y="314"/>
                  <a:pt x="478" y="314"/>
                </a:cubicBezTo>
                <a:cubicBezTo>
                  <a:pt x="480" y="302"/>
                  <a:pt x="480" y="302"/>
                  <a:pt x="480" y="302"/>
                </a:cubicBezTo>
                <a:cubicBezTo>
                  <a:pt x="480" y="302"/>
                  <a:pt x="480" y="302"/>
                  <a:pt x="480" y="302"/>
                </a:cubicBezTo>
                <a:cubicBezTo>
                  <a:pt x="483" y="302"/>
                  <a:pt x="483" y="302"/>
                  <a:pt x="483" y="302"/>
                </a:cubicBezTo>
                <a:cubicBezTo>
                  <a:pt x="486" y="308"/>
                  <a:pt x="486" y="308"/>
                  <a:pt x="486" y="308"/>
                </a:cubicBezTo>
                <a:cubicBezTo>
                  <a:pt x="488" y="308"/>
                  <a:pt x="488" y="308"/>
                  <a:pt x="488" y="308"/>
                </a:cubicBezTo>
                <a:cubicBezTo>
                  <a:pt x="483" y="312"/>
                  <a:pt x="485" y="309"/>
                  <a:pt x="484" y="314"/>
                </a:cubicBezTo>
                <a:cubicBezTo>
                  <a:pt x="483" y="318"/>
                  <a:pt x="481" y="318"/>
                  <a:pt x="480" y="319"/>
                </a:cubicBezTo>
                <a:cubicBezTo>
                  <a:pt x="479" y="319"/>
                  <a:pt x="478" y="319"/>
                  <a:pt x="478" y="321"/>
                </a:cubicBezTo>
                <a:cubicBezTo>
                  <a:pt x="478" y="324"/>
                  <a:pt x="479" y="326"/>
                  <a:pt x="480" y="328"/>
                </a:cubicBezTo>
                <a:cubicBezTo>
                  <a:pt x="480" y="328"/>
                  <a:pt x="480" y="329"/>
                  <a:pt x="481" y="329"/>
                </a:cubicBezTo>
                <a:cubicBezTo>
                  <a:pt x="480" y="330"/>
                  <a:pt x="480" y="330"/>
                  <a:pt x="480" y="330"/>
                </a:cubicBezTo>
                <a:cubicBezTo>
                  <a:pt x="477" y="332"/>
                  <a:pt x="477" y="332"/>
                  <a:pt x="477" y="332"/>
                </a:cubicBezTo>
                <a:cubicBezTo>
                  <a:pt x="476" y="333"/>
                  <a:pt x="476" y="333"/>
                  <a:pt x="476" y="333"/>
                </a:cubicBezTo>
                <a:cubicBezTo>
                  <a:pt x="477" y="334"/>
                  <a:pt x="477" y="334"/>
                  <a:pt x="477" y="335"/>
                </a:cubicBezTo>
                <a:cubicBezTo>
                  <a:pt x="478" y="336"/>
                  <a:pt x="479" y="338"/>
                  <a:pt x="480" y="339"/>
                </a:cubicBezTo>
                <a:cubicBezTo>
                  <a:pt x="481" y="342"/>
                  <a:pt x="484" y="344"/>
                  <a:pt x="488" y="346"/>
                </a:cubicBezTo>
                <a:cubicBezTo>
                  <a:pt x="489" y="346"/>
                  <a:pt x="489" y="346"/>
                  <a:pt x="490" y="346"/>
                </a:cubicBezTo>
                <a:cubicBezTo>
                  <a:pt x="491" y="346"/>
                  <a:pt x="493" y="347"/>
                  <a:pt x="495" y="347"/>
                </a:cubicBezTo>
                <a:cubicBezTo>
                  <a:pt x="490" y="351"/>
                  <a:pt x="490" y="351"/>
                  <a:pt x="490" y="351"/>
                </a:cubicBezTo>
                <a:cubicBezTo>
                  <a:pt x="488" y="353"/>
                  <a:pt x="488" y="353"/>
                  <a:pt x="488" y="353"/>
                </a:cubicBezTo>
                <a:cubicBezTo>
                  <a:pt x="486" y="354"/>
                  <a:pt x="486" y="354"/>
                  <a:pt x="486" y="354"/>
                </a:cubicBezTo>
                <a:cubicBezTo>
                  <a:pt x="485" y="352"/>
                  <a:pt x="482" y="349"/>
                  <a:pt x="480" y="346"/>
                </a:cubicBezTo>
                <a:cubicBezTo>
                  <a:pt x="479" y="345"/>
                  <a:pt x="478" y="344"/>
                  <a:pt x="477" y="343"/>
                </a:cubicBezTo>
                <a:cubicBezTo>
                  <a:pt x="475" y="341"/>
                  <a:pt x="472" y="339"/>
                  <a:pt x="470" y="339"/>
                </a:cubicBezTo>
                <a:cubicBezTo>
                  <a:pt x="468" y="348"/>
                  <a:pt x="468" y="348"/>
                  <a:pt x="468" y="348"/>
                </a:cubicBezTo>
                <a:cubicBezTo>
                  <a:pt x="464" y="348"/>
                  <a:pt x="464" y="348"/>
                  <a:pt x="464" y="348"/>
                </a:cubicBezTo>
                <a:cubicBezTo>
                  <a:pt x="464" y="352"/>
                  <a:pt x="464" y="352"/>
                  <a:pt x="464" y="352"/>
                </a:cubicBezTo>
                <a:cubicBezTo>
                  <a:pt x="463" y="356"/>
                  <a:pt x="463" y="356"/>
                  <a:pt x="463" y="356"/>
                </a:cubicBezTo>
                <a:cubicBezTo>
                  <a:pt x="464" y="355"/>
                  <a:pt x="464" y="355"/>
                  <a:pt x="464" y="355"/>
                </a:cubicBezTo>
                <a:cubicBezTo>
                  <a:pt x="468" y="353"/>
                  <a:pt x="469" y="356"/>
                  <a:pt x="470" y="362"/>
                </a:cubicBezTo>
                <a:cubicBezTo>
                  <a:pt x="473" y="362"/>
                  <a:pt x="475" y="362"/>
                  <a:pt x="477" y="362"/>
                </a:cubicBezTo>
                <a:cubicBezTo>
                  <a:pt x="478" y="362"/>
                  <a:pt x="479" y="362"/>
                  <a:pt x="480" y="362"/>
                </a:cubicBezTo>
                <a:cubicBezTo>
                  <a:pt x="483" y="362"/>
                  <a:pt x="485" y="360"/>
                  <a:pt x="486" y="356"/>
                </a:cubicBezTo>
                <a:cubicBezTo>
                  <a:pt x="488" y="356"/>
                  <a:pt x="488" y="356"/>
                  <a:pt x="488" y="356"/>
                </a:cubicBezTo>
                <a:cubicBezTo>
                  <a:pt x="490" y="357"/>
                  <a:pt x="490" y="357"/>
                  <a:pt x="490" y="357"/>
                </a:cubicBezTo>
                <a:cubicBezTo>
                  <a:pt x="495" y="359"/>
                  <a:pt x="495" y="359"/>
                  <a:pt x="495" y="359"/>
                </a:cubicBezTo>
                <a:cubicBezTo>
                  <a:pt x="490" y="364"/>
                  <a:pt x="490" y="364"/>
                  <a:pt x="490" y="364"/>
                </a:cubicBezTo>
                <a:cubicBezTo>
                  <a:pt x="488" y="366"/>
                  <a:pt x="488" y="366"/>
                  <a:pt x="488" y="366"/>
                </a:cubicBezTo>
                <a:cubicBezTo>
                  <a:pt x="485" y="369"/>
                  <a:pt x="485" y="369"/>
                  <a:pt x="485" y="369"/>
                </a:cubicBezTo>
                <a:cubicBezTo>
                  <a:pt x="484" y="378"/>
                  <a:pt x="484" y="378"/>
                  <a:pt x="484" y="378"/>
                </a:cubicBezTo>
                <a:cubicBezTo>
                  <a:pt x="480" y="375"/>
                  <a:pt x="480" y="375"/>
                  <a:pt x="480" y="375"/>
                </a:cubicBezTo>
                <a:cubicBezTo>
                  <a:pt x="481" y="366"/>
                  <a:pt x="481" y="366"/>
                  <a:pt x="481" y="366"/>
                </a:cubicBezTo>
                <a:cubicBezTo>
                  <a:pt x="480" y="365"/>
                  <a:pt x="480" y="365"/>
                  <a:pt x="480" y="365"/>
                </a:cubicBezTo>
                <a:cubicBezTo>
                  <a:pt x="478" y="364"/>
                  <a:pt x="478" y="364"/>
                  <a:pt x="478" y="364"/>
                </a:cubicBezTo>
                <a:cubicBezTo>
                  <a:pt x="477" y="364"/>
                  <a:pt x="477" y="364"/>
                  <a:pt x="477" y="364"/>
                </a:cubicBezTo>
                <a:cubicBezTo>
                  <a:pt x="468" y="366"/>
                  <a:pt x="468" y="366"/>
                  <a:pt x="468" y="366"/>
                </a:cubicBezTo>
                <a:cubicBezTo>
                  <a:pt x="467" y="369"/>
                  <a:pt x="467" y="369"/>
                  <a:pt x="467" y="369"/>
                </a:cubicBezTo>
                <a:cubicBezTo>
                  <a:pt x="464" y="369"/>
                  <a:pt x="464" y="369"/>
                  <a:pt x="464" y="369"/>
                </a:cubicBezTo>
                <a:cubicBezTo>
                  <a:pt x="449" y="370"/>
                  <a:pt x="449" y="370"/>
                  <a:pt x="449" y="370"/>
                </a:cubicBezTo>
                <a:cubicBezTo>
                  <a:pt x="447" y="370"/>
                  <a:pt x="447" y="370"/>
                  <a:pt x="447" y="370"/>
                </a:cubicBezTo>
                <a:cubicBezTo>
                  <a:pt x="435" y="364"/>
                  <a:pt x="435" y="364"/>
                  <a:pt x="435" y="364"/>
                </a:cubicBezTo>
                <a:cubicBezTo>
                  <a:pt x="434" y="366"/>
                  <a:pt x="434" y="366"/>
                  <a:pt x="434" y="366"/>
                </a:cubicBezTo>
                <a:cubicBezTo>
                  <a:pt x="432" y="361"/>
                  <a:pt x="432" y="361"/>
                  <a:pt x="432" y="361"/>
                </a:cubicBezTo>
                <a:cubicBezTo>
                  <a:pt x="430" y="360"/>
                  <a:pt x="430" y="360"/>
                  <a:pt x="430" y="360"/>
                </a:cubicBezTo>
                <a:cubicBezTo>
                  <a:pt x="429" y="359"/>
                  <a:pt x="423" y="364"/>
                  <a:pt x="420" y="366"/>
                </a:cubicBezTo>
                <a:cubicBezTo>
                  <a:pt x="412" y="370"/>
                  <a:pt x="416" y="367"/>
                  <a:pt x="413" y="375"/>
                </a:cubicBezTo>
                <a:cubicBezTo>
                  <a:pt x="412" y="372"/>
                  <a:pt x="412" y="372"/>
                  <a:pt x="412" y="372"/>
                </a:cubicBezTo>
                <a:cubicBezTo>
                  <a:pt x="408" y="372"/>
                  <a:pt x="407" y="371"/>
                  <a:pt x="406" y="370"/>
                </a:cubicBezTo>
                <a:cubicBezTo>
                  <a:pt x="406" y="370"/>
                  <a:pt x="406" y="369"/>
                  <a:pt x="402" y="369"/>
                </a:cubicBezTo>
                <a:cubicBezTo>
                  <a:pt x="401" y="369"/>
                  <a:pt x="401" y="369"/>
                  <a:pt x="401" y="369"/>
                </a:cubicBezTo>
                <a:cubicBezTo>
                  <a:pt x="399" y="369"/>
                  <a:pt x="399" y="369"/>
                  <a:pt x="399" y="369"/>
                </a:cubicBezTo>
                <a:cubicBezTo>
                  <a:pt x="397" y="369"/>
                  <a:pt x="397" y="369"/>
                  <a:pt x="397" y="369"/>
                </a:cubicBezTo>
                <a:cubicBezTo>
                  <a:pt x="397" y="369"/>
                  <a:pt x="396" y="369"/>
                  <a:pt x="394" y="370"/>
                </a:cubicBezTo>
                <a:cubicBezTo>
                  <a:pt x="391" y="371"/>
                  <a:pt x="387" y="373"/>
                  <a:pt x="386" y="373"/>
                </a:cubicBezTo>
                <a:cubicBezTo>
                  <a:pt x="385" y="372"/>
                  <a:pt x="385" y="372"/>
                  <a:pt x="385" y="372"/>
                </a:cubicBezTo>
                <a:cubicBezTo>
                  <a:pt x="381" y="371"/>
                  <a:pt x="381" y="371"/>
                  <a:pt x="381" y="371"/>
                </a:cubicBezTo>
                <a:cubicBezTo>
                  <a:pt x="378" y="370"/>
                  <a:pt x="378" y="370"/>
                  <a:pt x="378" y="370"/>
                </a:cubicBezTo>
                <a:cubicBezTo>
                  <a:pt x="374" y="369"/>
                  <a:pt x="374" y="369"/>
                  <a:pt x="374" y="369"/>
                </a:cubicBezTo>
                <a:cubicBezTo>
                  <a:pt x="374" y="364"/>
                  <a:pt x="374" y="364"/>
                  <a:pt x="374" y="364"/>
                </a:cubicBezTo>
                <a:cubicBezTo>
                  <a:pt x="378" y="364"/>
                  <a:pt x="378" y="364"/>
                  <a:pt x="378" y="364"/>
                </a:cubicBezTo>
                <a:cubicBezTo>
                  <a:pt x="381" y="364"/>
                  <a:pt x="381" y="364"/>
                  <a:pt x="381" y="364"/>
                </a:cubicBezTo>
                <a:cubicBezTo>
                  <a:pt x="382" y="364"/>
                  <a:pt x="382" y="364"/>
                  <a:pt x="382" y="364"/>
                </a:cubicBezTo>
                <a:cubicBezTo>
                  <a:pt x="383" y="360"/>
                  <a:pt x="383" y="360"/>
                  <a:pt x="383" y="360"/>
                </a:cubicBezTo>
                <a:cubicBezTo>
                  <a:pt x="382" y="360"/>
                  <a:pt x="382" y="359"/>
                  <a:pt x="381" y="359"/>
                </a:cubicBezTo>
                <a:cubicBezTo>
                  <a:pt x="380" y="358"/>
                  <a:pt x="379" y="357"/>
                  <a:pt x="378" y="356"/>
                </a:cubicBezTo>
                <a:cubicBezTo>
                  <a:pt x="376" y="355"/>
                  <a:pt x="375" y="354"/>
                  <a:pt x="374" y="354"/>
                </a:cubicBezTo>
                <a:cubicBezTo>
                  <a:pt x="374" y="354"/>
                  <a:pt x="373" y="354"/>
                  <a:pt x="373" y="354"/>
                </a:cubicBezTo>
                <a:cubicBezTo>
                  <a:pt x="372" y="354"/>
                  <a:pt x="372" y="354"/>
                  <a:pt x="372" y="354"/>
                </a:cubicBezTo>
                <a:cubicBezTo>
                  <a:pt x="371" y="354"/>
                  <a:pt x="370" y="354"/>
                  <a:pt x="370" y="354"/>
                </a:cubicBezTo>
                <a:cubicBezTo>
                  <a:pt x="368" y="355"/>
                  <a:pt x="367" y="355"/>
                  <a:pt x="366" y="355"/>
                </a:cubicBezTo>
                <a:cubicBezTo>
                  <a:pt x="366" y="355"/>
                  <a:pt x="365" y="355"/>
                  <a:pt x="365" y="356"/>
                </a:cubicBezTo>
                <a:cubicBezTo>
                  <a:pt x="360" y="354"/>
                  <a:pt x="360" y="354"/>
                  <a:pt x="360" y="354"/>
                </a:cubicBezTo>
                <a:cubicBezTo>
                  <a:pt x="359" y="354"/>
                  <a:pt x="359" y="354"/>
                  <a:pt x="359" y="354"/>
                </a:cubicBezTo>
                <a:cubicBezTo>
                  <a:pt x="358" y="353"/>
                  <a:pt x="358" y="353"/>
                  <a:pt x="358" y="353"/>
                </a:cubicBezTo>
                <a:cubicBezTo>
                  <a:pt x="358" y="352"/>
                  <a:pt x="357" y="352"/>
                  <a:pt x="356" y="351"/>
                </a:cubicBezTo>
                <a:cubicBezTo>
                  <a:pt x="356" y="351"/>
                  <a:pt x="356" y="351"/>
                  <a:pt x="355" y="350"/>
                </a:cubicBezTo>
                <a:cubicBezTo>
                  <a:pt x="348" y="345"/>
                  <a:pt x="339" y="341"/>
                  <a:pt x="329" y="342"/>
                </a:cubicBezTo>
                <a:cubicBezTo>
                  <a:pt x="327" y="348"/>
                  <a:pt x="327" y="348"/>
                  <a:pt x="327" y="348"/>
                </a:cubicBezTo>
                <a:cubicBezTo>
                  <a:pt x="326" y="348"/>
                  <a:pt x="326" y="348"/>
                  <a:pt x="325" y="348"/>
                </a:cubicBezTo>
                <a:cubicBezTo>
                  <a:pt x="320" y="347"/>
                  <a:pt x="323" y="346"/>
                  <a:pt x="324" y="339"/>
                </a:cubicBezTo>
                <a:cubicBezTo>
                  <a:pt x="322" y="339"/>
                  <a:pt x="322" y="339"/>
                  <a:pt x="322" y="339"/>
                </a:cubicBezTo>
                <a:cubicBezTo>
                  <a:pt x="319" y="339"/>
                  <a:pt x="319" y="339"/>
                  <a:pt x="319" y="339"/>
                </a:cubicBezTo>
                <a:cubicBezTo>
                  <a:pt x="318" y="336"/>
                  <a:pt x="318" y="336"/>
                  <a:pt x="318" y="336"/>
                </a:cubicBezTo>
                <a:cubicBezTo>
                  <a:pt x="314" y="348"/>
                  <a:pt x="314" y="348"/>
                  <a:pt x="314" y="348"/>
                </a:cubicBezTo>
                <a:cubicBezTo>
                  <a:pt x="312" y="349"/>
                  <a:pt x="312" y="349"/>
                  <a:pt x="312" y="349"/>
                </a:cubicBezTo>
                <a:cubicBezTo>
                  <a:pt x="304" y="330"/>
                  <a:pt x="304" y="330"/>
                  <a:pt x="304" y="330"/>
                </a:cubicBezTo>
                <a:cubicBezTo>
                  <a:pt x="298" y="330"/>
                  <a:pt x="298" y="330"/>
                  <a:pt x="298" y="330"/>
                </a:cubicBezTo>
                <a:cubicBezTo>
                  <a:pt x="299" y="336"/>
                  <a:pt x="299" y="336"/>
                  <a:pt x="299" y="336"/>
                </a:cubicBezTo>
                <a:cubicBezTo>
                  <a:pt x="292" y="342"/>
                  <a:pt x="292" y="342"/>
                  <a:pt x="292" y="342"/>
                </a:cubicBezTo>
                <a:cubicBezTo>
                  <a:pt x="291" y="336"/>
                  <a:pt x="291" y="336"/>
                  <a:pt x="291" y="336"/>
                </a:cubicBezTo>
                <a:cubicBezTo>
                  <a:pt x="287" y="337"/>
                  <a:pt x="281" y="336"/>
                  <a:pt x="284" y="342"/>
                </a:cubicBezTo>
                <a:cubicBezTo>
                  <a:pt x="282" y="342"/>
                  <a:pt x="282" y="342"/>
                  <a:pt x="282" y="342"/>
                </a:cubicBezTo>
                <a:cubicBezTo>
                  <a:pt x="276" y="342"/>
                  <a:pt x="276" y="342"/>
                  <a:pt x="276" y="342"/>
                </a:cubicBezTo>
                <a:cubicBezTo>
                  <a:pt x="272" y="347"/>
                  <a:pt x="272" y="347"/>
                  <a:pt x="272" y="347"/>
                </a:cubicBezTo>
                <a:cubicBezTo>
                  <a:pt x="268" y="344"/>
                  <a:pt x="268" y="344"/>
                  <a:pt x="268" y="344"/>
                </a:cubicBezTo>
                <a:cubicBezTo>
                  <a:pt x="256" y="350"/>
                  <a:pt x="256" y="350"/>
                  <a:pt x="256" y="350"/>
                </a:cubicBezTo>
                <a:cubicBezTo>
                  <a:pt x="258" y="356"/>
                  <a:pt x="258" y="356"/>
                  <a:pt x="258" y="356"/>
                </a:cubicBezTo>
                <a:cubicBezTo>
                  <a:pt x="256" y="356"/>
                  <a:pt x="256" y="356"/>
                  <a:pt x="256" y="356"/>
                </a:cubicBezTo>
                <a:cubicBezTo>
                  <a:pt x="246" y="354"/>
                  <a:pt x="246" y="354"/>
                  <a:pt x="246" y="354"/>
                </a:cubicBezTo>
                <a:cubicBezTo>
                  <a:pt x="248" y="349"/>
                  <a:pt x="237" y="345"/>
                  <a:pt x="227" y="344"/>
                </a:cubicBezTo>
                <a:cubicBezTo>
                  <a:pt x="215" y="339"/>
                  <a:pt x="215" y="339"/>
                  <a:pt x="215" y="339"/>
                </a:cubicBezTo>
                <a:cubicBezTo>
                  <a:pt x="202" y="339"/>
                  <a:pt x="202" y="339"/>
                  <a:pt x="202" y="339"/>
                </a:cubicBezTo>
                <a:cubicBezTo>
                  <a:pt x="195" y="335"/>
                  <a:pt x="192" y="339"/>
                  <a:pt x="178" y="330"/>
                </a:cubicBezTo>
                <a:cubicBezTo>
                  <a:pt x="171" y="336"/>
                  <a:pt x="171" y="336"/>
                  <a:pt x="171" y="336"/>
                </a:cubicBezTo>
                <a:cubicBezTo>
                  <a:pt x="166" y="330"/>
                  <a:pt x="161" y="324"/>
                  <a:pt x="155" y="330"/>
                </a:cubicBezTo>
                <a:cubicBezTo>
                  <a:pt x="156" y="328"/>
                  <a:pt x="156" y="328"/>
                  <a:pt x="156" y="328"/>
                </a:cubicBezTo>
                <a:cubicBezTo>
                  <a:pt x="153" y="327"/>
                  <a:pt x="153" y="327"/>
                  <a:pt x="153" y="327"/>
                </a:cubicBezTo>
                <a:cubicBezTo>
                  <a:pt x="152" y="327"/>
                  <a:pt x="152" y="327"/>
                  <a:pt x="152" y="327"/>
                </a:cubicBezTo>
                <a:cubicBezTo>
                  <a:pt x="151" y="322"/>
                  <a:pt x="151" y="322"/>
                  <a:pt x="151" y="322"/>
                </a:cubicBezTo>
                <a:cubicBezTo>
                  <a:pt x="146" y="325"/>
                  <a:pt x="146" y="325"/>
                  <a:pt x="146" y="325"/>
                </a:cubicBezTo>
                <a:cubicBezTo>
                  <a:pt x="148" y="331"/>
                  <a:pt x="148" y="331"/>
                  <a:pt x="148" y="331"/>
                </a:cubicBezTo>
                <a:cubicBezTo>
                  <a:pt x="146" y="332"/>
                  <a:pt x="146" y="332"/>
                  <a:pt x="146" y="332"/>
                </a:cubicBezTo>
                <a:cubicBezTo>
                  <a:pt x="144" y="321"/>
                  <a:pt x="144" y="321"/>
                  <a:pt x="144" y="321"/>
                </a:cubicBezTo>
                <a:cubicBezTo>
                  <a:pt x="140" y="323"/>
                  <a:pt x="140" y="323"/>
                  <a:pt x="140" y="323"/>
                </a:cubicBezTo>
                <a:cubicBezTo>
                  <a:pt x="138" y="324"/>
                  <a:pt x="138" y="324"/>
                  <a:pt x="138" y="324"/>
                </a:cubicBezTo>
                <a:cubicBezTo>
                  <a:pt x="134" y="327"/>
                  <a:pt x="129" y="328"/>
                  <a:pt x="122" y="328"/>
                </a:cubicBezTo>
                <a:cubicBezTo>
                  <a:pt x="111" y="334"/>
                  <a:pt x="111" y="334"/>
                  <a:pt x="111" y="334"/>
                </a:cubicBezTo>
                <a:cubicBezTo>
                  <a:pt x="103" y="344"/>
                  <a:pt x="103" y="344"/>
                  <a:pt x="103" y="344"/>
                </a:cubicBezTo>
                <a:cubicBezTo>
                  <a:pt x="107" y="348"/>
                  <a:pt x="107" y="348"/>
                  <a:pt x="107" y="348"/>
                </a:cubicBezTo>
                <a:cubicBezTo>
                  <a:pt x="105" y="349"/>
                  <a:pt x="104" y="350"/>
                  <a:pt x="103" y="350"/>
                </a:cubicBezTo>
                <a:cubicBezTo>
                  <a:pt x="93" y="356"/>
                  <a:pt x="91" y="354"/>
                  <a:pt x="87" y="358"/>
                </a:cubicBezTo>
                <a:cubicBezTo>
                  <a:pt x="86" y="360"/>
                  <a:pt x="84" y="362"/>
                  <a:pt x="82" y="364"/>
                </a:cubicBezTo>
                <a:cubicBezTo>
                  <a:pt x="84" y="365"/>
                  <a:pt x="85" y="366"/>
                  <a:pt x="87" y="366"/>
                </a:cubicBezTo>
                <a:cubicBezTo>
                  <a:pt x="95" y="369"/>
                  <a:pt x="103" y="372"/>
                  <a:pt x="98" y="382"/>
                </a:cubicBezTo>
                <a:cubicBezTo>
                  <a:pt x="103" y="382"/>
                  <a:pt x="103" y="382"/>
                  <a:pt x="103" y="382"/>
                </a:cubicBezTo>
                <a:cubicBezTo>
                  <a:pt x="107" y="382"/>
                  <a:pt x="107" y="382"/>
                  <a:pt x="107" y="382"/>
                </a:cubicBezTo>
                <a:cubicBezTo>
                  <a:pt x="110" y="390"/>
                  <a:pt x="110" y="390"/>
                  <a:pt x="110" y="390"/>
                </a:cubicBezTo>
                <a:cubicBezTo>
                  <a:pt x="112" y="388"/>
                  <a:pt x="112" y="388"/>
                  <a:pt x="112" y="388"/>
                </a:cubicBezTo>
                <a:cubicBezTo>
                  <a:pt x="112" y="390"/>
                  <a:pt x="112" y="390"/>
                  <a:pt x="112" y="390"/>
                </a:cubicBezTo>
                <a:cubicBezTo>
                  <a:pt x="113" y="392"/>
                  <a:pt x="113" y="392"/>
                  <a:pt x="113" y="392"/>
                </a:cubicBezTo>
                <a:cubicBezTo>
                  <a:pt x="111" y="392"/>
                  <a:pt x="111" y="392"/>
                  <a:pt x="111" y="392"/>
                </a:cubicBezTo>
                <a:cubicBezTo>
                  <a:pt x="103" y="393"/>
                  <a:pt x="103" y="393"/>
                  <a:pt x="103" y="393"/>
                </a:cubicBezTo>
                <a:cubicBezTo>
                  <a:pt x="103" y="393"/>
                  <a:pt x="103" y="393"/>
                  <a:pt x="103" y="393"/>
                </a:cubicBezTo>
                <a:cubicBezTo>
                  <a:pt x="102" y="391"/>
                  <a:pt x="102" y="391"/>
                  <a:pt x="102" y="391"/>
                </a:cubicBezTo>
                <a:cubicBezTo>
                  <a:pt x="101" y="391"/>
                  <a:pt x="102" y="391"/>
                  <a:pt x="102" y="391"/>
                </a:cubicBezTo>
                <a:cubicBezTo>
                  <a:pt x="102" y="391"/>
                  <a:pt x="102" y="390"/>
                  <a:pt x="102" y="390"/>
                </a:cubicBezTo>
                <a:cubicBezTo>
                  <a:pt x="101" y="388"/>
                  <a:pt x="100" y="387"/>
                  <a:pt x="98" y="387"/>
                </a:cubicBezTo>
                <a:cubicBezTo>
                  <a:pt x="96" y="387"/>
                  <a:pt x="92" y="390"/>
                  <a:pt x="87" y="392"/>
                </a:cubicBezTo>
                <a:cubicBezTo>
                  <a:pt x="83" y="394"/>
                  <a:pt x="79" y="396"/>
                  <a:pt x="76" y="396"/>
                </a:cubicBezTo>
                <a:cubicBezTo>
                  <a:pt x="76" y="396"/>
                  <a:pt x="76" y="396"/>
                  <a:pt x="76" y="396"/>
                </a:cubicBezTo>
                <a:cubicBezTo>
                  <a:pt x="75" y="400"/>
                  <a:pt x="75" y="400"/>
                  <a:pt x="75" y="400"/>
                </a:cubicBezTo>
                <a:cubicBezTo>
                  <a:pt x="76" y="400"/>
                  <a:pt x="76" y="400"/>
                  <a:pt x="76" y="400"/>
                </a:cubicBezTo>
                <a:cubicBezTo>
                  <a:pt x="79" y="402"/>
                  <a:pt x="79" y="402"/>
                  <a:pt x="79" y="402"/>
                </a:cubicBezTo>
                <a:cubicBezTo>
                  <a:pt x="79" y="403"/>
                  <a:pt x="79" y="403"/>
                  <a:pt x="79" y="403"/>
                </a:cubicBezTo>
                <a:cubicBezTo>
                  <a:pt x="85" y="405"/>
                  <a:pt x="85" y="405"/>
                  <a:pt x="85" y="405"/>
                </a:cubicBezTo>
                <a:cubicBezTo>
                  <a:pt x="82" y="409"/>
                  <a:pt x="82" y="409"/>
                  <a:pt x="82" y="409"/>
                </a:cubicBezTo>
                <a:cubicBezTo>
                  <a:pt x="87" y="414"/>
                  <a:pt x="87" y="414"/>
                  <a:pt x="87" y="414"/>
                </a:cubicBezTo>
                <a:cubicBezTo>
                  <a:pt x="87" y="414"/>
                  <a:pt x="87" y="414"/>
                  <a:pt x="87" y="414"/>
                </a:cubicBezTo>
                <a:cubicBezTo>
                  <a:pt x="93" y="413"/>
                  <a:pt x="93" y="413"/>
                  <a:pt x="93" y="413"/>
                </a:cubicBezTo>
                <a:cubicBezTo>
                  <a:pt x="101" y="416"/>
                  <a:pt x="101" y="416"/>
                  <a:pt x="101" y="416"/>
                </a:cubicBezTo>
                <a:cubicBezTo>
                  <a:pt x="103" y="415"/>
                  <a:pt x="103" y="415"/>
                  <a:pt x="103" y="415"/>
                </a:cubicBezTo>
                <a:cubicBezTo>
                  <a:pt x="116" y="409"/>
                  <a:pt x="116" y="409"/>
                  <a:pt x="116" y="409"/>
                </a:cubicBezTo>
                <a:cubicBezTo>
                  <a:pt x="115" y="424"/>
                  <a:pt x="115" y="424"/>
                  <a:pt x="115" y="424"/>
                </a:cubicBezTo>
                <a:cubicBezTo>
                  <a:pt x="103" y="428"/>
                  <a:pt x="103" y="428"/>
                  <a:pt x="103" y="428"/>
                </a:cubicBezTo>
                <a:cubicBezTo>
                  <a:pt x="100" y="429"/>
                  <a:pt x="100" y="429"/>
                  <a:pt x="100" y="429"/>
                </a:cubicBezTo>
                <a:cubicBezTo>
                  <a:pt x="100" y="426"/>
                  <a:pt x="100" y="426"/>
                  <a:pt x="100" y="426"/>
                </a:cubicBezTo>
                <a:cubicBezTo>
                  <a:pt x="97" y="426"/>
                  <a:pt x="97" y="426"/>
                  <a:pt x="97" y="426"/>
                </a:cubicBezTo>
                <a:cubicBezTo>
                  <a:pt x="94" y="434"/>
                  <a:pt x="94" y="434"/>
                  <a:pt x="94" y="434"/>
                </a:cubicBezTo>
                <a:cubicBezTo>
                  <a:pt x="87" y="442"/>
                  <a:pt x="87" y="442"/>
                  <a:pt x="87" y="442"/>
                </a:cubicBezTo>
                <a:cubicBezTo>
                  <a:pt x="85" y="444"/>
                  <a:pt x="85" y="444"/>
                  <a:pt x="85" y="444"/>
                </a:cubicBezTo>
                <a:cubicBezTo>
                  <a:pt x="87" y="447"/>
                  <a:pt x="87" y="447"/>
                  <a:pt x="87" y="447"/>
                </a:cubicBezTo>
                <a:cubicBezTo>
                  <a:pt x="89" y="451"/>
                  <a:pt x="89" y="451"/>
                  <a:pt x="89" y="451"/>
                </a:cubicBezTo>
                <a:cubicBezTo>
                  <a:pt x="97" y="456"/>
                  <a:pt x="97" y="456"/>
                  <a:pt x="97" y="456"/>
                </a:cubicBezTo>
                <a:cubicBezTo>
                  <a:pt x="89" y="455"/>
                  <a:pt x="89" y="455"/>
                  <a:pt x="89" y="455"/>
                </a:cubicBezTo>
                <a:cubicBezTo>
                  <a:pt x="102" y="467"/>
                  <a:pt x="102" y="467"/>
                  <a:pt x="102" y="467"/>
                </a:cubicBezTo>
                <a:cubicBezTo>
                  <a:pt x="103" y="466"/>
                  <a:pt x="103" y="466"/>
                  <a:pt x="103" y="466"/>
                </a:cubicBezTo>
                <a:cubicBezTo>
                  <a:pt x="110" y="463"/>
                  <a:pt x="110" y="463"/>
                  <a:pt x="110" y="463"/>
                </a:cubicBezTo>
                <a:cubicBezTo>
                  <a:pt x="112" y="479"/>
                  <a:pt x="112" y="479"/>
                  <a:pt x="112" y="479"/>
                </a:cubicBezTo>
                <a:cubicBezTo>
                  <a:pt x="119" y="472"/>
                  <a:pt x="119" y="472"/>
                  <a:pt x="119" y="472"/>
                </a:cubicBezTo>
                <a:cubicBezTo>
                  <a:pt x="118" y="474"/>
                  <a:pt x="118" y="474"/>
                  <a:pt x="118" y="474"/>
                </a:cubicBezTo>
                <a:cubicBezTo>
                  <a:pt x="120" y="475"/>
                  <a:pt x="120" y="475"/>
                  <a:pt x="120" y="475"/>
                </a:cubicBezTo>
                <a:cubicBezTo>
                  <a:pt x="128" y="478"/>
                  <a:pt x="128" y="478"/>
                  <a:pt x="128" y="478"/>
                </a:cubicBezTo>
                <a:cubicBezTo>
                  <a:pt x="132" y="472"/>
                  <a:pt x="132" y="472"/>
                  <a:pt x="132" y="472"/>
                </a:cubicBezTo>
                <a:cubicBezTo>
                  <a:pt x="133" y="476"/>
                  <a:pt x="133" y="476"/>
                  <a:pt x="133" y="476"/>
                </a:cubicBezTo>
                <a:cubicBezTo>
                  <a:pt x="138" y="472"/>
                  <a:pt x="138" y="472"/>
                  <a:pt x="138" y="472"/>
                </a:cubicBezTo>
                <a:cubicBezTo>
                  <a:pt x="138" y="474"/>
                  <a:pt x="138" y="474"/>
                  <a:pt x="138" y="474"/>
                </a:cubicBezTo>
                <a:cubicBezTo>
                  <a:pt x="134" y="487"/>
                  <a:pt x="134" y="487"/>
                  <a:pt x="134" y="487"/>
                </a:cubicBezTo>
                <a:cubicBezTo>
                  <a:pt x="131" y="486"/>
                  <a:pt x="131" y="486"/>
                  <a:pt x="131" y="486"/>
                </a:cubicBezTo>
                <a:cubicBezTo>
                  <a:pt x="131" y="493"/>
                  <a:pt x="125" y="496"/>
                  <a:pt x="118" y="498"/>
                </a:cubicBezTo>
                <a:cubicBezTo>
                  <a:pt x="122" y="504"/>
                  <a:pt x="122" y="504"/>
                  <a:pt x="122" y="504"/>
                </a:cubicBezTo>
                <a:cubicBezTo>
                  <a:pt x="120" y="505"/>
                  <a:pt x="120" y="505"/>
                  <a:pt x="120" y="505"/>
                </a:cubicBezTo>
                <a:cubicBezTo>
                  <a:pt x="119" y="506"/>
                  <a:pt x="119" y="504"/>
                  <a:pt x="119" y="504"/>
                </a:cubicBezTo>
                <a:cubicBezTo>
                  <a:pt x="119" y="505"/>
                  <a:pt x="118" y="503"/>
                  <a:pt x="118" y="503"/>
                </a:cubicBezTo>
                <a:cubicBezTo>
                  <a:pt x="115" y="500"/>
                  <a:pt x="118" y="501"/>
                  <a:pt x="115" y="501"/>
                </a:cubicBezTo>
                <a:cubicBezTo>
                  <a:pt x="113" y="501"/>
                  <a:pt x="106" y="505"/>
                  <a:pt x="103" y="507"/>
                </a:cubicBezTo>
                <a:cubicBezTo>
                  <a:pt x="102" y="508"/>
                  <a:pt x="102" y="508"/>
                  <a:pt x="102" y="508"/>
                </a:cubicBezTo>
                <a:cubicBezTo>
                  <a:pt x="103" y="509"/>
                  <a:pt x="103" y="509"/>
                  <a:pt x="103" y="509"/>
                </a:cubicBezTo>
                <a:cubicBezTo>
                  <a:pt x="107" y="510"/>
                  <a:pt x="107" y="510"/>
                  <a:pt x="107" y="510"/>
                </a:cubicBezTo>
                <a:cubicBezTo>
                  <a:pt x="103" y="510"/>
                  <a:pt x="103" y="510"/>
                  <a:pt x="103" y="510"/>
                </a:cubicBezTo>
                <a:cubicBezTo>
                  <a:pt x="100" y="510"/>
                  <a:pt x="100" y="510"/>
                  <a:pt x="100" y="510"/>
                </a:cubicBezTo>
                <a:cubicBezTo>
                  <a:pt x="96" y="511"/>
                  <a:pt x="96" y="511"/>
                  <a:pt x="96" y="511"/>
                </a:cubicBezTo>
                <a:cubicBezTo>
                  <a:pt x="89" y="518"/>
                  <a:pt x="89" y="518"/>
                  <a:pt x="89" y="518"/>
                </a:cubicBezTo>
                <a:cubicBezTo>
                  <a:pt x="87" y="518"/>
                  <a:pt x="87" y="518"/>
                  <a:pt x="87" y="518"/>
                </a:cubicBezTo>
                <a:cubicBezTo>
                  <a:pt x="88" y="520"/>
                  <a:pt x="88" y="520"/>
                  <a:pt x="88" y="520"/>
                </a:cubicBezTo>
                <a:cubicBezTo>
                  <a:pt x="87" y="520"/>
                  <a:pt x="87" y="520"/>
                  <a:pt x="87" y="520"/>
                </a:cubicBezTo>
                <a:cubicBezTo>
                  <a:pt x="82" y="522"/>
                  <a:pt x="82" y="522"/>
                  <a:pt x="82" y="522"/>
                </a:cubicBezTo>
                <a:cubicBezTo>
                  <a:pt x="83" y="523"/>
                  <a:pt x="85" y="523"/>
                  <a:pt x="87" y="523"/>
                </a:cubicBezTo>
                <a:cubicBezTo>
                  <a:pt x="91" y="522"/>
                  <a:pt x="95" y="519"/>
                  <a:pt x="93" y="516"/>
                </a:cubicBezTo>
                <a:cubicBezTo>
                  <a:pt x="103" y="515"/>
                  <a:pt x="103" y="515"/>
                  <a:pt x="103" y="515"/>
                </a:cubicBezTo>
                <a:cubicBezTo>
                  <a:pt x="105" y="514"/>
                  <a:pt x="105" y="514"/>
                  <a:pt x="105" y="514"/>
                </a:cubicBezTo>
                <a:cubicBezTo>
                  <a:pt x="106" y="510"/>
                  <a:pt x="106" y="510"/>
                  <a:pt x="106" y="510"/>
                </a:cubicBezTo>
                <a:cubicBezTo>
                  <a:pt x="113" y="511"/>
                  <a:pt x="113" y="511"/>
                  <a:pt x="113" y="511"/>
                </a:cubicBezTo>
                <a:cubicBezTo>
                  <a:pt x="113" y="507"/>
                  <a:pt x="113" y="507"/>
                  <a:pt x="113" y="507"/>
                </a:cubicBezTo>
                <a:cubicBezTo>
                  <a:pt x="122" y="508"/>
                  <a:pt x="122" y="508"/>
                  <a:pt x="122" y="508"/>
                </a:cubicBezTo>
                <a:cubicBezTo>
                  <a:pt x="124" y="506"/>
                  <a:pt x="124" y="506"/>
                  <a:pt x="124" y="506"/>
                </a:cubicBezTo>
                <a:cubicBezTo>
                  <a:pt x="154" y="481"/>
                  <a:pt x="154" y="481"/>
                  <a:pt x="154" y="481"/>
                </a:cubicBezTo>
                <a:cubicBezTo>
                  <a:pt x="156" y="483"/>
                  <a:pt x="156" y="483"/>
                  <a:pt x="156" y="483"/>
                </a:cubicBezTo>
                <a:cubicBezTo>
                  <a:pt x="153" y="489"/>
                  <a:pt x="153" y="489"/>
                  <a:pt x="153" y="489"/>
                </a:cubicBezTo>
                <a:cubicBezTo>
                  <a:pt x="153" y="489"/>
                  <a:pt x="156" y="490"/>
                  <a:pt x="156" y="490"/>
                </a:cubicBezTo>
                <a:cubicBezTo>
                  <a:pt x="158" y="490"/>
                  <a:pt x="167" y="485"/>
                  <a:pt x="169" y="484"/>
                </a:cubicBezTo>
                <a:cubicBezTo>
                  <a:pt x="165" y="473"/>
                  <a:pt x="165" y="473"/>
                  <a:pt x="165" y="473"/>
                </a:cubicBezTo>
                <a:cubicBezTo>
                  <a:pt x="159" y="483"/>
                  <a:pt x="159" y="483"/>
                  <a:pt x="159" y="483"/>
                </a:cubicBezTo>
                <a:cubicBezTo>
                  <a:pt x="158" y="482"/>
                  <a:pt x="158" y="482"/>
                  <a:pt x="158" y="482"/>
                </a:cubicBezTo>
                <a:cubicBezTo>
                  <a:pt x="161" y="476"/>
                  <a:pt x="161" y="476"/>
                  <a:pt x="161" y="476"/>
                </a:cubicBezTo>
                <a:cubicBezTo>
                  <a:pt x="156" y="474"/>
                  <a:pt x="156" y="474"/>
                  <a:pt x="156" y="474"/>
                </a:cubicBezTo>
                <a:cubicBezTo>
                  <a:pt x="154" y="472"/>
                  <a:pt x="154" y="472"/>
                  <a:pt x="154" y="472"/>
                </a:cubicBezTo>
                <a:cubicBezTo>
                  <a:pt x="154" y="472"/>
                  <a:pt x="159" y="472"/>
                  <a:pt x="160" y="471"/>
                </a:cubicBezTo>
                <a:cubicBezTo>
                  <a:pt x="163" y="468"/>
                  <a:pt x="162" y="466"/>
                  <a:pt x="161" y="465"/>
                </a:cubicBezTo>
                <a:cubicBezTo>
                  <a:pt x="162" y="463"/>
                  <a:pt x="162" y="463"/>
                  <a:pt x="162" y="463"/>
                </a:cubicBezTo>
                <a:cubicBezTo>
                  <a:pt x="167" y="459"/>
                  <a:pt x="163" y="464"/>
                  <a:pt x="168" y="456"/>
                </a:cubicBezTo>
                <a:cubicBezTo>
                  <a:pt x="170" y="452"/>
                  <a:pt x="173" y="449"/>
                  <a:pt x="179" y="448"/>
                </a:cubicBezTo>
                <a:cubicBezTo>
                  <a:pt x="173" y="456"/>
                  <a:pt x="165" y="458"/>
                  <a:pt x="172" y="471"/>
                </a:cubicBezTo>
                <a:cubicBezTo>
                  <a:pt x="192" y="460"/>
                  <a:pt x="192" y="460"/>
                  <a:pt x="192" y="460"/>
                </a:cubicBezTo>
                <a:cubicBezTo>
                  <a:pt x="192" y="454"/>
                  <a:pt x="192" y="454"/>
                  <a:pt x="192" y="454"/>
                </a:cubicBezTo>
                <a:cubicBezTo>
                  <a:pt x="207" y="458"/>
                  <a:pt x="207" y="458"/>
                  <a:pt x="207" y="458"/>
                </a:cubicBezTo>
                <a:cubicBezTo>
                  <a:pt x="212" y="463"/>
                  <a:pt x="212" y="463"/>
                  <a:pt x="212" y="463"/>
                </a:cubicBezTo>
                <a:cubicBezTo>
                  <a:pt x="222" y="458"/>
                  <a:pt x="223" y="464"/>
                  <a:pt x="233" y="466"/>
                </a:cubicBezTo>
                <a:cubicBezTo>
                  <a:pt x="240" y="457"/>
                  <a:pt x="240" y="457"/>
                  <a:pt x="240" y="457"/>
                </a:cubicBezTo>
                <a:cubicBezTo>
                  <a:pt x="240" y="463"/>
                  <a:pt x="240" y="463"/>
                  <a:pt x="240" y="463"/>
                </a:cubicBezTo>
                <a:cubicBezTo>
                  <a:pt x="247" y="464"/>
                  <a:pt x="250" y="473"/>
                  <a:pt x="253" y="478"/>
                </a:cubicBezTo>
                <a:cubicBezTo>
                  <a:pt x="266" y="478"/>
                  <a:pt x="266" y="478"/>
                  <a:pt x="266" y="478"/>
                </a:cubicBezTo>
                <a:cubicBezTo>
                  <a:pt x="271" y="491"/>
                  <a:pt x="271" y="491"/>
                  <a:pt x="271" y="491"/>
                </a:cubicBezTo>
                <a:cubicBezTo>
                  <a:pt x="270" y="491"/>
                  <a:pt x="270" y="491"/>
                  <a:pt x="270" y="491"/>
                </a:cubicBezTo>
                <a:cubicBezTo>
                  <a:pt x="257" y="478"/>
                  <a:pt x="257" y="478"/>
                  <a:pt x="257" y="478"/>
                </a:cubicBezTo>
                <a:cubicBezTo>
                  <a:pt x="256" y="487"/>
                  <a:pt x="256" y="487"/>
                  <a:pt x="256" y="487"/>
                </a:cubicBezTo>
                <a:cubicBezTo>
                  <a:pt x="261" y="486"/>
                  <a:pt x="261" y="486"/>
                  <a:pt x="261" y="486"/>
                </a:cubicBezTo>
                <a:cubicBezTo>
                  <a:pt x="263" y="489"/>
                  <a:pt x="263" y="489"/>
                  <a:pt x="263" y="489"/>
                </a:cubicBezTo>
                <a:cubicBezTo>
                  <a:pt x="268" y="492"/>
                  <a:pt x="268" y="492"/>
                  <a:pt x="268" y="492"/>
                </a:cubicBezTo>
                <a:cubicBezTo>
                  <a:pt x="263" y="492"/>
                  <a:pt x="263" y="492"/>
                  <a:pt x="263" y="492"/>
                </a:cubicBezTo>
                <a:cubicBezTo>
                  <a:pt x="265" y="497"/>
                  <a:pt x="265" y="497"/>
                  <a:pt x="265" y="497"/>
                </a:cubicBezTo>
                <a:cubicBezTo>
                  <a:pt x="269" y="492"/>
                  <a:pt x="269" y="492"/>
                  <a:pt x="269" y="492"/>
                </a:cubicBezTo>
                <a:cubicBezTo>
                  <a:pt x="272" y="498"/>
                  <a:pt x="272" y="498"/>
                  <a:pt x="272" y="498"/>
                </a:cubicBezTo>
                <a:cubicBezTo>
                  <a:pt x="275" y="494"/>
                  <a:pt x="275" y="494"/>
                  <a:pt x="275" y="494"/>
                </a:cubicBezTo>
                <a:cubicBezTo>
                  <a:pt x="276" y="492"/>
                  <a:pt x="276" y="492"/>
                  <a:pt x="276" y="492"/>
                </a:cubicBezTo>
                <a:cubicBezTo>
                  <a:pt x="282" y="501"/>
                  <a:pt x="282" y="501"/>
                  <a:pt x="282" y="501"/>
                </a:cubicBezTo>
                <a:cubicBezTo>
                  <a:pt x="284" y="504"/>
                  <a:pt x="284" y="504"/>
                  <a:pt x="284" y="504"/>
                </a:cubicBezTo>
                <a:cubicBezTo>
                  <a:pt x="283" y="505"/>
                  <a:pt x="283" y="505"/>
                  <a:pt x="283" y="505"/>
                </a:cubicBezTo>
                <a:cubicBezTo>
                  <a:pt x="282" y="504"/>
                  <a:pt x="282" y="504"/>
                  <a:pt x="282" y="504"/>
                </a:cubicBezTo>
                <a:cubicBezTo>
                  <a:pt x="281" y="501"/>
                  <a:pt x="281" y="501"/>
                  <a:pt x="281" y="501"/>
                </a:cubicBezTo>
                <a:cubicBezTo>
                  <a:pt x="274" y="499"/>
                  <a:pt x="274" y="499"/>
                  <a:pt x="274" y="499"/>
                </a:cubicBezTo>
                <a:cubicBezTo>
                  <a:pt x="274" y="509"/>
                  <a:pt x="274" y="509"/>
                  <a:pt x="274" y="509"/>
                </a:cubicBezTo>
                <a:cubicBezTo>
                  <a:pt x="278" y="512"/>
                  <a:pt x="278" y="512"/>
                  <a:pt x="278" y="512"/>
                </a:cubicBezTo>
                <a:cubicBezTo>
                  <a:pt x="275" y="516"/>
                  <a:pt x="275" y="516"/>
                  <a:pt x="275" y="516"/>
                </a:cubicBezTo>
                <a:cubicBezTo>
                  <a:pt x="276" y="520"/>
                  <a:pt x="276" y="520"/>
                  <a:pt x="276" y="520"/>
                </a:cubicBezTo>
                <a:cubicBezTo>
                  <a:pt x="282" y="518"/>
                  <a:pt x="282" y="518"/>
                  <a:pt x="282" y="518"/>
                </a:cubicBezTo>
                <a:cubicBezTo>
                  <a:pt x="282" y="517"/>
                  <a:pt x="282" y="517"/>
                  <a:pt x="282" y="517"/>
                </a:cubicBezTo>
                <a:cubicBezTo>
                  <a:pt x="282" y="513"/>
                  <a:pt x="282" y="513"/>
                  <a:pt x="282" y="513"/>
                </a:cubicBezTo>
                <a:cubicBezTo>
                  <a:pt x="282" y="513"/>
                  <a:pt x="282" y="513"/>
                  <a:pt x="282" y="513"/>
                </a:cubicBezTo>
                <a:cubicBezTo>
                  <a:pt x="277" y="509"/>
                  <a:pt x="277" y="509"/>
                  <a:pt x="277" y="509"/>
                </a:cubicBezTo>
                <a:cubicBezTo>
                  <a:pt x="282" y="510"/>
                  <a:pt x="282" y="510"/>
                  <a:pt x="282" y="510"/>
                </a:cubicBezTo>
                <a:cubicBezTo>
                  <a:pt x="282" y="510"/>
                  <a:pt x="282" y="510"/>
                  <a:pt x="282" y="510"/>
                </a:cubicBezTo>
                <a:cubicBezTo>
                  <a:pt x="283" y="505"/>
                  <a:pt x="283" y="505"/>
                  <a:pt x="283" y="505"/>
                </a:cubicBezTo>
                <a:cubicBezTo>
                  <a:pt x="287" y="509"/>
                  <a:pt x="287" y="509"/>
                  <a:pt x="287" y="509"/>
                </a:cubicBezTo>
                <a:cubicBezTo>
                  <a:pt x="285" y="509"/>
                  <a:pt x="285" y="509"/>
                  <a:pt x="285" y="509"/>
                </a:cubicBezTo>
                <a:cubicBezTo>
                  <a:pt x="287" y="522"/>
                  <a:pt x="287" y="522"/>
                  <a:pt x="287" y="522"/>
                </a:cubicBezTo>
                <a:cubicBezTo>
                  <a:pt x="289" y="522"/>
                  <a:pt x="289" y="522"/>
                  <a:pt x="289" y="522"/>
                </a:cubicBezTo>
                <a:cubicBezTo>
                  <a:pt x="291" y="523"/>
                  <a:pt x="291" y="523"/>
                  <a:pt x="291" y="523"/>
                </a:cubicBezTo>
                <a:cubicBezTo>
                  <a:pt x="295" y="521"/>
                  <a:pt x="299" y="518"/>
                  <a:pt x="299" y="529"/>
                </a:cubicBezTo>
                <a:cubicBezTo>
                  <a:pt x="304" y="532"/>
                  <a:pt x="304" y="532"/>
                  <a:pt x="304" y="532"/>
                </a:cubicBezTo>
                <a:cubicBezTo>
                  <a:pt x="304" y="532"/>
                  <a:pt x="302" y="535"/>
                  <a:pt x="303" y="535"/>
                </a:cubicBezTo>
                <a:cubicBezTo>
                  <a:pt x="303" y="550"/>
                  <a:pt x="303" y="550"/>
                  <a:pt x="303" y="550"/>
                </a:cubicBezTo>
                <a:cubicBezTo>
                  <a:pt x="315" y="563"/>
                  <a:pt x="315" y="563"/>
                  <a:pt x="315" y="563"/>
                </a:cubicBezTo>
                <a:cubicBezTo>
                  <a:pt x="322" y="561"/>
                  <a:pt x="322" y="561"/>
                  <a:pt x="322" y="561"/>
                </a:cubicBezTo>
                <a:cubicBezTo>
                  <a:pt x="325" y="560"/>
                  <a:pt x="325" y="560"/>
                  <a:pt x="325" y="560"/>
                </a:cubicBezTo>
                <a:cubicBezTo>
                  <a:pt x="332" y="559"/>
                  <a:pt x="332" y="559"/>
                  <a:pt x="332" y="559"/>
                </a:cubicBezTo>
                <a:cubicBezTo>
                  <a:pt x="333" y="561"/>
                  <a:pt x="333" y="561"/>
                  <a:pt x="333" y="561"/>
                </a:cubicBezTo>
                <a:cubicBezTo>
                  <a:pt x="332" y="565"/>
                  <a:pt x="332" y="565"/>
                  <a:pt x="332" y="565"/>
                </a:cubicBezTo>
                <a:cubicBezTo>
                  <a:pt x="325" y="564"/>
                  <a:pt x="325" y="564"/>
                  <a:pt x="325" y="564"/>
                </a:cubicBezTo>
                <a:cubicBezTo>
                  <a:pt x="322" y="564"/>
                  <a:pt x="322" y="564"/>
                  <a:pt x="322" y="564"/>
                </a:cubicBezTo>
                <a:cubicBezTo>
                  <a:pt x="319" y="564"/>
                  <a:pt x="319" y="564"/>
                  <a:pt x="319" y="564"/>
                </a:cubicBezTo>
                <a:cubicBezTo>
                  <a:pt x="322" y="569"/>
                  <a:pt x="322" y="569"/>
                  <a:pt x="322" y="569"/>
                </a:cubicBezTo>
                <a:cubicBezTo>
                  <a:pt x="324" y="573"/>
                  <a:pt x="324" y="573"/>
                  <a:pt x="324" y="573"/>
                </a:cubicBezTo>
                <a:cubicBezTo>
                  <a:pt x="322" y="601"/>
                  <a:pt x="322" y="601"/>
                  <a:pt x="322" y="601"/>
                </a:cubicBezTo>
                <a:cubicBezTo>
                  <a:pt x="322" y="601"/>
                  <a:pt x="322" y="601"/>
                  <a:pt x="322" y="601"/>
                </a:cubicBezTo>
                <a:cubicBezTo>
                  <a:pt x="322" y="601"/>
                  <a:pt x="322" y="602"/>
                  <a:pt x="322" y="602"/>
                </a:cubicBezTo>
                <a:cubicBezTo>
                  <a:pt x="322" y="605"/>
                  <a:pt x="324" y="607"/>
                  <a:pt x="324" y="610"/>
                </a:cubicBezTo>
                <a:cubicBezTo>
                  <a:pt x="324" y="615"/>
                  <a:pt x="324" y="615"/>
                  <a:pt x="324" y="615"/>
                </a:cubicBezTo>
                <a:cubicBezTo>
                  <a:pt x="324" y="621"/>
                  <a:pt x="324" y="625"/>
                  <a:pt x="325" y="627"/>
                </a:cubicBezTo>
                <a:cubicBezTo>
                  <a:pt x="327" y="631"/>
                  <a:pt x="330" y="631"/>
                  <a:pt x="333" y="638"/>
                </a:cubicBezTo>
                <a:cubicBezTo>
                  <a:pt x="336" y="648"/>
                  <a:pt x="336" y="652"/>
                  <a:pt x="347" y="659"/>
                </a:cubicBezTo>
                <a:cubicBezTo>
                  <a:pt x="351" y="662"/>
                  <a:pt x="353" y="664"/>
                  <a:pt x="355" y="665"/>
                </a:cubicBezTo>
                <a:cubicBezTo>
                  <a:pt x="356" y="665"/>
                  <a:pt x="356" y="665"/>
                  <a:pt x="356" y="665"/>
                </a:cubicBezTo>
                <a:cubicBezTo>
                  <a:pt x="358" y="666"/>
                  <a:pt x="359" y="667"/>
                  <a:pt x="360" y="668"/>
                </a:cubicBezTo>
                <a:cubicBezTo>
                  <a:pt x="361" y="669"/>
                  <a:pt x="362" y="672"/>
                  <a:pt x="365" y="677"/>
                </a:cubicBezTo>
                <a:cubicBezTo>
                  <a:pt x="366" y="678"/>
                  <a:pt x="366" y="678"/>
                  <a:pt x="366" y="679"/>
                </a:cubicBezTo>
                <a:cubicBezTo>
                  <a:pt x="367" y="680"/>
                  <a:pt x="368" y="681"/>
                  <a:pt x="370" y="683"/>
                </a:cubicBezTo>
                <a:cubicBezTo>
                  <a:pt x="370" y="684"/>
                  <a:pt x="371" y="685"/>
                  <a:pt x="372" y="686"/>
                </a:cubicBezTo>
                <a:cubicBezTo>
                  <a:pt x="373" y="687"/>
                  <a:pt x="373" y="687"/>
                  <a:pt x="373" y="687"/>
                </a:cubicBezTo>
                <a:cubicBezTo>
                  <a:pt x="373" y="688"/>
                  <a:pt x="374" y="688"/>
                  <a:pt x="374" y="689"/>
                </a:cubicBezTo>
                <a:cubicBezTo>
                  <a:pt x="376" y="691"/>
                  <a:pt x="377" y="693"/>
                  <a:pt x="378" y="694"/>
                </a:cubicBezTo>
                <a:cubicBezTo>
                  <a:pt x="379" y="695"/>
                  <a:pt x="379" y="696"/>
                  <a:pt x="379" y="697"/>
                </a:cubicBezTo>
                <a:cubicBezTo>
                  <a:pt x="380" y="697"/>
                  <a:pt x="380" y="697"/>
                  <a:pt x="380" y="697"/>
                </a:cubicBezTo>
                <a:cubicBezTo>
                  <a:pt x="380" y="698"/>
                  <a:pt x="380" y="698"/>
                  <a:pt x="380" y="698"/>
                </a:cubicBezTo>
                <a:cubicBezTo>
                  <a:pt x="380" y="699"/>
                  <a:pt x="381" y="700"/>
                  <a:pt x="381" y="700"/>
                </a:cubicBezTo>
                <a:cubicBezTo>
                  <a:pt x="380" y="698"/>
                  <a:pt x="380" y="698"/>
                  <a:pt x="380" y="698"/>
                </a:cubicBezTo>
                <a:cubicBezTo>
                  <a:pt x="380" y="697"/>
                  <a:pt x="380" y="697"/>
                  <a:pt x="379" y="697"/>
                </a:cubicBezTo>
                <a:cubicBezTo>
                  <a:pt x="378" y="697"/>
                  <a:pt x="378" y="697"/>
                  <a:pt x="378" y="697"/>
                </a:cubicBezTo>
                <a:cubicBezTo>
                  <a:pt x="378" y="697"/>
                  <a:pt x="378" y="697"/>
                  <a:pt x="378" y="697"/>
                </a:cubicBezTo>
                <a:cubicBezTo>
                  <a:pt x="374" y="696"/>
                  <a:pt x="374" y="696"/>
                  <a:pt x="374" y="696"/>
                </a:cubicBezTo>
                <a:cubicBezTo>
                  <a:pt x="373" y="696"/>
                  <a:pt x="373" y="696"/>
                  <a:pt x="373" y="696"/>
                </a:cubicBezTo>
                <a:cubicBezTo>
                  <a:pt x="373" y="696"/>
                  <a:pt x="373" y="696"/>
                  <a:pt x="373" y="696"/>
                </a:cubicBezTo>
                <a:cubicBezTo>
                  <a:pt x="372" y="696"/>
                  <a:pt x="372" y="696"/>
                  <a:pt x="372" y="696"/>
                </a:cubicBezTo>
                <a:cubicBezTo>
                  <a:pt x="372" y="697"/>
                  <a:pt x="372" y="697"/>
                  <a:pt x="372" y="697"/>
                </a:cubicBezTo>
                <a:cubicBezTo>
                  <a:pt x="372" y="697"/>
                  <a:pt x="372" y="697"/>
                  <a:pt x="372" y="697"/>
                </a:cubicBezTo>
                <a:cubicBezTo>
                  <a:pt x="373" y="697"/>
                  <a:pt x="373" y="697"/>
                  <a:pt x="373" y="697"/>
                </a:cubicBezTo>
                <a:cubicBezTo>
                  <a:pt x="374" y="698"/>
                  <a:pt x="374" y="698"/>
                  <a:pt x="374" y="698"/>
                </a:cubicBezTo>
                <a:cubicBezTo>
                  <a:pt x="378" y="700"/>
                  <a:pt x="378" y="700"/>
                  <a:pt x="378" y="700"/>
                </a:cubicBezTo>
                <a:cubicBezTo>
                  <a:pt x="380" y="702"/>
                  <a:pt x="380" y="702"/>
                  <a:pt x="380" y="702"/>
                </a:cubicBezTo>
                <a:cubicBezTo>
                  <a:pt x="381" y="705"/>
                  <a:pt x="381" y="705"/>
                  <a:pt x="381" y="705"/>
                </a:cubicBezTo>
                <a:cubicBezTo>
                  <a:pt x="381" y="705"/>
                  <a:pt x="381" y="705"/>
                  <a:pt x="381" y="705"/>
                </a:cubicBezTo>
                <a:cubicBezTo>
                  <a:pt x="383" y="705"/>
                  <a:pt x="384" y="706"/>
                  <a:pt x="385" y="706"/>
                </a:cubicBezTo>
                <a:cubicBezTo>
                  <a:pt x="391" y="708"/>
                  <a:pt x="395" y="709"/>
                  <a:pt x="392" y="717"/>
                </a:cubicBezTo>
                <a:cubicBezTo>
                  <a:pt x="394" y="719"/>
                  <a:pt x="394" y="719"/>
                  <a:pt x="394" y="719"/>
                </a:cubicBezTo>
                <a:cubicBezTo>
                  <a:pt x="399" y="722"/>
                  <a:pt x="399" y="722"/>
                  <a:pt x="399" y="722"/>
                </a:cubicBezTo>
                <a:cubicBezTo>
                  <a:pt x="401" y="723"/>
                  <a:pt x="401" y="723"/>
                  <a:pt x="401" y="723"/>
                </a:cubicBezTo>
                <a:cubicBezTo>
                  <a:pt x="406" y="726"/>
                  <a:pt x="406" y="726"/>
                  <a:pt x="406" y="726"/>
                </a:cubicBezTo>
                <a:cubicBezTo>
                  <a:pt x="408" y="727"/>
                  <a:pt x="408" y="727"/>
                  <a:pt x="408" y="727"/>
                </a:cubicBezTo>
                <a:cubicBezTo>
                  <a:pt x="408" y="723"/>
                  <a:pt x="408" y="723"/>
                  <a:pt x="408" y="723"/>
                </a:cubicBezTo>
                <a:cubicBezTo>
                  <a:pt x="406" y="721"/>
                  <a:pt x="406" y="721"/>
                  <a:pt x="406" y="721"/>
                </a:cubicBezTo>
                <a:cubicBezTo>
                  <a:pt x="401" y="715"/>
                  <a:pt x="401" y="715"/>
                  <a:pt x="401" y="715"/>
                </a:cubicBezTo>
                <a:cubicBezTo>
                  <a:pt x="399" y="712"/>
                  <a:pt x="399" y="712"/>
                  <a:pt x="399" y="712"/>
                </a:cubicBezTo>
                <a:cubicBezTo>
                  <a:pt x="394" y="706"/>
                  <a:pt x="394" y="706"/>
                  <a:pt x="394" y="706"/>
                </a:cubicBezTo>
                <a:cubicBezTo>
                  <a:pt x="388" y="698"/>
                  <a:pt x="388" y="698"/>
                  <a:pt x="388" y="698"/>
                </a:cubicBezTo>
                <a:cubicBezTo>
                  <a:pt x="391" y="697"/>
                  <a:pt x="391" y="697"/>
                  <a:pt x="391" y="697"/>
                </a:cubicBezTo>
                <a:cubicBezTo>
                  <a:pt x="385" y="692"/>
                  <a:pt x="385" y="692"/>
                  <a:pt x="385" y="692"/>
                </a:cubicBezTo>
                <a:cubicBezTo>
                  <a:pt x="381" y="689"/>
                  <a:pt x="381" y="689"/>
                  <a:pt x="381" y="689"/>
                </a:cubicBezTo>
                <a:cubicBezTo>
                  <a:pt x="379" y="687"/>
                  <a:pt x="379" y="687"/>
                  <a:pt x="379" y="687"/>
                </a:cubicBezTo>
                <a:cubicBezTo>
                  <a:pt x="379" y="686"/>
                  <a:pt x="378" y="685"/>
                  <a:pt x="378" y="683"/>
                </a:cubicBezTo>
                <a:cubicBezTo>
                  <a:pt x="378" y="682"/>
                  <a:pt x="378" y="680"/>
                  <a:pt x="378" y="679"/>
                </a:cubicBezTo>
                <a:cubicBezTo>
                  <a:pt x="379" y="678"/>
                  <a:pt x="380" y="677"/>
                  <a:pt x="381" y="676"/>
                </a:cubicBezTo>
                <a:cubicBezTo>
                  <a:pt x="382" y="676"/>
                  <a:pt x="382" y="676"/>
                  <a:pt x="382" y="676"/>
                </a:cubicBezTo>
                <a:cubicBezTo>
                  <a:pt x="385" y="682"/>
                  <a:pt x="385" y="682"/>
                  <a:pt x="385" y="682"/>
                </a:cubicBezTo>
                <a:cubicBezTo>
                  <a:pt x="388" y="690"/>
                  <a:pt x="388" y="690"/>
                  <a:pt x="388" y="690"/>
                </a:cubicBezTo>
                <a:cubicBezTo>
                  <a:pt x="394" y="694"/>
                  <a:pt x="394" y="694"/>
                  <a:pt x="394" y="694"/>
                </a:cubicBezTo>
                <a:cubicBezTo>
                  <a:pt x="399" y="697"/>
                  <a:pt x="399" y="697"/>
                  <a:pt x="399" y="697"/>
                </a:cubicBezTo>
                <a:cubicBezTo>
                  <a:pt x="399" y="697"/>
                  <a:pt x="399" y="697"/>
                  <a:pt x="399" y="697"/>
                </a:cubicBezTo>
                <a:cubicBezTo>
                  <a:pt x="399" y="697"/>
                  <a:pt x="399" y="697"/>
                  <a:pt x="399" y="697"/>
                </a:cubicBezTo>
                <a:cubicBezTo>
                  <a:pt x="397" y="700"/>
                  <a:pt x="397" y="700"/>
                  <a:pt x="397" y="700"/>
                </a:cubicBezTo>
                <a:cubicBezTo>
                  <a:pt x="398" y="700"/>
                  <a:pt x="399" y="700"/>
                  <a:pt x="399" y="700"/>
                </a:cubicBezTo>
                <a:cubicBezTo>
                  <a:pt x="400" y="701"/>
                  <a:pt x="401" y="701"/>
                  <a:pt x="401" y="701"/>
                </a:cubicBezTo>
                <a:cubicBezTo>
                  <a:pt x="403" y="702"/>
                  <a:pt x="405" y="704"/>
                  <a:pt x="406" y="706"/>
                </a:cubicBezTo>
                <a:cubicBezTo>
                  <a:pt x="408" y="709"/>
                  <a:pt x="411" y="712"/>
                  <a:pt x="415" y="716"/>
                </a:cubicBezTo>
                <a:cubicBezTo>
                  <a:pt x="420" y="720"/>
                  <a:pt x="430" y="730"/>
                  <a:pt x="430" y="733"/>
                </a:cubicBezTo>
                <a:cubicBezTo>
                  <a:pt x="430" y="745"/>
                  <a:pt x="430" y="745"/>
                  <a:pt x="430" y="745"/>
                </a:cubicBezTo>
                <a:cubicBezTo>
                  <a:pt x="433" y="745"/>
                  <a:pt x="441" y="750"/>
                  <a:pt x="449" y="754"/>
                </a:cubicBezTo>
                <a:cubicBezTo>
                  <a:pt x="454" y="757"/>
                  <a:pt x="459" y="759"/>
                  <a:pt x="464" y="761"/>
                </a:cubicBezTo>
                <a:cubicBezTo>
                  <a:pt x="468" y="763"/>
                  <a:pt x="473" y="765"/>
                  <a:pt x="477" y="766"/>
                </a:cubicBezTo>
                <a:cubicBezTo>
                  <a:pt x="478" y="766"/>
                  <a:pt x="479" y="766"/>
                  <a:pt x="480" y="766"/>
                </a:cubicBezTo>
                <a:cubicBezTo>
                  <a:pt x="480" y="766"/>
                  <a:pt x="481" y="766"/>
                  <a:pt x="481" y="766"/>
                </a:cubicBezTo>
                <a:cubicBezTo>
                  <a:pt x="480" y="768"/>
                  <a:pt x="480" y="768"/>
                  <a:pt x="480" y="768"/>
                </a:cubicBezTo>
                <a:cubicBezTo>
                  <a:pt x="488" y="771"/>
                  <a:pt x="488" y="771"/>
                  <a:pt x="488" y="771"/>
                </a:cubicBezTo>
                <a:cubicBezTo>
                  <a:pt x="490" y="772"/>
                  <a:pt x="490" y="772"/>
                  <a:pt x="490" y="772"/>
                </a:cubicBezTo>
                <a:cubicBezTo>
                  <a:pt x="490" y="772"/>
                  <a:pt x="490" y="772"/>
                  <a:pt x="490" y="772"/>
                </a:cubicBezTo>
                <a:cubicBezTo>
                  <a:pt x="491" y="769"/>
                  <a:pt x="491" y="769"/>
                  <a:pt x="491" y="769"/>
                </a:cubicBezTo>
                <a:cubicBezTo>
                  <a:pt x="493" y="769"/>
                  <a:pt x="495" y="769"/>
                  <a:pt x="496" y="769"/>
                </a:cubicBezTo>
                <a:cubicBezTo>
                  <a:pt x="497" y="769"/>
                  <a:pt x="498" y="769"/>
                  <a:pt x="499" y="769"/>
                </a:cubicBezTo>
                <a:cubicBezTo>
                  <a:pt x="504" y="770"/>
                  <a:pt x="506" y="771"/>
                  <a:pt x="506" y="772"/>
                </a:cubicBezTo>
                <a:cubicBezTo>
                  <a:pt x="507" y="772"/>
                  <a:pt x="507" y="773"/>
                  <a:pt x="506" y="773"/>
                </a:cubicBezTo>
                <a:cubicBezTo>
                  <a:pt x="506" y="775"/>
                  <a:pt x="505" y="776"/>
                  <a:pt x="506" y="778"/>
                </a:cubicBezTo>
                <a:cubicBezTo>
                  <a:pt x="507" y="778"/>
                  <a:pt x="507" y="778"/>
                  <a:pt x="508" y="779"/>
                </a:cubicBezTo>
                <a:cubicBezTo>
                  <a:pt x="508" y="779"/>
                  <a:pt x="509" y="779"/>
                  <a:pt x="509" y="779"/>
                </a:cubicBezTo>
                <a:cubicBezTo>
                  <a:pt x="509" y="779"/>
                  <a:pt x="511" y="780"/>
                  <a:pt x="513" y="780"/>
                </a:cubicBezTo>
                <a:cubicBezTo>
                  <a:pt x="514" y="780"/>
                  <a:pt x="515" y="780"/>
                  <a:pt x="516" y="781"/>
                </a:cubicBezTo>
                <a:cubicBezTo>
                  <a:pt x="517" y="781"/>
                  <a:pt x="518" y="781"/>
                  <a:pt x="519" y="781"/>
                </a:cubicBezTo>
                <a:cubicBezTo>
                  <a:pt x="520" y="781"/>
                  <a:pt x="521" y="781"/>
                  <a:pt x="522" y="781"/>
                </a:cubicBezTo>
                <a:cubicBezTo>
                  <a:pt x="523" y="781"/>
                  <a:pt x="523" y="781"/>
                  <a:pt x="524" y="781"/>
                </a:cubicBezTo>
                <a:cubicBezTo>
                  <a:pt x="524" y="781"/>
                  <a:pt x="525" y="781"/>
                  <a:pt x="526" y="781"/>
                </a:cubicBezTo>
                <a:cubicBezTo>
                  <a:pt x="526" y="781"/>
                  <a:pt x="526" y="781"/>
                  <a:pt x="527" y="781"/>
                </a:cubicBezTo>
                <a:cubicBezTo>
                  <a:pt x="527" y="781"/>
                  <a:pt x="527" y="781"/>
                  <a:pt x="527" y="781"/>
                </a:cubicBezTo>
                <a:cubicBezTo>
                  <a:pt x="527" y="781"/>
                  <a:pt x="527" y="781"/>
                  <a:pt x="527" y="781"/>
                </a:cubicBezTo>
                <a:cubicBezTo>
                  <a:pt x="527" y="781"/>
                  <a:pt x="527" y="781"/>
                  <a:pt x="527" y="781"/>
                </a:cubicBezTo>
                <a:cubicBezTo>
                  <a:pt x="527" y="781"/>
                  <a:pt x="527" y="781"/>
                  <a:pt x="527" y="781"/>
                </a:cubicBezTo>
                <a:cubicBezTo>
                  <a:pt x="527" y="781"/>
                  <a:pt x="527" y="781"/>
                  <a:pt x="527" y="781"/>
                </a:cubicBezTo>
                <a:cubicBezTo>
                  <a:pt x="527" y="781"/>
                  <a:pt x="527" y="781"/>
                  <a:pt x="527" y="781"/>
                </a:cubicBezTo>
                <a:cubicBezTo>
                  <a:pt x="527" y="781"/>
                  <a:pt x="527" y="781"/>
                  <a:pt x="527" y="781"/>
                </a:cubicBezTo>
                <a:cubicBezTo>
                  <a:pt x="527" y="781"/>
                  <a:pt x="527" y="781"/>
                  <a:pt x="527" y="781"/>
                </a:cubicBezTo>
                <a:cubicBezTo>
                  <a:pt x="527" y="781"/>
                  <a:pt x="527" y="781"/>
                  <a:pt x="527" y="781"/>
                </a:cubicBezTo>
                <a:cubicBezTo>
                  <a:pt x="527" y="781"/>
                  <a:pt x="527" y="781"/>
                  <a:pt x="527" y="781"/>
                </a:cubicBezTo>
                <a:cubicBezTo>
                  <a:pt x="527" y="781"/>
                  <a:pt x="527" y="781"/>
                  <a:pt x="527" y="781"/>
                </a:cubicBezTo>
                <a:cubicBezTo>
                  <a:pt x="527" y="781"/>
                  <a:pt x="527" y="781"/>
                  <a:pt x="527" y="781"/>
                </a:cubicBezTo>
                <a:cubicBezTo>
                  <a:pt x="527" y="781"/>
                  <a:pt x="527" y="781"/>
                  <a:pt x="527" y="781"/>
                </a:cubicBezTo>
                <a:cubicBezTo>
                  <a:pt x="527" y="781"/>
                  <a:pt x="527" y="781"/>
                  <a:pt x="527" y="781"/>
                </a:cubicBezTo>
                <a:cubicBezTo>
                  <a:pt x="527" y="781"/>
                  <a:pt x="527" y="781"/>
                  <a:pt x="527" y="781"/>
                </a:cubicBezTo>
                <a:cubicBezTo>
                  <a:pt x="527" y="781"/>
                  <a:pt x="527" y="781"/>
                  <a:pt x="527" y="781"/>
                </a:cubicBezTo>
                <a:cubicBezTo>
                  <a:pt x="528" y="781"/>
                  <a:pt x="528" y="781"/>
                  <a:pt x="528" y="781"/>
                </a:cubicBezTo>
                <a:cubicBezTo>
                  <a:pt x="528" y="781"/>
                  <a:pt x="528" y="781"/>
                  <a:pt x="528" y="781"/>
                </a:cubicBezTo>
                <a:cubicBezTo>
                  <a:pt x="528" y="781"/>
                  <a:pt x="528" y="781"/>
                  <a:pt x="528" y="781"/>
                </a:cubicBezTo>
                <a:cubicBezTo>
                  <a:pt x="528" y="781"/>
                  <a:pt x="528" y="781"/>
                  <a:pt x="528" y="781"/>
                </a:cubicBezTo>
                <a:cubicBezTo>
                  <a:pt x="528" y="781"/>
                  <a:pt x="528" y="781"/>
                  <a:pt x="528" y="781"/>
                </a:cubicBezTo>
                <a:cubicBezTo>
                  <a:pt x="528" y="781"/>
                  <a:pt x="528" y="781"/>
                  <a:pt x="528" y="781"/>
                </a:cubicBezTo>
                <a:cubicBezTo>
                  <a:pt x="528" y="781"/>
                  <a:pt x="528" y="781"/>
                  <a:pt x="528" y="781"/>
                </a:cubicBezTo>
                <a:cubicBezTo>
                  <a:pt x="528" y="781"/>
                  <a:pt x="528" y="781"/>
                  <a:pt x="528" y="781"/>
                </a:cubicBezTo>
                <a:cubicBezTo>
                  <a:pt x="528" y="781"/>
                  <a:pt x="528" y="781"/>
                  <a:pt x="528" y="781"/>
                </a:cubicBezTo>
                <a:cubicBezTo>
                  <a:pt x="528" y="781"/>
                  <a:pt x="528" y="781"/>
                  <a:pt x="528" y="781"/>
                </a:cubicBezTo>
                <a:cubicBezTo>
                  <a:pt x="528" y="781"/>
                  <a:pt x="528" y="781"/>
                  <a:pt x="528" y="781"/>
                </a:cubicBezTo>
                <a:cubicBezTo>
                  <a:pt x="528" y="781"/>
                  <a:pt x="528" y="781"/>
                  <a:pt x="528" y="781"/>
                </a:cubicBezTo>
                <a:cubicBezTo>
                  <a:pt x="528" y="781"/>
                  <a:pt x="529" y="781"/>
                  <a:pt x="529" y="781"/>
                </a:cubicBezTo>
                <a:cubicBezTo>
                  <a:pt x="530" y="782"/>
                  <a:pt x="532" y="783"/>
                  <a:pt x="533" y="784"/>
                </a:cubicBezTo>
                <a:cubicBezTo>
                  <a:pt x="533" y="784"/>
                  <a:pt x="533" y="784"/>
                  <a:pt x="533" y="784"/>
                </a:cubicBezTo>
                <a:cubicBezTo>
                  <a:pt x="533" y="784"/>
                  <a:pt x="533" y="784"/>
                  <a:pt x="533" y="784"/>
                </a:cubicBezTo>
                <a:cubicBezTo>
                  <a:pt x="533" y="784"/>
                  <a:pt x="533" y="784"/>
                  <a:pt x="533" y="784"/>
                </a:cubicBezTo>
                <a:cubicBezTo>
                  <a:pt x="533" y="784"/>
                  <a:pt x="533" y="784"/>
                  <a:pt x="533" y="784"/>
                </a:cubicBezTo>
                <a:cubicBezTo>
                  <a:pt x="533" y="784"/>
                  <a:pt x="533" y="784"/>
                  <a:pt x="533" y="784"/>
                </a:cubicBezTo>
                <a:cubicBezTo>
                  <a:pt x="533" y="784"/>
                  <a:pt x="533" y="784"/>
                  <a:pt x="533" y="784"/>
                </a:cubicBezTo>
                <a:cubicBezTo>
                  <a:pt x="533" y="784"/>
                  <a:pt x="533" y="784"/>
                  <a:pt x="533" y="784"/>
                </a:cubicBezTo>
                <a:cubicBezTo>
                  <a:pt x="533" y="784"/>
                  <a:pt x="533" y="784"/>
                  <a:pt x="533" y="784"/>
                </a:cubicBezTo>
                <a:cubicBezTo>
                  <a:pt x="533" y="784"/>
                  <a:pt x="533" y="784"/>
                  <a:pt x="533" y="784"/>
                </a:cubicBezTo>
                <a:cubicBezTo>
                  <a:pt x="533" y="784"/>
                  <a:pt x="533" y="784"/>
                  <a:pt x="533" y="784"/>
                </a:cubicBezTo>
                <a:cubicBezTo>
                  <a:pt x="534" y="784"/>
                  <a:pt x="534" y="784"/>
                  <a:pt x="534" y="784"/>
                </a:cubicBezTo>
                <a:cubicBezTo>
                  <a:pt x="534" y="784"/>
                  <a:pt x="534" y="784"/>
                  <a:pt x="534" y="784"/>
                </a:cubicBezTo>
                <a:cubicBezTo>
                  <a:pt x="534" y="784"/>
                  <a:pt x="534" y="784"/>
                  <a:pt x="534" y="784"/>
                </a:cubicBezTo>
                <a:cubicBezTo>
                  <a:pt x="534" y="784"/>
                  <a:pt x="534" y="784"/>
                  <a:pt x="534" y="784"/>
                </a:cubicBezTo>
                <a:cubicBezTo>
                  <a:pt x="534" y="784"/>
                  <a:pt x="534" y="784"/>
                  <a:pt x="534" y="784"/>
                </a:cubicBezTo>
                <a:cubicBezTo>
                  <a:pt x="534" y="784"/>
                  <a:pt x="534" y="784"/>
                  <a:pt x="534" y="784"/>
                </a:cubicBezTo>
                <a:cubicBezTo>
                  <a:pt x="534" y="785"/>
                  <a:pt x="534" y="785"/>
                  <a:pt x="534" y="785"/>
                </a:cubicBezTo>
                <a:cubicBezTo>
                  <a:pt x="534" y="785"/>
                  <a:pt x="534" y="785"/>
                  <a:pt x="534" y="785"/>
                </a:cubicBezTo>
                <a:cubicBezTo>
                  <a:pt x="534" y="785"/>
                  <a:pt x="534" y="785"/>
                  <a:pt x="534" y="785"/>
                </a:cubicBezTo>
                <a:cubicBezTo>
                  <a:pt x="534" y="785"/>
                  <a:pt x="534" y="785"/>
                  <a:pt x="534" y="785"/>
                </a:cubicBezTo>
                <a:cubicBezTo>
                  <a:pt x="535" y="785"/>
                  <a:pt x="535" y="785"/>
                  <a:pt x="535" y="785"/>
                </a:cubicBezTo>
                <a:cubicBezTo>
                  <a:pt x="535" y="785"/>
                  <a:pt x="535" y="785"/>
                  <a:pt x="535" y="785"/>
                </a:cubicBezTo>
                <a:cubicBezTo>
                  <a:pt x="535" y="785"/>
                  <a:pt x="535" y="785"/>
                  <a:pt x="535" y="785"/>
                </a:cubicBezTo>
                <a:cubicBezTo>
                  <a:pt x="535" y="785"/>
                  <a:pt x="535" y="785"/>
                  <a:pt x="535" y="785"/>
                </a:cubicBezTo>
                <a:cubicBezTo>
                  <a:pt x="535" y="785"/>
                  <a:pt x="535" y="785"/>
                  <a:pt x="535" y="785"/>
                </a:cubicBezTo>
                <a:cubicBezTo>
                  <a:pt x="535" y="785"/>
                  <a:pt x="535" y="785"/>
                  <a:pt x="535" y="785"/>
                </a:cubicBezTo>
                <a:cubicBezTo>
                  <a:pt x="535" y="785"/>
                  <a:pt x="535" y="785"/>
                  <a:pt x="535" y="785"/>
                </a:cubicBezTo>
                <a:cubicBezTo>
                  <a:pt x="535" y="785"/>
                  <a:pt x="535" y="785"/>
                  <a:pt x="535" y="785"/>
                </a:cubicBezTo>
                <a:cubicBezTo>
                  <a:pt x="535" y="785"/>
                  <a:pt x="535" y="786"/>
                  <a:pt x="536" y="786"/>
                </a:cubicBezTo>
                <a:cubicBezTo>
                  <a:pt x="537" y="788"/>
                  <a:pt x="539" y="790"/>
                  <a:pt x="539" y="792"/>
                </a:cubicBezTo>
                <a:cubicBezTo>
                  <a:pt x="539" y="793"/>
                  <a:pt x="539" y="793"/>
                  <a:pt x="539" y="793"/>
                </a:cubicBezTo>
                <a:cubicBezTo>
                  <a:pt x="539" y="793"/>
                  <a:pt x="539" y="793"/>
                  <a:pt x="539" y="793"/>
                </a:cubicBezTo>
                <a:cubicBezTo>
                  <a:pt x="539" y="794"/>
                  <a:pt x="539" y="794"/>
                  <a:pt x="539" y="794"/>
                </a:cubicBezTo>
                <a:cubicBezTo>
                  <a:pt x="537" y="808"/>
                  <a:pt x="537" y="808"/>
                  <a:pt x="537" y="808"/>
                </a:cubicBezTo>
                <a:cubicBezTo>
                  <a:pt x="537" y="810"/>
                  <a:pt x="537" y="810"/>
                  <a:pt x="537" y="810"/>
                </a:cubicBezTo>
                <a:cubicBezTo>
                  <a:pt x="539" y="810"/>
                  <a:pt x="539" y="810"/>
                  <a:pt x="539" y="810"/>
                </a:cubicBezTo>
                <a:cubicBezTo>
                  <a:pt x="554" y="810"/>
                  <a:pt x="554" y="810"/>
                  <a:pt x="554" y="810"/>
                </a:cubicBezTo>
                <a:cubicBezTo>
                  <a:pt x="555" y="810"/>
                  <a:pt x="555" y="810"/>
                  <a:pt x="555" y="810"/>
                </a:cubicBezTo>
                <a:cubicBezTo>
                  <a:pt x="556" y="808"/>
                  <a:pt x="556" y="808"/>
                  <a:pt x="556" y="808"/>
                </a:cubicBezTo>
                <a:cubicBezTo>
                  <a:pt x="557" y="810"/>
                  <a:pt x="557" y="810"/>
                  <a:pt x="557" y="810"/>
                </a:cubicBezTo>
                <a:cubicBezTo>
                  <a:pt x="558" y="810"/>
                  <a:pt x="558" y="810"/>
                  <a:pt x="558" y="810"/>
                </a:cubicBezTo>
                <a:cubicBezTo>
                  <a:pt x="559" y="811"/>
                  <a:pt x="559" y="811"/>
                  <a:pt x="559" y="811"/>
                </a:cubicBezTo>
                <a:cubicBezTo>
                  <a:pt x="562" y="811"/>
                  <a:pt x="562" y="811"/>
                  <a:pt x="562" y="811"/>
                </a:cubicBezTo>
                <a:cubicBezTo>
                  <a:pt x="566" y="808"/>
                  <a:pt x="566" y="808"/>
                  <a:pt x="566" y="808"/>
                </a:cubicBezTo>
                <a:cubicBezTo>
                  <a:pt x="566" y="811"/>
                  <a:pt x="566" y="811"/>
                  <a:pt x="566" y="811"/>
                </a:cubicBezTo>
                <a:cubicBezTo>
                  <a:pt x="570" y="808"/>
                  <a:pt x="570" y="808"/>
                  <a:pt x="570" y="808"/>
                </a:cubicBezTo>
                <a:cubicBezTo>
                  <a:pt x="572" y="808"/>
                  <a:pt x="572" y="808"/>
                  <a:pt x="572" y="808"/>
                </a:cubicBezTo>
                <a:cubicBezTo>
                  <a:pt x="574" y="808"/>
                  <a:pt x="574" y="808"/>
                  <a:pt x="574" y="808"/>
                </a:cubicBezTo>
                <a:cubicBezTo>
                  <a:pt x="579" y="808"/>
                  <a:pt x="579" y="808"/>
                  <a:pt x="579" y="808"/>
                </a:cubicBezTo>
                <a:cubicBezTo>
                  <a:pt x="582" y="808"/>
                  <a:pt x="582" y="808"/>
                  <a:pt x="582" y="808"/>
                </a:cubicBezTo>
                <a:cubicBezTo>
                  <a:pt x="582" y="808"/>
                  <a:pt x="582" y="808"/>
                  <a:pt x="582" y="808"/>
                </a:cubicBezTo>
                <a:cubicBezTo>
                  <a:pt x="586" y="815"/>
                  <a:pt x="586" y="815"/>
                  <a:pt x="586" y="823"/>
                </a:cubicBezTo>
                <a:cubicBezTo>
                  <a:pt x="586" y="825"/>
                  <a:pt x="587" y="837"/>
                  <a:pt x="582" y="837"/>
                </a:cubicBezTo>
                <a:cubicBezTo>
                  <a:pt x="581" y="837"/>
                  <a:pt x="580" y="837"/>
                  <a:pt x="580" y="836"/>
                </a:cubicBezTo>
                <a:cubicBezTo>
                  <a:pt x="579" y="838"/>
                  <a:pt x="579" y="838"/>
                  <a:pt x="579" y="838"/>
                </a:cubicBezTo>
                <a:cubicBezTo>
                  <a:pt x="579" y="839"/>
                  <a:pt x="579" y="839"/>
                  <a:pt x="579" y="839"/>
                </a:cubicBezTo>
                <a:cubicBezTo>
                  <a:pt x="576" y="845"/>
                  <a:pt x="576" y="845"/>
                  <a:pt x="576" y="845"/>
                </a:cubicBezTo>
                <a:cubicBezTo>
                  <a:pt x="574" y="846"/>
                  <a:pt x="574" y="846"/>
                  <a:pt x="574" y="846"/>
                </a:cubicBezTo>
                <a:cubicBezTo>
                  <a:pt x="572" y="847"/>
                  <a:pt x="572" y="847"/>
                  <a:pt x="572" y="847"/>
                </a:cubicBezTo>
                <a:cubicBezTo>
                  <a:pt x="569" y="848"/>
                  <a:pt x="569" y="848"/>
                  <a:pt x="569" y="848"/>
                </a:cubicBezTo>
                <a:cubicBezTo>
                  <a:pt x="570" y="854"/>
                  <a:pt x="570" y="854"/>
                  <a:pt x="570" y="854"/>
                </a:cubicBezTo>
                <a:cubicBezTo>
                  <a:pt x="566" y="859"/>
                  <a:pt x="566" y="859"/>
                  <a:pt x="566" y="859"/>
                </a:cubicBezTo>
                <a:cubicBezTo>
                  <a:pt x="565" y="868"/>
                  <a:pt x="565" y="868"/>
                  <a:pt x="565" y="868"/>
                </a:cubicBezTo>
                <a:cubicBezTo>
                  <a:pt x="572" y="870"/>
                  <a:pt x="572" y="870"/>
                  <a:pt x="572" y="870"/>
                </a:cubicBezTo>
                <a:cubicBezTo>
                  <a:pt x="572" y="870"/>
                  <a:pt x="572" y="870"/>
                  <a:pt x="572" y="870"/>
                </a:cubicBezTo>
                <a:cubicBezTo>
                  <a:pt x="572" y="870"/>
                  <a:pt x="572" y="870"/>
                  <a:pt x="572" y="870"/>
                </a:cubicBezTo>
                <a:cubicBezTo>
                  <a:pt x="562" y="878"/>
                  <a:pt x="562" y="878"/>
                  <a:pt x="562" y="878"/>
                </a:cubicBezTo>
                <a:cubicBezTo>
                  <a:pt x="565" y="891"/>
                  <a:pt x="565" y="891"/>
                  <a:pt x="565" y="891"/>
                </a:cubicBezTo>
                <a:cubicBezTo>
                  <a:pt x="569" y="889"/>
                  <a:pt x="569" y="889"/>
                  <a:pt x="569" y="889"/>
                </a:cubicBezTo>
                <a:cubicBezTo>
                  <a:pt x="572" y="893"/>
                  <a:pt x="572" y="893"/>
                  <a:pt x="572" y="893"/>
                </a:cubicBezTo>
                <a:cubicBezTo>
                  <a:pt x="574" y="898"/>
                  <a:pt x="574" y="898"/>
                  <a:pt x="574" y="898"/>
                </a:cubicBezTo>
                <a:cubicBezTo>
                  <a:pt x="579" y="906"/>
                  <a:pt x="579" y="906"/>
                  <a:pt x="579" y="906"/>
                </a:cubicBezTo>
                <a:cubicBezTo>
                  <a:pt x="582" y="910"/>
                  <a:pt x="582" y="910"/>
                  <a:pt x="582" y="910"/>
                </a:cubicBezTo>
                <a:cubicBezTo>
                  <a:pt x="587" y="920"/>
                  <a:pt x="587" y="920"/>
                  <a:pt x="587" y="920"/>
                </a:cubicBezTo>
                <a:cubicBezTo>
                  <a:pt x="588" y="919"/>
                  <a:pt x="588" y="919"/>
                  <a:pt x="588" y="919"/>
                </a:cubicBezTo>
                <a:cubicBezTo>
                  <a:pt x="588" y="919"/>
                  <a:pt x="588" y="919"/>
                  <a:pt x="588" y="919"/>
                </a:cubicBezTo>
                <a:cubicBezTo>
                  <a:pt x="590" y="920"/>
                  <a:pt x="590" y="920"/>
                  <a:pt x="590" y="920"/>
                </a:cubicBezTo>
                <a:cubicBezTo>
                  <a:pt x="590" y="921"/>
                  <a:pt x="590" y="921"/>
                  <a:pt x="591" y="922"/>
                </a:cubicBezTo>
                <a:cubicBezTo>
                  <a:pt x="591" y="924"/>
                  <a:pt x="591" y="924"/>
                  <a:pt x="591" y="924"/>
                </a:cubicBezTo>
                <a:cubicBezTo>
                  <a:pt x="593" y="929"/>
                  <a:pt x="597" y="937"/>
                  <a:pt x="601" y="943"/>
                </a:cubicBezTo>
                <a:cubicBezTo>
                  <a:pt x="602" y="944"/>
                  <a:pt x="603" y="945"/>
                  <a:pt x="604" y="946"/>
                </a:cubicBezTo>
                <a:cubicBezTo>
                  <a:pt x="606" y="948"/>
                  <a:pt x="609" y="949"/>
                  <a:pt x="611" y="950"/>
                </a:cubicBezTo>
                <a:cubicBezTo>
                  <a:pt x="612" y="950"/>
                  <a:pt x="614" y="950"/>
                  <a:pt x="615" y="949"/>
                </a:cubicBezTo>
                <a:cubicBezTo>
                  <a:pt x="614" y="952"/>
                  <a:pt x="614" y="952"/>
                  <a:pt x="614" y="952"/>
                </a:cubicBezTo>
                <a:cubicBezTo>
                  <a:pt x="615" y="952"/>
                  <a:pt x="616" y="952"/>
                  <a:pt x="617" y="952"/>
                </a:cubicBezTo>
                <a:cubicBezTo>
                  <a:pt x="618" y="953"/>
                  <a:pt x="619" y="953"/>
                  <a:pt x="620" y="953"/>
                </a:cubicBezTo>
                <a:cubicBezTo>
                  <a:pt x="622" y="954"/>
                  <a:pt x="623" y="955"/>
                  <a:pt x="624" y="956"/>
                </a:cubicBezTo>
                <a:cubicBezTo>
                  <a:pt x="628" y="958"/>
                  <a:pt x="632" y="962"/>
                  <a:pt x="632" y="964"/>
                </a:cubicBezTo>
                <a:cubicBezTo>
                  <a:pt x="633" y="974"/>
                  <a:pt x="634" y="975"/>
                  <a:pt x="634" y="986"/>
                </a:cubicBezTo>
                <a:cubicBezTo>
                  <a:pt x="634" y="991"/>
                  <a:pt x="634" y="991"/>
                  <a:pt x="634" y="991"/>
                </a:cubicBezTo>
                <a:cubicBezTo>
                  <a:pt x="635" y="1001"/>
                  <a:pt x="635" y="1001"/>
                  <a:pt x="635" y="1001"/>
                </a:cubicBezTo>
                <a:cubicBezTo>
                  <a:pt x="634" y="1019"/>
                  <a:pt x="634" y="1019"/>
                  <a:pt x="634" y="1019"/>
                </a:cubicBezTo>
                <a:cubicBezTo>
                  <a:pt x="635" y="1024"/>
                  <a:pt x="635" y="1024"/>
                  <a:pt x="635" y="1024"/>
                </a:cubicBezTo>
                <a:cubicBezTo>
                  <a:pt x="634" y="1033"/>
                  <a:pt x="634" y="1033"/>
                  <a:pt x="634" y="1033"/>
                </a:cubicBezTo>
                <a:cubicBezTo>
                  <a:pt x="636" y="1043"/>
                  <a:pt x="636" y="1043"/>
                  <a:pt x="636" y="1043"/>
                </a:cubicBezTo>
                <a:cubicBezTo>
                  <a:pt x="637" y="1043"/>
                  <a:pt x="637" y="1043"/>
                  <a:pt x="637" y="1043"/>
                </a:cubicBezTo>
                <a:cubicBezTo>
                  <a:pt x="639" y="1043"/>
                  <a:pt x="639" y="1043"/>
                  <a:pt x="639" y="1043"/>
                </a:cubicBezTo>
                <a:cubicBezTo>
                  <a:pt x="639" y="1043"/>
                  <a:pt x="639" y="1044"/>
                  <a:pt x="639" y="1044"/>
                </a:cubicBezTo>
                <a:cubicBezTo>
                  <a:pt x="639" y="1044"/>
                  <a:pt x="639" y="1045"/>
                  <a:pt x="639" y="1046"/>
                </a:cubicBezTo>
                <a:cubicBezTo>
                  <a:pt x="639" y="1052"/>
                  <a:pt x="639" y="1052"/>
                  <a:pt x="639" y="1052"/>
                </a:cubicBezTo>
                <a:cubicBezTo>
                  <a:pt x="637" y="1063"/>
                  <a:pt x="637" y="1063"/>
                  <a:pt x="637" y="1063"/>
                </a:cubicBezTo>
                <a:cubicBezTo>
                  <a:pt x="637" y="1063"/>
                  <a:pt x="637" y="1063"/>
                  <a:pt x="637" y="1063"/>
                </a:cubicBezTo>
                <a:cubicBezTo>
                  <a:pt x="637" y="1065"/>
                  <a:pt x="637" y="1066"/>
                  <a:pt x="637" y="1066"/>
                </a:cubicBezTo>
                <a:cubicBezTo>
                  <a:pt x="638" y="1066"/>
                  <a:pt x="638" y="1066"/>
                  <a:pt x="639" y="1067"/>
                </a:cubicBezTo>
                <a:cubicBezTo>
                  <a:pt x="639" y="1068"/>
                  <a:pt x="638" y="1068"/>
                  <a:pt x="637" y="1069"/>
                </a:cubicBezTo>
                <a:cubicBezTo>
                  <a:pt x="633" y="1072"/>
                  <a:pt x="634" y="1077"/>
                  <a:pt x="637" y="1081"/>
                </a:cubicBezTo>
                <a:cubicBezTo>
                  <a:pt x="639" y="1083"/>
                  <a:pt x="641" y="1085"/>
                  <a:pt x="643" y="1087"/>
                </a:cubicBezTo>
                <a:cubicBezTo>
                  <a:pt x="637" y="1092"/>
                  <a:pt x="637" y="1092"/>
                  <a:pt x="637" y="1092"/>
                </a:cubicBezTo>
                <a:cubicBezTo>
                  <a:pt x="637" y="1093"/>
                  <a:pt x="637" y="1093"/>
                  <a:pt x="637" y="1093"/>
                </a:cubicBezTo>
                <a:cubicBezTo>
                  <a:pt x="637" y="1093"/>
                  <a:pt x="637" y="1093"/>
                  <a:pt x="637" y="1093"/>
                </a:cubicBezTo>
                <a:cubicBezTo>
                  <a:pt x="640" y="1092"/>
                  <a:pt x="640" y="1092"/>
                  <a:pt x="640" y="1092"/>
                </a:cubicBezTo>
                <a:cubicBezTo>
                  <a:pt x="642" y="1108"/>
                  <a:pt x="642" y="1108"/>
                  <a:pt x="642" y="1108"/>
                </a:cubicBezTo>
                <a:cubicBezTo>
                  <a:pt x="648" y="1108"/>
                  <a:pt x="648" y="1108"/>
                  <a:pt x="648" y="1108"/>
                </a:cubicBezTo>
                <a:cubicBezTo>
                  <a:pt x="650" y="1108"/>
                  <a:pt x="650" y="1108"/>
                  <a:pt x="650" y="1108"/>
                </a:cubicBezTo>
                <a:cubicBezTo>
                  <a:pt x="651" y="1108"/>
                  <a:pt x="651" y="1108"/>
                  <a:pt x="651" y="1108"/>
                </a:cubicBezTo>
                <a:cubicBezTo>
                  <a:pt x="653" y="1114"/>
                  <a:pt x="653" y="1114"/>
                  <a:pt x="653" y="1114"/>
                </a:cubicBezTo>
                <a:cubicBezTo>
                  <a:pt x="651" y="1115"/>
                  <a:pt x="651" y="1115"/>
                  <a:pt x="651" y="1115"/>
                </a:cubicBezTo>
                <a:cubicBezTo>
                  <a:pt x="651" y="1115"/>
                  <a:pt x="651" y="1115"/>
                  <a:pt x="651" y="1115"/>
                </a:cubicBezTo>
                <a:cubicBezTo>
                  <a:pt x="648" y="1113"/>
                  <a:pt x="648" y="1113"/>
                  <a:pt x="648" y="1113"/>
                </a:cubicBezTo>
                <a:cubicBezTo>
                  <a:pt x="648" y="1113"/>
                  <a:pt x="648" y="1113"/>
                  <a:pt x="648" y="1113"/>
                </a:cubicBezTo>
                <a:cubicBezTo>
                  <a:pt x="640" y="1116"/>
                  <a:pt x="640" y="1116"/>
                  <a:pt x="640" y="1116"/>
                </a:cubicBezTo>
                <a:cubicBezTo>
                  <a:pt x="648" y="1120"/>
                  <a:pt x="648" y="1120"/>
                  <a:pt x="648" y="1120"/>
                </a:cubicBezTo>
                <a:cubicBezTo>
                  <a:pt x="651" y="1122"/>
                  <a:pt x="651" y="1122"/>
                  <a:pt x="651" y="1122"/>
                </a:cubicBezTo>
                <a:cubicBezTo>
                  <a:pt x="652" y="1123"/>
                  <a:pt x="652" y="1123"/>
                  <a:pt x="652" y="1123"/>
                </a:cubicBezTo>
                <a:cubicBezTo>
                  <a:pt x="652" y="1123"/>
                  <a:pt x="651" y="1122"/>
                  <a:pt x="651" y="1122"/>
                </a:cubicBezTo>
                <a:cubicBezTo>
                  <a:pt x="650" y="1122"/>
                  <a:pt x="648" y="1122"/>
                  <a:pt x="648" y="1122"/>
                </a:cubicBezTo>
                <a:cubicBezTo>
                  <a:pt x="646" y="1122"/>
                  <a:pt x="646" y="1123"/>
                  <a:pt x="646" y="1124"/>
                </a:cubicBezTo>
                <a:cubicBezTo>
                  <a:pt x="646" y="1126"/>
                  <a:pt x="646" y="1127"/>
                  <a:pt x="648" y="1128"/>
                </a:cubicBezTo>
                <a:cubicBezTo>
                  <a:pt x="648" y="1129"/>
                  <a:pt x="650" y="1130"/>
                  <a:pt x="651" y="1131"/>
                </a:cubicBezTo>
                <a:cubicBezTo>
                  <a:pt x="651" y="1132"/>
                  <a:pt x="652" y="1132"/>
                  <a:pt x="652" y="1133"/>
                </a:cubicBezTo>
                <a:cubicBezTo>
                  <a:pt x="651" y="1133"/>
                  <a:pt x="651" y="1133"/>
                  <a:pt x="651" y="1133"/>
                </a:cubicBezTo>
                <a:cubicBezTo>
                  <a:pt x="648" y="1133"/>
                  <a:pt x="648" y="1133"/>
                  <a:pt x="648" y="1133"/>
                </a:cubicBezTo>
                <a:cubicBezTo>
                  <a:pt x="647" y="1133"/>
                  <a:pt x="647" y="1133"/>
                  <a:pt x="647" y="1133"/>
                </a:cubicBezTo>
                <a:cubicBezTo>
                  <a:pt x="648" y="1134"/>
                  <a:pt x="648" y="1134"/>
                  <a:pt x="648" y="1134"/>
                </a:cubicBezTo>
                <a:cubicBezTo>
                  <a:pt x="649" y="1138"/>
                  <a:pt x="649" y="1138"/>
                  <a:pt x="649" y="1138"/>
                </a:cubicBezTo>
                <a:cubicBezTo>
                  <a:pt x="651" y="1138"/>
                  <a:pt x="651" y="1138"/>
                  <a:pt x="651" y="1138"/>
                </a:cubicBezTo>
                <a:cubicBezTo>
                  <a:pt x="651" y="1137"/>
                  <a:pt x="651" y="1137"/>
                  <a:pt x="651" y="1137"/>
                </a:cubicBezTo>
                <a:cubicBezTo>
                  <a:pt x="651" y="1140"/>
                  <a:pt x="651" y="1140"/>
                  <a:pt x="651" y="1140"/>
                </a:cubicBezTo>
                <a:cubicBezTo>
                  <a:pt x="654" y="1147"/>
                  <a:pt x="654" y="1147"/>
                  <a:pt x="654" y="1147"/>
                </a:cubicBezTo>
                <a:cubicBezTo>
                  <a:pt x="657" y="1147"/>
                  <a:pt x="657" y="1147"/>
                  <a:pt x="657" y="1147"/>
                </a:cubicBezTo>
                <a:cubicBezTo>
                  <a:pt x="659" y="1147"/>
                  <a:pt x="659" y="1147"/>
                  <a:pt x="659" y="1147"/>
                </a:cubicBezTo>
                <a:cubicBezTo>
                  <a:pt x="657" y="1148"/>
                  <a:pt x="657" y="1148"/>
                  <a:pt x="657" y="1148"/>
                </a:cubicBezTo>
                <a:cubicBezTo>
                  <a:pt x="655" y="1149"/>
                  <a:pt x="655" y="1149"/>
                  <a:pt x="655" y="1149"/>
                </a:cubicBezTo>
                <a:cubicBezTo>
                  <a:pt x="657" y="1151"/>
                  <a:pt x="657" y="1151"/>
                  <a:pt x="657" y="1151"/>
                </a:cubicBezTo>
                <a:cubicBezTo>
                  <a:pt x="661" y="1154"/>
                  <a:pt x="661" y="1154"/>
                  <a:pt x="661" y="1154"/>
                </a:cubicBezTo>
                <a:cubicBezTo>
                  <a:pt x="662" y="1150"/>
                  <a:pt x="662" y="1150"/>
                  <a:pt x="662" y="1150"/>
                </a:cubicBezTo>
                <a:cubicBezTo>
                  <a:pt x="664" y="1155"/>
                  <a:pt x="664" y="1155"/>
                  <a:pt x="664" y="1155"/>
                </a:cubicBezTo>
                <a:cubicBezTo>
                  <a:pt x="672" y="1156"/>
                  <a:pt x="672" y="1156"/>
                  <a:pt x="672" y="1156"/>
                </a:cubicBezTo>
                <a:cubicBezTo>
                  <a:pt x="668" y="1160"/>
                  <a:pt x="668" y="1160"/>
                  <a:pt x="668" y="1160"/>
                </a:cubicBezTo>
                <a:cubicBezTo>
                  <a:pt x="667" y="1157"/>
                  <a:pt x="667" y="1157"/>
                  <a:pt x="667" y="1157"/>
                </a:cubicBezTo>
                <a:cubicBezTo>
                  <a:pt x="665" y="1157"/>
                  <a:pt x="665" y="1157"/>
                  <a:pt x="665" y="1157"/>
                </a:cubicBezTo>
                <a:cubicBezTo>
                  <a:pt x="661" y="1154"/>
                  <a:pt x="661" y="1154"/>
                  <a:pt x="661" y="1154"/>
                </a:cubicBezTo>
                <a:cubicBezTo>
                  <a:pt x="661" y="1158"/>
                  <a:pt x="661" y="1158"/>
                  <a:pt x="661" y="1158"/>
                </a:cubicBezTo>
                <a:cubicBezTo>
                  <a:pt x="670" y="1161"/>
                  <a:pt x="670" y="1161"/>
                  <a:pt x="670" y="1161"/>
                </a:cubicBezTo>
                <a:cubicBezTo>
                  <a:pt x="677" y="1165"/>
                  <a:pt x="677" y="1165"/>
                  <a:pt x="677" y="1165"/>
                </a:cubicBezTo>
                <a:cubicBezTo>
                  <a:pt x="682" y="1168"/>
                  <a:pt x="682" y="1168"/>
                  <a:pt x="682" y="1168"/>
                </a:cubicBezTo>
                <a:cubicBezTo>
                  <a:pt x="680" y="1169"/>
                  <a:pt x="680" y="1169"/>
                  <a:pt x="680" y="1169"/>
                </a:cubicBezTo>
                <a:cubicBezTo>
                  <a:pt x="677" y="1168"/>
                  <a:pt x="677" y="1168"/>
                  <a:pt x="677" y="1168"/>
                </a:cubicBezTo>
                <a:cubicBezTo>
                  <a:pt x="671" y="1166"/>
                  <a:pt x="671" y="1166"/>
                  <a:pt x="671" y="1166"/>
                </a:cubicBezTo>
                <a:cubicBezTo>
                  <a:pt x="670" y="1163"/>
                  <a:pt x="670" y="1163"/>
                  <a:pt x="670" y="1163"/>
                </a:cubicBezTo>
                <a:cubicBezTo>
                  <a:pt x="664" y="1164"/>
                  <a:pt x="664" y="1164"/>
                  <a:pt x="664" y="1164"/>
                </a:cubicBezTo>
                <a:cubicBezTo>
                  <a:pt x="677" y="1171"/>
                  <a:pt x="677" y="1171"/>
                  <a:pt x="677" y="1171"/>
                </a:cubicBezTo>
                <a:cubicBezTo>
                  <a:pt x="679" y="1172"/>
                  <a:pt x="679" y="1172"/>
                  <a:pt x="679" y="1172"/>
                </a:cubicBezTo>
                <a:cubicBezTo>
                  <a:pt x="686" y="1169"/>
                  <a:pt x="686" y="1169"/>
                  <a:pt x="686" y="1169"/>
                </a:cubicBezTo>
                <a:cubicBezTo>
                  <a:pt x="685" y="1165"/>
                  <a:pt x="685" y="1165"/>
                  <a:pt x="685" y="1165"/>
                </a:cubicBezTo>
                <a:cubicBezTo>
                  <a:pt x="692" y="1169"/>
                  <a:pt x="692" y="1169"/>
                  <a:pt x="692" y="1169"/>
                </a:cubicBezTo>
                <a:cubicBezTo>
                  <a:pt x="686" y="1171"/>
                  <a:pt x="686" y="1171"/>
                  <a:pt x="686" y="1171"/>
                </a:cubicBezTo>
                <a:cubicBezTo>
                  <a:pt x="690" y="1177"/>
                  <a:pt x="690" y="1177"/>
                  <a:pt x="690" y="1177"/>
                </a:cubicBezTo>
                <a:cubicBezTo>
                  <a:pt x="695" y="1174"/>
                  <a:pt x="695" y="1174"/>
                  <a:pt x="695" y="1174"/>
                </a:cubicBezTo>
                <a:cubicBezTo>
                  <a:pt x="698" y="1177"/>
                  <a:pt x="698" y="1177"/>
                  <a:pt x="698" y="1177"/>
                </a:cubicBezTo>
                <a:cubicBezTo>
                  <a:pt x="700" y="1173"/>
                  <a:pt x="700" y="1173"/>
                  <a:pt x="700" y="1173"/>
                </a:cubicBezTo>
                <a:cubicBezTo>
                  <a:pt x="701" y="1176"/>
                  <a:pt x="701" y="1176"/>
                  <a:pt x="701" y="1176"/>
                </a:cubicBezTo>
                <a:cubicBezTo>
                  <a:pt x="705" y="1181"/>
                  <a:pt x="705" y="1181"/>
                  <a:pt x="705" y="1181"/>
                </a:cubicBezTo>
                <a:cubicBezTo>
                  <a:pt x="708" y="1181"/>
                  <a:pt x="708" y="1181"/>
                  <a:pt x="708" y="1181"/>
                </a:cubicBezTo>
                <a:cubicBezTo>
                  <a:pt x="709" y="1179"/>
                  <a:pt x="709" y="1179"/>
                  <a:pt x="709" y="1179"/>
                </a:cubicBezTo>
                <a:cubicBezTo>
                  <a:pt x="703" y="1175"/>
                  <a:pt x="703" y="1175"/>
                  <a:pt x="703" y="1175"/>
                </a:cubicBezTo>
                <a:cubicBezTo>
                  <a:pt x="705" y="1174"/>
                  <a:pt x="705" y="1174"/>
                  <a:pt x="705" y="1174"/>
                </a:cubicBezTo>
                <a:cubicBezTo>
                  <a:pt x="705" y="1173"/>
                  <a:pt x="705" y="1174"/>
                  <a:pt x="706" y="1175"/>
                </a:cubicBezTo>
                <a:cubicBezTo>
                  <a:pt x="706" y="1175"/>
                  <a:pt x="707" y="1176"/>
                  <a:pt x="707" y="1176"/>
                </a:cubicBezTo>
                <a:cubicBezTo>
                  <a:pt x="708" y="1176"/>
                  <a:pt x="709" y="1176"/>
                  <a:pt x="709" y="1176"/>
                </a:cubicBezTo>
                <a:cubicBezTo>
                  <a:pt x="713" y="1176"/>
                  <a:pt x="713" y="1175"/>
                  <a:pt x="714" y="1173"/>
                </a:cubicBezTo>
                <a:cubicBezTo>
                  <a:pt x="696" y="1164"/>
                  <a:pt x="696" y="1164"/>
                  <a:pt x="696" y="1164"/>
                </a:cubicBezTo>
                <a:cubicBezTo>
                  <a:pt x="688" y="1150"/>
                  <a:pt x="688" y="1150"/>
                  <a:pt x="688" y="1150"/>
                </a:cubicBezTo>
                <a:cubicBezTo>
                  <a:pt x="698" y="1133"/>
                  <a:pt x="698" y="1133"/>
                  <a:pt x="698" y="1133"/>
                </a:cubicBezTo>
                <a:cubicBezTo>
                  <a:pt x="693" y="1129"/>
                  <a:pt x="693" y="1129"/>
                  <a:pt x="693" y="1129"/>
                </a:cubicBezTo>
                <a:cubicBezTo>
                  <a:pt x="691" y="1130"/>
                  <a:pt x="691" y="1130"/>
                  <a:pt x="691" y="1130"/>
                </a:cubicBezTo>
                <a:cubicBezTo>
                  <a:pt x="692" y="1128"/>
                  <a:pt x="692" y="1128"/>
                  <a:pt x="692" y="1128"/>
                </a:cubicBezTo>
                <a:cubicBezTo>
                  <a:pt x="690" y="1127"/>
                  <a:pt x="690" y="1127"/>
                  <a:pt x="690" y="1127"/>
                </a:cubicBezTo>
                <a:cubicBezTo>
                  <a:pt x="690" y="1127"/>
                  <a:pt x="689" y="1128"/>
                  <a:pt x="689" y="1128"/>
                </a:cubicBezTo>
                <a:cubicBezTo>
                  <a:pt x="688" y="1128"/>
                  <a:pt x="687" y="1127"/>
                  <a:pt x="687" y="1127"/>
                </a:cubicBezTo>
                <a:cubicBezTo>
                  <a:pt x="686" y="1125"/>
                  <a:pt x="685" y="1126"/>
                  <a:pt x="685" y="1123"/>
                </a:cubicBezTo>
                <a:cubicBezTo>
                  <a:pt x="685" y="1118"/>
                  <a:pt x="685" y="1118"/>
                  <a:pt x="685" y="1118"/>
                </a:cubicBezTo>
                <a:cubicBezTo>
                  <a:pt x="697" y="1117"/>
                  <a:pt x="690" y="1114"/>
                  <a:pt x="695" y="1107"/>
                </a:cubicBezTo>
                <a:cubicBezTo>
                  <a:pt x="687" y="1094"/>
                  <a:pt x="687" y="1094"/>
                  <a:pt x="687" y="1094"/>
                </a:cubicBezTo>
                <a:cubicBezTo>
                  <a:pt x="688" y="1094"/>
                  <a:pt x="688" y="1094"/>
                  <a:pt x="688" y="1094"/>
                </a:cubicBezTo>
                <a:cubicBezTo>
                  <a:pt x="700" y="1096"/>
                  <a:pt x="700" y="1096"/>
                  <a:pt x="700" y="1096"/>
                </a:cubicBezTo>
                <a:cubicBezTo>
                  <a:pt x="701" y="1094"/>
                  <a:pt x="701" y="1094"/>
                  <a:pt x="701" y="1094"/>
                </a:cubicBezTo>
                <a:cubicBezTo>
                  <a:pt x="702" y="1084"/>
                  <a:pt x="702" y="1084"/>
                  <a:pt x="702" y="1084"/>
                </a:cubicBezTo>
                <a:cubicBezTo>
                  <a:pt x="704" y="1083"/>
                  <a:pt x="710" y="1083"/>
                  <a:pt x="715" y="1082"/>
                </a:cubicBezTo>
                <a:cubicBezTo>
                  <a:pt x="723" y="1079"/>
                  <a:pt x="723" y="1074"/>
                  <a:pt x="726" y="1069"/>
                </a:cubicBezTo>
                <a:cubicBezTo>
                  <a:pt x="712" y="1053"/>
                  <a:pt x="712" y="1053"/>
                  <a:pt x="712" y="1053"/>
                </a:cubicBezTo>
                <a:cubicBezTo>
                  <a:pt x="729" y="1060"/>
                  <a:pt x="729" y="1060"/>
                  <a:pt x="729" y="1060"/>
                </a:cubicBezTo>
                <a:cubicBezTo>
                  <a:pt x="737" y="1057"/>
                  <a:pt x="737" y="1057"/>
                  <a:pt x="737" y="1057"/>
                </a:cubicBezTo>
                <a:cubicBezTo>
                  <a:pt x="738" y="1057"/>
                  <a:pt x="738" y="1057"/>
                  <a:pt x="738" y="1057"/>
                </a:cubicBezTo>
                <a:cubicBezTo>
                  <a:pt x="739" y="1048"/>
                  <a:pt x="742" y="1053"/>
                  <a:pt x="744" y="1045"/>
                </a:cubicBezTo>
                <a:cubicBezTo>
                  <a:pt x="746" y="1037"/>
                  <a:pt x="746" y="1039"/>
                  <a:pt x="748" y="1033"/>
                </a:cubicBezTo>
                <a:cubicBezTo>
                  <a:pt x="752" y="1033"/>
                  <a:pt x="752" y="1033"/>
                  <a:pt x="752" y="1033"/>
                </a:cubicBezTo>
                <a:cubicBezTo>
                  <a:pt x="761" y="1019"/>
                  <a:pt x="761" y="1019"/>
                  <a:pt x="761" y="1019"/>
                </a:cubicBezTo>
                <a:cubicBezTo>
                  <a:pt x="761" y="1013"/>
                  <a:pt x="758" y="993"/>
                  <a:pt x="769" y="997"/>
                </a:cubicBezTo>
                <a:cubicBezTo>
                  <a:pt x="771" y="995"/>
                  <a:pt x="771" y="995"/>
                  <a:pt x="771" y="995"/>
                </a:cubicBezTo>
                <a:cubicBezTo>
                  <a:pt x="776" y="995"/>
                  <a:pt x="776" y="995"/>
                  <a:pt x="776" y="995"/>
                </a:cubicBezTo>
                <a:cubicBezTo>
                  <a:pt x="777" y="984"/>
                  <a:pt x="783" y="991"/>
                  <a:pt x="790" y="988"/>
                </a:cubicBezTo>
                <a:cubicBezTo>
                  <a:pt x="790" y="991"/>
                  <a:pt x="790" y="991"/>
                  <a:pt x="790" y="991"/>
                </a:cubicBezTo>
                <a:cubicBezTo>
                  <a:pt x="795" y="985"/>
                  <a:pt x="799" y="984"/>
                  <a:pt x="799" y="979"/>
                </a:cubicBezTo>
                <a:cubicBezTo>
                  <a:pt x="800" y="976"/>
                  <a:pt x="803" y="971"/>
                  <a:pt x="807" y="967"/>
                </a:cubicBezTo>
                <a:cubicBezTo>
                  <a:pt x="804" y="962"/>
                  <a:pt x="804" y="962"/>
                  <a:pt x="804" y="962"/>
                </a:cubicBezTo>
                <a:cubicBezTo>
                  <a:pt x="806" y="961"/>
                  <a:pt x="808" y="955"/>
                  <a:pt x="808" y="949"/>
                </a:cubicBezTo>
                <a:cubicBezTo>
                  <a:pt x="808" y="940"/>
                  <a:pt x="804" y="937"/>
                  <a:pt x="807" y="931"/>
                </a:cubicBezTo>
                <a:cubicBezTo>
                  <a:pt x="811" y="924"/>
                  <a:pt x="811" y="932"/>
                  <a:pt x="815" y="925"/>
                </a:cubicBezTo>
                <a:cubicBezTo>
                  <a:pt x="818" y="919"/>
                  <a:pt x="813" y="922"/>
                  <a:pt x="818" y="917"/>
                </a:cubicBezTo>
                <a:cubicBezTo>
                  <a:pt x="839" y="895"/>
                  <a:pt x="825" y="886"/>
                  <a:pt x="827" y="883"/>
                </a:cubicBezTo>
                <a:close/>
                <a:moveTo>
                  <a:pt x="579" y="601"/>
                </a:moveTo>
                <a:cubicBezTo>
                  <a:pt x="579" y="601"/>
                  <a:pt x="580" y="601"/>
                  <a:pt x="580" y="601"/>
                </a:cubicBezTo>
                <a:cubicBezTo>
                  <a:pt x="580" y="601"/>
                  <a:pt x="581" y="600"/>
                  <a:pt x="582" y="599"/>
                </a:cubicBezTo>
                <a:cubicBezTo>
                  <a:pt x="584" y="598"/>
                  <a:pt x="586" y="597"/>
                  <a:pt x="588" y="596"/>
                </a:cubicBezTo>
                <a:cubicBezTo>
                  <a:pt x="589" y="596"/>
                  <a:pt x="590" y="596"/>
                  <a:pt x="591" y="596"/>
                </a:cubicBezTo>
                <a:cubicBezTo>
                  <a:pt x="591" y="596"/>
                  <a:pt x="591" y="596"/>
                  <a:pt x="591" y="596"/>
                </a:cubicBezTo>
                <a:cubicBezTo>
                  <a:pt x="593" y="596"/>
                  <a:pt x="594" y="596"/>
                  <a:pt x="595" y="597"/>
                </a:cubicBezTo>
                <a:cubicBezTo>
                  <a:pt x="591" y="600"/>
                  <a:pt x="591" y="600"/>
                  <a:pt x="591" y="600"/>
                </a:cubicBezTo>
                <a:cubicBezTo>
                  <a:pt x="591" y="601"/>
                  <a:pt x="591" y="601"/>
                  <a:pt x="591" y="601"/>
                </a:cubicBezTo>
                <a:cubicBezTo>
                  <a:pt x="590" y="603"/>
                  <a:pt x="590" y="603"/>
                  <a:pt x="590" y="603"/>
                </a:cubicBezTo>
                <a:cubicBezTo>
                  <a:pt x="588" y="602"/>
                  <a:pt x="588" y="602"/>
                  <a:pt x="588" y="602"/>
                </a:cubicBezTo>
                <a:cubicBezTo>
                  <a:pt x="582" y="602"/>
                  <a:pt x="582" y="602"/>
                  <a:pt x="582" y="602"/>
                </a:cubicBezTo>
                <a:cubicBezTo>
                  <a:pt x="580" y="602"/>
                  <a:pt x="580" y="602"/>
                  <a:pt x="580" y="602"/>
                </a:cubicBezTo>
                <a:cubicBezTo>
                  <a:pt x="579" y="603"/>
                  <a:pt x="579" y="603"/>
                  <a:pt x="579" y="603"/>
                </a:cubicBezTo>
                <a:cubicBezTo>
                  <a:pt x="575" y="606"/>
                  <a:pt x="575" y="606"/>
                  <a:pt x="575" y="606"/>
                </a:cubicBezTo>
                <a:cubicBezTo>
                  <a:pt x="577" y="609"/>
                  <a:pt x="577" y="609"/>
                  <a:pt x="577" y="609"/>
                </a:cubicBezTo>
                <a:cubicBezTo>
                  <a:pt x="574" y="610"/>
                  <a:pt x="574" y="610"/>
                  <a:pt x="574" y="610"/>
                </a:cubicBezTo>
                <a:cubicBezTo>
                  <a:pt x="573" y="611"/>
                  <a:pt x="573" y="611"/>
                  <a:pt x="573" y="611"/>
                </a:cubicBezTo>
                <a:cubicBezTo>
                  <a:pt x="572" y="611"/>
                  <a:pt x="572" y="611"/>
                  <a:pt x="572" y="611"/>
                </a:cubicBezTo>
                <a:cubicBezTo>
                  <a:pt x="567" y="612"/>
                  <a:pt x="567" y="612"/>
                  <a:pt x="567" y="612"/>
                </a:cubicBezTo>
                <a:cubicBezTo>
                  <a:pt x="565" y="612"/>
                  <a:pt x="565" y="612"/>
                  <a:pt x="565" y="612"/>
                </a:cubicBezTo>
                <a:cubicBezTo>
                  <a:pt x="559" y="612"/>
                  <a:pt x="559" y="612"/>
                  <a:pt x="559" y="612"/>
                </a:cubicBezTo>
                <a:cubicBezTo>
                  <a:pt x="558" y="613"/>
                  <a:pt x="558" y="613"/>
                  <a:pt x="558" y="613"/>
                </a:cubicBezTo>
                <a:cubicBezTo>
                  <a:pt x="557" y="613"/>
                  <a:pt x="557" y="613"/>
                  <a:pt x="557" y="613"/>
                </a:cubicBezTo>
                <a:cubicBezTo>
                  <a:pt x="558" y="612"/>
                  <a:pt x="558" y="612"/>
                  <a:pt x="558" y="612"/>
                </a:cubicBezTo>
                <a:cubicBezTo>
                  <a:pt x="558" y="612"/>
                  <a:pt x="558" y="612"/>
                  <a:pt x="559" y="612"/>
                </a:cubicBezTo>
                <a:cubicBezTo>
                  <a:pt x="563" y="609"/>
                  <a:pt x="568" y="607"/>
                  <a:pt x="571" y="607"/>
                </a:cubicBezTo>
                <a:cubicBezTo>
                  <a:pt x="572" y="607"/>
                  <a:pt x="572" y="607"/>
                  <a:pt x="572" y="607"/>
                </a:cubicBezTo>
                <a:cubicBezTo>
                  <a:pt x="573" y="606"/>
                  <a:pt x="574" y="606"/>
                  <a:pt x="574" y="605"/>
                </a:cubicBezTo>
                <a:cubicBezTo>
                  <a:pt x="577" y="603"/>
                  <a:pt x="572" y="599"/>
                  <a:pt x="579" y="601"/>
                </a:cubicBezTo>
                <a:close/>
                <a:moveTo>
                  <a:pt x="554" y="584"/>
                </a:moveTo>
                <a:cubicBezTo>
                  <a:pt x="556" y="585"/>
                  <a:pt x="557" y="586"/>
                  <a:pt x="558" y="587"/>
                </a:cubicBezTo>
                <a:cubicBezTo>
                  <a:pt x="558" y="588"/>
                  <a:pt x="558" y="589"/>
                  <a:pt x="559" y="589"/>
                </a:cubicBezTo>
                <a:cubicBezTo>
                  <a:pt x="559" y="589"/>
                  <a:pt x="559" y="589"/>
                  <a:pt x="559" y="589"/>
                </a:cubicBezTo>
                <a:cubicBezTo>
                  <a:pt x="563" y="586"/>
                  <a:pt x="563" y="586"/>
                  <a:pt x="563" y="586"/>
                </a:cubicBezTo>
                <a:cubicBezTo>
                  <a:pt x="562" y="585"/>
                  <a:pt x="562" y="585"/>
                  <a:pt x="562" y="585"/>
                </a:cubicBezTo>
                <a:cubicBezTo>
                  <a:pt x="563" y="583"/>
                  <a:pt x="563" y="583"/>
                  <a:pt x="563" y="583"/>
                </a:cubicBezTo>
                <a:cubicBezTo>
                  <a:pt x="566" y="585"/>
                  <a:pt x="560" y="585"/>
                  <a:pt x="567" y="585"/>
                </a:cubicBezTo>
                <a:cubicBezTo>
                  <a:pt x="568" y="585"/>
                  <a:pt x="568" y="583"/>
                  <a:pt x="568" y="583"/>
                </a:cubicBezTo>
                <a:cubicBezTo>
                  <a:pt x="570" y="585"/>
                  <a:pt x="570" y="585"/>
                  <a:pt x="570" y="585"/>
                </a:cubicBezTo>
                <a:cubicBezTo>
                  <a:pt x="572" y="588"/>
                  <a:pt x="572" y="588"/>
                  <a:pt x="572" y="588"/>
                </a:cubicBezTo>
                <a:cubicBezTo>
                  <a:pt x="573" y="592"/>
                  <a:pt x="573" y="592"/>
                  <a:pt x="573" y="592"/>
                </a:cubicBezTo>
                <a:cubicBezTo>
                  <a:pt x="572" y="594"/>
                  <a:pt x="572" y="594"/>
                  <a:pt x="572" y="594"/>
                </a:cubicBezTo>
                <a:cubicBezTo>
                  <a:pt x="572" y="594"/>
                  <a:pt x="572" y="594"/>
                  <a:pt x="572" y="594"/>
                </a:cubicBezTo>
                <a:cubicBezTo>
                  <a:pt x="567" y="593"/>
                  <a:pt x="567" y="593"/>
                  <a:pt x="567" y="593"/>
                </a:cubicBezTo>
                <a:cubicBezTo>
                  <a:pt x="565" y="593"/>
                  <a:pt x="565" y="593"/>
                  <a:pt x="565" y="593"/>
                </a:cubicBezTo>
                <a:cubicBezTo>
                  <a:pt x="564" y="589"/>
                  <a:pt x="564" y="589"/>
                  <a:pt x="564" y="589"/>
                </a:cubicBezTo>
                <a:cubicBezTo>
                  <a:pt x="563" y="601"/>
                  <a:pt x="563" y="601"/>
                  <a:pt x="563" y="601"/>
                </a:cubicBezTo>
                <a:cubicBezTo>
                  <a:pt x="562" y="603"/>
                  <a:pt x="562" y="603"/>
                  <a:pt x="562" y="603"/>
                </a:cubicBezTo>
                <a:cubicBezTo>
                  <a:pt x="559" y="600"/>
                  <a:pt x="559" y="600"/>
                  <a:pt x="559" y="600"/>
                </a:cubicBezTo>
                <a:cubicBezTo>
                  <a:pt x="558" y="600"/>
                  <a:pt x="558" y="600"/>
                  <a:pt x="558" y="600"/>
                </a:cubicBezTo>
                <a:cubicBezTo>
                  <a:pt x="554" y="598"/>
                  <a:pt x="554" y="598"/>
                  <a:pt x="554" y="598"/>
                </a:cubicBezTo>
                <a:cubicBezTo>
                  <a:pt x="554" y="597"/>
                  <a:pt x="554" y="597"/>
                  <a:pt x="554" y="597"/>
                </a:cubicBezTo>
                <a:cubicBezTo>
                  <a:pt x="554" y="597"/>
                  <a:pt x="554" y="597"/>
                  <a:pt x="554" y="597"/>
                </a:cubicBezTo>
                <a:cubicBezTo>
                  <a:pt x="557" y="591"/>
                  <a:pt x="557" y="591"/>
                  <a:pt x="557" y="591"/>
                </a:cubicBezTo>
                <a:cubicBezTo>
                  <a:pt x="554" y="589"/>
                  <a:pt x="554" y="589"/>
                  <a:pt x="554" y="589"/>
                </a:cubicBezTo>
                <a:cubicBezTo>
                  <a:pt x="550" y="586"/>
                  <a:pt x="550" y="586"/>
                  <a:pt x="550" y="586"/>
                </a:cubicBezTo>
                <a:cubicBezTo>
                  <a:pt x="544" y="585"/>
                  <a:pt x="541" y="587"/>
                  <a:pt x="539" y="590"/>
                </a:cubicBezTo>
                <a:cubicBezTo>
                  <a:pt x="538" y="592"/>
                  <a:pt x="537" y="595"/>
                  <a:pt x="536" y="597"/>
                </a:cubicBezTo>
                <a:cubicBezTo>
                  <a:pt x="535" y="598"/>
                  <a:pt x="535" y="598"/>
                  <a:pt x="535" y="599"/>
                </a:cubicBezTo>
                <a:cubicBezTo>
                  <a:pt x="535" y="599"/>
                  <a:pt x="535" y="599"/>
                  <a:pt x="535" y="599"/>
                </a:cubicBezTo>
                <a:cubicBezTo>
                  <a:pt x="535" y="599"/>
                  <a:pt x="535" y="599"/>
                  <a:pt x="535" y="599"/>
                </a:cubicBezTo>
                <a:cubicBezTo>
                  <a:pt x="535" y="599"/>
                  <a:pt x="535" y="599"/>
                  <a:pt x="535" y="599"/>
                </a:cubicBezTo>
                <a:cubicBezTo>
                  <a:pt x="535" y="599"/>
                  <a:pt x="535" y="599"/>
                  <a:pt x="535" y="599"/>
                </a:cubicBezTo>
                <a:cubicBezTo>
                  <a:pt x="535" y="599"/>
                  <a:pt x="535" y="599"/>
                  <a:pt x="535" y="599"/>
                </a:cubicBezTo>
                <a:cubicBezTo>
                  <a:pt x="535" y="599"/>
                  <a:pt x="535" y="599"/>
                  <a:pt x="535" y="599"/>
                </a:cubicBezTo>
                <a:cubicBezTo>
                  <a:pt x="535" y="599"/>
                  <a:pt x="535" y="599"/>
                  <a:pt x="535" y="599"/>
                </a:cubicBezTo>
                <a:cubicBezTo>
                  <a:pt x="534" y="599"/>
                  <a:pt x="534" y="599"/>
                  <a:pt x="534" y="599"/>
                </a:cubicBezTo>
                <a:cubicBezTo>
                  <a:pt x="534" y="599"/>
                  <a:pt x="534" y="599"/>
                  <a:pt x="534" y="599"/>
                </a:cubicBezTo>
                <a:cubicBezTo>
                  <a:pt x="534" y="599"/>
                  <a:pt x="534" y="599"/>
                  <a:pt x="534" y="599"/>
                </a:cubicBezTo>
                <a:cubicBezTo>
                  <a:pt x="534" y="600"/>
                  <a:pt x="534" y="600"/>
                  <a:pt x="534" y="600"/>
                </a:cubicBezTo>
                <a:cubicBezTo>
                  <a:pt x="534" y="600"/>
                  <a:pt x="534" y="600"/>
                  <a:pt x="534" y="600"/>
                </a:cubicBezTo>
                <a:cubicBezTo>
                  <a:pt x="534" y="600"/>
                  <a:pt x="534" y="600"/>
                  <a:pt x="534" y="600"/>
                </a:cubicBezTo>
                <a:cubicBezTo>
                  <a:pt x="534" y="601"/>
                  <a:pt x="534" y="601"/>
                  <a:pt x="534" y="601"/>
                </a:cubicBezTo>
                <a:cubicBezTo>
                  <a:pt x="534" y="601"/>
                  <a:pt x="534" y="601"/>
                  <a:pt x="534" y="601"/>
                </a:cubicBezTo>
                <a:cubicBezTo>
                  <a:pt x="534" y="601"/>
                  <a:pt x="534" y="601"/>
                  <a:pt x="534" y="601"/>
                </a:cubicBezTo>
                <a:cubicBezTo>
                  <a:pt x="535" y="601"/>
                  <a:pt x="535" y="601"/>
                  <a:pt x="535" y="601"/>
                </a:cubicBezTo>
                <a:cubicBezTo>
                  <a:pt x="535" y="602"/>
                  <a:pt x="535" y="602"/>
                  <a:pt x="535" y="602"/>
                </a:cubicBezTo>
                <a:cubicBezTo>
                  <a:pt x="535" y="602"/>
                  <a:pt x="535" y="602"/>
                  <a:pt x="535" y="602"/>
                </a:cubicBezTo>
                <a:cubicBezTo>
                  <a:pt x="535" y="602"/>
                  <a:pt x="535" y="602"/>
                  <a:pt x="535" y="602"/>
                </a:cubicBezTo>
                <a:cubicBezTo>
                  <a:pt x="535" y="602"/>
                  <a:pt x="535" y="602"/>
                  <a:pt x="535" y="602"/>
                </a:cubicBezTo>
                <a:cubicBezTo>
                  <a:pt x="535" y="602"/>
                  <a:pt x="535" y="602"/>
                  <a:pt x="535" y="602"/>
                </a:cubicBezTo>
                <a:cubicBezTo>
                  <a:pt x="535" y="602"/>
                  <a:pt x="535" y="602"/>
                  <a:pt x="535" y="602"/>
                </a:cubicBezTo>
                <a:cubicBezTo>
                  <a:pt x="535" y="602"/>
                  <a:pt x="535" y="602"/>
                  <a:pt x="535" y="602"/>
                </a:cubicBezTo>
                <a:cubicBezTo>
                  <a:pt x="536" y="605"/>
                  <a:pt x="536" y="605"/>
                  <a:pt x="536" y="605"/>
                </a:cubicBezTo>
                <a:cubicBezTo>
                  <a:pt x="537" y="609"/>
                  <a:pt x="537" y="609"/>
                  <a:pt x="537" y="609"/>
                </a:cubicBezTo>
                <a:cubicBezTo>
                  <a:pt x="536" y="610"/>
                  <a:pt x="536" y="610"/>
                  <a:pt x="536" y="610"/>
                </a:cubicBezTo>
                <a:cubicBezTo>
                  <a:pt x="535" y="611"/>
                  <a:pt x="535" y="611"/>
                  <a:pt x="535" y="611"/>
                </a:cubicBezTo>
                <a:cubicBezTo>
                  <a:pt x="535" y="611"/>
                  <a:pt x="535" y="611"/>
                  <a:pt x="535" y="611"/>
                </a:cubicBezTo>
                <a:cubicBezTo>
                  <a:pt x="535" y="611"/>
                  <a:pt x="535" y="611"/>
                  <a:pt x="535" y="611"/>
                </a:cubicBezTo>
                <a:cubicBezTo>
                  <a:pt x="535" y="611"/>
                  <a:pt x="535" y="611"/>
                  <a:pt x="535" y="611"/>
                </a:cubicBezTo>
                <a:cubicBezTo>
                  <a:pt x="535" y="611"/>
                  <a:pt x="535" y="611"/>
                  <a:pt x="535" y="611"/>
                </a:cubicBezTo>
                <a:cubicBezTo>
                  <a:pt x="535" y="611"/>
                  <a:pt x="535" y="611"/>
                  <a:pt x="535" y="611"/>
                </a:cubicBezTo>
                <a:cubicBezTo>
                  <a:pt x="535" y="611"/>
                  <a:pt x="535" y="611"/>
                  <a:pt x="535" y="611"/>
                </a:cubicBezTo>
                <a:cubicBezTo>
                  <a:pt x="535" y="611"/>
                  <a:pt x="535" y="611"/>
                  <a:pt x="535" y="611"/>
                </a:cubicBezTo>
                <a:cubicBezTo>
                  <a:pt x="534" y="611"/>
                  <a:pt x="534" y="611"/>
                  <a:pt x="534" y="611"/>
                </a:cubicBezTo>
                <a:cubicBezTo>
                  <a:pt x="534" y="611"/>
                  <a:pt x="534" y="611"/>
                  <a:pt x="534" y="611"/>
                </a:cubicBezTo>
                <a:cubicBezTo>
                  <a:pt x="534" y="611"/>
                  <a:pt x="534" y="611"/>
                  <a:pt x="534" y="611"/>
                </a:cubicBezTo>
                <a:cubicBezTo>
                  <a:pt x="534" y="611"/>
                  <a:pt x="534" y="611"/>
                  <a:pt x="534" y="611"/>
                </a:cubicBezTo>
                <a:cubicBezTo>
                  <a:pt x="534" y="611"/>
                  <a:pt x="534" y="611"/>
                  <a:pt x="534" y="611"/>
                </a:cubicBezTo>
                <a:cubicBezTo>
                  <a:pt x="534" y="612"/>
                  <a:pt x="534" y="612"/>
                  <a:pt x="534" y="612"/>
                </a:cubicBezTo>
                <a:cubicBezTo>
                  <a:pt x="534" y="612"/>
                  <a:pt x="534" y="612"/>
                  <a:pt x="534" y="612"/>
                </a:cubicBezTo>
                <a:cubicBezTo>
                  <a:pt x="534" y="612"/>
                  <a:pt x="534" y="612"/>
                  <a:pt x="534" y="612"/>
                </a:cubicBezTo>
                <a:cubicBezTo>
                  <a:pt x="534" y="612"/>
                  <a:pt x="534" y="612"/>
                  <a:pt x="534" y="612"/>
                </a:cubicBezTo>
                <a:cubicBezTo>
                  <a:pt x="534" y="612"/>
                  <a:pt x="534" y="612"/>
                  <a:pt x="534" y="612"/>
                </a:cubicBezTo>
                <a:cubicBezTo>
                  <a:pt x="533" y="612"/>
                  <a:pt x="533" y="612"/>
                  <a:pt x="533" y="612"/>
                </a:cubicBezTo>
                <a:cubicBezTo>
                  <a:pt x="533" y="612"/>
                  <a:pt x="533" y="612"/>
                  <a:pt x="533" y="612"/>
                </a:cubicBezTo>
                <a:cubicBezTo>
                  <a:pt x="533" y="612"/>
                  <a:pt x="533" y="612"/>
                  <a:pt x="533" y="612"/>
                </a:cubicBezTo>
                <a:cubicBezTo>
                  <a:pt x="533" y="612"/>
                  <a:pt x="533" y="612"/>
                  <a:pt x="533" y="612"/>
                </a:cubicBezTo>
                <a:cubicBezTo>
                  <a:pt x="533" y="612"/>
                  <a:pt x="533" y="612"/>
                  <a:pt x="533" y="612"/>
                </a:cubicBezTo>
                <a:cubicBezTo>
                  <a:pt x="533" y="612"/>
                  <a:pt x="533" y="612"/>
                  <a:pt x="533" y="612"/>
                </a:cubicBezTo>
                <a:cubicBezTo>
                  <a:pt x="533" y="612"/>
                  <a:pt x="533" y="612"/>
                  <a:pt x="533" y="612"/>
                </a:cubicBezTo>
                <a:cubicBezTo>
                  <a:pt x="533" y="612"/>
                  <a:pt x="533" y="612"/>
                  <a:pt x="533" y="612"/>
                </a:cubicBezTo>
                <a:cubicBezTo>
                  <a:pt x="533" y="612"/>
                  <a:pt x="533" y="612"/>
                  <a:pt x="533" y="612"/>
                </a:cubicBezTo>
                <a:cubicBezTo>
                  <a:pt x="533" y="612"/>
                  <a:pt x="533" y="612"/>
                  <a:pt x="533" y="612"/>
                </a:cubicBezTo>
                <a:cubicBezTo>
                  <a:pt x="533" y="612"/>
                  <a:pt x="533" y="612"/>
                  <a:pt x="533" y="612"/>
                </a:cubicBezTo>
                <a:cubicBezTo>
                  <a:pt x="530" y="614"/>
                  <a:pt x="530" y="614"/>
                  <a:pt x="530" y="614"/>
                </a:cubicBezTo>
                <a:cubicBezTo>
                  <a:pt x="529" y="613"/>
                  <a:pt x="529" y="613"/>
                  <a:pt x="529" y="613"/>
                </a:cubicBezTo>
                <a:cubicBezTo>
                  <a:pt x="530" y="612"/>
                  <a:pt x="528" y="598"/>
                  <a:pt x="533" y="590"/>
                </a:cubicBezTo>
                <a:cubicBezTo>
                  <a:pt x="533" y="590"/>
                  <a:pt x="533" y="590"/>
                  <a:pt x="533" y="590"/>
                </a:cubicBezTo>
                <a:cubicBezTo>
                  <a:pt x="533" y="590"/>
                  <a:pt x="533" y="590"/>
                  <a:pt x="533" y="590"/>
                </a:cubicBezTo>
                <a:cubicBezTo>
                  <a:pt x="533" y="590"/>
                  <a:pt x="533" y="590"/>
                  <a:pt x="533" y="590"/>
                </a:cubicBezTo>
                <a:cubicBezTo>
                  <a:pt x="533" y="590"/>
                  <a:pt x="533" y="590"/>
                  <a:pt x="533" y="590"/>
                </a:cubicBezTo>
                <a:cubicBezTo>
                  <a:pt x="533" y="589"/>
                  <a:pt x="533" y="589"/>
                  <a:pt x="533" y="589"/>
                </a:cubicBezTo>
                <a:cubicBezTo>
                  <a:pt x="533" y="589"/>
                  <a:pt x="533" y="589"/>
                  <a:pt x="533" y="589"/>
                </a:cubicBezTo>
                <a:cubicBezTo>
                  <a:pt x="533" y="589"/>
                  <a:pt x="533" y="589"/>
                  <a:pt x="533" y="589"/>
                </a:cubicBezTo>
                <a:cubicBezTo>
                  <a:pt x="533" y="589"/>
                  <a:pt x="533" y="589"/>
                  <a:pt x="533" y="589"/>
                </a:cubicBezTo>
                <a:cubicBezTo>
                  <a:pt x="533" y="589"/>
                  <a:pt x="533" y="589"/>
                  <a:pt x="533" y="589"/>
                </a:cubicBezTo>
                <a:cubicBezTo>
                  <a:pt x="533" y="589"/>
                  <a:pt x="533" y="589"/>
                  <a:pt x="533" y="589"/>
                </a:cubicBezTo>
                <a:cubicBezTo>
                  <a:pt x="534" y="589"/>
                  <a:pt x="534" y="589"/>
                  <a:pt x="534" y="589"/>
                </a:cubicBezTo>
                <a:cubicBezTo>
                  <a:pt x="534" y="589"/>
                  <a:pt x="534" y="589"/>
                  <a:pt x="534" y="589"/>
                </a:cubicBezTo>
                <a:cubicBezTo>
                  <a:pt x="534" y="589"/>
                  <a:pt x="534" y="589"/>
                  <a:pt x="534" y="589"/>
                </a:cubicBezTo>
                <a:cubicBezTo>
                  <a:pt x="534" y="589"/>
                  <a:pt x="534" y="589"/>
                  <a:pt x="534" y="589"/>
                </a:cubicBezTo>
                <a:cubicBezTo>
                  <a:pt x="534" y="589"/>
                  <a:pt x="534" y="589"/>
                  <a:pt x="534" y="589"/>
                </a:cubicBezTo>
                <a:cubicBezTo>
                  <a:pt x="534" y="588"/>
                  <a:pt x="534" y="588"/>
                  <a:pt x="534" y="588"/>
                </a:cubicBezTo>
                <a:cubicBezTo>
                  <a:pt x="534" y="588"/>
                  <a:pt x="534" y="588"/>
                  <a:pt x="534" y="588"/>
                </a:cubicBezTo>
                <a:cubicBezTo>
                  <a:pt x="534" y="588"/>
                  <a:pt x="534" y="588"/>
                  <a:pt x="534" y="588"/>
                </a:cubicBezTo>
                <a:cubicBezTo>
                  <a:pt x="534" y="588"/>
                  <a:pt x="534" y="588"/>
                  <a:pt x="534" y="588"/>
                </a:cubicBezTo>
                <a:cubicBezTo>
                  <a:pt x="534" y="588"/>
                  <a:pt x="534" y="588"/>
                  <a:pt x="534" y="588"/>
                </a:cubicBezTo>
                <a:cubicBezTo>
                  <a:pt x="535" y="588"/>
                  <a:pt x="535" y="588"/>
                  <a:pt x="535" y="588"/>
                </a:cubicBezTo>
                <a:cubicBezTo>
                  <a:pt x="535" y="588"/>
                  <a:pt x="535" y="588"/>
                  <a:pt x="535" y="588"/>
                </a:cubicBezTo>
                <a:cubicBezTo>
                  <a:pt x="535" y="588"/>
                  <a:pt x="535" y="588"/>
                  <a:pt x="535" y="588"/>
                </a:cubicBezTo>
                <a:cubicBezTo>
                  <a:pt x="535" y="588"/>
                  <a:pt x="535" y="588"/>
                  <a:pt x="535" y="588"/>
                </a:cubicBezTo>
                <a:cubicBezTo>
                  <a:pt x="535" y="588"/>
                  <a:pt x="535" y="588"/>
                  <a:pt x="535" y="588"/>
                </a:cubicBezTo>
                <a:cubicBezTo>
                  <a:pt x="535" y="587"/>
                  <a:pt x="535" y="587"/>
                  <a:pt x="535" y="587"/>
                </a:cubicBezTo>
                <a:cubicBezTo>
                  <a:pt x="535" y="587"/>
                  <a:pt x="535" y="587"/>
                  <a:pt x="535" y="587"/>
                </a:cubicBezTo>
                <a:cubicBezTo>
                  <a:pt x="535" y="587"/>
                  <a:pt x="535" y="587"/>
                  <a:pt x="535" y="587"/>
                </a:cubicBezTo>
                <a:cubicBezTo>
                  <a:pt x="535" y="587"/>
                  <a:pt x="535" y="587"/>
                  <a:pt x="536" y="587"/>
                </a:cubicBezTo>
                <a:cubicBezTo>
                  <a:pt x="537" y="586"/>
                  <a:pt x="538" y="585"/>
                  <a:pt x="539" y="584"/>
                </a:cubicBezTo>
                <a:cubicBezTo>
                  <a:pt x="541" y="584"/>
                  <a:pt x="543" y="583"/>
                  <a:pt x="545" y="583"/>
                </a:cubicBezTo>
                <a:cubicBezTo>
                  <a:pt x="550" y="583"/>
                  <a:pt x="550" y="583"/>
                  <a:pt x="550" y="583"/>
                </a:cubicBezTo>
                <a:cubicBezTo>
                  <a:pt x="552" y="583"/>
                  <a:pt x="553" y="584"/>
                  <a:pt x="554" y="584"/>
                </a:cubicBezTo>
                <a:close/>
                <a:moveTo>
                  <a:pt x="506" y="575"/>
                </a:moveTo>
                <a:cubicBezTo>
                  <a:pt x="508" y="574"/>
                  <a:pt x="508" y="574"/>
                  <a:pt x="508" y="574"/>
                </a:cubicBezTo>
                <a:cubicBezTo>
                  <a:pt x="508" y="574"/>
                  <a:pt x="508" y="574"/>
                  <a:pt x="508" y="574"/>
                </a:cubicBezTo>
                <a:cubicBezTo>
                  <a:pt x="510" y="575"/>
                  <a:pt x="512" y="574"/>
                  <a:pt x="513" y="573"/>
                </a:cubicBezTo>
                <a:cubicBezTo>
                  <a:pt x="514" y="572"/>
                  <a:pt x="515" y="572"/>
                  <a:pt x="516" y="571"/>
                </a:cubicBezTo>
                <a:cubicBezTo>
                  <a:pt x="517" y="571"/>
                  <a:pt x="518" y="570"/>
                  <a:pt x="519" y="570"/>
                </a:cubicBezTo>
                <a:cubicBezTo>
                  <a:pt x="519" y="569"/>
                  <a:pt x="519" y="569"/>
                  <a:pt x="519" y="569"/>
                </a:cubicBezTo>
                <a:cubicBezTo>
                  <a:pt x="520" y="569"/>
                  <a:pt x="521" y="568"/>
                  <a:pt x="522" y="568"/>
                </a:cubicBezTo>
                <a:cubicBezTo>
                  <a:pt x="523" y="568"/>
                  <a:pt x="523" y="567"/>
                  <a:pt x="524" y="567"/>
                </a:cubicBezTo>
                <a:cubicBezTo>
                  <a:pt x="525" y="567"/>
                  <a:pt x="525" y="566"/>
                  <a:pt x="526" y="566"/>
                </a:cubicBezTo>
                <a:cubicBezTo>
                  <a:pt x="527" y="566"/>
                  <a:pt x="526" y="566"/>
                  <a:pt x="527" y="563"/>
                </a:cubicBezTo>
                <a:cubicBezTo>
                  <a:pt x="527" y="563"/>
                  <a:pt x="527" y="563"/>
                  <a:pt x="527" y="563"/>
                </a:cubicBezTo>
                <a:cubicBezTo>
                  <a:pt x="527" y="563"/>
                  <a:pt x="527" y="563"/>
                  <a:pt x="527" y="563"/>
                </a:cubicBezTo>
                <a:cubicBezTo>
                  <a:pt x="527" y="563"/>
                  <a:pt x="527" y="563"/>
                  <a:pt x="527" y="563"/>
                </a:cubicBezTo>
                <a:cubicBezTo>
                  <a:pt x="527" y="563"/>
                  <a:pt x="527" y="563"/>
                  <a:pt x="527" y="563"/>
                </a:cubicBezTo>
                <a:cubicBezTo>
                  <a:pt x="527" y="563"/>
                  <a:pt x="527" y="563"/>
                  <a:pt x="527" y="563"/>
                </a:cubicBezTo>
                <a:cubicBezTo>
                  <a:pt x="527" y="562"/>
                  <a:pt x="527" y="562"/>
                  <a:pt x="527" y="562"/>
                </a:cubicBezTo>
                <a:cubicBezTo>
                  <a:pt x="527" y="562"/>
                  <a:pt x="527" y="562"/>
                  <a:pt x="527" y="562"/>
                </a:cubicBezTo>
                <a:cubicBezTo>
                  <a:pt x="527" y="562"/>
                  <a:pt x="527" y="562"/>
                  <a:pt x="527" y="562"/>
                </a:cubicBezTo>
                <a:cubicBezTo>
                  <a:pt x="527" y="562"/>
                  <a:pt x="527" y="562"/>
                  <a:pt x="527" y="562"/>
                </a:cubicBezTo>
                <a:cubicBezTo>
                  <a:pt x="527" y="562"/>
                  <a:pt x="527" y="562"/>
                  <a:pt x="527" y="562"/>
                </a:cubicBezTo>
                <a:cubicBezTo>
                  <a:pt x="527" y="562"/>
                  <a:pt x="527" y="562"/>
                  <a:pt x="527" y="562"/>
                </a:cubicBezTo>
                <a:cubicBezTo>
                  <a:pt x="527" y="562"/>
                  <a:pt x="527" y="562"/>
                  <a:pt x="527" y="562"/>
                </a:cubicBezTo>
                <a:cubicBezTo>
                  <a:pt x="527" y="561"/>
                  <a:pt x="527" y="561"/>
                  <a:pt x="527" y="561"/>
                </a:cubicBezTo>
                <a:cubicBezTo>
                  <a:pt x="527" y="561"/>
                  <a:pt x="527" y="561"/>
                  <a:pt x="527" y="561"/>
                </a:cubicBezTo>
                <a:cubicBezTo>
                  <a:pt x="527" y="561"/>
                  <a:pt x="527" y="561"/>
                  <a:pt x="527" y="561"/>
                </a:cubicBezTo>
                <a:cubicBezTo>
                  <a:pt x="527" y="561"/>
                  <a:pt x="527" y="561"/>
                  <a:pt x="527" y="561"/>
                </a:cubicBezTo>
                <a:cubicBezTo>
                  <a:pt x="527" y="561"/>
                  <a:pt x="527" y="561"/>
                  <a:pt x="527" y="561"/>
                </a:cubicBezTo>
                <a:cubicBezTo>
                  <a:pt x="528" y="561"/>
                  <a:pt x="528" y="561"/>
                  <a:pt x="528" y="561"/>
                </a:cubicBezTo>
                <a:cubicBezTo>
                  <a:pt x="528" y="561"/>
                  <a:pt x="528" y="561"/>
                  <a:pt x="528" y="561"/>
                </a:cubicBezTo>
                <a:cubicBezTo>
                  <a:pt x="528" y="561"/>
                  <a:pt x="528" y="561"/>
                  <a:pt x="528" y="561"/>
                </a:cubicBezTo>
                <a:cubicBezTo>
                  <a:pt x="528" y="561"/>
                  <a:pt x="528" y="561"/>
                  <a:pt x="528" y="561"/>
                </a:cubicBezTo>
                <a:cubicBezTo>
                  <a:pt x="528" y="561"/>
                  <a:pt x="528" y="561"/>
                  <a:pt x="528" y="561"/>
                </a:cubicBezTo>
                <a:cubicBezTo>
                  <a:pt x="528" y="561"/>
                  <a:pt x="528" y="561"/>
                  <a:pt x="528" y="561"/>
                </a:cubicBezTo>
                <a:cubicBezTo>
                  <a:pt x="528" y="561"/>
                  <a:pt x="528" y="561"/>
                  <a:pt x="528" y="561"/>
                </a:cubicBezTo>
                <a:cubicBezTo>
                  <a:pt x="528" y="561"/>
                  <a:pt x="528" y="561"/>
                  <a:pt x="528" y="561"/>
                </a:cubicBezTo>
                <a:cubicBezTo>
                  <a:pt x="528" y="561"/>
                  <a:pt x="528" y="561"/>
                  <a:pt x="528" y="561"/>
                </a:cubicBezTo>
                <a:cubicBezTo>
                  <a:pt x="528" y="561"/>
                  <a:pt x="528" y="561"/>
                  <a:pt x="528" y="561"/>
                </a:cubicBezTo>
                <a:cubicBezTo>
                  <a:pt x="528" y="561"/>
                  <a:pt x="528" y="561"/>
                  <a:pt x="528" y="561"/>
                </a:cubicBezTo>
                <a:cubicBezTo>
                  <a:pt x="528" y="561"/>
                  <a:pt x="528" y="561"/>
                  <a:pt x="528" y="561"/>
                </a:cubicBezTo>
                <a:cubicBezTo>
                  <a:pt x="533" y="565"/>
                  <a:pt x="533" y="565"/>
                  <a:pt x="533" y="565"/>
                </a:cubicBezTo>
                <a:cubicBezTo>
                  <a:pt x="533" y="564"/>
                  <a:pt x="533" y="564"/>
                  <a:pt x="533" y="564"/>
                </a:cubicBezTo>
                <a:cubicBezTo>
                  <a:pt x="533" y="564"/>
                  <a:pt x="533" y="564"/>
                  <a:pt x="533" y="564"/>
                </a:cubicBezTo>
                <a:cubicBezTo>
                  <a:pt x="533" y="564"/>
                  <a:pt x="533" y="564"/>
                  <a:pt x="533" y="564"/>
                </a:cubicBezTo>
                <a:cubicBezTo>
                  <a:pt x="533" y="564"/>
                  <a:pt x="533" y="564"/>
                  <a:pt x="533" y="564"/>
                </a:cubicBezTo>
                <a:cubicBezTo>
                  <a:pt x="533" y="564"/>
                  <a:pt x="533" y="564"/>
                  <a:pt x="533" y="564"/>
                </a:cubicBezTo>
                <a:cubicBezTo>
                  <a:pt x="533" y="564"/>
                  <a:pt x="533" y="564"/>
                  <a:pt x="533" y="564"/>
                </a:cubicBezTo>
                <a:cubicBezTo>
                  <a:pt x="533" y="564"/>
                  <a:pt x="533" y="564"/>
                  <a:pt x="533" y="564"/>
                </a:cubicBezTo>
                <a:cubicBezTo>
                  <a:pt x="533" y="564"/>
                  <a:pt x="533" y="564"/>
                  <a:pt x="533" y="564"/>
                </a:cubicBezTo>
                <a:cubicBezTo>
                  <a:pt x="533" y="564"/>
                  <a:pt x="533" y="564"/>
                  <a:pt x="533" y="564"/>
                </a:cubicBezTo>
                <a:cubicBezTo>
                  <a:pt x="533" y="564"/>
                  <a:pt x="533" y="564"/>
                  <a:pt x="533" y="564"/>
                </a:cubicBezTo>
                <a:cubicBezTo>
                  <a:pt x="533" y="564"/>
                  <a:pt x="533" y="564"/>
                  <a:pt x="533" y="564"/>
                </a:cubicBezTo>
                <a:cubicBezTo>
                  <a:pt x="534" y="564"/>
                  <a:pt x="534" y="564"/>
                  <a:pt x="534" y="564"/>
                </a:cubicBezTo>
                <a:cubicBezTo>
                  <a:pt x="534" y="564"/>
                  <a:pt x="534" y="564"/>
                  <a:pt x="534" y="564"/>
                </a:cubicBezTo>
                <a:cubicBezTo>
                  <a:pt x="534" y="564"/>
                  <a:pt x="534" y="564"/>
                  <a:pt x="534" y="564"/>
                </a:cubicBezTo>
                <a:cubicBezTo>
                  <a:pt x="534" y="564"/>
                  <a:pt x="534" y="564"/>
                  <a:pt x="534" y="564"/>
                </a:cubicBezTo>
                <a:cubicBezTo>
                  <a:pt x="534" y="564"/>
                  <a:pt x="534" y="564"/>
                  <a:pt x="534" y="564"/>
                </a:cubicBezTo>
                <a:cubicBezTo>
                  <a:pt x="534" y="564"/>
                  <a:pt x="534" y="564"/>
                  <a:pt x="534" y="564"/>
                </a:cubicBezTo>
                <a:cubicBezTo>
                  <a:pt x="534" y="564"/>
                  <a:pt x="534" y="564"/>
                  <a:pt x="534" y="564"/>
                </a:cubicBezTo>
                <a:cubicBezTo>
                  <a:pt x="534" y="564"/>
                  <a:pt x="534" y="564"/>
                  <a:pt x="534" y="564"/>
                </a:cubicBezTo>
                <a:cubicBezTo>
                  <a:pt x="534" y="564"/>
                  <a:pt x="534" y="564"/>
                  <a:pt x="534" y="564"/>
                </a:cubicBezTo>
                <a:cubicBezTo>
                  <a:pt x="534" y="564"/>
                  <a:pt x="534" y="564"/>
                  <a:pt x="534" y="564"/>
                </a:cubicBezTo>
                <a:cubicBezTo>
                  <a:pt x="535" y="564"/>
                  <a:pt x="535" y="564"/>
                  <a:pt x="535" y="564"/>
                </a:cubicBezTo>
                <a:cubicBezTo>
                  <a:pt x="535" y="564"/>
                  <a:pt x="535" y="564"/>
                  <a:pt x="535" y="564"/>
                </a:cubicBezTo>
                <a:cubicBezTo>
                  <a:pt x="535" y="564"/>
                  <a:pt x="535" y="564"/>
                  <a:pt x="535" y="564"/>
                </a:cubicBezTo>
                <a:cubicBezTo>
                  <a:pt x="535" y="564"/>
                  <a:pt x="535" y="564"/>
                  <a:pt x="535" y="564"/>
                </a:cubicBezTo>
                <a:cubicBezTo>
                  <a:pt x="535" y="563"/>
                  <a:pt x="535" y="563"/>
                  <a:pt x="535" y="563"/>
                </a:cubicBezTo>
                <a:cubicBezTo>
                  <a:pt x="535" y="563"/>
                  <a:pt x="535" y="563"/>
                  <a:pt x="535" y="563"/>
                </a:cubicBezTo>
                <a:cubicBezTo>
                  <a:pt x="535" y="563"/>
                  <a:pt x="535" y="563"/>
                  <a:pt x="535" y="563"/>
                </a:cubicBezTo>
                <a:cubicBezTo>
                  <a:pt x="535" y="563"/>
                  <a:pt x="535" y="563"/>
                  <a:pt x="535" y="563"/>
                </a:cubicBezTo>
                <a:cubicBezTo>
                  <a:pt x="536" y="563"/>
                  <a:pt x="536" y="563"/>
                  <a:pt x="536" y="563"/>
                </a:cubicBezTo>
                <a:cubicBezTo>
                  <a:pt x="537" y="562"/>
                  <a:pt x="537" y="562"/>
                  <a:pt x="537" y="562"/>
                </a:cubicBezTo>
                <a:cubicBezTo>
                  <a:pt x="537" y="565"/>
                  <a:pt x="538" y="567"/>
                  <a:pt x="539" y="568"/>
                </a:cubicBezTo>
                <a:cubicBezTo>
                  <a:pt x="542" y="571"/>
                  <a:pt x="547" y="567"/>
                  <a:pt x="547" y="574"/>
                </a:cubicBezTo>
                <a:cubicBezTo>
                  <a:pt x="547" y="576"/>
                  <a:pt x="543" y="577"/>
                  <a:pt x="539" y="577"/>
                </a:cubicBezTo>
                <a:cubicBezTo>
                  <a:pt x="538" y="577"/>
                  <a:pt x="537" y="577"/>
                  <a:pt x="536" y="577"/>
                </a:cubicBezTo>
                <a:cubicBezTo>
                  <a:pt x="535" y="577"/>
                  <a:pt x="535" y="577"/>
                  <a:pt x="535" y="577"/>
                </a:cubicBezTo>
                <a:cubicBezTo>
                  <a:pt x="535" y="577"/>
                  <a:pt x="535" y="577"/>
                  <a:pt x="535" y="577"/>
                </a:cubicBezTo>
                <a:cubicBezTo>
                  <a:pt x="535" y="577"/>
                  <a:pt x="535" y="577"/>
                  <a:pt x="535" y="577"/>
                </a:cubicBezTo>
                <a:cubicBezTo>
                  <a:pt x="535" y="577"/>
                  <a:pt x="535" y="577"/>
                  <a:pt x="535" y="577"/>
                </a:cubicBezTo>
                <a:cubicBezTo>
                  <a:pt x="535" y="577"/>
                  <a:pt x="535" y="577"/>
                  <a:pt x="535" y="577"/>
                </a:cubicBezTo>
                <a:cubicBezTo>
                  <a:pt x="535" y="577"/>
                  <a:pt x="535" y="577"/>
                  <a:pt x="535" y="577"/>
                </a:cubicBezTo>
                <a:cubicBezTo>
                  <a:pt x="535" y="577"/>
                  <a:pt x="535" y="577"/>
                  <a:pt x="535" y="577"/>
                </a:cubicBezTo>
                <a:cubicBezTo>
                  <a:pt x="535" y="577"/>
                  <a:pt x="535" y="577"/>
                  <a:pt x="535" y="577"/>
                </a:cubicBezTo>
                <a:cubicBezTo>
                  <a:pt x="534" y="577"/>
                  <a:pt x="534" y="577"/>
                  <a:pt x="534" y="577"/>
                </a:cubicBezTo>
                <a:cubicBezTo>
                  <a:pt x="534" y="577"/>
                  <a:pt x="534" y="577"/>
                  <a:pt x="534" y="577"/>
                </a:cubicBezTo>
                <a:cubicBezTo>
                  <a:pt x="534" y="577"/>
                  <a:pt x="534" y="577"/>
                  <a:pt x="534" y="577"/>
                </a:cubicBezTo>
                <a:cubicBezTo>
                  <a:pt x="534" y="577"/>
                  <a:pt x="534" y="577"/>
                  <a:pt x="534" y="577"/>
                </a:cubicBezTo>
                <a:cubicBezTo>
                  <a:pt x="534" y="577"/>
                  <a:pt x="534" y="577"/>
                  <a:pt x="534" y="577"/>
                </a:cubicBezTo>
                <a:cubicBezTo>
                  <a:pt x="534" y="577"/>
                  <a:pt x="534" y="577"/>
                  <a:pt x="534" y="577"/>
                </a:cubicBezTo>
                <a:cubicBezTo>
                  <a:pt x="534" y="577"/>
                  <a:pt x="534" y="577"/>
                  <a:pt x="534" y="577"/>
                </a:cubicBezTo>
                <a:cubicBezTo>
                  <a:pt x="534" y="577"/>
                  <a:pt x="534" y="577"/>
                  <a:pt x="534" y="577"/>
                </a:cubicBezTo>
                <a:cubicBezTo>
                  <a:pt x="534" y="577"/>
                  <a:pt x="534" y="577"/>
                  <a:pt x="534" y="577"/>
                </a:cubicBezTo>
                <a:cubicBezTo>
                  <a:pt x="534" y="577"/>
                  <a:pt x="534" y="577"/>
                  <a:pt x="534" y="577"/>
                </a:cubicBezTo>
                <a:cubicBezTo>
                  <a:pt x="533" y="577"/>
                  <a:pt x="533" y="577"/>
                  <a:pt x="533" y="577"/>
                </a:cubicBezTo>
                <a:cubicBezTo>
                  <a:pt x="533" y="577"/>
                  <a:pt x="533" y="577"/>
                  <a:pt x="533" y="577"/>
                </a:cubicBezTo>
                <a:cubicBezTo>
                  <a:pt x="533" y="577"/>
                  <a:pt x="533" y="577"/>
                  <a:pt x="533" y="577"/>
                </a:cubicBezTo>
                <a:cubicBezTo>
                  <a:pt x="533" y="577"/>
                  <a:pt x="533" y="577"/>
                  <a:pt x="533" y="577"/>
                </a:cubicBezTo>
                <a:cubicBezTo>
                  <a:pt x="533" y="577"/>
                  <a:pt x="533" y="577"/>
                  <a:pt x="533" y="577"/>
                </a:cubicBezTo>
                <a:cubicBezTo>
                  <a:pt x="533" y="577"/>
                  <a:pt x="533" y="577"/>
                  <a:pt x="533" y="577"/>
                </a:cubicBezTo>
                <a:cubicBezTo>
                  <a:pt x="533" y="577"/>
                  <a:pt x="533" y="577"/>
                  <a:pt x="533" y="577"/>
                </a:cubicBezTo>
                <a:cubicBezTo>
                  <a:pt x="533" y="577"/>
                  <a:pt x="533" y="577"/>
                  <a:pt x="533" y="577"/>
                </a:cubicBezTo>
                <a:cubicBezTo>
                  <a:pt x="533" y="577"/>
                  <a:pt x="533" y="577"/>
                  <a:pt x="533" y="577"/>
                </a:cubicBezTo>
                <a:cubicBezTo>
                  <a:pt x="533" y="577"/>
                  <a:pt x="533" y="577"/>
                  <a:pt x="533" y="577"/>
                </a:cubicBezTo>
                <a:cubicBezTo>
                  <a:pt x="533" y="577"/>
                  <a:pt x="533" y="577"/>
                  <a:pt x="533" y="577"/>
                </a:cubicBezTo>
                <a:cubicBezTo>
                  <a:pt x="533" y="577"/>
                  <a:pt x="533" y="577"/>
                  <a:pt x="532" y="577"/>
                </a:cubicBezTo>
                <a:cubicBezTo>
                  <a:pt x="531" y="576"/>
                  <a:pt x="529" y="575"/>
                  <a:pt x="528" y="574"/>
                </a:cubicBezTo>
                <a:cubicBezTo>
                  <a:pt x="528" y="574"/>
                  <a:pt x="528" y="574"/>
                  <a:pt x="528" y="574"/>
                </a:cubicBezTo>
                <a:cubicBezTo>
                  <a:pt x="528" y="574"/>
                  <a:pt x="528" y="574"/>
                  <a:pt x="528" y="574"/>
                </a:cubicBezTo>
                <a:cubicBezTo>
                  <a:pt x="528" y="574"/>
                  <a:pt x="528" y="574"/>
                  <a:pt x="528" y="574"/>
                </a:cubicBezTo>
                <a:cubicBezTo>
                  <a:pt x="528" y="574"/>
                  <a:pt x="528" y="574"/>
                  <a:pt x="528" y="574"/>
                </a:cubicBezTo>
                <a:cubicBezTo>
                  <a:pt x="528" y="574"/>
                  <a:pt x="528" y="574"/>
                  <a:pt x="528" y="574"/>
                </a:cubicBezTo>
                <a:cubicBezTo>
                  <a:pt x="528" y="574"/>
                  <a:pt x="528" y="574"/>
                  <a:pt x="528" y="574"/>
                </a:cubicBezTo>
                <a:cubicBezTo>
                  <a:pt x="528" y="574"/>
                  <a:pt x="528" y="574"/>
                  <a:pt x="528" y="574"/>
                </a:cubicBezTo>
                <a:cubicBezTo>
                  <a:pt x="528" y="574"/>
                  <a:pt x="528" y="574"/>
                  <a:pt x="528" y="574"/>
                </a:cubicBezTo>
                <a:cubicBezTo>
                  <a:pt x="528" y="574"/>
                  <a:pt x="528" y="574"/>
                  <a:pt x="528" y="574"/>
                </a:cubicBezTo>
                <a:cubicBezTo>
                  <a:pt x="528" y="574"/>
                  <a:pt x="528" y="574"/>
                  <a:pt x="528" y="574"/>
                </a:cubicBezTo>
                <a:cubicBezTo>
                  <a:pt x="528" y="574"/>
                  <a:pt x="528" y="574"/>
                  <a:pt x="528" y="574"/>
                </a:cubicBezTo>
                <a:cubicBezTo>
                  <a:pt x="527" y="574"/>
                  <a:pt x="527" y="574"/>
                  <a:pt x="527" y="574"/>
                </a:cubicBezTo>
                <a:cubicBezTo>
                  <a:pt x="527" y="573"/>
                  <a:pt x="527" y="573"/>
                  <a:pt x="527" y="573"/>
                </a:cubicBezTo>
                <a:cubicBezTo>
                  <a:pt x="527" y="573"/>
                  <a:pt x="527" y="573"/>
                  <a:pt x="527" y="573"/>
                </a:cubicBezTo>
                <a:cubicBezTo>
                  <a:pt x="527" y="573"/>
                  <a:pt x="527" y="573"/>
                  <a:pt x="527" y="573"/>
                </a:cubicBezTo>
                <a:cubicBezTo>
                  <a:pt x="527" y="573"/>
                  <a:pt x="527" y="573"/>
                  <a:pt x="527" y="573"/>
                </a:cubicBezTo>
                <a:cubicBezTo>
                  <a:pt x="527" y="573"/>
                  <a:pt x="527" y="573"/>
                  <a:pt x="527" y="573"/>
                </a:cubicBezTo>
                <a:cubicBezTo>
                  <a:pt x="527" y="573"/>
                  <a:pt x="527" y="573"/>
                  <a:pt x="527" y="573"/>
                </a:cubicBezTo>
                <a:cubicBezTo>
                  <a:pt x="527" y="573"/>
                  <a:pt x="527" y="573"/>
                  <a:pt x="527" y="573"/>
                </a:cubicBezTo>
                <a:cubicBezTo>
                  <a:pt x="527" y="573"/>
                  <a:pt x="527" y="573"/>
                  <a:pt x="527" y="573"/>
                </a:cubicBezTo>
                <a:cubicBezTo>
                  <a:pt x="527" y="573"/>
                  <a:pt x="527" y="573"/>
                  <a:pt x="527" y="573"/>
                </a:cubicBezTo>
                <a:cubicBezTo>
                  <a:pt x="527" y="573"/>
                  <a:pt x="527" y="573"/>
                  <a:pt x="527" y="573"/>
                </a:cubicBezTo>
                <a:cubicBezTo>
                  <a:pt x="527" y="573"/>
                  <a:pt x="527" y="573"/>
                  <a:pt x="527" y="573"/>
                </a:cubicBezTo>
                <a:cubicBezTo>
                  <a:pt x="527" y="573"/>
                  <a:pt x="527" y="573"/>
                  <a:pt x="527" y="573"/>
                </a:cubicBezTo>
                <a:cubicBezTo>
                  <a:pt x="527" y="573"/>
                  <a:pt x="527" y="573"/>
                  <a:pt x="527" y="573"/>
                </a:cubicBezTo>
                <a:cubicBezTo>
                  <a:pt x="527" y="573"/>
                  <a:pt x="527" y="573"/>
                  <a:pt x="527" y="573"/>
                </a:cubicBezTo>
                <a:cubicBezTo>
                  <a:pt x="527" y="573"/>
                  <a:pt x="527" y="573"/>
                  <a:pt x="527" y="573"/>
                </a:cubicBezTo>
                <a:cubicBezTo>
                  <a:pt x="527" y="573"/>
                  <a:pt x="527" y="573"/>
                  <a:pt x="527" y="573"/>
                </a:cubicBezTo>
                <a:cubicBezTo>
                  <a:pt x="526" y="573"/>
                  <a:pt x="526" y="573"/>
                  <a:pt x="526" y="573"/>
                </a:cubicBezTo>
                <a:cubicBezTo>
                  <a:pt x="525" y="573"/>
                  <a:pt x="525" y="573"/>
                  <a:pt x="524" y="573"/>
                </a:cubicBezTo>
                <a:cubicBezTo>
                  <a:pt x="524" y="573"/>
                  <a:pt x="524" y="573"/>
                  <a:pt x="524" y="573"/>
                </a:cubicBezTo>
                <a:cubicBezTo>
                  <a:pt x="523" y="573"/>
                  <a:pt x="523" y="573"/>
                  <a:pt x="522" y="574"/>
                </a:cubicBezTo>
                <a:cubicBezTo>
                  <a:pt x="521" y="574"/>
                  <a:pt x="520" y="575"/>
                  <a:pt x="519" y="576"/>
                </a:cubicBezTo>
                <a:cubicBezTo>
                  <a:pt x="518" y="577"/>
                  <a:pt x="518" y="578"/>
                  <a:pt x="517" y="579"/>
                </a:cubicBezTo>
                <a:cubicBezTo>
                  <a:pt x="516" y="578"/>
                  <a:pt x="516" y="578"/>
                  <a:pt x="516" y="578"/>
                </a:cubicBezTo>
                <a:cubicBezTo>
                  <a:pt x="513" y="578"/>
                  <a:pt x="513" y="578"/>
                  <a:pt x="513" y="578"/>
                </a:cubicBezTo>
                <a:cubicBezTo>
                  <a:pt x="508" y="576"/>
                  <a:pt x="508" y="576"/>
                  <a:pt x="508" y="576"/>
                </a:cubicBezTo>
                <a:cubicBezTo>
                  <a:pt x="506" y="576"/>
                  <a:pt x="506" y="576"/>
                  <a:pt x="506" y="576"/>
                </a:cubicBezTo>
                <a:cubicBezTo>
                  <a:pt x="506" y="576"/>
                  <a:pt x="506" y="576"/>
                  <a:pt x="506" y="576"/>
                </a:cubicBezTo>
                <a:lnTo>
                  <a:pt x="506" y="575"/>
                </a:lnTo>
                <a:close/>
                <a:moveTo>
                  <a:pt x="360" y="391"/>
                </a:moveTo>
                <a:cubicBezTo>
                  <a:pt x="359" y="392"/>
                  <a:pt x="358" y="394"/>
                  <a:pt x="356" y="394"/>
                </a:cubicBezTo>
                <a:cubicBezTo>
                  <a:pt x="356" y="395"/>
                  <a:pt x="356" y="395"/>
                  <a:pt x="355" y="395"/>
                </a:cubicBezTo>
                <a:cubicBezTo>
                  <a:pt x="354" y="396"/>
                  <a:pt x="352" y="396"/>
                  <a:pt x="350" y="396"/>
                </a:cubicBezTo>
                <a:cubicBezTo>
                  <a:pt x="351" y="397"/>
                  <a:pt x="351" y="397"/>
                  <a:pt x="351" y="397"/>
                </a:cubicBezTo>
                <a:cubicBezTo>
                  <a:pt x="343" y="406"/>
                  <a:pt x="343" y="406"/>
                  <a:pt x="343" y="406"/>
                </a:cubicBezTo>
                <a:cubicBezTo>
                  <a:pt x="342" y="405"/>
                  <a:pt x="342" y="405"/>
                  <a:pt x="342" y="405"/>
                </a:cubicBezTo>
                <a:cubicBezTo>
                  <a:pt x="345" y="399"/>
                  <a:pt x="345" y="399"/>
                  <a:pt x="345" y="399"/>
                </a:cubicBezTo>
                <a:cubicBezTo>
                  <a:pt x="332" y="406"/>
                  <a:pt x="332" y="406"/>
                  <a:pt x="332" y="406"/>
                </a:cubicBezTo>
                <a:cubicBezTo>
                  <a:pt x="330" y="404"/>
                  <a:pt x="330" y="404"/>
                  <a:pt x="330" y="404"/>
                </a:cubicBezTo>
                <a:cubicBezTo>
                  <a:pt x="340" y="393"/>
                  <a:pt x="340" y="393"/>
                  <a:pt x="340" y="393"/>
                </a:cubicBezTo>
                <a:cubicBezTo>
                  <a:pt x="338" y="390"/>
                  <a:pt x="338" y="390"/>
                  <a:pt x="338" y="390"/>
                </a:cubicBezTo>
                <a:cubicBezTo>
                  <a:pt x="332" y="390"/>
                  <a:pt x="332" y="390"/>
                  <a:pt x="332" y="390"/>
                </a:cubicBezTo>
                <a:cubicBezTo>
                  <a:pt x="331" y="390"/>
                  <a:pt x="329" y="391"/>
                  <a:pt x="329" y="391"/>
                </a:cubicBezTo>
                <a:cubicBezTo>
                  <a:pt x="329" y="390"/>
                  <a:pt x="329" y="392"/>
                  <a:pt x="328" y="391"/>
                </a:cubicBezTo>
                <a:cubicBezTo>
                  <a:pt x="327" y="390"/>
                  <a:pt x="327" y="390"/>
                  <a:pt x="327" y="390"/>
                </a:cubicBezTo>
                <a:cubicBezTo>
                  <a:pt x="332" y="388"/>
                  <a:pt x="336" y="388"/>
                  <a:pt x="340" y="386"/>
                </a:cubicBezTo>
                <a:cubicBezTo>
                  <a:pt x="348" y="384"/>
                  <a:pt x="345" y="378"/>
                  <a:pt x="350" y="384"/>
                </a:cubicBezTo>
                <a:cubicBezTo>
                  <a:pt x="344" y="388"/>
                  <a:pt x="344" y="388"/>
                  <a:pt x="344" y="388"/>
                </a:cubicBezTo>
                <a:cubicBezTo>
                  <a:pt x="353" y="390"/>
                  <a:pt x="353" y="390"/>
                  <a:pt x="353" y="390"/>
                </a:cubicBezTo>
                <a:cubicBezTo>
                  <a:pt x="355" y="388"/>
                  <a:pt x="355" y="388"/>
                  <a:pt x="355" y="388"/>
                </a:cubicBezTo>
                <a:cubicBezTo>
                  <a:pt x="356" y="388"/>
                  <a:pt x="356" y="388"/>
                  <a:pt x="356" y="388"/>
                </a:cubicBezTo>
                <a:cubicBezTo>
                  <a:pt x="359" y="385"/>
                  <a:pt x="359" y="385"/>
                  <a:pt x="359" y="385"/>
                </a:cubicBezTo>
                <a:cubicBezTo>
                  <a:pt x="360" y="385"/>
                  <a:pt x="360" y="386"/>
                  <a:pt x="360" y="386"/>
                </a:cubicBezTo>
                <a:cubicBezTo>
                  <a:pt x="360" y="387"/>
                  <a:pt x="360" y="389"/>
                  <a:pt x="360" y="391"/>
                </a:cubicBezTo>
                <a:close/>
                <a:moveTo>
                  <a:pt x="399" y="438"/>
                </a:moveTo>
                <a:cubicBezTo>
                  <a:pt x="394" y="441"/>
                  <a:pt x="394" y="441"/>
                  <a:pt x="394" y="441"/>
                </a:cubicBezTo>
                <a:cubicBezTo>
                  <a:pt x="385" y="448"/>
                  <a:pt x="385" y="448"/>
                  <a:pt x="385" y="448"/>
                </a:cubicBezTo>
                <a:cubicBezTo>
                  <a:pt x="381" y="451"/>
                  <a:pt x="381" y="451"/>
                  <a:pt x="381" y="451"/>
                </a:cubicBezTo>
                <a:cubicBezTo>
                  <a:pt x="379" y="452"/>
                  <a:pt x="379" y="452"/>
                  <a:pt x="379" y="452"/>
                </a:cubicBezTo>
                <a:cubicBezTo>
                  <a:pt x="379" y="452"/>
                  <a:pt x="378" y="452"/>
                  <a:pt x="378" y="452"/>
                </a:cubicBezTo>
                <a:cubicBezTo>
                  <a:pt x="376" y="451"/>
                  <a:pt x="380" y="451"/>
                  <a:pt x="374" y="451"/>
                </a:cubicBezTo>
                <a:cubicBezTo>
                  <a:pt x="373" y="452"/>
                  <a:pt x="373" y="452"/>
                  <a:pt x="373" y="452"/>
                </a:cubicBezTo>
                <a:cubicBezTo>
                  <a:pt x="372" y="452"/>
                  <a:pt x="372" y="452"/>
                  <a:pt x="372" y="452"/>
                </a:cubicBezTo>
                <a:cubicBezTo>
                  <a:pt x="370" y="452"/>
                  <a:pt x="370" y="452"/>
                  <a:pt x="370" y="452"/>
                </a:cubicBezTo>
                <a:cubicBezTo>
                  <a:pt x="370" y="452"/>
                  <a:pt x="370" y="452"/>
                  <a:pt x="370" y="452"/>
                </a:cubicBezTo>
                <a:cubicBezTo>
                  <a:pt x="370" y="452"/>
                  <a:pt x="370" y="452"/>
                  <a:pt x="370" y="452"/>
                </a:cubicBezTo>
                <a:cubicBezTo>
                  <a:pt x="372" y="449"/>
                  <a:pt x="372" y="449"/>
                  <a:pt x="372" y="449"/>
                </a:cubicBezTo>
                <a:cubicBezTo>
                  <a:pt x="373" y="449"/>
                  <a:pt x="373" y="449"/>
                  <a:pt x="373" y="449"/>
                </a:cubicBezTo>
                <a:cubicBezTo>
                  <a:pt x="374" y="447"/>
                  <a:pt x="374" y="447"/>
                  <a:pt x="374" y="447"/>
                </a:cubicBezTo>
                <a:cubicBezTo>
                  <a:pt x="378" y="443"/>
                  <a:pt x="378" y="443"/>
                  <a:pt x="378" y="443"/>
                </a:cubicBezTo>
                <a:cubicBezTo>
                  <a:pt x="381" y="441"/>
                  <a:pt x="381" y="441"/>
                  <a:pt x="381" y="441"/>
                </a:cubicBezTo>
                <a:cubicBezTo>
                  <a:pt x="378" y="437"/>
                  <a:pt x="378" y="437"/>
                  <a:pt x="378" y="437"/>
                </a:cubicBezTo>
                <a:cubicBezTo>
                  <a:pt x="378" y="437"/>
                  <a:pt x="378" y="437"/>
                  <a:pt x="378" y="437"/>
                </a:cubicBezTo>
                <a:cubicBezTo>
                  <a:pt x="378" y="437"/>
                  <a:pt x="378" y="437"/>
                  <a:pt x="378" y="437"/>
                </a:cubicBezTo>
                <a:cubicBezTo>
                  <a:pt x="381" y="436"/>
                  <a:pt x="381" y="436"/>
                  <a:pt x="381" y="436"/>
                </a:cubicBezTo>
                <a:cubicBezTo>
                  <a:pt x="383" y="436"/>
                  <a:pt x="383" y="436"/>
                  <a:pt x="383" y="436"/>
                </a:cubicBezTo>
                <a:cubicBezTo>
                  <a:pt x="383" y="441"/>
                  <a:pt x="383" y="441"/>
                  <a:pt x="383" y="441"/>
                </a:cubicBezTo>
                <a:cubicBezTo>
                  <a:pt x="385" y="441"/>
                  <a:pt x="385" y="441"/>
                  <a:pt x="385" y="441"/>
                </a:cubicBezTo>
                <a:cubicBezTo>
                  <a:pt x="384" y="441"/>
                  <a:pt x="384" y="441"/>
                  <a:pt x="384" y="441"/>
                </a:cubicBezTo>
                <a:cubicBezTo>
                  <a:pt x="384" y="441"/>
                  <a:pt x="385" y="441"/>
                  <a:pt x="385" y="441"/>
                </a:cubicBezTo>
                <a:cubicBezTo>
                  <a:pt x="385" y="441"/>
                  <a:pt x="385" y="441"/>
                  <a:pt x="385" y="441"/>
                </a:cubicBezTo>
                <a:cubicBezTo>
                  <a:pt x="389" y="442"/>
                  <a:pt x="389" y="442"/>
                  <a:pt x="389" y="442"/>
                </a:cubicBezTo>
                <a:cubicBezTo>
                  <a:pt x="394" y="437"/>
                  <a:pt x="394" y="437"/>
                  <a:pt x="394" y="437"/>
                </a:cubicBezTo>
                <a:cubicBezTo>
                  <a:pt x="397" y="433"/>
                  <a:pt x="397" y="433"/>
                  <a:pt x="397" y="433"/>
                </a:cubicBezTo>
                <a:cubicBezTo>
                  <a:pt x="398" y="434"/>
                  <a:pt x="399" y="434"/>
                  <a:pt x="399" y="434"/>
                </a:cubicBezTo>
                <a:cubicBezTo>
                  <a:pt x="400" y="434"/>
                  <a:pt x="401" y="434"/>
                  <a:pt x="401" y="434"/>
                </a:cubicBezTo>
                <a:cubicBezTo>
                  <a:pt x="404" y="434"/>
                  <a:pt x="405" y="432"/>
                  <a:pt x="406" y="433"/>
                </a:cubicBezTo>
                <a:cubicBezTo>
                  <a:pt x="407" y="433"/>
                  <a:pt x="408" y="433"/>
                  <a:pt x="409" y="435"/>
                </a:cubicBezTo>
                <a:cubicBezTo>
                  <a:pt x="406" y="436"/>
                  <a:pt x="406" y="436"/>
                  <a:pt x="406" y="436"/>
                </a:cubicBezTo>
                <a:cubicBezTo>
                  <a:pt x="401" y="437"/>
                  <a:pt x="401" y="437"/>
                  <a:pt x="401" y="437"/>
                </a:cubicBezTo>
                <a:cubicBezTo>
                  <a:pt x="399" y="437"/>
                  <a:pt x="399" y="437"/>
                  <a:pt x="399" y="437"/>
                </a:cubicBezTo>
                <a:lnTo>
                  <a:pt x="399" y="438"/>
                </a:lnTo>
                <a:close/>
                <a:moveTo>
                  <a:pt x="406" y="471"/>
                </a:moveTo>
                <a:cubicBezTo>
                  <a:pt x="404" y="472"/>
                  <a:pt x="404" y="472"/>
                  <a:pt x="404" y="472"/>
                </a:cubicBezTo>
                <a:cubicBezTo>
                  <a:pt x="404" y="474"/>
                  <a:pt x="404" y="474"/>
                  <a:pt x="404" y="474"/>
                </a:cubicBezTo>
                <a:cubicBezTo>
                  <a:pt x="401" y="474"/>
                  <a:pt x="401" y="474"/>
                  <a:pt x="401" y="474"/>
                </a:cubicBezTo>
                <a:cubicBezTo>
                  <a:pt x="400" y="474"/>
                  <a:pt x="400" y="474"/>
                  <a:pt x="400" y="474"/>
                </a:cubicBezTo>
                <a:cubicBezTo>
                  <a:pt x="401" y="473"/>
                  <a:pt x="401" y="473"/>
                  <a:pt x="401" y="473"/>
                </a:cubicBezTo>
                <a:cubicBezTo>
                  <a:pt x="406" y="468"/>
                  <a:pt x="406" y="468"/>
                  <a:pt x="406" y="468"/>
                </a:cubicBezTo>
                <a:cubicBezTo>
                  <a:pt x="410" y="465"/>
                  <a:pt x="410" y="465"/>
                  <a:pt x="410" y="465"/>
                </a:cubicBezTo>
                <a:cubicBezTo>
                  <a:pt x="412" y="471"/>
                  <a:pt x="412" y="471"/>
                  <a:pt x="412" y="471"/>
                </a:cubicBezTo>
                <a:lnTo>
                  <a:pt x="406" y="471"/>
                </a:lnTo>
                <a:close/>
                <a:moveTo>
                  <a:pt x="465" y="521"/>
                </a:moveTo>
                <a:cubicBezTo>
                  <a:pt x="473" y="521"/>
                  <a:pt x="473" y="521"/>
                  <a:pt x="473" y="521"/>
                </a:cubicBezTo>
                <a:cubicBezTo>
                  <a:pt x="475" y="522"/>
                  <a:pt x="475" y="522"/>
                  <a:pt x="475" y="522"/>
                </a:cubicBezTo>
                <a:cubicBezTo>
                  <a:pt x="473" y="523"/>
                  <a:pt x="473" y="523"/>
                  <a:pt x="473" y="523"/>
                </a:cubicBezTo>
                <a:cubicBezTo>
                  <a:pt x="477" y="526"/>
                  <a:pt x="477" y="526"/>
                  <a:pt x="477" y="526"/>
                </a:cubicBezTo>
                <a:cubicBezTo>
                  <a:pt x="475" y="531"/>
                  <a:pt x="475" y="531"/>
                  <a:pt x="475" y="531"/>
                </a:cubicBezTo>
                <a:cubicBezTo>
                  <a:pt x="477" y="532"/>
                  <a:pt x="477" y="532"/>
                  <a:pt x="477" y="532"/>
                </a:cubicBezTo>
                <a:cubicBezTo>
                  <a:pt x="478" y="532"/>
                  <a:pt x="478" y="532"/>
                  <a:pt x="478" y="532"/>
                </a:cubicBezTo>
                <a:cubicBezTo>
                  <a:pt x="478" y="533"/>
                  <a:pt x="477" y="534"/>
                  <a:pt x="477" y="534"/>
                </a:cubicBezTo>
                <a:cubicBezTo>
                  <a:pt x="477" y="535"/>
                  <a:pt x="477" y="536"/>
                  <a:pt x="477" y="536"/>
                </a:cubicBezTo>
                <a:cubicBezTo>
                  <a:pt x="477" y="536"/>
                  <a:pt x="477" y="536"/>
                  <a:pt x="477" y="536"/>
                </a:cubicBezTo>
                <a:cubicBezTo>
                  <a:pt x="479" y="536"/>
                  <a:pt x="478" y="537"/>
                  <a:pt x="477" y="536"/>
                </a:cubicBezTo>
                <a:cubicBezTo>
                  <a:pt x="477" y="536"/>
                  <a:pt x="477" y="536"/>
                  <a:pt x="477" y="536"/>
                </a:cubicBezTo>
                <a:cubicBezTo>
                  <a:pt x="477" y="536"/>
                  <a:pt x="476" y="536"/>
                  <a:pt x="475" y="537"/>
                </a:cubicBezTo>
                <a:cubicBezTo>
                  <a:pt x="475" y="534"/>
                  <a:pt x="475" y="534"/>
                  <a:pt x="475" y="534"/>
                </a:cubicBezTo>
                <a:cubicBezTo>
                  <a:pt x="470" y="534"/>
                  <a:pt x="470" y="534"/>
                  <a:pt x="470" y="534"/>
                </a:cubicBezTo>
                <a:cubicBezTo>
                  <a:pt x="472" y="529"/>
                  <a:pt x="468" y="526"/>
                  <a:pt x="465" y="521"/>
                </a:cubicBezTo>
                <a:close/>
                <a:moveTo>
                  <a:pt x="623" y="798"/>
                </a:moveTo>
                <a:cubicBezTo>
                  <a:pt x="620" y="798"/>
                  <a:pt x="620" y="798"/>
                  <a:pt x="620" y="798"/>
                </a:cubicBezTo>
                <a:cubicBezTo>
                  <a:pt x="618" y="798"/>
                  <a:pt x="618" y="798"/>
                  <a:pt x="618" y="798"/>
                </a:cubicBezTo>
                <a:cubicBezTo>
                  <a:pt x="620" y="793"/>
                  <a:pt x="620" y="793"/>
                  <a:pt x="620" y="793"/>
                </a:cubicBezTo>
                <a:cubicBezTo>
                  <a:pt x="620" y="793"/>
                  <a:pt x="620" y="793"/>
                  <a:pt x="620" y="793"/>
                </a:cubicBezTo>
                <a:cubicBezTo>
                  <a:pt x="623" y="793"/>
                  <a:pt x="623" y="793"/>
                  <a:pt x="623" y="793"/>
                </a:cubicBezTo>
                <a:lnTo>
                  <a:pt x="623" y="798"/>
                </a:lnTo>
                <a:close/>
                <a:moveTo>
                  <a:pt x="878" y="350"/>
                </a:moveTo>
                <a:cubicBezTo>
                  <a:pt x="879" y="349"/>
                  <a:pt x="880" y="349"/>
                  <a:pt x="881" y="349"/>
                </a:cubicBezTo>
                <a:cubicBezTo>
                  <a:pt x="882" y="349"/>
                  <a:pt x="883" y="349"/>
                  <a:pt x="884" y="350"/>
                </a:cubicBezTo>
                <a:cubicBezTo>
                  <a:pt x="886" y="348"/>
                  <a:pt x="886" y="348"/>
                  <a:pt x="886" y="348"/>
                </a:cubicBezTo>
                <a:cubicBezTo>
                  <a:pt x="885" y="347"/>
                  <a:pt x="885" y="347"/>
                  <a:pt x="885" y="347"/>
                </a:cubicBezTo>
                <a:cubicBezTo>
                  <a:pt x="895" y="337"/>
                  <a:pt x="895" y="337"/>
                  <a:pt x="895" y="337"/>
                </a:cubicBezTo>
                <a:cubicBezTo>
                  <a:pt x="887" y="333"/>
                  <a:pt x="887" y="333"/>
                  <a:pt x="887" y="333"/>
                </a:cubicBezTo>
                <a:cubicBezTo>
                  <a:pt x="894" y="330"/>
                  <a:pt x="894" y="330"/>
                  <a:pt x="894" y="330"/>
                </a:cubicBezTo>
                <a:cubicBezTo>
                  <a:pt x="899" y="335"/>
                  <a:pt x="899" y="335"/>
                  <a:pt x="899" y="335"/>
                </a:cubicBezTo>
                <a:cubicBezTo>
                  <a:pt x="899" y="323"/>
                  <a:pt x="899" y="323"/>
                  <a:pt x="899" y="323"/>
                </a:cubicBezTo>
                <a:cubicBezTo>
                  <a:pt x="899" y="321"/>
                  <a:pt x="899" y="321"/>
                  <a:pt x="899" y="321"/>
                </a:cubicBezTo>
                <a:cubicBezTo>
                  <a:pt x="899" y="315"/>
                  <a:pt x="898" y="307"/>
                  <a:pt x="887" y="306"/>
                </a:cubicBezTo>
                <a:cubicBezTo>
                  <a:pt x="887" y="303"/>
                  <a:pt x="887" y="303"/>
                  <a:pt x="887" y="303"/>
                </a:cubicBezTo>
                <a:cubicBezTo>
                  <a:pt x="891" y="302"/>
                  <a:pt x="891" y="302"/>
                  <a:pt x="891" y="302"/>
                </a:cubicBezTo>
                <a:cubicBezTo>
                  <a:pt x="892" y="305"/>
                  <a:pt x="892" y="305"/>
                  <a:pt x="892" y="305"/>
                </a:cubicBezTo>
                <a:cubicBezTo>
                  <a:pt x="898" y="301"/>
                  <a:pt x="900" y="296"/>
                  <a:pt x="897" y="290"/>
                </a:cubicBezTo>
                <a:cubicBezTo>
                  <a:pt x="881" y="287"/>
                  <a:pt x="881" y="287"/>
                  <a:pt x="881" y="287"/>
                </a:cubicBezTo>
                <a:cubicBezTo>
                  <a:pt x="878" y="287"/>
                  <a:pt x="878" y="287"/>
                  <a:pt x="878" y="287"/>
                </a:cubicBezTo>
                <a:cubicBezTo>
                  <a:pt x="875" y="286"/>
                  <a:pt x="875" y="286"/>
                  <a:pt x="875" y="286"/>
                </a:cubicBezTo>
                <a:cubicBezTo>
                  <a:pt x="878" y="284"/>
                  <a:pt x="878" y="284"/>
                  <a:pt x="878" y="284"/>
                </a:cubicBezTo>
                <a:cubicBezTo>
                  <a:pt x="880" y="283"/>
                  <a:pt x="880" y="283"/>
                  <a:pt x="880" y="283"/>
                </a:cubicBezTo>
                <a:cubicBezTo>
                  <a:pt x="881" y="284"/>
                  <a:pt x="881" y="284"/>
                  <a:pt x="881" y="284"/>
                </a:cubicBezTo>
                <a:cubicBezTo>
                  <a:pt x="881" y="284"/>
                  <a:pt x="881" y="284"/>
                  <a:pt x="881" y="284"/>
                </a:cubicBezTo>
                <a:cubicBezTo>
                  <a:pt x="882" y="282"/>
                  <a:pt x="882" y="282"/>
                  <a:pt x="882" y="282"/>
                </a:cubicBezTo>
                <a:cubicBezTo>
                  <a:pt x="882" y="281"/>
                  <a:pt x="882" y="281"/>
                  <a:pt x="882" y="281"/>
                </a:cubicBezTo>
                <a:cubicBezTo>
                  <a:pt x="891" y="283"/>
                  <a:pt x="888" y="287"/>
                  <a:pt x="897" y="286"/>
                </a:cubicBezTo>
                <a:cubicBezTo>
                  <a:pt x="903" y="285"/>
                  <a:pt x="906" y="280"/>
                  <a:pt x="904" y="276"/>
                </a:cubicBezTo>
                <a:cubicBezTo>
                  <a:pt x="899" y="269"/>
                  <a:pt x="892" y="276"/>
                  <a:pt x="899" y="264"/>
                </a:cubicBezTo>
                <a:cubicBezTo>
                  <a:pt x="905" y="267"/>
                  <a:pt x="915" y="268"/>
                  <a:pt x="911" y="261"/>
                </a:cubicBezTo>
                <a:cubicBezTo>
                  <a:pt x="908" y="255"/>
                  <a:pt x="908" y="265"/>
                  <a:pt x="903" y="253"/>
                </a:cubicBezTo>
                <a:cubicBezTo>
                  <a:pt x="910" y="248"/>
                  <a:pt x="910" y="248"/>
                  <a:pt x="910" y="248"/>
                </a:cubicBezTo>
                <a:cubicBezTo>
                  <a:pt x="916" y="257"/>
                  <a:pt x="914" y="252"/>
                  <a:pt x="920" y="255"/>
                </a:cubicBezTo>
                <a:cubicBezTo>
                  <a:pt x="921" y="255"/>
                  <a:pt x="921" y="255"/>
                  <a:pt x="922" y="255"/>
                </a:cubicBezTo>
                <a:cubicBezTo>
                  <a:pt x="923" y="254"/>
                  <a:pt x="923" y="254"/>
                  <a:pt x="923" y="254"/>
                </a:cubicBezTo>
                <a:cubicBezTo>
                  <a:pt x="921" y="247"/>
                  <a:pt x="921" y="247"/>
                  <a:pt x="921" y="247"/>
                </a:cubicBezTo>
                <a:cubicBezTo>
                  <a:pt x="920" y="246"/>
                  <a:pt x="920" y="246"/>
                  <a:pt x="920" y="246"/>
                </a:cubicBezTo>
                <a:cubicBezTo>
                  <a:pt x="917" y="243"/>
                  <a:pt x="917" y="243"/>
                  <a:pt x="917" y="243"/>
                </a:cubicBezTo>
                <a:cubicBezTo>
                  <a:pt x="910" y="246"/>
                  <a:pt x="910" y="246"/>
                  <a:pt x="910" y="246"/>
                </a:cubicBezTo>
                <a:cubicBezTo>
                  <a:pt x="910" y="236"/>
                  <a:pt x="910" y="236"/>
                  <a:pt x="910" y="236"/>
                </a:cubicBezTo>
                <a:cubicBezTo>
                  <a:pt x="905" y="234"/>
                  <a:pt x="905" y="234"/>
                  <a:pt x="905" y="234"/>
                </a:cubicBezTo>
                <a:cubicBezTo>
                  <a:pt x="909" y="228"/>
                  <a:pt x="909" y="228"/>
                  <a:pt x="909" y="228"/>
                </a:cubicBezTo>
                <a:cubicBezTo>
                  <a:pt x="899" y="224"/>
                  <a:pt x="899" y="224"/>
                  <a:pt x="899" y="224"/>
                </a:cubicBezTo>
                <a:cubicBezTo>
                  <a:pt x="898" y="220"/>
                  <a:pt x="898" y="220"/>
                  <a:pt x="898" y="220"/>
                </a:cubicBezTo>
                <a:cubicBezTo>
                  <a:pt x="895" y="219"/>
                  <a:pt x="895" y="219"/>
                  <a:pt x="895" y="219"/>
                </a:cubicBezTo>
                <a:cubicBezTo>
                  <a:pt x="896" y="217"/>
                  <a:pt x="896" y="217"/>
                  <a:pt x="896" y="217"/>
                </a:cubicBezTo>
                <a:cubicBezTo>
                  <a:pt x="902" y="218"/>
                  <a:pt x="902" y="218"/>
                  <a:pt x="902" y="218"/>
                </a:cubicBezTo>
                <a:cubicBezTo>
                  <a:pt x="904" y="211"/>
                  <a:pt x="904" y="211"/>
                  <a:pt x="904" y="211"/>
                </a:cubicBezTo>
                <a:cubicBezTo>
                  <a:pt x="912" y="215"/>
                  <a:pt x="912" y="215"/>
                  <a:pt x="912" y="215"/>
                </a:cubicBezTo>
                <a:cubicBezTo>
                  <a:pt x="911" y="216"/>
                  <a:pt x="910" y="216"/>
                  <a:pt x="910" y="219"/>
                </a:cubicBezTo>
                <a:cubicBezTo>
                  <a:pt x="910" y="221"/>
                  <a:pt x="910" y="221"/>
                  <a:pt x="910" y="221"/>
                </a:cubicBezTo>
                <a:cubicBezTo>
                  <a:pt x="910" y="225"/>
                  <a:pt x="913" y="231"/>
                  <a:pt x="917" y="233"/>
                </a:cubicBezTo>
                <a:cubicBezTo>
                  <a:pt x="915" y="216"/>
                  <a:pt x="915" y="216"/>
                  <a:pt x="915" y="216"/>
                </a:cubicBezTo>
                <a:cubicBezTo>
                  <a:pt x="914" y="215"/>
                  <a:pt x="914" y="215"/>
                  <a:pt x="914" y="215"/>
                </a:cubicBezTo>
                <a:cubicBezTo>
                  <a:pt x="918" y="215"/>
                  <a:pt x="918" y="215"/>
                  <a:pt x="918" y="215"/>
                </a:cubicBezTo>
                <a:cubicBezTo>
                  <a:pt x="917" y="204"/>
                  <a:pt x="917" y="204"/>
                  <a:pt x="917" y="204"/>
                </a:cubicBezTo>
                <a:cubicBezTo>
                  <a:pt x="903" y="200"/>
                  <a:pt x="903" y="200"/>
                  <a:pt x="903" y="200"/>
                </a:cubicBezTo>
                <a:cubicBezTo>
                  <a:pt x="913" y="196"/>
                  <a:pt x="913" y="196"/>
                  <a:pt x="913" y="196"/>
                </a:cubicBezTo>
                <a:cubicBezTo>
                  <a:pt x="901" y="186"/>
                  <a:pt x="901" y="186"/>
                  <a:pt x="901" y="186"/>
                </a:cubicBezTo>
                <a:cubicBezTo>
                  <a:pt x="899" y="192"/>
                  <a:pt x="899" y="192"/>
                  <a:pt x="899" y="192"/>
                </a:cubicBezTo>
                <a:cubicBezTo>
                  <a:pt x="898" y="192"/>
                  <a:pt x="898" y="192"/>
                  <a:pt x="898" y="192"/>
                </a:cubicBezTo>
                <a:cubicBezTo>
                  <a:pt x="901" y="185"/>
                  <a:pt x="901" y="185"/>
                  <a:pt x="901" y="185"/>
                </a:cubicBezTo>
                <a:cubicBezTo>
                  <a:pt x="901" y="171"/>
                  <a:pt x="901" y="171"/>
                  <a:pt x="901" y="171"/>
                </a:cubicBezTo>
                <a:cubicBezTo>
                  <a:pt x="913" y="156"/>
                  <a:pt x="913" y="156"/>
                  <a:pt x="913" y="156"/>
                </a:cubicBezTo>
                <a:cubicBezTo>
                  <a:pt x="909" y="146"/>
                  <a:pt x="909" y="146"/>
                  <a:pt x="909" y="146"/>
                </a:cubicBezTo>
                <a:cubicBezTo>
                  <a:pt x="920" y="136"/>
                  <a:pt x="920" y="136"/>
                  <a:pt x="920" y="136"/>
                </a:cubicBezTo>
                <a:cubicBezTo>
                  <a:pt x="923" y="133"/>
                  <a:pt x="923" y="133"/>
                  <a:pt x="923" y="133"/>
                </a:cubicBezTo>
                <a:cubicBezTo>
                  <a:pt x="921" y="132"/>
                  <a:pt x="921" y="132"/>
                  <a:pt x="921" y="132"/>
                </a:cubicBezTo>
                <a:cubicBezTo>
                  <a:pt x="920" y="130"/>
                  <a:pt x="920" y="130"/>
                  <a:pt x="920" y="130"/>
                </a:cubicBezTo>
                <a:cubicBezTo>
                  <a:pt x="920" y="130"/>
                  <a:pt x="920" y="130"/>
                  <a:pt x="920" y="130"/>
                </a:cubicBezTo>
                <a:cubicBezTo>
                  <a:pt x="910" y="129"/>
                  <a:pt x="910" y="129"/>
                  <a:pt x="910" y="129"/>
                </a:cubicBezTo>
                <a:cubicBezTo>
                  <a:pt x="905" y="138"/>
                  <a:pt x="905" y="138"/>
                  <a:pt x="905" y="138"/>
                </a:cubicBezTo>
                <a:cubicBezTo>
                  <a:pt x="905" y="135"/>
                  <a:pt x="903" y="125"/>
                  <a:pt x="909" y="125"/>
                </a:cubicBezTo>
                <a:cubicBezTo>
                  <a:pt x="912" y="125"/>
                  <a:pt x="913" y="127"/>
                  <a:pt x="920" y="128"/>
                </a:cubicBezTo>
                <a:cubicBezTo>
                  <a:pt x="922" y="128"/>
                  <a:pt x="923" y="128"/>
                  <a:pt x="925" y="128"/>
                </a:cubicBezTo>
                <a:cubicBezTo>
                  <a:pt x="923" y="124"/>
                  <a:pt x="934" y="114"/>
                  <a:pt x="922" y="114"/>
                </a:cubicBezTo>
                <a:cubicBezTo>
                  <a:pt x="920" y="114"/>
                  <a:pt x="920" y="114"/>
                  <a:pt x="920" y="114"/>
                </a:cubicBezTo>
                <a:cubicBezTo>
                  <a:pt x="917" y="114"/>
                  <a:pt x="917" y="114"/>
                  <a:pt x="917" y="114"/>
                </a:cubicBezTo>
                <a:cubicBezTo>
                  <a:pt x="913" y="114"/>
                  <a:pt x="913" y="115"/>
                  <a:pt x="910" y="117"/>
                </a:cubicBezTo>
                <a:cubicBezTo>
                  <a:pt x="909" y="116"/>
                  <a:pt x="909" y="116"/>
                  <a:pt x="909" y="116"/>
                </a:cubicBezTo>
                <a:cubicBezTo>
                  <a:pt x="919" y="110"/>
                  <a:pt x="919" y="110"/>
                  <a:pt x="919" y="110"/>
                </a:cubicBezTo>
                <a:cubicBezTo>
                  <a:pt x="919" y="110"/>
                  <a:pt x="920" y="110"/>
                  <a:pt x="920" y="111"/>
                </a:cubicBezTo>
                <a:cubicBezTo>
                  <a:pt x="927" y="113"/>
                  <a:pt x="928" y="111"/>
                  <a:pt x="932" y="108"/>
                </a:cubicBezTo>
                <a:cubicBezTo>
                  <a:pt x="933" y="108"/>
                  <a:pt x="933" y="107"/>
                  <a:pt x="933" y="107"/>
                </a:cubicBezTo>
                <a:cubicBezTo>
                  <a:pt x="934" y="106"/>
                  <a:pt x="936" y="106"/>
                  <a:pt x="937" y="105"/>
                </a:cubicBezTo>
                <a:cubicBezTo>
                  <a:pt x="933" y="101"/>
                  <a:pt x="933" y="101"/>
                  <a:pt x="933" y="101"/>
                </a:cubicBezTo>
                <a:cubicBezTo>
                  <a:pt x="933" y="101"/>
                  <a:pt x="933" y="101"/>
                  <a:pt x="933" y="101"/>
                </a:cubicBezTo>
                <a:cubicBezTo>
                  <a:pt x="933" y="100"/>
                  <a:pt x="933" y="100"/>
                  <a:pt x="933" y="100"/>
                </a:cubicBezTo>
                <a:cubicBezTo>
                  <a:pt x="940" y="97"/>
                  <a:pt x="940" y="97"/>
                  <a:pt x="940" y="97"/>
                </a:cubicBezTo>
                <a:cubicBezTo>
                  <a:pt x="944" y="93"/>
                  <a:pt x="944" y="93"/>
                  <a:pt x="944" y="93"/>
                </a:cubicBezTo>
                <a:cubicBezTo>
                  <a:pt x="952" y="86"/>
                  <a:pt x="952" y="86"/>
                  <a:pt x="952" y="86"/>
                </a:cubicBezTo>
                <a:cubicBezTo>
                  <a:pt x="948" y="80"/>
                  <a:pt x="948" y="80"/>
                  <a:pt x="948" y="80"/>
                </a:cubicBezTo>
                <a:cubicBezTo>
                  <a:pt x="947" y="78"/>
                  <a:pt x="947" y="78"/>
                  <a:pt x="947" y="78"/>
                </a:cubicBezTo>
                <a:cubicBezTo>
                  <a:pt x="946" y="78"/>
                  <a:pt x="945" y="79"/>
                  <a:pt x="945" y="79"/>
                </a:cubicBezTo>
                <a:cubicBezTo>
                  <a:pt x="945" y="79"/>
                  <a:pt x="944" y="78"/>
                  <a:pt x="944" y="78"/>
                </a:cubicBezTo>
                <a:cubicBezTo>
                  <a:pt x="944" y="78"/>
                  <a:pt x="944" y="78"/>
                  <a:pt x="944" y="78"/>
                </a:cubicBezTo>
                <a:cubicBezTo>
                  <a:pt x="944" y="78"/>
                  <a:pt x="941" y="75"/>
                  <a:pt x="940" y="75"/>
                </a:cubicBezTo>
                <a:cubicBezTo>
                  <a:pt x="938" y="73"/>
                  <a:pt x="936" y="70"/>
                  <a:pt x="933" y="69"/>
                </a:cubicBezTo>
                <a:cubicBezTo>
                  <a:pt x="933" y="69"/>
                  <a:pt x="933" y="69"/>
                  <a:pt x="932" y="69"/>
                </a:cubicBezTo>
                <a:cubicBezTo>
                  <a:pt x="932" y="69"/>
                  <a:pt x="932" y="69"/>
                  <a:pt x="932" y="69"/>
                </a:cubicBezTo>
                <a:cubicBezTo>
                  <a:pt x="930" y="69"/>
                  <a:pt x="930" y="69"/>
                  <a:pt x="930" y="69"/>
                </a:cubicBezTo>
                <a:cubicBezTo>
                  <a:pt x="925" y="69"/>
                  <a:pt x="922" y="72"/>
                  <a:pt x="920" y="74"/>
                </a:cubicBezTo>
                <a:cubicBezTo>
                  <a:pt x="918" y="76"/>
                  <a:pt x="917" y="78"/>
                  <a:pt x="915" y="78"/>
                </a:cubicBezTo>
                <a:cubicBezTo>
                  <a:pt x="910" y="71"/>
                  <a:pt x="910" y="71"/>
                  <a:pt x="910" y="71"/>
                </a:cubicBezTo>
                <a:cubicBezTo>
                  <a:pt x="908" y="72"/>
                  <a:pt x="908" y="72"/>
                  <a:pt x="908" y="72"/>
                </a:cubicBezTo>
                <a:cubicBezTo>
                  <a:pt x="907" y="76"/>
                  <a:pt x="907" y="76"/>
                  <a:pt x="907" y="76"/>
                </a:cubicBezTo>
                <a:cubicBezTo>
                  <a:pt x="910" y="77"/>
                  <a:pt x="910" y="77"/>
                  <a:pt x="910" y="77"/>
                </a:cubicBezTo>
                <a:cubicBezTo>
                  <a:pt x="910" y="80"/>
                  <a:pt x="910" y="80"/>
                  <a:pt x="910" y="80"/>
                </a:cubicBezTo>
                <a:cubicBezTo>
                  <a:pt x="914" y="80"/>
                  <a:pt x="917" y="80"/>
                  <a:pt x="917" y="83"/>
                </a:cubicBezTo>
                <a:cubicBezTo>
                  <a:pt x="917" y="89"/>
                  <a:pt x="917" y="83"/>
                  <a:pt x="915" y="87"/>
                </a:cubicBezTo>
                <a:cubicBezTo>
                  <a:pt x="899" y="78"/>
                  <a:pt x="899" y="78"/>
                  <a:pt x="899" y="78"/>
                </a:cubicBezTo>
                <a:cubicBezTo>
                  <a:pt x="903" y="87"/>
                  <a:pt x="889" y="104"/>
                  <a:pt x="883" y="111"/>
                </a:cubicBezTo>
                <a:cubicBezTo>
                  <a:pt x="887" y="100"/>
                  <a:pt x="887" y="100"/>
                  <a:pt x="887" y="100"/>
                </a:cubicBezTo>
                <a:cubicBezTo>
                  <a:pt x="889" y="101"/>
                  <a:pt x="889" y="101"/>
                  <a:pt x="889" y="101"/>
                </a:cubicBezTo>
                <a:cubicBezTo>
                  <a:pt x="887" y="95"/>
                  <a:pt x="887" y="95"/>
                  <a:pt x="887" y="95"/>
                </a:cubicBezTo>
                <a:cubicBezTo>
                  <a:pt x="890" y="93"/>
                  <a:pt x="892" y="93"/>
                  <a:pt x="892" y="89"/>
                </a:cubicBezTo>
                <a:cubicBezTo>
                  <a:pt x="892" y="66"/>
                  <a:pt x="892" y="66"/>
                  <a:pt x="892" y="66"/>
                </a:cubicBezTo>
                <a:cubicBezTo>
                  <a:pt x="887" y="66"/>
                  <a:pt x="887" y="66"/>
                  <a:pt x="887" y="66"/>
                </a:cubicBezTo>
                <a:cubicBezTo>
                  <a:pt x="885" y="66"/>
                  <a:pt x="883" y="69"/>
                  <a:pt x="881" y="72"/>
                </a:cubicBezTo>
                <a:cubicBezTo>
                  <a:pt x="880" y="73"/>
                  <a:pt x="879" y="75"/>
                  <a:pt x="878" y="76"/>
                </a:cubicBezTo>
                <a:cubicBezTo>
                  <a:pt x="875" y="81"/>
                  <a:pt x="870" y="85"/>
                  <a:pt x="862" y="87"/>
                </a:cubicBezTo>
                <a:cubicBezTo>
                  <a:pt x="861" y="84"/>
                  <a:pt x="861" y="84"/>
                  <a:pt x="861" y="84"/>
                </a:cubicBezTo>
                <a:cubicBezTo>
                  <a:pt x="863" y="84"/>
                  <a:pt x="863" y="84"/>
                  <a:pt x="863" y="84"/>
                </a:cubicBezTo>
                <a:cubicBezTo>
                  <a:pt x="873" y="80"/>
                  <a:pt x="873" y="80"/>
                  <a:pt x="873" y="80"/>
                </a:cubicBezTo>
                <a:cubicBezTo>
                  <a:pt x="872" y="68"/>
                  <a:pt x="872" y="68"/>
                  <a:pt x="872" y="68"/>
                </a:cubicBezTo>
                <a:cubicBezTo>
                  <a:pt x="871" y="69"/>
                  <a:pt x="871" y="69"/>
                  <a:pt x="871" y="69"/>
                </a:cubicBezTo>
                <a:cubicBezTo>
                  <a:pt x="854" y="66"/>
                  <a:pt x="854" y="66"/>
                  <a:pt x="854" y="66"/>
                </a:cubicBezTo>
                <a:cubicBezTo>
                  <a:pt x="850" y="66"/>
                  <a:pt x="848" y="70"/>
                  <a:pt x="846" y="72"/>
                </a:cubicBezTo>
                <a:cubicBezTo>
                  <a:pt x="829" y="72"/>
                  <a:pt x="836" y="76"/>
                  <a:pt x="830" y="80"/>
                </a:cubicBezTo>
                <a:cubicBezTo>
                  <a:pt x="830" y="80"/>
                  <a:pt x="828" y="77"/>
                  <a:pt x="828" y="77"/>
                </a:cubicBezTo>
                <a:cubicBezTo>
                  <a:pt x="828" y="73"/>
                  <a:pt x="829" y="75"/>
                  <a:pt x="830" y="72"/>
                </a:cubicBezTo>
                <a:cubicBezTo>
                  <a:pt x="845" y="66"/>
                  <a:pt x="845" y="66"/>
                  <a:pt x="845" y="66"/>
                </a:cubicBezTo>
                <a:cubicBezTo>
                  <a:pt x="845" y="64"/>
                  <a:pt x="845" y="64"/>
                  <a:pt x="845" y="64"/>
                </a:cubicBezTo>
                <a:cubicBezTo>
                  <a:pt x="871" y="65"/>
                  <a:pt x="871" y="65"/>
                  <a:pt x="871" y="65"/>
                </a:cubicBezTo>
                <a:cubicBezTo>
                  <a:pt x="878" y="61"/>
                  <a:pt x="878" y="61"/>
                  <a:pt x="878" y="61"/>
                </a:cubicBezTo>
                <a:cubicBezTo>
                  <a:pt x="881" y="60"/>
                  <a:pt x="881" y="60"/>
                  <a:pt x="881" y="60"/>
                </a:cubicBezTo>
                <a:cubicBezTo>
                  <a:pt x="886" y="57"/>
                  <a:pt x="886" y="57"/>
                  <a:pt x="886" y="57"/>
                </a:cubicBezTo>
                <a:cubicBezTo>
                  <a:pt x="895" y="46"/>
                  <a:pt x="895" y="46"/>
                  <a:pt x="895" y="46"/>
                </a:cubicBezTo>
                <a:cubicBezTo>
                  <a:pt x="897" y="46"/>
                  <a:pt x="897" y="46"/>
                  <a:pt x="897" y="46"/>
                </a:cubicBezTo>
                <a:cubicBezTo>
                  <a:pt x="881" y="31"/>
                  <a:pt x="881" y="31"/>
                  <a:pt x="881" y="31"/>
                </a:cubicBezTo>
                <a:cubicBezTo>
                  <a:pt x="881" y="31"/>
                  <a:pt x="881" y="31"/>
                  <a:pt x="881" y="31"/>
                </a:cubicBezTo>
                <a:cubicBezTo>
                  <a:pt x="878" y="33"/>
                  <a:pt x="878" y="33"/>
                  <a:pt x="878" y="33"/>
                </a:cubicBezTo>
                <a:cubicBezTo>
                  <a:pt x="873" y="35"/>
                  <a:pt x="873" y="35"/>
                  <a:pt x="873" y="35"/>
                </a:cubicBezTo>
                <a:cubicBezTo>
                  <a:pt x="874" y="24"/>
                  <a:pt x="874" y="24"/>
                  <a:pt x="874" y="24"/>
                </a:cubicBezTo>
                <a:cubicBezTo>
                  <a:pt x="870" y="19"/>
                  <a:pt x="868" y="24"/>
                  <a:pt x="858" y="24"/>
                </a:cubicBezTo>
                <a:cubicBezTo>
                  <a:pt x="845" y="24"/>
                  <a:pt x="840" y="23"/>
                  <a:pt x="828" y="30"/>
                </a:cubicBezTo>
                <a:cubicBezTo>
                  <a:pt x="820" y="30"/>
                  <a:pt x="820" y="30"/>
                  <a:pt x="820" y="30"/>
                </a:cubicBezTo>
                <a:cubicBezTo>
                  <a:pt x="820" y="29"/>
                  <a:pt x="820" y="29"/>
                  <a:pt x="820" y="29"/>
                </a:cubicBezTo>
                <a:cubicBezTo>
                  <a:pt x="834" y="29"/>
                  <a:pt x="832" y="25"/>
                  <a:pt x="841" y="23"/>
                </a:cubicBezTo>
                <a:cubicBezTo>
                  <a:pt x="845" y="21"/>
                  <a:pt x="852" y="22"/>
                  <a:pt x="857" y="22"/>
                </a:cubicBezTo>
                <a:cubicBezTo>
                  <a:pt x="878" y="21"/>
                  <a:pt x="866" y="3"/>
                  <a:pt x="853" y="10"/>
                </a:cubicBezTo>
                <a:cubicBezTo>
                  <a:pt x="851" y="8"/>
                  <a:pt x="851" y="8"/>
                  <a:pt x="851" y="8"/>
                </a:cubicBezTo>
                <a:cubicBezTo>
                  <a:pt x="852" y="7"/>
                  <a:pt x="852" y="7"/>
                  <a:pt x="852" y="7"/>
                </a:cubicBezTo>
                <a:cubicBezTo>
                  <a:pt x="843" y="0"/>
                  <a:pt x="843" y="0"/>
                  <a:pt x="843" y="0"/>
                </a:cubicBezTo>
                <a:cubicBezTo>
                  <a:pt x="815" y="0"/>
                  <a:pt x="815" y="0"/>
                  <a:pt x="815" y="0"/>
                </a:cubicBezTo>
                <a:cubicBezTo>
                  <a:pt x="812" y="5"/>
                  <a:pt x="812" y="5"/>
                  <a:pt x="812" y="5"/>
                </a:cubicBezTo>
                <a:cubicBezTo>
                  <a:pt x="805" y="3"/>
                  <a:pt x="805" y="3"/>
                  <a:pt x="805" y="3"/>
                </a:cubicBezTo>
                <a:cubicBezTo>
                  <a:pt x="807" y="8"/>
                  <a:pt x="807" y="8"/>
                  <a:pt x="807" y="8"/>
                </a:cubicBezTo>
                <a:cubicBezTo>
                  <a:pt x="805" y="9"/>
                  <a:pt x="805" y="9"/>
                  <a:pt x="805" y="9"/>
                </a:cubicBezTo>
                <a:cubicBezTo>
                  <a:pt x="805" y="10"/>
                  <a:pt x="804" y="8"/>
                  <a:pt x="804" y="8"/>
                </a:cubicBezTo>
                <a:cubicBezTo>
                  <a:pt x="802" y="6"/>
                  <a:pt x="806" y="6"/>
                  <a:pt x="802" y="6"/>
                </a:cubicBezTo>
                <a:cubicBezTo>
                  <a:pt x="798" y="6"/>
                  <a:pt x="794" y="11"/>
                  <a:pt x="794" y="12"/>
                </a:cubicBezTo>
                <a:cubicBezTo>
                  <a:pt x="794" y="19"/>
                  <a:pt x="799" y="12"/>
                  <a:pt x="795" y="19"/>
                </a:cubicBezTo>
                <a:cubicBezTo>
                  <a:pt x="798" y="20"/>
                  <a:pt x="798" y="20"/>
                  <a:pt x="798" y="20"/>
                </a:cubicBezTo>
                <a:cubicBezTo>
                  <a:pt x="799" y="20"/>
                  <a:pt x="799" y="20"/>
                  <a:pt x="799" y="20"/>
                </a:cubicBezTo>
                <a:cubicBezTo>
                  <a:pt x="801" y="23"/>
                  <a:pt x="801" y="23"/>
                  <a:pt x="801" y="23"/>
                </a:cubicBezTo>
                <a:cubicBezTo>
                  <a:pt x="798" y="23"/>
                  <a:pt x="798" y="23"/>
                  <a:pt x="798" y="23"/>
                </a:cubicBezTo>
                <a:cubicBezTo>
                  <a:pt x="796" y="24"/>
                  <a:pt x="796" y="24"/>
                  <a:pt x="796" y="24"/>
                </a:cubicBezTo>
                <a:cubicBezTo>
                  <a:pt x="797" y="30"/>
                  <a:pt x="797" y="30"/>
                  <a:pt x="797" y="30"/>
                </a:cubicBezTo>
                <a:cubicBezTo>
                  <a:pt x="792" y="29"/>
                  <a:pt x="787" y="31"/>
                  <a:pt x="782" y="26"/>
                </a:cubicBezTo>
                <a:cubicBezTo>
                  <a:pt x="774" y="20"/>
                  <a:pt x="783" y="22"/>
                  <a:pt x="772" y="15"/>
                </a:cubicBezTo>
                <a:cubicBezTo>
                  <a:pt x="771" y="21"/>
                  <a:pt x="771" y="21"/>
                  <a:pt x="771" y="21"/>
                </a:cubicBezTo>
                <a:cubicBezTo>
                  <a:pt x="768" y="20"/>
                  <a:pt x="768" y="20"/>
                  <a:pt x="768" y="20"/>
                </a:cubicBezTo>
                <a:cubicBezTo>
                  <a:pt x="766" y="22"/>
                  <a:pt x="766" y="22"/>
                  <a:pt x="766" y="22"/>
                </a:cubicBezTo>
                <a:cubicBezTo>
                  <a:pt x="767" y="25"/>
                  <a:pt x="767" y="25"/>
                  <a:pt x="767" y="25"/>
                </a:cubicBezTo>
                <a:cubicBezTo>
                  <a:pt x="760" y="24"/>
                  <a:pt x="760" y="24"/>
                  <a:pt x="760" y="24"/>
                </a:cubicBezTo>
                <a:cubicBezTo>
                  <a:pt x="759" y="22"/>
                  <a:pt x="759" y="22"/>
                  <a:pt x="759" y="22"/>
                </a:cubicBezTo>
                <a:cubicBezTo>
                  <a:pt x="756" y="25"/>
                  <a:pt x="756" y="25"/>
                  <a:pt x="756" y="25"/>
                </a:cubicBezTo>
                <a:cubicBezTo>
                  <a:pt x="759" y="29"/>
                  <a:pt x="759" y="29"/>
                  <a:pt x="759" y="29"/>
                </a:cubicBezTo>
                <a:cubicBezTo>
                  <a:pt x="757" y="31"/>
                  <a:pt x="757" y="31"/>
                  <a:pt x="757" y="31"/>
                </a:cubicBezTo>
                <a:cubicBezTo>
                  <a:pt x="756" y="29"/>
                  <a:pt x="756" y="29"/>
                  <a:pt x="756" y="29"/>
                </a:cubicBezTo>
                <a:cubicBezTo>
                  <a:pt x="757" y="28"/>
                  <a:pt x="757" y="28"/>
                  <a:pt x="757" y="28"/>
                </a:cubicBezTo>
                <a:cubicBezTo>
                  <a:pt x="753" y="24"/>
                  <a:pt x="753" y="24"/>
                  <a:pt x="753" y="24"/>
                </a:cubicBezTo>
                <a:cubicBezTo>
                  <a:pt x="751" y="24"/>
                  <a:pt x="751" y="24"/>
                  <a:pt x="751" y="24"/>
                </a:cubicBezTo>
                <a:cubicBezTo>
                  <a:pt x="754" y="36"/>
                  <a:pt x="754" y="36"/>
                  <a:pt x="754" y="36"/>
                </a:cubicBezTo>
                <a:cubicBezTo>
                  <a:pt x="754" y="36"/>
                  <a:pt x="757" y="35"/>
                  <a:pt x="757" y="35"/>
                </a:cubicBezTo>
                <a:cubicBezTo>
                  <a:pt x="768" y="35"/>
                  <a:pt x="776" y="37"/>
                  <a:pt x="789" y="42"/>
                </a:cubicBezTo>
                <a:cubicBezTo>
                  <a:pt x="789" y="48"/>
                  <a:pt x="789" y="48"/>
                  <a:pt x="789" y="48"/>
                </a:cubicBezTo>
                <a:cubicBezTo>
                  <a:pt x="777" y="46"/>
                  <a:pt x="778" y="37"/>
                  <a:pt x="763" y="39"/>
                </a:cubicBezTo>
                <a:cubicBezTo>
                  <a:pt x="763" y="37"/>
                  <a:pt x="763" y="37"/>
                  <a:pt x="763" y="37"/>
                </a:cubicBezTo>
                <a:cubicBezTo>
                  <a:pt x="756" y="39"/>
                  <a:pt x="756" y="39"/>
                  <a:pt x="756" y="39"/>
                </a:cubicBezTo>
                <a:cubicBezTo>
                  <a:pt x="757" y="41"/>
                  <a:pt x="766" y="52"/>
                  <a:pt x="766" y="53"/>
                </a:cubicBezTo>
                <a:cubicBezTo>
                  <a:pt x="766" y="58"/>
                  <a:pt x="764" y="57"/>
                  <a:pt x="761" y="56"/>
                </a:cubicBezTo>
                <a:cubicBezTo>
                  <a:pt x="761" y="68"/>
                  <a:pt x="761" y="68"/>
                  <a:pt x="761" y="68"/>
                </a:cubicBezTo>
                <a:cubicBezTo>
                  <a:pt x="761" y="69"/>
                  <a:pt x="761" y="69"/>
                  <a:pt x="761" y="69"/>
                </a:cubicBezTo>
                <a:cubicBezTo>
                  <a:pt x="761" y="73"/>
                  <a:pt x="762" y="73"/>
                  <a:pt x="764" y="76"/>
                </a:cubicBezTo>
                <a:cubicBezTo>
                  <a:pt x="746" y="56"/>
                  <a:pt x="746" y="56"/>
                  <a:pt x="746" y="56"/>
                </a:cubicBezTo>
                <a:cubicBezTo>
                  <a:pt x="744" y="58"/>
                  <a:pt x="744" y="58"/>
                  <a:pt x="744" y="58"/>
                </a:cubicBezTo>
                <a:cubicBezTo>
                  <a:pt x="743" y="55"/>
                  <a:pt x="743" y="55"/>
                  <a:pt x="743" y="55"/>
                </a:cubicBezTo>
                <a:cubicBezTo>
                  <a:pt x="740" y="54"/>
                  <a:pt x="740" y="54"/>
                  <a:pt x="740" y="54"/>
                </a:cubicBezTo>
                <a:cubicBezTo>
                  <a:pt x="738" y="48"/>
                  <a:pt x="738" y="48"/>
                  <a:pt x="738" y="48"/>
                </a:cubicBezTo>
                <a:cubicBezTo>
                  <a:pt x="737" y="48"/>
                  <a:pt x="737" y="48"/>
                  <a:pt x="737" y="48"/>
                </a:cubicBezTo>
                <a:cubicBezTo>
                  <a:pt x="726" y="48"/>
                  <a:pt x="726" y="48"/>
                  <a:pt x="726" y="48"/>
                </a:cubicBezTo>
                <a:cubicBezTo>
                  <a:pt x="731" y="59"/>
                  <a:pt x="725" y="58"/>
                  <a:pt x="737" y="70"/>
                </a:cubicBezTo>
                <a:cubicBezTo>
                  <a:pt x="738" y="71"/>
                  <a:pt x="738" y="71"/>
                  <a:pt x="738" y="71"/>
                </a:cubicBezTo>
                <a:cubicBezTo>
                  <a:pt x="737" y="71"/>
                  <a:pt x="737" y="71"/>
                  <a:pt x="737" y="71"/>
                </a:cubicBezTo>
                <a:cubicBezTo>
                  <a:pt x="736" y="71"/>
                  <a:pt x="736" y="71"/>
                  <a:pt x="736" y="71"/>
                </a:cubicBezTo>
                <a:cubicBezTo>
                  <a:pt x="728" y="72"/>
                  <a:pt x="728" y="72"/>
                  <a:pt x="728" y="72"/>
                </a:cubicBezTo>
                <a:cubicBezTo>
                  <a:pt x="730" y="77"/>
                  <a:pt x="730" y="77"/>
                  <a:pt x="730" y="77"/>
                </a:cubicBezTo>
                <a:cubicBezTo>
                  <a:pt x="728" y="77"/>
                  <a:pt x="728" y="77"/>
                  <a:pt x="728" y="77"/>
                </a:cubicBezTo>
                <a:cubicBezTo>
                  <a:pt x="725" y="67"/>
                  <a:pt x="725" y="67"/>
                  <a:pt x="725" y="67"/>
                </a:cubicBezTo>
                <a:cubicBezTo>
                  <a:pt x="720" y="58"/>
                  <a:pt x="720" y="58"/>
                  <a:pt x="720" y="58"/>
                </a:cubicBezTo>
                <a:cubicBezTo>
                  <a:pt x="721" y="57"/>
                  <a:pt x="721" y="57"/>
                  <a:pt x="721" y="57"/>
                </a:cubicBezTo>
                <a:cubicBezTo>
                  <a:pt x="713" y="60"/>
                  <a:pt x="713" y="60"/>
                  <a:pt x="713" y="60"/>
                </a:cubicBezTo>
                <a:cubicBezTo>
                  <a:pt x="711" y="55"/>
                  <a:pt x="711" y="55"/>
                  <a:pt x="711" y="55"/>
                </a:cubicBezTo>
                <a:cubicBezTo>
                  <a:pt x="707" y="56"/>
                  <a:pt x="707" y="56"/>
                  <a:pt x="707" y="56"/>
                </a:cubicBezTo>
                <a:cubicBezTo>
                  <a:pt x="682" y="66"/>
                  <a:pt x="682" y="66"/>
                  <a:pt x="682" y="66"/>
                </a:cubicBezTo>
                <a:cubicBezTo>
                  <a:pt x="684" y="74"/>
                  <a:pt x="684" y="74"/>
                  <a:pt x="684" y="74"/>
                </a:cubicBezTo>
                <a:cubicBezTo>
                  <a:pt x="688" y="74"/>
                  <a:pt x="688" y="74"/>
                  <a:pt x="688" y="74"/>
                </a:cubicBezTo>
                <a:cubicBezTo>
                  <a:pt x="687" y="75"/>
                  <a:pt x="687" y="75"/>
                  <a:pt x="687" y="75"/>
                </a:cubicBezTo>
                <a:cubicBezTo>
                  <a:pt x="697" y="85"/>
                  <a:pt x="697" y="85"/>
                  <a:pt x="697" y="85"/>
                </a:cubicBezTo>
                <a:cubicBezTo>
                  <a:pt x="696" y="85"/>
                  <a:pt x="696" y="85"/>
                  <a:pt x="696" y="85"/>
                </a:cubicBezTo>
                <a:cubicBezTo>
                  <a:pt x="685" y="78"/>
                  <a:pt x="685" y="78"/>
                  <a:pt x="685" y="78"/>
                </a:cubicBezTo>
                <a:cubicBezTo>
                  <a:pt x="679" y="69"/>
                  <a:pt x="679" y="69"/>
                  <a:pt x="679" y="69"/>
                </a:cubicBezTo>
                <a:cubicBezTo>
                  <a:pt x="678" y="69"/>
                  <a:pt x="678" y="70"/>
                  <a:pt x="677" y="70"/>
                </a:cubicBezTo>
                <a:cubicBezTo>
                  <a:pt x="662" y="76"/>
                  <a:pt x="675" y="78"/>
                  <a:pt x="675" y="86"/>
                </a:cubicBezTo>
                <a:cubicBezTo>
                  <a:pt x="675" y="87"/>
                  <a:pt x="675" y="87"/>
                  <a:pt x="675" y="87"/>
                </a:cubicBezTo>
                <a:cubicBezTo>
                  <a:pt x="675" y="89"/>
                  <a:pt x="672" y="99"/>
                  <a:pt x="672" y="99"/>
                </a:cubicBezTo>
                <a:cubicBezTo>
                  <a:pt x="661" y="94"/>
                  <a:pt x="661" y="94"/>
                  <a:pt x="661" y="94"/>
                </a:cubicBezTo>
                <a:cubicBezTo>
                  <a:pt x="657" y="101"/>
                  <a:pt x="657" y="101"/>
                  <a:pt x="657" y="101"/>
                </a:cubicBezTo>
                <a:cubicBezTo>
                  <a:pt x="651" y="112"/>
                  <a:pt x="651" y="112"/>
                  <a:pt x="651" y="112"/>
                </a:cubicBezTo>
                <a:cubicBezTo>
                  <a:pt x="650" y="112"/>
                  <a:pt x="650" y="112"/>
                  <a:pt x="650" y="112"/>
                </a:cubicBezTo>
                <a:cubicBezTo>
                  <a:pt x="648" y="112"/>
                  <a:pt x="648" y="112"/>
                  <a:pt x="648" y="112"/>
                </a:cubicBezTo>
                <a:cubicBezTo>
                  <a:pt x="644" y="111"/>
                  <a:pt x="644" y="111"/>
                  <a:pt x="644" y="111"/>
                </a:cubicBezTo>
                <a:cubicBezTo>
                  <a:pt x="646" y="112"/>
                  <a:pt x="646" y="112"/>
                  <a:pt x="646" y="112"/>
                </a:cubicBezTo>
                <a:cubicBezTo>
                  <a:pt x="639" y="129"/>
                  <a:pt x="639" y="129"/>
                  <a:pt x="639" y="129"/>
                </a:cubicBezTo>
                <a:cubicBezTo>
                  <a:pt x="648" y="134"/>
                  <a:pt x="648" y="134"/>
                  <a:pt x="648" y="134"/>
                </a:cubicBezTo>
                <a:cubicBezTo>
                  <a:pt x="648" y="134"/>
                  <a:pt x="648" y="134"/>
                  <a:pt x="648" y="134"/>
                </a:cubicBezTo>
                <a:cubicBezTo>
                  <a:pt x="651" y="132"/>
                  <a:pt x="651" y="132"/>
                  <a:pt x="651" y="132"/>
                </a:cubicBezTo>
                <a:cubicBezTo>
                  <a:pt x="652" y="131"/>
                  <a:pt x="652" y="131"/>
                  <a:pt x="652" y="131"/>
                </a:cubicBezTo>
                <a:cubicBezTo>
                  <a:pt x="652" y="132"/>
                  <a:pt x="652" y="132"/>
                  <a:pt x="652" y="132"/>
                </a:cubicBezTo>
                <a:cubicBezTo>
                  <a:pt x="654" y="132"/>
                  <a:pt x="654" y="132"/>
                  <a:pt x="654" y="132"/>
                </a:cubicBezTo>
                <a:cubicBezTo>
                  <a:pt x="656" y="138"/>
                  <a:pt x="656" y="138"/>
                  <a:pt x="656" y="138"/>
                </a:cubicBezTo>
                <a:cubicBezTo>
                  <a:pt x="651" y="138"/>
                  <a:pt x="651" y="138"/>
                  <a:pt x="651" y="138"/>
                </a:cubicBezTo>
                <a:cubicBezTo>
                  <a:pt x="651" y="138"/>
                  <a:pt x="651" y="138"/>
                  <a:pt x="651" y="138"/>
                </a:cubicBezTo>
                <a:cubicBezTo>
                  <a:pt x="651" y="138"/>
                  <a:pt x="651" y="138"/>
                  <a:pt x="651" y="138"/>
                </a:cubicBezTo>
                <a:cubicBezTo>
                  <a:pt x="659" y="150"/>
                  <a:pt x="654" y="146"/>
                  <a:pt x="651" y="151"/>
                </a:cubicBezTo>
                <a:cubicBezTo>
                  <a:pt x="650" y="152"/>
                  <a:pt x="649" y="154"/>
                  <a:pt x="649" y="156"/>
                </a:cubicBezTo>
                <a:cubicBezTo>
                  <a:pt x="649" y="156"/>
                  <a:pt x="648" y="156"/>
                  <a:pt x="648" y="156"/>
                </a:cubicBezTo>
                <a:cubicBezTo>
                  <a:pt x="645" y="157"/>
                  <a:pt x="641" y="158"/>
                  <a:pt x="637" y="159"/>
                </a:cubicBezTo>
                <a:cubicBezTo>
                  <a:pt x="633" y="161"/>
                  <a:pt x="628" y="163"/>
                  <a:pt x="624" y="166"/>
                </a:cubicBezTo>
                <a:cubicBezTo>
                  <a:pt x="623" y="167"/>
                  <a:pt x="621" y="168"/>
                  <a:pt x="620" y="168"/>
                </a:cubicBezTo>
                <a:cubicBezTo>
                  <a:pt x="619" y="169"/>
                  <a:pt x="618" y="170"/>
                  <a:pt x="617" y="171"/>
                </a:cubicBezTo>
                <a:cubicBezTo>
                  <a:pt x="615" y="173"/>
                  <a:pt x="612" y="175"/>
                  <a:pt x="611" y="177"/>
                </a:cubicBezTo>
                <a:cubicBezTo>
                  <a:pt x="610" y="177"/>
                  <a:pt x="610" y="178"/>
                  <a:pt x="610" y="179"/>
                </a:cubicBezTo>
                <a:cubicBezTo>
                  <a:pt x="610" y="180"/>
                  <a:pt x="611" y="181"/>
                  <a:pt x="611" y="182"/>
                </a:cubicBezTo>
                <a:cubicBezTo>
                  <a:pt x="612" y="186"/>
                  <a:pt x="612" y="190"/>
                  <a:pt x="616" y="191"/>
                </a:cubicBezTo>
                <a:cubicBezTo>
                  <a:pt x="617" y="191"/>
                  <a:pt x="617" y="191"/>
                  <a:pt x="617" y="191"/>
                </a:cubicBezTo>
                <a:cubicBezTo>
                  <a:pt x="618" y="192"/>
                  <a:pt x="619" y="192"/>
                  <a:pt x="620" y="191"/>
                </a:cubicBezTo>
                <a:cubicBezTo>
                  <a:pt x="622" y="191"/>
                  <a:pt x="623" y="191"/>
                  <a:pt x="624" y="192"/>
                </a:cubicBezTo>
                <a:cubicBezTo>
                  <a:pt x="625" y="193"/>
                  <a:pt x="626" y="195"/>
                  <a:pt x="626" y="200"/>
                </a:cubicBezTo>
                <a:cubicBezTo>
                  <a:pt x="634" y="200"/>
                  <a:pt x="634" y="200"/>
                  <a:pt x="634" y="200"/>
                </a:cubicBezTo>
                <a:cubicBezTo>
                  <a:pt x="634" y="198"/>
                  <a:pt x="634" y="198"/>
                  <a:pt x="634" y="198"/>
                </a:cubicBezTo>
                <a:cubicBezTo>
                  <a:pt x="636" y="197"/>
                  <a:pt x="636" y="197"/>
                  <a:pt x="636" y="197"/>
                </a:cubicBezTo>
                <a:cubicBezTo>
                  <a:pt x="637" y="198"/>
                  <a:pt x="637" y="198"/>
                  <a:pt x="637" y="198"/>
                </a:cubicBezTo>
                <a:cubicBezTo>
                  <a:pt x="642" y="199"/>
                  <a:pt x="642" y="199"/>
                  <a:pt x="642" y="199"/>
                </a:cubicBezTo>
                <a:cubicBezTo>
                  <a:pt x="646" y="195"/>
                  <a:pt x="646" y="195"/>
                  <a:pt x="646" y="195"/>
                </a:cubicBezTo>
                <a:cubicBezTo>
                  <a:pt x="648" y="197"/>
                  <a:pt x="648" y="197"/>
                  <a:pt x="648" y="197"/>
                </a:cubicBezTo>
                <a:cubicBezTo>
                  <a:pt x="651" y="200"/>
                  <a:pt x="651" y="200"/>
                  <a:pt x="651" y="200"/>
                </a:cubicBezTo>
                <a:cubicBezTo>
                  <a:pt x="651" y="200"/>
                  <a:pt x="651" y="200"/>
                  <a:pt x="651" y="200"/>
                </a:cubicBezTo>
                <a:cubicBezTo>
                  <a:pt x="651" y="200"/>
                  <a:pt x="651" y="200"/>
                  <a:pt x="651" y="200"/>
                </a:cubicBezTo>
                <a:cubicBezTo>
                  <a:pt x="648" y="201"/>
                  <a:pt x="648" y="201"/>
                  <a:pt x="648" y="201"/>
                </a:cubicBezTo>
                <a:cubicBezTo>
                  <a:pt x="644" y="201"/>
                  <a:pt x="644" y="201"/>
                  <a:pt x="644" y="201"/>
                </a:cubicBezTo>
                <a:cubicBezTo>
                  <a:pt x="645" y="204"/>
                  <a:pt x="645" y="204"/>
                  <a:pt x="645" y="204"/>
                </a:cubicBezTo>
                <a:cubicBezTo>
                  <a:pt x="644" y="203"/>
                  <a:pt x="644" y="203"/>
                  <a:pt x="644" y="203"/>
                </a:cubicBezTo>
                <a:cubicBezTo>
                  <a:pt x="637" y="204"/>
                  <a:pt x="637" y="204"/>
                  <a:pt x="637" y="204"/>
                </a:cubicBezTo>
                <a:cubicBezTo>
                  <a:pt x="632" y="205"/>
                  <a:pt x="632" y="205"/>
                  <a:pt x="632" y="205"/>
                </a:cubicBezTo>
                <a:cubicBezTo>
                  <a:pt x="632" y="207"/>
                  <a:pt x="632" y="207"/>
                  <a:pt x="632" y="207"/>
                </a:cubicBezTo>
                <a:cubicBezTo>
                  <a:pt x="631" y="204"/>
                  <a:pt x="631" y="204"/>
                  <a:pt x="631" y="204"/>
                </a:cubicBezTo>
                <a:cubicBezTo>
                  <a:pt x="627" y="206"/>
                  <a:pt x="628" y="205"/>
                  <a:pt x="624" y="207"/>
                </a:cubicBezTo>
                <a:cubicBezTo>
                  <a:pt x="623" y="207"/>
                  <a:pt x="622" y="208"/>
                  <a:pt x="620" y="209"/>
                </a:cubicBezTo>
                <a:cubicBezTo>
                  <a:pt x="620" y="209"/>
                  <a:pt x="619" y="210"/>
                  <a:pt x="618" y="210"/>
                </a:cubicBezTo>
                <a:cubicBezTo>
                  <a:pt x="618" y="214"/>
                  <a:pt x="618" y="214"/>
                  <a:pt x="618" y="214"/>
                </a:cubicBezTo>
                <a:cubicBezTo>
                  <a:pt x="620" y="214"/>
                  <a:pt x="620" y="214"/>
                  <a:pt x="620" y="214"/>
                </a:cubicBezTo>
                <a:cubicBezTo>
                  <a:pt x="624" y="216"/>
                  <a:pt x="624" y="216"/>
                  <a:pt x="624" y="216"/>
                </a:cubicBezTo>
                <a:cubicBezTo>
                  <a:pt x="636" y="219"/>
                  <a:pt x="636" y="219"/>
                  <a:pt x="636" y="219"/>
                </a:cubicBezTo>
                <a:cubicBezTo>
                  <a:pt x="636" y="222"/>
                  <a:pt x="636" y="222"/>
                  <a:pt x="636" y="222"/>
                </a:cubicBezTo>
                <a:cubicBezTo>
                  <a:pt x="626" y="226"/>
                  <a:pt x="626" y="226"/>
                  <a:pt x="626" y="226"/>
                </a:cubicBezTo>
                <a:cubicBezTo>
                  <a:pt x="634" y="232"/>
                  <a:pt x="634" y="232"/>
                  <a:pt x="634" y="232"/>
                </a:cubicBezTo>
                <a:cubicBezTo>
                  <a:pt x="637" y="233"/>
                  <a:pt x="637" y="233"/>
                  <a:pt x="637" y="233"/>
                </a:cubicBezTo>
                <a:cubicBezTo>
                  <a:pt x="648" y="235"/>
                  <a:pt x="648" y="235"/>
                  <a:pt x="648" y="235"/>
                </a:cubicBezTo>
                <a:cubicBezTo>
                  <a:pt x="649" y="236"/>
                  <a:pt x="649" y="236"/>
                  <a:pt x="649" y="236"/>
                </a:cubicBezTo>
                <a:cubicBezTo>
                  <a:pt x="648" y="232"/>
                  <a:pt x="648" y="232"/>
                  <a:pt x="648" y="232"/>
                </a:cubicBezTo>
                <a:cubicBezTo>
                  <a:pt x="647" y="231"/>
                  <a:pt x="647" y="231"/>
                  <a:pt x="647" y="231"/>
                </a:cubicBezTo>
                <a:cubicBezTo>
                  <a:pt x="648" y="231"/>
                  <a:pt x="648" y="231"/>
                  <a:pt x="648" y="231"/>
                </a:cubicBezTo>
                <a:cubicBezTo>
                  <a:pt x="649" y="230"/>
                  <a:pt x="649" y="230"/>
                  <a:pt x="649" y="230"/>
                </a:cubicBezTo>
                <a:cubicBezTo>
                  <a:pt x="651" y="231"/>
                  <a:pt x="651" y="231"/>
                  <a:pt x="651" y="231"/>
                </a:cubicBezTo>
                <a:cubicBezTo>
                  <a:pt x="654" y="233"/>
                  <a:pt x="654" y="233"/>
                  <a:pt x="654" y="233"/>
                </a:cubicBezTo>
                <a:cubicBezTo>
                  <a:pt x="654" y="229"/>
                  <a:pt x="654" y="229"/>
                  <a:pt x="654" y="229"/>
                </a:cubicBezTo>
                <a:cubicBezTo>
                  <a:pt x="657" y="230"/>
                  <a:pt x="657" y="230"/>
                  <a:pt x="657" y="230"/>
                </a:cubicBezTo>
                <a:cubicBezTo>
                  <a:pt x="661" y="230"/>
                  <a:pt x="661" y="230"/>
                  <a:pt x="661" y="230"/>
                </a:cubicBezTo>
                <a:cubicBezTo>
                  <a:pt x="662" y="233"/>
                  <a:pt x="662" y="233"/>
                  <a:pt x="662" y="233"/>
                </a:cubicBezTo>
                <a:cubicBezTo>
                  <a:pt x="665" y="227"/>
                  <a:pt x="665" y="227"/>
                  <a:pt x="665" y="227"/>
                </a:cubicBezTo>
                <a:cubicBezTo>
                  <a:pt x="674" y="229"/>
                  <a:pt x="674" y="229"/>
                  <a:pt x="674" y="229"/>
                </a:cubicBezTo>
                <a:cubicBezTo>
                  <a:pt x="674" y="231"/>
                  <a:pt x="674" y="231"/>
                  <a:pt x="674" y="231"/>
                </a:cubicBezTo>
                <a:cubicBezTo>
                  <a:pt x="674" y="233"/>
                  <a:pt x="674" y="233"/>
                  <a:pt x="674" y="233"/>
                </a:cubicBezTo>
                <a:cubicBezTo>
                  <a:pt x="676" y="231"/>
                  <a:pt x="676" y="231"/>
                  <a:pt x="676" y="231"/>
                </a:cubicBezTo>
                <a:cubicBezTo>
                  <a:pt x="677" y="232"/>
                  <a:pt x="677" y="232"/>
                  <a:pt x="677" y="232"/>
                </a:cubicBezTo>
                <a:cubicBezTo>
                  <a:pt x="690" y="238"/>
                  <a:pt x="690" y="238"/>
                  <a:pt x="690" y="238"/>
                </a:cubicBezTo>
                <a:cubicBezTo>
                  <a:pt x="692" y="240"/>
                  <a:pt x="692" y="240"/>
                  <a:pt x="692" y="240"/>
                </a:cubicBezTo>
                <a:cubicBezTo>
                  <a:pt x="694" y="242"/>
                  <a:pt x="689" y="253"/>
                  <a:pt x="703" y="261"/>
                </a:cubicBezTo>
                <a:cubicBezTo>
                  <a:pt x="703" y="272"/>
                  <a:pt x="702" y="278"/>
                  <a:pt x="710" y="282"/>
                </a:cubicBezTo>
                <a:cubicBezTo>
                  <a:pt x="708" y="289"/>
                  <a:pt x="708" y="289"/>
                  <a:pt x="708" y="289"/>
                </a:cubicBezTo>
                <a:cubicBezTo>
                  <a:pt x="713" y="291"/>
                  <a:pt x="713" y="291"/>
                  <a:pt x="713" y="291"/>
                </a:cubicBezTo>
                <a:cubicBezTo>
                  <a:pt x="708" y="295"/>
                  <a:pt x="708" y="295"/>
                  <a:pt x="708" y="295"/>
                </a:cubicBezTo>
                <a:cubicBezTo>
                  <a:pt x="711" y="303"/>
                  <a:pt x="711" y="303"/>
                  <a:pt x="711" y="303"/>
                </a:cubicBezTo>
                <a:cubicBezTo>
                  <a:pt x="707" y="303"/>
                  <a:pt x="707" y="303"/>
                  <a:pt x="707" y="303"/>
                </a:cubicBezTo>
                <a:cubicBezTo>
                  <a:pt x="710" y="317"/>
                  <a:pt x="710" y="317"/>
                  <a:pt x="710" y="317"/>
                </a:cubicBezTo>
                <a:cubicBezTo>
                  <a:pt x="718" y="317"/>
                  <a:pt x="718" y="317"/>
                  <a:pt x="718" y="317"/>
                </a:cubicBezTo>
                <a:cubicBezTo>
                  <a:pt x="716" y="311"/>
                  <a:pt x="716" y="311"/>
                  <a:pt x="716" y="311"/>
                </a:cubicBezTo>
                <a:cubicBezTo>
                  <a:pt x="723" y="310"/>
                  <a:pt x="723" y="310"/>
                  <a:pt x="723" y="310"/>
                </a:cubicBezTo>
                <a:cubicBezTo>
                  <a:pt x="721" y="317"/>
                  <a:pt x="721" y="317"/>
                  <a:pt x="721" y="317"/>
                </a:cubicBezTo>
                <a:cubicBezTo>
                  <a:pt x="728" y="317"/>
                  <a:pt x="728" y="317"/>
                  <a:pt x="728" y="317"/>
                </a:cubicBezTo>
                <a:cubicBezTo>
                  <a:pt x="726" y="318"/>
                  <a:pt x="726" y="318"/>
                  <a:pt x="726" y="318"/>
                </a:cubicBezTo>
                <a:cubicBezTo>
                  <a:pt x="734" y="326"/>
                  <a:pt x="734" y="326"/>
                  <a:pt x="734" y="326"/>
                </a:cubicBezTo>
                <a:cubicBezTo>
                  <a:pt x="733" y="328"/>
                  <a:pt x="733" y="328"/>
                  <a:pt x="733" y="328"/>
                </a:cubicBezTo>
                <a:cubicBezTo>
                  <a:pt x="720" y="324"/>
                  <a:pt x="720" y="324"/>
                  <a:pt x="720" y="324"/>
                </a:cubicBezTo>
                <a:cubicBezTo>
                  <a:pt x="713" y="324"/>
                  <a:pt x="713" y="324"/>
                  <a:pt x="713" y="324"/>
                </a:cubicBezTo>
                <a:cubicBezTo>
                  <a:pt x="715" y="331"/>
                  <a:pt x="715" y="331"/>
                  <a:pt x="715" y="331"/>
                </a:cubicBezTo>
                <a:cubicBezTo>
                  <a:pt x="711" y="345"/>
                  <a:pt x="711" y="345"/>
                  <a:pt x="711" y="345"/>
                </a:cubicBezTo>
                <a:cubicBezTo>
                  <a:pt x="716" y="345"/>
                  <a:pt x="716" y="345"/>
                  <a:pt x="716" y="345"/>
                </a:cubicBezTo>
                <a:cubicBezTo>
                  <a:pt x="712" y="354"/>
                  <a:pt x="726" y="347"/>
                  <a:pt x="730" y="346"/>
                </a:cubicBezTo>
                <a:cubicBezTo>
                  <a:pt x="725" y="339"/>
                  <a:pt x="725" y="339"/>
                  <a:pt x="725" y="339"/>
                </a:cubicBezTo>
                <a:cubicBezTo>
                  <a:pt x="726" y="339"/>
                  <a:pt x="736" y="335"/>
                  <a:pt x="736" y="341"/>
                </a:cubicBezTo>
                <a:cubicBezTo>
                  <a:pt x="736" y="349"/>
                  <a:pt x="730" y="359"/>
                  <a:pt x="723" y="361"/>
                </a:cubicBezTo>
                <a:cubicBezTo>
                  <a:pt x="736" y="366"/>
                  <a:pt x="736" y="366"/>
                  <a:pt x="736" y="366"/>
                </a:cubicBezTo>
                <a:cubicBezTo>
                  <a:pt x="734" y="367"/>
                  <a:pt x="734" y="367"/>
                  <a:pt x="734" y="367"/>
                </a:cubicBezTo>
                <a:cubicBezTo>
                  <a:pt x="734" y="368"/>
                  <a:pt x="734" y="366"/>
                  <a:pt x="734" y="367"/>
                </a:cubicBezTo>
                <a:cubicBezTo>
                  <a:pt x="734" y="367"/>
                  <a:pt x="733" y="366"/>
                  <a:pt x="732" y="365"/>
                </a:cubicBezTo>
                <a:cubicBezTo>
                  <a:pt x="728" y="364"/>
                  <a:pt x="735" y="366"/>
                  <a:pt x="730" y="366"/>
                </a:cubicBezTo>
                <a:cubicBezTo>
                  <a:pt x="722" y="366"/>
                  <a:pt x="725" y="364"/>
                  <a:pt x="716" y="369"/>
                </a:cubicBezTo>
                <a:cubicBezTo>
                  <a:pt x="720" y="375"/>
                  <a:pt x="720" y="375"/>
                  <a:pt x="720" y="375"/>
                </a:cubicBezTo>
                <a:cubicBezTo>
                  <a:pt x="717" y="379"/>
                  <a:pt x="717" y="379"/>
                  <a:pt x="717" y="379"/>
                </a:cubicBezTo>
                <a:cubicBezTo>
                  <a:pt x="721" y="382"/>
                  <a:pt x="721" y="382"/>
                  <a:pt x="721" y="382"/>
                </a:cubicBezTo>
                <a:cubicBezTo>
                  <a:pt x="720" y="390"/>
                  <a:pt x="720" y="390"/>
                  <a:pt x="720" y="390"/>
                </a:cubicBezTo>
                <a:cubicBezTo>
                  <a:pt x="732" y="406"/>
                  <a:pt x="724" y="405"/>
                  <a:pt x="728" y="414"/>
                </a:cubicBezTo>
                <a:cubicBezTo>
                  <a:pt x="736" y="409"/>
                  <a:pt x="736" y="409"/>
                  <a:pt x="736" y="409"/>
                </a:cubicBezTo>
                <a:cubicBezTo>
                  <a:pt x="731" y="423"/>
                  <a:pt x="731" y="423"/>
                  <a:pt x="731" y="423"/>
                </a:cubicBezTo>
                <a:cubicBezTo>
                  <a:pt x="733" y="424"/>
                  <a:pt x="735" y="428"/>
                  <a:pt x="737" y="431"/>
                </a:cubicBezTo>
                <a:cubicBezTo>
                  <a:pt x="742" y="440"/>
                  <a:pt x="745" y="451"/>
                  <a:pt x="750" y="448"/>
                </a:cubicBezTo>
                <a:cubicBezTo>
                  <a:pt x="750" y="450"/>
                  <a:pt x="750" y="450"/>
                  <a:pt x="750" y="450"/>
                </a:cubicBezTo>
                <a:cubicBezTo>
                  <a:pt x="752" y="453"/>
                  <a:pt x="752" y="453"/>
                  <a:pt x="752" y="453"/>
                </a:cubicBezTo>
                <a:cubicBezTo>
                  <a:pt x="760" y="452"/>
                  <a:pt x="760" y="452"/>
                  <a:pt x="760" y="452"/>
                </a:cubicBezTo>
                <a:cubicBezTo>
                  <a:pt x="764" y="457"/>
                  <a:pt x="764" y="457"/>
                  <a:pt x="764" y="457"/>
                </a:cubicBezTo>
                <a:cubicBezTo>
                  <a:pt x="765" y="456"/>
                  <a:pt x="765" y="456"/>
                  <a:pt x="765" y="456"/>
                </a:cubicBezTo>
                <a:cubicBezTo>
                  <a:pt x="767" y="462"/>
                  <a:pt x="767" y="462"/>
                  <a:pt x="767" y="462"/>
                </a:cubicBezTo>
                <a:cubicBezTo>
                  <a:pt x="773" y="458"/>
                  <a:pt x="775" y="458"/>
                  <a:pt x="776" y="458"/>
                </a:cubicBezTo>
                <a:cubicBezTo>
                  <a:pt x="777" y="457"/>
                  <a:pt x="778" y="454"/>
                  <a:pt x="780" y="450"/>
                </a:cubicBezTo>
                <a:cubicBezTo>
                  <a:pt x="785" y="438"/>
                  <a:pt x="784" y="446"/>
                  <a:pt x="780" y="432"/>
                </a:cubicBezTo>
                <a:cubicBezTo>
                  <a:pt x="786" y="430"/>
                  <a:pt x="786" y="430"/>
                  <a:pt x="786" y="430"/>
                </a:cubicBezTo>
                <a:cubicBezTo>
                  <a:pt x="792" y="417"/>
                  <a:pt x="792" y="417"/>
                  <a:pt x="792" y="417"/>
                </a:cubicBezTo>
                <a:cubicBezTo>
                  <a:pt x="789" y="414"/>
                  <a:pt x="789" y="414"/>
                  <a:pt x="789" y="414"/>
                </a:cubicBezTo>
                <a:cubicBezTo>
                  <a:pt x="792" y="408"/>
                  <a:pt x="792" y="408"/>
                  <a:pt x="792" y="408"/>
                </a:cubicBezTo>
                <a:cubicBezTo>
                  <a:pt x="789" y="408"/>
                  <a:pt x="789" y="408"/>
                  <a:pt x="789" y="408"/>
                </a:cubicBezTo>
                <a:cubicBezTo>
                  <a:pt x="789" y="405"/>
                  <a:pt x="789" y="405"/>
                  <a:pt x="789" y="405"/>
                </a:cubicBezTo>
                <a:cubicBezTo>
                  <a:pt x="794" y="405"/>
                  <a:pt x="794" y="405"/>
                  <a:pt x="794" y="405"/>
                </a:cubicBezTo>
                <a:cubicBezTo>
                  <a:pt x="794" y="404"/>
                  <a:pt x="794" y="404"/>
                  <a:pt x="794" y="404"/>
                </a:cubicBezTo>
                <a:cubicBezTo>
                  <a:pt x="794" y="399"/>
                  <a:pt x="794" y="399"/>
                  <a:pt x="794" y="399"/>
                </a:cubicBezTo>
                <a:cubicBezTo>
                  <a:pt x="804" y="394"/>
                  <a:pt x="804" y="394"/>
                  <a:pt x="804" y="394"/>
                </a:cubicBezTo>
                <a:cubicBezTo>
                  <a:pt x="823" y="394"/>
                  <a:pt x="830" y="384"/>
                  <a:pt x="832" y="372"/>
                </a:cubicBezTo>
                <a:cubicBezTo>
                  <a:pt x="840" y="367"/>
                  <a:pt x="840" y="367"/>
                  <a:pt x="840" y="367"/>
                </a:cubicBezTo>
                <a:cubicBezTo>
                  <a:pt x="838" y="363"/>
                  <a:pt x="838" y="363"/>
                  <a:pt x="838" y="363"/>
                </a:cubicBezTo>
                <a:cubicBezTo>
                  <a:pt x="840" y="362"/>
                  <a:pt x="840" y="362"/>
                  <a:pt x="840" y="362"/>
                </a:cubicBezTo>
                <a:cubicBezTo>
                  <a:pt x="840" y="361"/>
                  <a:pt x="840" y="362"/>
                  <a:pt x="840" y="362"/>
                </a:cubicBezTo>
                <a:cubicBezTo>
                  <a:pt x="841" y="363"/>
                  <a:pt x="841" y="364"/>
                  <a:pt x="842" y="364"/>
                </a:cubicBezTo>
                <a:cubicBezTo>
                  <a:pt x="845" y="366"/>
                  <a:pt x="842" y="365"/>
                  <a:pt x="845" y="365"/>
                </a:cubicBezTo>
                <a:cubicBezTo>
                  <a:pt x="847" y="366"/>
                  <a:pt x="848" y="365"/>
                  <a:pt x="853" y="364"/>
                </a:cubicBezTo>
                <a:cubicBezTo>
                  <a:pt x="853" y="362"/>
                  <a:pt x="853" y="362"/>
                  <a:pt x="853" y="362"/>
                </a:cubicBezTo>
                <a:cubicBezTo>
                  <a:pt x="873" y="359"/>
                  <a:pt x="873" y="359"/>
                  <a:pt x="873" y="359"/>
                </a:cubicBezTo>
                <a:cubicBezTo>
                  <a:pt x="874" y="357"/>
                  <a:pt x="876" y="352"/>
                  <a:pt x="878" y="350"/>
                </a:cubicBezTo>
                <a:close/>
                <a:moveTo>
                  <a:pt x="871" y="330"/>
                </a:moveTo>
                <a:cubicBezTo>
                  <a:pt x="874" y="327"/>
                  <a:pt x="874" y="327"/>
                  <a:pt x="874" y="327"/>
                </a:cubicBezTo>
                <a:cubicBezTo>
                  <a:pt x="871" y="324"/>
                  <a:pt x="871" y="324"/>
                  <a:pt x="871" y="324"/>
                </a:cubicBezTo>
                <a:cubicBezTo>
                  <a:pt x="872" y="322"/>
                  <a:pt x="872" y="322"/>
                  <a:pt x="872" y="322"/>
                </a:cubicBezTo>
                <a:cubicBezTo>
                  <a:pt x="874" y="324"/>
                  <a:pt x="874" y="324"/>
                  <a:pt x="874" y="324"/>
                </a:cubicBezTo>
                <a:cubicBezTo>
                  <a:pt x="878" y="317"/>
                  <a:pt x="878" y="317"/>
                  <a:pt x="878" y="317"/>
                </a:cubicBezTo>
                <a:cubicBezTo>
                  <a:pt x="878" y="317"/>
                  <a:pt x="878" y="317"/>
                  <a:pt x="878" y="317"/>
                </a:cubicBezTo>
                <a:cubicBezTo>
                  <a:pt x="881" y="319"/>
                  <a:pt x="881" y="319"/>
                  <a:pt x="881" y="319"/>
                </a:cubicBezTo>
                <a:cubicBezTo>
                  <a:pt x="882" y="320"/>
                  <a:pt x="882" y="320"/>
                  <a:pt x="882" y="320"/>
                </a:cubicBezTo>
                <a:cubicBezTo>
                  <a:pt x="881" y="325"/>
                  <a:pt x="881" y="325"/>
                  <a:pt x="881" y="325"/>
                </a:cubicBezTo>
                <a:cubicBezTo>
                  <a:pt x="881" y="326"/>
                  <a:pt x="881" y="326"/>
                  <a:pt x="881" y="326"/>
                </a:cubicBezTo>
                <a:cubicBezTo>
                  <a:pt x="881" y="326"/>
                  <a:pt x="881" y="326"/>
                  <a:pt x="881" y="326"/>
                </a:cubicBezTo>
                <a:cubicBezTo>
                  <a:pt x="885" y="332"/>
                  <a:pt x="885" y="332"/>
                  <a:pt x="885" y="332"/>
                </a:cubicBezTo>
                <a:cubicBezTo>
                  <a:pt x="884" y="333"/>
                  <a:pt x="884" y="333"/>
                  <a:pt x="884" y="333"/>
                </a:cubicBezTo>
                <a:cubicBezTo>
                  <a:pt x="881" y="332"/>
                  <a:pt x="881" y="332"/>
                  <a:pt x="881" y="332"/>
                </a:cubicBezTo>
                <a:cubicBezTo>
                  <a:pt x="878" y="332"/>
                  <a:pt x="878" y="332"/>
                  <a:pt x="878" y="332"/>
                </a:cubicBezTo>
                <a:cubicBezTo>
                  <a:pt x="877" y="332"/>
                  <a:pt x="877" y="332"/>
                  <a:pt x="877" y="332"/>
                </a:cubicBezTo>
                <a:cubicBezTo>
                  <a:pt x="877" y="331"/>
                  <a:pt x="874" y="333"/>
                  <a:pt x="874" y="333"/>
                </a:cubicBezTo>
                <a:lnTo>
                  <a:pt x="871" y="330"/>
                </a:lnTo>
                <a:close/>
                <a:moveTo>
                  <a:pt x="776" y="458"/>
                </a:moveTo>
                <a:cubicBezTo>
                  <a:pt x="776" y="461"/>
                  <a:pt x="778" y="459"/>
                  <a:pt x="776" y="458"/>
                </a:cubicBezTo>
                <a:close/>
                <a:moveTo>
                  <a:pt x="866" y="627"/>
                </a:moveTo>
                <a:cubicBezTo>
                  <a:pt x="861" y="627"/>
                  <a:pt x="861" y="627"/>
                  <a:pt x="861" y="627"/>
                </a:cubicBezTo>
                <a:cubicBezTo>
                  <a:pt x="863" y="630"/>
                  <a:pt x="863" y="630"/>
                  <a:pt x="863" y="630"/>
                </a:cubicBezTo>
                <a:cubicBezTo>
                  <a:pt x="859" y="630"/>
                  <a:pt x="859" y="630"/>
                  <a:pt x="859" y="630"/>
                </a:cubicBezTo>
                <a:cubicBezTo>
                  <a:pt x="859" y="633"/>
                  <a:pt x="859" y="633"/>
                  <a:pt x="859" y="633"/>
                </a:cubicBezTo>
                <a:cubicBezTo>
                  <a:pt x="856" y="632"/>
                  <a:pt x="856" y="632"/>
                  <a:pt x="856" y="632"/>
                </a:cubicBezTo>
                <a:cubicBezTo>
                  <a:pt x="863" y="637"/>
                  <a:pt x="863" y="637"/>
                  <a:pt x="863" y="637"/>
                </a:cubicBezTo>
                <a:cubicBezTo>
                  <a:pt x="861" y="643"/>
                  <a:pt x="861" y="643"/>
                  <a:pt x="861" y="643"/>
                </a:cubicBezTo>
                <a:cubicBezTo>
                  <a:pt x="867" y="643"/>
                  <a:pt x="867" y="643"/>
                  <a:pt x="867" y="643"/>
                </a:cubicBezTo>
                <a:cubicBezTo>
                  <a:pt x="863" y="635"/>
                  <a:pt x="863" y="635"/>
                  <a:pt x="863" y="635"/>
                </a:cubicBezTo>
                <a:cubicBezTo>
                  <a:pt x="873" y="634"/>
                  <a:pt x="873" y="634"/>
                  <a:pt x="873" y="634"/>
                </a:cubicBezTo>
                <a:cubicBezTo>
                  <a:pt x="872" y="630"/>
                  <a:pt x="871" y="627"/>
                  <a:pt x="866" y="627"/>
                </a:cubicBezTo>
                <a:close/>
                <a:moveTo>
                  <a:pt x="731" y="1153"/>
                </a:moveTo>
                <a:cubicBezTo>
                  <a:pt x="730" y="1159"/>
                  <a:pt x="730" y="1159"/>
                  <a:pt x="730" y="1159"/>
                </a:cubicBezTo>
                <a:cubicBezTo>
                  <a:pt x="731" y="1159"/>
                  <a:pt x="731" y="1159"/>
                  <a:pt x="732" y="1159"/>
                </a:cubicBezTo>
                <a:cubicBezTo>
                  <a:pt x="732" y="1159"/>
                  <a:pt x="733" y="1159"/>
                  <a:pt x="734" y="1159"/>
                </a:cubicBezTo>
                <a:cubicBezTo>
                  <a:pt x="737" y="1159"/>
                  <a:pt x="737" y="1159"/>
                  <a:pt x="737" y="1159"/>
                </a:cubicBezTo>
                <a:cubicBezTo>
                  <a:pt x="744" y="1159"/>
                  <a:pt x="744" y="1159"/>
                  <a:pt x="744" y="1159"/>
                </a:cubicBezTo>
                <a:cubicBezTo>
                  <a:pt x="744" y="1154"/>
                  <a:pt x="744" y="1154"/>
                  <a:pt x="744" y="1154"/>
                </a:cubicBezTo>
                <a:cubicBezTo>
                  <a:pt x="737" y="1153"/>
                  <a:pt x="737" y="1153"/>
                  <a:pt x="737" y="1153"/>
                </a:cubicBezTo>
                <a:lnTo>
                  <a:pt x="731" y="1153"/>
                </a:lnTo>
                <a:close/>
                <a:moveTo>
                  <a:pt x="732" y="1159"/>
                </a:moveTo>
                <a:cubicBezTo>
                  <a:pt x="731" y="1160"/>
                  <a:pt x="734" y="1161"/>
                  <a:pt x="732" y="1159"/>
                </a:cubicBezTo>
                <a:close/>
                <a:moveTo>
                  <a:pt x="674" y="672"/>
                </a:moveTo>
                <a:cubicBezTo>
                  <a:pt x="677" y="675"/>
                  <a:pt x="677" y="675"/>
                  <a:pt x="677" y="675"/>
                </a:cubicBezTo>
                <a:cubicBezTo>
                  <a:pt x="679" y="677"/>
                  <a:pt x="679" y="677"/>
                  <a:pt x="679" y="677"/>
                </a:cubicBezTo>
                <a:cubicBezTo>
                  <a:pt x="680" y="672"/>
                  <a:pt x="680" y="672"/>
                  <a:pt x="680" y="672"/>
                </a:cubicBezTo>
                <a:cubicBezTo>
                  <a:pt x="677" y="672"/>
                  <a:pt x="677" y="672"/>
                  <a:pt x="677" y="672"/>
                </a:cubicBezTo>
                <a:lnTo>
                  <a:pt x="674" y="672"/>
                </a:lnTo>
                <a:close/>
                <a:moveTo>
                  <a:pt x="661" y="729"/>
                </a:moveTo>
                <a:cubicBezTo>
                  <a:pt x="659" y="727"/>
                  <a:pt x="658" y="726"/>
                  <a:pt x="657" y="725"/>
                </a:cubicBezTo>
                <a:cubicBezTo>
                  <a:pt x="656" y="725"/>
                  <a:pt x="656" y="727"/>
                  <a:pt x="652" y="725"/>
                </a:cubicBezTo>
                <a:cubicBezTo>
                  <a:pt x="651" y="727"/>
                  <a:pt x="651" y="727"/>
                  <a:pt x="651" y="727"/>
                </a:cubicBezTo>
                <a:cubicBezTo>
                  <a:pt x="650" y="727"/>
                  <a:pt x="650" y="727"/>
                  <a:pt x="650" y="727"/>
                </a:cubicBezTo>
                <a:cubicBezTo>
                  <a:pt x="651" y="730"/>
                  <a:pt x="651" y="730"/>
                  <a:pt x="651" y="730"/>
                </a:cubicBezTo>
                <a:cubicBezTo>
                  <a:pt x="651" y="730"/>
                  <a:pt x="651" y="730"/>
                  <a:pt x="651" y="730"/>
                </a:cubicBezTo>
                <a:cubicBezTo>
                  <a:pt x="656" y="730"/>
                  <a:pt x="656" y="730"/>
                  <a:pt x="656" y="730"/>
                </a:cubicBezTo>
                <a:cubicBezTo>
                  <a:pt x="656" y="730"/>
                  <a:pt x="657" y="730"/>
                  <a:pt x="657" y="730"/>
                </a:cubicBezTo>
                <a:cubicBezTo>
                  <a:pt x="661" y="730"/>
                  <a:pt x="657" y="730"/>
                  <a:pt x="661" y="729"/>
                </a:cubicBezTo>
                <a:close/>
                <a:moveTo>
                  <a:pt x="657" y="669"/>
                </a:moveTo>
                <a:cubicBezTo>
                  <a:pt x="657" y="669"/>
                  <a:pt x="656" y="669"/>
                  <a:pt x="654" y="669"/>
                </a:cubicBezTo>
                <a:cubicBezTo>
                  <a:pt x="655" y="673"/>
                  <a:pt x="655" y="673"/>
                  <a:pt x="655" y="673"/>
                </a:cubicBezTo>
                <a:cubicBezTo>
                  <a:pt x="657" y="674"/>
                  <a:pt x="657" y="674"/>
                  <a:pt x="657" y="674"/>
                </a:cubicBezTo>
                <a:cubicBezTo>
                  <a:pt x="661" y="675"/>
                  <a:pt x="661" y="675"/>
                  <a:pt x="661" y="675"/>
                </a:cubicBezTo>
                <a:cubicBezTo>
                  <a:pt x="660" y="670"/>
                  <a:pt x="660" y="669"/>
                  <a:pt x="657" y="669"/>
                </a:cubicBezTo>
                <a:close/>
                <a:moveTo>
                  <a:pt x="637" y="1045"/>
                </a:moveTo>
                <a:cubicBezTo>
                  <a:pt x="637" y="1045"/>
                  <a:pt x="637" y="1045"/>
                  <a:pt x="637" y="1045"/>
                </a:cubicBezTo>
                <a:cubicBezTo>
                  <a:pt x="638" y="1045"/>
                  <a:pt x="638" y="1045"/>
                  <a:pt x="639" y="1044"/>
                </a:cubicBezTo>
                <a:cubicBezTo>
                  <a:pt x="638" y="1043"/>
                  <a:pt x="638" y="1045"/>
                  <a:pt x="637" y="1045"/>
                </a:cubicBezTo>
                <a:close/>
                <a:moveTo>
                  <a:pt x="619" y="323"/>
                </a:moveTo>
                <a:cubicBezTo>
                  <a:pt x="619" y="323"/>
                  <a:pt x="619" y="323"/>
                  <a:pt x="619" y="323"/>
                </a:cubicBezTo>
                <a:cubicBezTo>
                  <a:pt x="619" y="323"/>
                  <a:pt x="619" y="323"/>
                  <a:pt x="619" y="323"/>
                </a:cubicBezTo>
                <a:close/>
                <a:moveTo>
                  <a:pt x="604" y="312"/>
                </a:moveTo>
                <a:cubicBezTo>
                  <a:pt x="601" y="313"/>
                  <a:pt x="601" y="313"/>
                  <a:pt x="601" y="313"/>
                </a:cubicBezTo>
                <a:cubicBezTo>
                  <a:pt x="599" y="313"/>
                  <a:pt x="599" y="313"/>
                  <a:pt x="599" y="313"/>
                </a:cubicBezTo>
                <a:cubicBezTo>
                  <a:pt x="601" y="310"/>
                  <a:pt x="601" y="310"/>
                  <a:pt x="601" y="310"/>
                </a:cubicBezTo>
                <a:cubicBezTo>
                  <a:pt x="603" y="306"/>
                  <a:pt x="603" y="306"/>
                  <a:pt x="603" y="306"/>
                </a:cubicBezTo>
                <a:cubicBezTo>
                  <a:pt x="601" y="306"/>
                  <a:pt x="601" y="306"/>
                  <a:pt x="601" y="306"/>
                </a:cubicBezTo>
                <a:cubicBezTo>
                  <a:pt x="598" y="306"/>
                  <a:pt x="598" y="306"/>
                  <a:pt x="598" y="306"/>
                </a:cubicBezTo>
                <a:cubicBezTo>
                  <a:pt x="600" y="297"/>
                  <a:pt x="600" y="297"/>
                  <a:pt x="600" y="297"/>
                </a:cubicBezTo>
                <a:cubicBezTo>
                  <a:pt x="595" y="297"/>
                  <a:pt x="593" y="297"/>
                  <a:pt x="591" y="297"/>
                </a:cubicBezTo>
                <a:cubicBezTo>
                  <a:pt x="591" y="297"/>
                  <a:pt x="591" y="296"/>
                  <a:pt x="591" y="296"/>
                </a:cubicBezTo>
                <a:cubicBezTo>
                  <a:pt x="591" y="296"/>
                  <a:pt x="591" y="296"/>
                  <a:pt x="591" y="295"/>
                </a:cubicBezTo>
                <a:cubicBezTo>
                  <a:pt x="591" y="295"/>
                  <a:pt x="591" y="294"/>
                  <a:pt x="591" y="294"/>
                </a:cubicBezTo>
                <a:cubicBezTo>
                  <a:pt x="592" y="292"/>
                  <a:pt x="593" y="291"/>
                  <a:pt x="591" y="288"/>
                </a:cubicBezTo>
                <a:cubicBezTo>
                  <a:pt x="591" y="288"/>
                  <a:pt x="591" y="287"/>
                  <a:pt x="591" y="287"/>
                </a:cubicBezTo>
                <a:cubicBezTo>
                  <a:pt x="590" y="286"/>
                  <a:pt x="589" y="285"/>
                  <a:pt x="588" y="284"/>
                </a:cubicBezTo>
                <a:cubicBezTo>
                  <a:pt x="588" y="283"/>
                  <a:pt x="588" y="283"/>
                  <a:pt x="587" y="283"/>
                </a:cubicBezTo>
                <a:cubicBezTo>
                  <a:pt x="586" y="281"/>
                  <a:pt x="584" y="281"/>
                  <a:pt x="582" y="280"/>
                </a:cubicBezTo>
                <a:cubicBezTo>
                  <a:pt x="582" y="280"/>
                  <a:pt x="582" y="280"/>
                  <a:pt x="582" y="281"/>
                </a:cubicBezTo>
                <a:cubicBezTo>
                  <a:pt x="581" y="281"/>
                  <a:pt x="580" y="282"/>
                  <a:pt x="582" y="281"/>
                </a:cubicBezTo>
                <a:cubicBezTo>
                  <a:pt x="582" y="281"/>
                  <a:pt x="582" y="281"/>
                  <a:pt x="582" y="281"/>
                </a:cubicBezTo>
                <a:cubicBezTo>
                  <a:pt x="582" y="280"/>
                  <a:pt x="582" y="280"/>
                  <a:pt x="582" y="280"/>
                </a:cubicBezTo>
                <a:cubicBezTo>
                  <a:pt x="582" y="280"/>
                  <a:pt x="582" y="280"/>
                  <a:pt x="582" y="280"/>
                </a:cubicBezTo>
                <a:cubicBezTo>
                  <a:pt x="581" y="280"/>
                  <a:pt x="580" y="280"/>
                  <a:pt x="579" y="280"/>
                </a:cubicBezTo>
                <a:cubicBezTo>
                  <a:pt x="578" y="279"/>
                  <a:pt x="576" y="279"/>
                  <a:pt x="574" y="279"/>
                </a:cubicBezTo>
                <a:cubicBezTo>
                  <a:pt x="574" y="279"/>
                  <a:pt x="573" y="279"/>
                  <a:pt x="572" y="279"/>
                </a:cubicBezTo>
                <a:cubicBezTo>
                  <a:pt x="570" y="279"/>
                  <a:pt x="568" y="279"/>
                  <a:pt x="566" y="279"/>
                </a:cubicBezTo>
                <a:cubicBezTo>
                  <a:pt x="564" y="283"/>
                  <a:pt x="564" y="283"/>
                  <a:pt x="564" y="283"/>
                </a:cubicBezTo>
                <a:cubicBezTo>
                  <a:pt x="560" y="277"/>
                  <a:pt x="560" y="277"/>
                  <a:pt x="560" y="277"/>
                </a:cubicBezTo>
                <a:cubicBezTo>
                  <a:pt x="559" y="277"/>
                  <a:pt x="559" y="277"/>
                  <a:pt x="559" y="277"/>
                </a:cubicBezTo>
                <a:cubicBezTo>
                  <a:pt x="558" y="277"/>
                  <a:pt x="558" y="277"/>
                  <a:pt x="558" y="277"/>
                </a:cubicBezTo>
                <a:cubicBezTo>
                  <a:pt x="554" y="278"/>
                  <a:pt x="554" y="278"/>
                  <a:pt x="554" y="278"/>
                </a:cubicBezTo>
                <a:cubicBezTo>
                  <a:pt x="549" y="279"/>
                  <a:pt x="549" y="279"/>
                  <a:pt x="549" y="279"/>
                </a:cubicBezTo>
                <a:cubicBezTo>
                  <a:pt x="549" y="282"/>
                  <a:pt x="549" y="282"/>
                  <a:pt x="549" y="282"/>
                </a:cubicBezTo>
                <a:cubicBezTo>
                  <a:pt x="542" y="285"/>
                  <a:pt x="542" y="285"/>
                  <a:pt x="542" y="285"/>
                </a:cubicBezTo>
                <a:cubicBezTo>
                  <a:pt x="542" y="281"/>
                  <a:pt x="542" y="281"/>
                  <a:pt x="542" y="281"/>
                </a:cubicBezTo>
                <a:cubicBezTo>
                  <a:pt x="545" y="281"/>
                  <a:pt x="545" y="281"/>
                  <a:pt x="545" y="281"/>
                </a:cubicBezTo>
                <a:cubicBezTo>
                  <a:pt x="544" y="276"/>
                  <a:pt x="542" y="275"/>
                  <a:pt x="539" y="275"/>
                </a:cubicBezTo>
                <a:cubicBezTo>
                  <a:pt x="538" y="275"/>
                  <a:pt x="537" y="275"/>
                  <a:pt x="536" y="276"/>
                </a:cubicBezTo>
                <a:cubicBezTo>
                  <a:pt x="535" y="276"/>
                  <a:pt x="535" y="276"/>
                  <a:pt x="535" y="276"/>
                </a:cubicBezTo>
                <a:cubicBezTo>
                  <a:pt x="535" y="276"/>
                  <a:pt x="535" y="276"/>
                  <a:pt x="535" y="276"/>
                </a:cubicBezTo>
                <a:cubicBezTo>
                  <a:pt x="535" y="276"/>
                  <a:pt x="535" y="276"/>
                  <a:pt x="535" y="276"/>
                </a:cubicBezTo>
                <a:cubicBezTo>
                  <a:pt x="535" y="276"/>
                  <a:pt x="535" y="276"/>
                  <a:pt x="535" y="276"/>
                </a:cubicBezTo>
                <a:cubicBezTo>
                  <a:pt x="535" y="276"/>
                  <a:pt x="535" y="276"/>
                  <a:pt x="535" y="276"/>
                </a:cubicBezTo>
                <a:cubicBezTo>
                  <a:pt x="535" y="276"/>
                  <a:pt x="535" y="276"/>
                  <a:pt x="535" y="276"/>
                </a:cubicBezTo>
                <a:cubicBezTo>
                  <a:pt x="535" y="276"/>
                  <a:pt x="535" y="276"/>
                  <a:pt x="535" y="276"/>
                </a:cubicBezTo>
                <a:cubicBezTo>
                  <a:pt x="535" y="276"/>
                  <a:pt x="535" y="276"/>
                  <a:pt x="535" y="276"/>
                </a:cubicBezTo>
                <a:cubicBezTo>
                  <a:pt x="534" y="276"/>
                  <a:pt x="534" y="276"/>
                  <a:pt x="534" y="276"/>
                </a:cubicBezTo>
                <a:cubicBezTo>
                  <a:pt x="534" y="276"/>
                  <a:pt x="534" y="276"/>
                  <a:pt x="534" y="276"/>
                </a:cubicBezTo>
                <a:cubicBezTo>
                  <a:pt x="534" y="276"/>
                  <a:pt x="534" y="276"/>
                  <a:pt x="534" y="276"/>
                </a:cubicBezTo>
                <a:cubicBezTo>
                  <a:pt x="534" y="276"/>
                  <a:pt x="534" y="276"/>
                  <a:pt x="534" y="276"/>
                </a:cubicBezTo>
                <a:cubicBezTo>
                  <a:pt x="534" y="276"/>
                  <a:pt x="534" y="276"/>
                  <a:pt x="534" y="276"/>
                </a:cubicBezTo>
                <a:cubicBezTo>
                  <a:pt x="534" y="276"/>
                  <a:pt x="534" y="276"/>
                  <a:pt x="534" y="276"/>
                </a:cubicBezTo>
                <a:cubicBezTo>
                  <a:pt x="534" y="276"/>
                  <a:pt x="534" y="276"/>
                  <a:pt x="534" y="276"/>
                </a:cubicBezTo>
                <a:cubicBezTo>
                  <a:pt x="534" y="276"/>
                  <a:pt x="534" y="276"/>
                  <a:pt x="534" y="276"/>
                </a:cubicBezTo>
                <a:cubicBezTo>
                  <a:pt x="534" y="276"/>
                  <a:pt x="534" y="276"/>
                  <a:pt x="534" y="276"/>
                </a:cubicBezTo>
                <a:cubicBezTo>
                  <a:pt x="534" y="276"/>
                  <a:pt x="534" y="276"/>
                  <a:pt x="534" y="276"/>
                </a:cubicBezTo>
                <a:cubicBezTo>
                  <a:pt x="533" y="277"/>
                  <a:pt x="533" y="277"/>
                  <a:pt x="533" y="277"/>
                </a:cubicBezTo>
                <a:cubicBezTo>
                  <a:pt x="533" y="277"/>
                  <a:pt x="533" y="277"/>
                  <a:pt x="533" y="277"/>
                </a:cubicBezTo>
                <a:cubicBezTo>
                  <a:pt x="533" y="277"/>
                  <a:pt x="533" y="277"/>
                  <a:pt x="533" y="277"/>
                </a:cubicBezTo>
                <a:cubicBezTo>
                  <a:pt x="533" y="277"/>
                  <a:pt x="533" y="277"/>
                  <a:pt x="533" y="277"/>
                </a:cubicBezTo>
                <a:cubicBezTo>
                  <a:pt x="533" y="277"/>
                  <a:pt x="533" y="277"/>
                  <a:pt x="533" y="277"/>
                </a:cubicBezTo>
                <a:cubicBezTo>
                  <a:pt x="533" y="277"/>
                  <a:pt x="533" y="277"/>
                  <a:pt x="533" y="277"/>
                </a:cubicBezTo>
                <a:cubicBezTo>
                  <a:pt x="533" y="277"/>
                  <a:pt x="533" y="277"/>
                  <a:pt x="533" y="277"/>
                </a:cubicBezTo>
                <a:cubicBezTo>
                  <a:pt x="533" y="277"/>
                  <a:pt x="533" y="277"/>
                  <a:pt x="533" y="277"/>
                </a:cubicBezTo>
                <a:cubicBezTo>
                  <a:pt x="533" y="277"/>
                  <a:pt x="533" y="277"/>
                  <a:pt x="533" y="277"/>
                </a:cubicBezTo>
                <a:cubicBezTo>
                  <a:pt x="533" y="277"/>
                  <a:pt x="533" y="277"/>
                  <a:pt x="533" y="277"/>
                </a:cubicBezTo>
                <a:cubicBezTo>
                  <a:pt x="533" y="277"/>
                  <a:pt x="533" y="277"/>
                  <a:pt x="533" y="277"/>
                </a:cubicBezTo>
                <a:cubicBezTo>
                  <a:pt x="531" y="278"/>
                  <a:pt x="530" y="279"/>
                  <a:pt x="528" y="280"/>
                </a:cubicBezTo>
                <a:cubicBezTo>
                  <a:pt x="528" y="280"/>
                  <a:pt x="528" y="280"/>
                  <a:pt x="528" y="280"/>
                </a:cubicBezTo>
                <a:cubicBezTo>
                  <a:pt x="528" y="280"/>
                  <a:pt x="528" y="280"/>
                  <a:pt x="528" y="280"/>
                </a:cubicBezTo>
                <a:cubicBezTo>
                  <a:pt x="528" y="280"/>
                  <a:pt x="528" y="280"/>
                  <a:pt x="528" y="280"/>
                </a:cubicBezTo>
                <a:cubicBezTo>
                  <a:pt x="528" y="280"/>
                  <a:pt x="528" y="280"/>
                  <a:pt x="528" y="280"/>
                </a:cubicBezTo>
                <a:cubicBezTo>
                  <a:pt x="528" y="280"/>
                  <a:pt x="528" y="280"/>
                  <a:pt x="528" y="280"/>
                </a:cubicBezTo>
                <a:cubicBezTo>
                  <a:pt x="528" y="280"/>
                  <a:pt x="528" y="280"/>
                  <a:pt x="528" y="280"/>
                </a:cubicBezTo>
                <a:cubicBezTo>
                  <a:pt x="528" y="280"/>
                  <a:pt x="528" y="280"/>
                  <a:pt x="528" y="280"/>
                </a:cubicBezTo>
                <a:cubicBezTo>
                  <a:pt x="528" y="280"/>
                  <a:pt x="528" y="280"/>
                  <a:pt x="528" y="280"/>
                </a:cubicBezTo>
                <a:cubicBezTo>
                  <a:pt x="528" y="280"/>
                  <a:pt x="528" y="280"/>
                  <a:pt x="528" y="280"/>
                </a:cubicBezTo>
                <a:cubicBezTo>
                  <a:pt x="528" y="280"/>
                  <a:pt x="528" y="280"/>
                  <a:pt x="528" y="280"/>
                </a:cubicBezTo>
                <a:cubicBezTo>
                  <a:pt x="528" y="280"/>
                  <a:pt x="528" y="280"/>
                  <a:pt x="528" y="280"/>
                </a:cubicBezTo>
                <a:cubicBezTo>
                  <a:pt x="527" y="280"/>
                  <a:pt x="527" y="280"/>
                  <a:pt x="527" y="280"/>
                </a:cubicBezTo>
                <a:cubicBezTo>
                  <a:pt x="527" y="281"/>
                  <a:pt x="527" y="281"/>
                  <a:pt x="527" y="281"/>
                </a:cubicBezTo>
                <a:cubicBezTo>
                  <a:pt x="527" y="281"/>
                  <a:pt x="527" y="281"/>
                  <a:pt x="527" y="281"/>
                </a:cubicBezTo>
                <a:cubicBezTo>
                  <a:pt x="527" y="281"/>
                  <a:pt x="527" y="281"/>
                  <a:pt x="527" y="281"/>
                </a:cubicBezTo>
                <a:cubicBezTo>
                  <a:pt x="527" y="281"/>
                  <a:pt x="527" y="281"/>
                  <a:pt x="527" y="281"/>
                </a:cubicBezTo>
                <a:cubicBezTo>
                  <a:pt x="527" y="281"/>
                  <a:pt x="527" y="281"/>
                  <a:pt x="527" y="281"/>
                </a:cubicBezTo>
                <a:cubicBezTo>
                  <a:pt x="527" y="281"/>
                  <a:pt x="527" y="281"/>
                  <a:pt x="527" y="281"/>
                </a:cubicBezTo>
                <a:cubicBezTo>
                  <a:pt x="527" y="281"/>
                  <a:pt x="527" y="281"/>
                  <a:pt x="527" y="281"/>
                </a:cubicBezTo>
                <a:cubicBezTo>
                  <a:pt x="527" y="281"/>
                  <a:pt x="527" y="281"/>
                  <a:pt x="527" y="281"/>
                </a:cubicBezTo>
                <a:cubicBezTo>
                  <a:pt x="527" y="281"/>
                  <a:pt x="527" y="281"/>
                  <a:pt x="527" y="281"/>
                </a:cubicBezTo>
                <a:cubicBezTo>
                  <a:pt x="527" y="281"/>
                  <a:pt x="527" y="281"/>
                  <a:pt x="527" y="281"/>
                </a:cubicBezTo>
                <a:cubicBezTo>
                  <a:pt x="527" y="281"/>
                  <a:pt x="527" y="281"/>
                  <a:pt x="527" y="281"/>
                </a:cubicBezTo>
                <a:cubicBezTo>
                  <a:pt x="527" y="281"/>
                  <a:pt x="527" y="281"/>
                  <a:pt x="527" y="281"/>
                </a:cubicBezTo>
                <a:cubicBezTo>
                  <a:pt x="527" y="281"/>
                  <a:pt x="527" y="281"/>
                  <a:pt x="527" y="281"/>
                </a:cubicBezTo>
                <a:cubicBezTo>
                  <a:pt x="527" y="281"/>
                  <a:pt x="527" y="281"/>
                  <a:pt x="527" y="281"/>
                </a:cubicBezTo>
                <a:cubicBezTo>
                  <a:pt x="527" y="281"/>
                  <a:pt x="527" y="281"/>
                  <a:pt x="527" y="281"/>
                </a:cubicBezTo>
                <a:cubicBezTo>
                  <a:pt x="527" y="281"/>
                  <a:pt x="527" y="281"/>
                  <a:pt x="527" y="281"/>
                </a:cubicBezTo>
                <a:cubicBezTo>
                  <a:pt x="526" y="282"/>
                  <a:pt x="526" y="282"/>
                  <a:pt x="526" y="282"/>
                </a:cubicBezTo>
                <a:cubicBezTo>
                  <a:pt x="525" y="282"/>
                  <a:pt x="524" y="283"/>
                  <a:pt x="524" y="283"/>
                </a:cubicBezTo>
                <a:cubicBezTo>
                  <a:pt x="523" y="284"/>
                  <a:pt x="523" y="285"/>
                  <a:pt x="522" y="285"/>
                </a:cubicBezTo>
                <a:cubicBezTo>
                  <a:pt x="521" y="286"/>
                  <a:pt x="520" y="287"/>
                  <a:pt x="519" y="288"/>
                </a:cubicBezTo>
                <a:cubicBezTo>
                  <a:pt x="519" y="289"/>
                  <a:pt x="518" y="289"/>
                  <a:pt x="518" y="290"/>
                </a:cubicBezTo>
                <a:cubicBezTo>
                  <a:pt x="517" y="291"/>
                  <a:pt x="517" y="292"/>
                  <a:pt x="516" y="294"/>
                </a:cubicBezTo>
                <a:cubicBezTo>
                  <a:pt x="515" y="297"/>
                  <a:pt x="514" y="300"/>
                  <a:pt x="513" y="303"/>
                </a:cubicBezTo>
                <a:cubicBezTo>
                  <a:pt x="513" y="307"/>
                  <a:pt x="513" y="310"/>
                  <a:pt x="513" y="313"/>
                </a:cubicBezTo>
                <a:cubicBezTo>
                  <a:pt x="514" y="315"/>
                  <a:pt x="515" y="316"/>
                  <a:pt x="516" y="317"/>
                </a:cubicBezTo>
                <a:cubicBezTo>
                  <a:pt x="517" y="318"/>
                  <a:pt x="518" y="319"/>
                  <a:pt x="519" y="319"/>
                </a:cubicBezTo>
                <a:cubicBezTo>
                  <a:pt x="520" y="319"/>
                  <a:pt x="520" y="320"/>
                  <a:pt x="521" y="320"/>
                </a:cubicBezTo>
                <a:cubicBezTo>
                  <a:pt x="520" y="320"/>
                  <a:pt x="520" y="321"/>
                  <a:pt x="519" y="322"/>
                </a:cubicBezTo>
                <a:cubicBezTo>
                  <a:pt x="518" y="325"/>
                  <a:pt x="518" y="326"/>
                  <a:pt x="519" y="328"/>
                </a:cubicBezTo>
                <a:cubicBezTo>
                  <a:pt x="520" y="329"/>
                  <a:pt x="521" y="330"/>
                  <a:pt x="522" y="330"/>
                </a:cubicBezTo>
                <a:cubicBezTo>
                  <a:pt x="523" y="331"/>
                  <a:pt x="523" y="331"/>
                  <a:pt x="524" y="332"/>
                </a:cubicBezTo>
                <a:cubicBezTo>
                  <a:pt x="524" y="332"/>
                  <a:pt x="525" y="333"/>
                  <a:pt x="526" y="333"/>
                </a:cubicBezTo>
                <a:cubicBezTo>
                  <a:pt x="526" y="334"/>
                  <a:pt x="526" y="334"/>
                  <a:pt x="527" y="334"/>
                </a:cubicBezTo>
                <a:cubicBezTo>
                  <a:pt x="527" y="334"/>
                  <a:pt x="527" y="334"/>
                  <a:pt x="527" y="334"/>
                </a:cubicBezTo>
                <a:cubicBezTo>
                  <a:pt x="527" y="334"/>
                  <a:pt x="527" y="334"/>
                  <a:pt x="527" y="334"/>
                </a:cubicBezTo>
                <a:cubicBezTo>
                  <a:pt x="527" y="334"/>
                  <a:pt x="527" y="334"/>
                  <a:pt x="527" y="334"/>
                </a:cubicBezTo>
                <a:cubicBezTo>
                  <a:pt x="527" y="334"/>
                  <a:pt x="527" y="334"/>
                  <a:pt x="527" y="334"/>
                </a:cubicBezTo>
                <a:cubicBezTo>
                  <a:pt x="527" y="334"/>
                  <a:pt x="527" y="334"/>
                  <a:pt x="527" y="334"/>
                </a:cubicBezTo>
                <a:cubicBezTo>
                  <a:pt x="527" y="334"/>
                  <a:pt x="527" y="334"/>
                  <a:pt x="527" y="334"/>
                </a:cubicBezTo>
                <a:cubicBezTo>
                  <a:pt x="527" y="334"/>
                  <a:pt x="527" y="334"/>
                  <a:pt x="527" y="334"/>
                </a:cubicBezTo>
                <a:cubicBezTo>
                  <a:pt x="527" y="334"/>
                  <a:pt x="527" y="334"/>
                  <a:pt x="527" y="334"/>
                </a:cubicBezTo>
                <a:cubicBezTo>
                  <a:pt x="527" y="334"/>
                  <a:pt x="527" y="334"/>
                  <a:pt x="527" y="334"/>
                </a:cubicBezTo>
                <a:cubicBezTo>
                  <a:pt x="527" y="334"/>
                  <a:pt x="527" y="334"/>
                  <a:pt x="527" y="334"/>
                </a:cubicBezTo>
                <a:cubicBezTo>
                  <a:pt x="527" y="334"/>
                  <a:pt x="527" y="334"/>
                  <a:pt x="527" y="334"/>
                </a:cubicBezTo>
                <a:cubicBezTo>
                  <a:pt x="527" y="335"/>
                  <a:pt x="527" y="335"/>
                  <a:pt x="527" y="335"/>
                </a:cubicBezTo>
                <a:cubicBezTo>
                  <a:pt x="527" y="335"/>
                  <a:pt x="527" y="335"/>
                  <a:pt x="527" y="335"/>
                </a:cubicBezTo>
                <a:cubicBezTo>
                  <a:pt x="527" y="335"/>
                  <a:pt x="527" y="335"/>
                  <a:pt x="527" y="335"/>
                </a:cubicBezTo>
                <a:cubicBezTo>
                  <a:pt x="527" y="335"/>
                  <a:pt x="527" y="335"/>
                  <a:pt x="527" y="335"/>
                </a:cubicBezTo>
                <a:cubicBezTo>
                  <a:pt x="527" y="335"/>
                  <a:pt x="527" y="335"/>
                  <a:pt x="527" y="335"/>
                </a:cubicBezTo>
                <a:cubicBezTo>
                  <a:pt x="528" y="335"/>
                  <a:pt x="528" y="335"/>
                  <a:pt x="528" y="335"/>
                </a:cubicBezTo>
                <a:cubicBezTo>
                  <a:pt x="528" y="335"/>
                  <a:pt x="528" y="335"/>
                  <a:pt x="528" y="335"/>
                </a:cubicBezTo>
                <a:cubicBezTo>
                  <a:pt x="528" y="335"/>
                  <a:pt x="528" y="335"/>
                  <a:pt x="528" y="335"/>
                </a:cubicBezTo>
                <a:cubicBezTo>
                  <a:pt x="528" y="335"/>
                  <a:pt x="528" y="335"/>
                  <a:pt x="528" y="335"/>
                </a:cubicBezTo>
                <a:cubicBezTo>
                  <a:pt x="528" y="335"/>
                  <a:pt x="528" y="335"/>
                  <a:pt x="528" y="335"/>
                </a:cubicBezTo>
                <a:cubicBezTo>
                  <a:pt x="528" y="336"/>
                  <a:pt x="528" y="336"/>
                  <a:pt x="528" y="336"/>
                </a:cubicBezTo>
                <a:cubicBezTo>
                  <a:pt x="528" y="336"/>
                  <a:pt x="528" y="336"/>
                  <a:pt x="528" y="336"/>
                </a:cubicBezTo>
                <a:cubicBezTo>
                  <a:pt x="528" y="336"/>
                  <a:pt x="528" y="336"/>
                  <a:pt x="528" y="336"/>
                </a:cubicBezTo>
                <a:cubicBezTo>
                  <a:pt x="528" y="336"/>
                  <a:pt x="528" y="336"/>
                  <a:pt x="528" y="336"/>
                </a:cubicBezTo>
                <a:cubicBezTo>
                  <a:pt x="528" y="336"/>
                  <a:pt x="528" y="336"/>
                  <a:pt x="528" y="336"/>
                </a:cubicBezTo>
                <a:cubicBezTo>
                  <a:pt x="528" y="336"/>
                  <a:pt x="528" y="336"/>
                  <a:pt x="528" y="336"/>
                </a:cubicBezTo>
                <a:cubicBezTo>
                  <a:pt x="528" y="336"/>
                  <a:pt x="528" y="336"/>
                  <a:pt x="528" y="336"/>
                </a:cubicBezTo>
                <a:cubicBezTo>
                  <a:pt x="529" y="336"/>
                  <a:pt x="529" y="336"/>
                  <a:pt x="529" y="337"/>
                </a:cubicBezTo>
                <a:cubicBezTo>
                  <a:pt x="533" y="338"/>
                  <a:pt x="533" y="338"/>
                  <a:pt x="533" y="338"/>
                </a:cubicBezTo>
                <a:cubicBezTo>
                  <a:pt x="533" y="338"/>
                  <a:pt x="533" y="338"/>
                  <a:pt x="533" y="338"/>
                </a:cubicBezTo>
                <a:cubicBezTo>
                  <a:pt x="533" y="338"/>
                  <a:pt x="533" y="338"/>
                  <a:pt x="533" y="338"/>
                </a:cubicBezTo>
                <a:cubicBezTo>
                  <a:pt x="533" y="338"/>
                  <a:pt x="533" y="338"/>
                  <a:pt x="533" y="338"/>
                </a:cubicBezTo>
                <a:cubicBezTo>
                  <a:pt x="533" y="338"/>
                  <a:pt x="533" y="338"/>
                  <a:pt x="533" y="338"/>
                </a:cubicBezTo>
                <a:cubicBezTo>
                  <a:pt x="533" y="338"/>
                  <a:pt x="533" y="338"/>
                  <a:pt x="533" y="338"/>
                </a:cubicBezTo>
                <a:cubicBezTo>
                  <a:pt x="533" y="338"/>
                  <a:pt x="533" y="338"/>
                  <a:pt x="533" y="338"/>
                </a:cubicBezTo>
                <a:cubicBezTo>
                  <a:pt x="533" y="338"/>
                  <a:pt x="533" y="338"/>
                  <a:pt x="533" y="338"/>
                </a:cubicBezTo>
                <a:cubicBezTo>
                  <a:pt x="533" y="338"/>
                  <a:pt x="533" y="338"/>
                  <a:pt x="533" y="338"/>
                </a:cubicBezTo>
                <a:cubicBezTo>
                  <a:pt x="533" y="338"/>
                  <a:pt x="533" y="338"/>
                  <a:pt x="533" y="338"/>
                </a:cubicBezTo>
                <a:cubicBezTo>
                  <a:pt x="533" y="338"/>
                  <a:pt x="533" y="338"/>
                  <a:pt x="533" y="338"/>
                </a:cubicBezTo>
                <a:cubicBezTo>
                  <a:pt x="534" y="338"/>
                  <a:pt x="534" y="338"/>
                  <a:pt x="534" y="338"/>
                </a:cubicBezTo>
                <a:cubicBezTo>
                  <a:pt x="534" y="338"/>
                  <a:pt x="534" y="338"/>
                  <a:pt x="534" y="338"/>
                </a:cubicBezTo>
                <a:cubicBezTo>
                  <a:pt x="534" y="338"/>
                  <a:pt x="534" y="338"/>
                  <a:pt x="534" y="338"/>
                </a:cubicBezTo>
                <a:cubicBezTo>
                  <a:pt x="534" y="338"/>
                  <a:pt x="534" y="338"/>
                  <a:pt x="534" y="338"/>
                </a:cubicBezTo>
                <a:cubicBezTo>
                  <a:pt x="534" y="338"/>
                  <a:pt x="534" y="338"/>
                  <a:pt x="534" y="338"/>
                </a:cubicBezTo>
                <a:cubicBezTo>
                  <a:pt x="534" y="338"/>
                  <a:pt x="534" y="338"/>
                  <a:pt x="534" y="338"/>
                </a:cubicBezTo>
                <a:cubicBezTo>
                  <a:pt x="534" y="338"/>
                  <a:pt x="534" y="338"/>
                  <a:pt x="534" y="338"/>
                </a:cubicBezTo>
                <a:cubicBezTo>
                  <a:pt x="534" y="338"/>
                  <a:pt x="534" y="338"/>
                  <a:pt x="534" y="338"/>
                </a:cubicBezTo>
                <a:cubicBezTo>
                  <a:pt x="534" y="338"/>
                  <a:pt x="534" y="338"/>
                  <a:pt x="534" y="338"/>
                </a:cubicBezTo>
                <a:cubicBezTo>
                  <a:pt x="534" y="338"/>
                  <a:pt x="534" y="338"/>
                  <a:pt x="534" y="338"/>
                </a:cubicBezTo>
                <a:cubicBezTo>
                  <a:pt x="535" y="338"/>
                  <a:pt x="535" y="338"/>
                  <a:pt x="535" y="338"/>
                </a:cubicBezTo>
                <a:cubicBezTo>
                  <a:pt x="535" y="338"/>
                  <a:pt x="535" y="338"/>
                  <a:pt x="535" y="338"/>
                </a:cubicBezTo>
                <a:cubicBezTo>
                  <a:pt x="535" y="338"/>
                  <a:pt x="535" y="338"/>
                  <a:pt x="535" y="338"/>
                </a:cubicBezTo>
                <a:cubicBezTo>
                  <a:pt x="535" y="338"/>
                  <a:pt x="535" y="338"/>
                  <a:pt x="535" y="338"/>
                </a:cubicBezTo>
                <a:cubicBezTo>
                  <a:pt x="535" y="338"/>
                  <a:pt x="535" y="338"/>
                  <a:pt x="535" y="338"/>
                </a:cubicBezTo>
                <a:cubicBezTo>
                  <a:pt x="535" y="338"/>
                  <a:pt x="535" y="338"/>
                  <a:pt x="535" y="338"/>
                </a:cubicBezTo>
                <a:cubicBezTo>
                  <a:pt x="535" y="338"/>
                  <a:pt x="535" y="338"/>
                  <a:pt x="535" y="338"/>
                </a:cubicBezTo>
                <a:cubicBezTo>
                  <a:pt x="535" y="338"/>
                  <a:pt x="535" y="338"/>
                  <a:pt x="535" y="338"/>
                </a:cubicBezTo>
                <a:cubicBezTo>
                  <a:pt x="536" y="339"/>
                  <a:pt x="536" y="339"/>
                  <a:pt x="536" y="339"/>
                </a:cubicBezTo>
                <a:cubicBezTo>
                  <a:pt x="539" y="339"/>
                  <a:pt x="539" y="339"/>
                  <a:pt x="539" y="339"/>
                </a:cubicBezTo>
                <a:cubicBezTo>
                  <a:pt x="544" y="341"/>
                  <a:pt x="544" y="341"/>
                  <a:pt x="544" y="341"/>
                </a:cubicBezTo>
                <a:cubicBezTo>
                  <a:pt x="554" y="341"/>
                  <a:pt x="554" y="341"/>
                  <a:pt x="554" y="341"/>
                </a:cubicBezTo>
                <a:cubicBezTo>
                  <a:pt x="558" y="341"/>
                  <a:pt x="558" y="341"/>
                  <a:pt x="558" y="341"/>
                </a:cubicBezTo>
                <a:cubicBezTo>
                  <a:pt x="559" y="341"/>
                  <a:pt x="559" y="341"/>
                  <a:pt x="559" y="341"/>
                </a:cubicBezTo>
                <a:cubicBezTo>
                  <a:pt x="572" y="341"/>
                  <a:pt x="572" y="341"/>
                  <a:pt x="572" y="341"/>
                </a:cubicBezTo>
                <a:cubicBezTo>
                  <a:pt x="572" y="341"/>
                  <a:pt x="572" y="341"/>
                  <a:pt x="572" y="341"/>
                </a:cubicBezTo>
                <a:cubicBezTo>
                  <a:pt x="574" y="340"/>
                  <a:pt x="574" y="340"/>
                  <a:pt x="574" y="340"/>
                </a:cubicBezTo>
                <a:cubicBezTo>
                  <a:pt x="579" y="340"/>
                  <a:pt x="579" y="340"/>
                  <a:pt x="579" y="340"/>
                </a:cubicBezTo>
                <a:cubicBezTo>
                  <a:pt x="581" y="340"/>
                  <a:pt x="581" y="340"/>
                  <a:pt x="581" y="340"/>
                </a:cubicBezTo>
                <a:cubicBezTo>
                  <a:pt x="579" y="337"/>
                  <a:pt x="579" y="337"/>
                  <a:pt x="579" y="337"/>
                </a:cubicBezTo>
                <a:cubicBezTo>
                  <a:pt x="575" y="332"/>
                  <a:pt x="575" y="332"/>
                  <a:pt x="575" y="332"/>
                </a:cubicBezTo>
                <a:cubicBezTo>
                  <a:pt x="579" y="332"/>
                  <a:pt x="579" y="332"/>
                  <a:pt x="579" y="332"/>
                </a:cubicBezTo>
                <a:cubicBezTo>
                  <a:pt x="582" y="332"/>
                  <a:pt x="582" y="332"/>
                  <a:pt x="582" y="332"/>
                </a:cubicBezTo>
                <a:cubicBezTo>
                  <a:pt x="583" y="332"/>
                  <a:pt x="583" y="332"/>
                  <a:pt x="583" y="332"/>
                </a:cubicBezTo>
                <a:cubicBezTo>
                  <a:pt x="583" y="342"/>
                  <a:pt x="583" y="342"/>
                  <a:pt x="583" y="342"/>
                </a:cubicBezTo>
                <a:cubicBezTo>
                  <a:pt x="586" y="344"/>
                  <a:pt x="588" y="346"/>
                  <a:pt x="588" y="347"/>
                </a:cubicBezTo>
                <a:cubicBezTo>
                  <a:pt x="589" y="349"/>
                  <a:pt x="587" y="350"/>
                  <a:pt x="591" y="350"/>
                </a:cubicBezTo>
                <a:cubicBezTo>
                  <a:pt x="591" y="350"/>
                  <a:pt x="591" y="350"/>
                  <a:pt x="591" y="350"/>
                </a:cubicBezTo>
                <a:cubicBezTo>
                  <a:pt x="593" y="350"/>
                  <a:pt x="594" y="350"/>
                  <a:pt x="596" y="350"/>
                </a:cubicBezTo>
                <a:cubicBezTo>
                  <a:pt x="591" y="357"/>
                  <a:pt x="591" y="357"/>
                  <a:pt x="591" y="357"/>
                </a:cubicBezTo>
                <a:cubicBezTo>
                  <a:pt x="601" y="357"/>
                  <a:pt x="601" y="357"/>
                  <a:pt x="601" y="357"/>
                </a:cubicBezTo>
                <a:cubicBezTo>
                  <a:pt x="601" y="357"/>
                  <a:pt x="601" y="357"/>
                  <a:pt x="601" y="357"/>
                </a:cubicBezTo>
                <a:cubicBezTo>
                  <a:pt x="602" y="358"/>
                  <a:pt x="603" y="360"/>
                  <a:pt x="604" y="360"/>
                </a:cubicBezTo>
                <a:cubicBezTo>
                  <a:pt x="607" y="363"/>
                  <a:pt x="609" y="364"/>
                  <a:pt x="611" y="367"/>
                </a:cubicBezTo>
                <a:cubicBezTo>
                  <a:pt x="611" y="369"/>
                  <a:pt x="612" y="370"/>
                  <a:pt x="612" y="372"/>
                </a:cubicBezTo>
                <a:cubicBezTo>
                  <a:pt x="612" y="375"/>
                  <a:pt x="612" y="378"/>
                  <a:pt x="611" y="380"/>
                </a:cubicBezTo>
                <a:cubicBezTo>
                  <a:pt x="610" y="384"/>
                  <a:pt x="607" y="388"/>
                  <a:pt x="604" y="389"/>
                </a:cubicBezTo>
                <a:cubicBezTo>
                  <a:pt x="604" y="390"/>
                  <a:pt x="603" y="390"/>
                  <a:pt x="603" y="390"/>
                </a:cubicBezTo>
                <a:cubicBezTo>
                  <a:pt x="603" y="392"/>
                  <a:pt x="604" y="393"/>
                  <a:pt x="604" y="393"/>
                </a:cubicBezTo>
                <a:cubicBezTo>
                  <a:pt x="605" y="395"/>
                  <a:pt x="606" y="395"/>
                  <a:pt x="606" y="396"/>
                </a:cubicBezTo>
                <a:cubicBezTo>
                  <a:pt x="606" y="398"/>
                  <a:pt x="606" y="399"/>
                  <a:pt x="604" y="399"/>
                </a:cubicBezTo>
                <a:cubicBezTo>
                  <a:pt x="604" y="400"/>
                  <a:pt x="603" y="400"/>
                  <a:pt x="601" y="401"/>
                </a:cubicBezTo>
                <a:cubicBezTo>
                  <a:pt x="598" y="401"/>
                  <a:pt x="595" y="401"/>
                  <a:pt x="591" y="400"/>
                </a:cubicBezTo>
                <a:cubicBezTo>
                  <a:pt x="591" y="400"/>
                  <a:pt x="591" y="400"/>
                  <a:pt x="591" y="400"/>
                </a:cubicBezTo>
                <a:cubicBezTo>
                  <a:pt x="590" y="400"/>
                  <a:pt x="589" y="400"/>
                  <a:pt x="588" y="400"/>
                </a:cubicBezTo>
                <a:cubicBezTo>
                  <a:pt x="587" y="400"/>
                  <a:pt x="586" y="399"/>
                  <a:pt x="585" y="399"/>
                </a:cubicBezTo>
                <a:cubicBezTo>
                  <a:pt x="584" y="406"/>
                  <a:pt x="579" y="410"/>
                  <a:pt x="585" y="414"/>
                </a:cubicBezTo>
                <a:cubicBezTo>
                  <a:pt x="582" y="418"/>
                  <a:pt x="582" y="418"/>
                  <a:pt x="582" y="418"/>
                </a:cubicBezTo>
                <a:cubicBezTo>
                  <a:pt x="584" y="419"/>
                  <a:pt x="584" y="419"/>
                  <a:pt x="584" y="419"/>
                </a:cubicBezTo>
                <a:cubicBezTo>
                  <a:pt x="585" y="415"/>
                  <a:pt x="585" y="415"/>
                  <a:pt x="585" y="415"/>
                </a:cubicBezTo>
                <a:cubicBezTo>
                  <a:pt x="586" y="415"/>
                  <a:pt x="587" y="415"/>
                  <a:pt x="588" y="415"/>
                </a:cubicBezTo>
                <a:cubicBezTo>
                  <a:pt x="589" y="415"/>
                  <a:pt x="590" y="415"/>
                  <a:pt x="591" y="415"/>
                </a:cubicBezTo>
                <a:cubicBezTo>
                  <a:pt x="591" y="415"/>
                  <a:pt x="591" y="415"/>
                  <a:pt x="591" y="415"/>
                </a:cubicBezTo>
                <a:cubicBezTo>
                  <a:pt x="595" y="414"/>
                  <a:pt x="594" y="412"/>
                  <a:pt x="598" y="412"/>
                </a:cubicBezTo>
                <a:cubicBezTo>
                  <a:pt x="601" y="412"/>
                  <a:pt x="601" y="412"/>
                  <a:pt x="601" y="412"/>
                </a:cubicBezTo>
                <a:cubicBezTo>
                  <a:pt x="604" y="412"/>
                  <a:pt x="604" y="412"/>
                  <a:pt x="604" y="412"/>
                </a:cubicBezTo>
                <a:cubicBezTo>
                  <a:pt x="606" y="412"/>
                  <a:pt x="606" y="412"/>
                  <a:pt x="606" y="412"/>
                </a:cubicBezTo>
                <a:cubicBezTo>
                  <a:pt x="608" y="412"/>
                  <a:pt x="610" y="413"/>
                  <a:pt x="611" y="414"/>
                </a:cubicBezTo>
                <a:cubicBezTo>
                  <a:pt x="613" y="416"/>
                  <a:pt x="613" y="418"/>
                  <a:pt x="615" y="421"/>
                </a:cubicBezTo>
                <a:cubicBezTo>
                  <a:pt x="617" y="420"/>
                  <a:pt x="617" y="420"/>
                  <a:pt x="617" y="420"/>
                </a:cubicBezTo>
                <a:cubicBezTo>
                  <a:pt x="618" y="420"/>
                  <a:pt x="618" y="420"/>
                  <a:pt x="618" y="420"/>
                </a:cubicBezTo>
                <a:cubicBezTo>
                  <a:pt x="618" y="425"/>
                  <a:pt x="619" y="427"/>
                  <a:pt x="620" y="428"/>
                </a:cubicBezTo>
                <a:cubicBezTo>
                  <a:pt x="621" y="429"/>
                  <a:pt x="622" y="429"/>
                  <a:pt x="624" y="430"/>
                </a:cubicBezTo>
                <a:cubicBezTo>
                  <a:pt x="626" y="430"/>
                  <a:pt x="628" y="431"/>
                  <a:pt x="631" y="433"/>
                </a:cubicBezTo>
                <a:cubicBezTo>
                  <a:pt x="634" y="435"/>
                  <a:pt x="636" y="436"/>
                  <a:pt x="637" y="437"/>
                </a:cubicBezTo>
                <a:cubicBezTo>
                  <a:pt x="641" y="438"/>
                  <a:pt x="643" y="439"/>
                  <a:pt x="648" y="442"/>
                </a:cubicBezTo>
                <a:cubicBezTo>
                  <a:pt x="648" y="442"/>
                  <a:pt x="648" y="442"/>
                  <a:pt x="649" y="442"/>
                </a:cubicBezTo>
                <a:cubicBezTo>
                  <a:pt x="650" y="437"/>
                  <a:pt x="650" y="437"/>
                  <a:pt x="650" y="437"/>
                </a:cubicBezTo>
                <a:cubicBezTo>
                  <a:pt x="648" y="434"/>
                  <a:pt x="648" y="434"/>
                  <a:pt x="648" y="434"/>
                </a:cubicBezTo>
                <a:cubicBezTo>
                  <a:pt x="637" y="425"/>
                  <a:pt x="637" y="425"/>
                  <a:pt x="637" y="425"/>
                </a:cubicBezTo>
                <a:cubicBezTo>
                  <a:pt x="634" y="422"/>
                  <a:pt x="634" y="422"/>
                  <a:pt x="634" y="422"/>
                </a:cubicBezTo>
                <a:cubicBezTo>
                  <a:pt x="635" y="421"/>
                  <a:pt x="635" y="421"/>
                  <a:pt x="635" y="421"/>
                </a:cubicBezTo>
                <a:cubicBezTo>
                  <a:pt x="637" y="422"/>
                  <a:pt x="637" y="422"/>
                  <a:pt x="637" y="422"/>
                </a:cubicBezTo>
                <a:cubicBezTo>
                  <a:pt x="648" y="427"/>
                  <a:pt x="648" y="427"/>
                  <a:pt x="648" y="427"/>
                </a:cubicBezTo>
                <a:cubicBezTo>
                  <a:pt x="649" y="427"/>
                  <a:pt x="649" y="427"/>
                  <a:pt x="649" y="427"/>
                </a:cubicBezTo>
                <a:cubicBezTo>
                  <a:pt x="648" y="430"/>
                  <a:pt x="649" y="432"/>
                  <a:pt x="651" y="433"/>
                </a:cubicBezTo>
                <a:cubicBezTo>
                  <a:pt x="652" y="433"/>
                  <a:pt x="655" y="433"/>
                  <a:pt x="657" y="434"/>
                </a:cubicBezTo>
                <a:cubicBezTo>
                  <a:pt x="658" y="434"/>
                  <a:pt x="658" y="434"/>
                  <a:pt x="658" y="434"/>
                </a:cubicBezTo>
                <a:cubicBezTo>
                  <a:pt x="659" y="437"/>
                  <a:pt x="659" y="437"/>
                  <a:pt x="659" y="437"/>
                </a:cubicBezTo>
                <a:cubicBezTo>
                  <a:pt x="661" y="436"/>
                  <a:pt x="661" y="436"/>
                  <a:pt x="661" y="436"/>
                </a:cubicBezTo>
                <a:cubicBezTo>
                  <a:pt x="659" y="432"/>
                  <a:pt x="659" y="432"/>
                  <a:pt x="659" y="432"/>
                </a:cubicBezTo>
                <a:cubicBezTo>
                  <a:pt x="660" y="430"/>
                  <a:pt x="661" y="429"/>
                  <a:pt x="661" y="426"/>
                </a:cubicBezTo>
                <a:cubicBezTo>
                  <a:pt x="661" y="421"/>
                  <a:pt x="661" y="421"/>
                  <a:pt x="661" y="421"/>
                </a:cubicBezTo>
                <a:cubicBezTo>
                  <a:pt x="661" y="420"/>
                  <a:pt x="659" y="418"/>
                  <a:pt x="657" y="416"/>
                </a:cubicBezTo>
                <a:cubicBezTo>
                  <a:pt x="656" y="413"/>
                  <a:pt x="653" y="410"/>
                  <a:pt x="651" y="408"/>
                </a:cubicBezTo>
                <a:cubicBezTo>
                  <a:pt x="650" y="406"/>
                  <a:pt x="649" y="405"/>
                  <a:pt x="648" y="404"/>
                </a:cubicBezTo>
                <a:cubicBezTo>
                  <a:pt x="644" y="400"/>
                  <a:pt x="639" y="396"/>
                  <a:pt x="637" y="395"/>
                </a:cubicBezTo>
                <a:cubicBezTo>
                  <a:pt x="637" y="395"/>
                  <a:pt x="637" y="395"/>
                  <a:pt x="637" y="395"/>
                </a:cubicBezTo>
                <a:cubicBezTo>
                  <a:pt x="637" y="395"/>
                  <a:pt x="637" y="395"/>
                  <a:pt x="637" y="395"/>
                </a:cubicBezTo>
                <a:cubicBezTo>
                  <a:pt x="644" y="394"/>
                  <a:pt x="644" y="394"/>
                  <a:pt x="644" y="394"/>
                </a:cubicBezTo>
                <a:cubicBezTo>
                  <a:pt x="646" y="387"/>
                  <a:pt x="646" y="387"/>
                  <a:pt x="646" y="387"/>
                </a:cubicBezTo>
                <a:cubicBezTo>
                  <a:pt x="647" y="388"/>
                  <a:pt x="647" y="388"/>
                  <a:pt x="648" y="388"/>
                </a:cubicBezTo>
                <a:cubicBezTo>
                  <a:pt x="650" y="390"/>
                  <a:pt x="649" y="390"/>
                  <a:pt x="648" y="390"/>
                </a:cubicBezTo>
                <a:cubicBezTo>
                  <a:pt x="647" y="390"/>
                  <a:pt x="646" y="390"/>
                  <a:pt x="648" y="391"/>
                </a:cubicBezTo>
                <a:cubicBezTo>
                  <a:pt x="648" y="392"/>
                  <a:pt x="649" y="392"/>
                  <a:pt x="650" y="392"/>
                </a:cubicBezTo>
                <a:cubicBezTo>
                  <a:pt x="650" y="392"/>
                  <a:pt x="650" y="393"/>
                  <a:pt x="651" y="393"/>
                </a:cubicBezTo>
                <a:cubicBezTo>
                  <a:pt x="658" y="395"/>
                  <a:pt x="651" y="387"/>
                  <a:pt x="657" y="394"/>
                </a:cubicBezTo>
                <a:cubicBezTo>
                  <a:pt x="654" y="394"/>
                  <a:pt x="654" y="394"/>
                  <a:pt x="654" y="394"/>
                </a:cubicBezTo>
                <a:cubicBezTo>
                  <a:pt x="654" y="401"/>
                  <a:pt x="655" y="402"/>
                  <a:pt x="657" y="403"/>
                </a:cubicBezTo>
                <a:cubicBezTo>
                  <a:pt x="659" y="403"/>
                  <a:pt x="661" y="404"/>
                  <a:pt x="664" y="405"/>
                </a:cubicBezTo>
                <a:cubicBezTo>
                  <a:pt x="665" y="397"/>
                  <a:pt x="665" y="397"/>
                  <a:pt x="665" y="397"/>
                </a:cubicBezTo>
                <a:cubicBezTo>
                  <a:pt x="670" y="397"/>
                  <a:pt x="676" y="390"/>
                  <a:pt x="677" y="385"/>
                </a:cubicBezTo>
                <a:cubicBezTo>
                  <a:pt x="678" y="383"/>
                  <a:pt x="678" y="382"/>
                  <a:pt x="677" y="381"/>
                </a:cubicBezTo>
                <a:cubicBezTo>
                  <a:pt x="677" y="380"/>
                  <a:pt x="676" y="379"/>
                  <a:pt x="674" y="379"/>
                </a:cubicBezTo>
                <a:cubicBezTo>
                  <a:pt x="665" y="378"/>
                  <a:pt x="665" y="378"/>
                  <a:pt x="665" y="378"/>
                </a:cubicBezTo>
                <a:cubicBezTo>
                  <a:pt x="666" y="376"/>
                  <a:pt x="666" y="376"/>
                  <a:pt x="666" y="376"/>
                </a:cubicBezTo>
                <a:cubicBezTo>
                  <a:pt x="663" y="375"/>
                  <a:pt x="663" y="375"/>
                  <a:pt x="663" y="375"/>
                </a:cubicBezTo>
                <a:cubicBezTo>
                  <a:pt x="662" y="375"/>
                  <a:pt x="662" y="375"/>
                  <a:pt x="662" y="375"/>
                </a:cubicBezTo>
                <a:cubicBezTo>
                  <a:pt x="661" y="372"/>
                  <a:pt x="659" y="371"/>
                  <a:pt x="657" y="370"/>
                </a:cubicBezTo>
                <a:cubicBezTo>
                  <a:pt x="655" y="368"/>
                  <a:pt x="653" y="368"/>
                  <a:pt x="651" y="366"/>
                </a:cubicBezTo>
                <a:cubicBezTo>
                  <a:pt x="650" y="366"/>
                  <a:pt x="649" y="365"/>
                  <a:pt x="648" y="364"/>
                </a:cubicBezTo>
                <a:cubicBezTo>
                  <a:pt x="645" y="362"/>
                  <a:pt x="641" y="358"/>
                  <a:pt x="637" y="352"/>
                </a:cubicBezTo>
                <a:cubicBezTo>
                  <a:pt x="637" y="351"/>
                  <a:pt x="636" y="350"/>
                  <a:pt x="636" y="349"/>
                </a:cubicBezTo>
                <a:cubicBezTo>
                  <a:pt x="637" y="348"/>
                  <a:pt x="637" y="348"/>
                  <a:pt x="637" y="348"/>
                </a:cubicBezTo>
                <a:cubicBezTo>
                  <a:pt x="641" y="346"/>
                  <a:pt x="641" y="346"/>
                  <a:pt x="641" y="346"/>
                </a:cubicBezTo>
                <a:cubicBezTo>
                  <a:pt x="645" y="349"/>
                  <a:pt x="645" y="349"/>
                  <a:pt x="645" y="349"/>
                </a:cubicBezTo>
                <a:cubicBezTo>
                  <a:pt x="647" y="347"/>
                  <a:pt x="647" y="347"/>
                  <a:pt x="647" y="347"/>
                </a:cubicBezTo>
                <a:cubicBezTo>
                  <a:pt x="640" y="343"/>
                  <a:pt x="640" y="343"/>
                  <a:pt x="640" y="343"/>
                </a:cubicBezTo>
                <a:cubicBezTo>
                  <a:pt x="644" y="337"/>
                  <a:pt x="644" y="337"/>
                  <a:pt x="644" y="337"/>
                </a:cubicBezTo>
                <a:cubicBezTo>
                  <a:pt x="637" y="334"/>
                  <a:pt x="637" y="334"/>
                  <a:pt x="637" y="334"/>
                </a:cubicBezTo>
                <a:cubicBezTo>
                  <a:pt x="634" y="333"/>
                  <a:pt x="634" y="333"/>
                  <a:pt x="634" y="333"/>
                </a:cubicBezTo>
                <a:cubicBezTo>
                  <a:pt x="636" y="327"/>
                  <a:pt x="636" y="327"/>
                  <a:pt x="636" y="327"/>
                </a:cubicBezTo>
                <a:cubicBezTo>
                  <a:pt x="625" y="327"/>
                  <a:pt x="625" y="327"/>
                  <a:pt x="625" y="327"/>
                </a:cubicBezTo>
                <a:cubicBezTo>
                  <a:pt x="624" y="326"/>
                  <a:pt x="624" y="326"/>
                  <a:pt x="624" y="326"/>
                </a:cubicBezTo>
                <a:cubicBezTo>
                  <a:pt x="620" y="323"/>
                  <a:pt x="620" y="323"/>
                  <a:pt x="620" y="323"/>
                </a:cubicBezTo>
                <a:cubicBezTo>
                  <a:pt x="619" y="323"/>
                  <a:pt x="619" y="323"/>
                  <a:pt x="619" y="323"/>
                </a:cubicBezTo>
                <a:cubicBezTo>
                  <a:pt x="619" y="324"/>
                  <a:pt x="619" y="324"/>
                  <a:pt x="619" y="324"/>
                </a:cubicBezTo>
                <a:cubicBezTo>
                  <a:pt x="617" y="324"/>
                  <a:pt x="617" y="324"/>
                  <a:pt x="617" y="324"/>
                </a:cubicBezTo>
                <a:cubicBezTo>
                  <a:pt x="614" y="324"/>
                  <a:pt x="614" y="324"/>
                  <a:pt x="614" y="324"/>
                </a:cubicBezTo>
                <a:cubicBezTo>
                  <a:pt x="617" y="323"/>
                  <a:pt x="617" y="323"/>
                  <a:pt x="617" y="323"/>
                </a:cubicBezTo>
                <a:cubicBezTo>
                  <a:pt x="619" y="323"/>
                  <a:pt x="619" y="323"/>
                  <a:pt x="619" y="323"/>
                </a:cubicBezTo>
                <a:cubicBezTo>
                  <a:pt x="619" y="322"/>
                  <a:pt x="619" y="322"/>
                  <a:pt x="619" y="322"/>
                </a:cubicBezTo>
                <a:cubicBezTo>
                  <a:pt x="620" y="321"/>
                  <a:pt x="620" y="321"/>
                  <a:pt x="620" y="321"/>
                </a:cubicBezTo>
                <a:cubicBezTo>
                  <a:pt x="623" y="318"/>
                  <a:pt x="623" y="318"/>
                  <a:pt x="623" y="318"/>
                </a:cubicBezTo>
                <a:cubicBezTo>
                  <a:pt x="622" y="317"/>
                  <a:pt x="621" y="317"/>
                  <a:pt x="620" y="316"/>
                </a:cubicBezTo>
                <a:cubicBezTo>
                  <a:pt x="619" y="315"/>
                  <a:pt x="618" y="314"/>
                  <a:pt x="617" y="314"/>
                </a:cubicBezTo>
                <a:cubicBezTo>
                  <a:pt x="615" y="312"/>
                  <a:pt x="614" y="312"/>
                  <a:pt x="611" y="313"/>
                </a:cubicBezTo>
                <a:cubicBezTo>
                  <a:pt x="610" y="314"/>
                  <a:pt x="609" y="314"/>
                  <a:pt x="608" y="315"/>
                </a:cubicBezTo>
                <a:cubicBezTo>
                  <a:pt x="608" y="311"/>
                  <a:pt x="608" y="311"/>
                  <a:pt x="608" y="311"/>
                </a:cubicBezTo>
                <a:lnTo>
                  <a:pt x="604" y="312"/>
                </a:lnTo>
                <a:close/>
                <a:moveTo>
                  <a:pt x="528" y="323"/>
                </a:move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6" y="323"/>
                  <a:pt x="526" y="323"/>
                  <a:pt x="526" y="323"/>
                </a:cubicBezTo>
                <a:cubicBezTo>
                  <a:pt x="526" y="323"/>
                  <a:pt x="526" y="323"/>
                  <a:pt x="526" y="323"/>
                </a:cubicBezTo>
                <a:cubicBezTo>
                  <a:pt x="524" y="323"/>
                  <a:pt x="524" y="323"/>
                  <a:pt x="524" y="323"/>
                </a:cubicBezTo>
                <a:cubicBezTo>
                  <a:pt x="522" y="323"/>
                  <a:pt x="522" y="323"/>
                  <a:pt x="522" y="323"/>
                </a:cubicBezTo>
                <a:cubicBezTo>
                  <a:pt x="521" y="323"/>
                  <a:pt x="521" y="323"/>
                  <a:pt x="521" y="323"/>
                </a:cubicBezTo>
                <a:cubicBezTo>
                  <a:pt x="522" y="322"/>
                  <a:pt x="522" y="322"/>
                  <a:pt x="522" y="322"/>
                </a:cubicBezTo>
                <a:cubicBezTo>
                  <a:pt x="522" y="322"/>
                  <a:pt x="522" y="322"/>
                  <a:pt x="522" y="322"/>
                </a:cubicBezTo>
                <a:cubicBezTo>
                  <a:pt x="524" y="322"/>
                  <a:pt x="524" y="322"/>
                  <a:pt x="524" y="322"/>
                </a:cubicBezTo>
                <a:cubicBezTo>
                  <a:pt x="526" y="322"/>
                  <a:pt x="526" y="322"/>
                  <a:pt x="526" y="322"/>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7" y="323"/>
                  <a:pt x="527" y="323"/>
                  <a:pt x="527" y="323"/>
                </a:cubicBezTo>
                <a:cubicBezTo>
                  <a:pt x="528" y="323"/>
                  <a:pt x="528" y="323"/>
                  <a:pt x="528" y="323"/>
                </a:cubicBezTo>
                <a:cubicBezTo>
                  <a:pt x="528" y="323"/>
                  <a:pt x="528" y="323"/>
                  <a:pt x="528" y="323"/>
                </a:cubicBezTo>
                <a:close/>
                <a:moveTo>
                  <a:pt x="539" y="292"/>
                </a:moveTo>
                <a:cubicBezTo>
                  <a:pt x="540" y="299"/>
                  <a:pt x="540" y="299"/>
                  <a:pt x="540" y="299"/>
                </a:cubicBezTo>
                <a:cubicBezTo>
                  <a:pt x="542" y="303"/>
                  <a:pt x="542" y="303"/>
                  <a:pt x="542" y="303"/>
                </a:cubicBezTo>
                <a:cubicBezTo>
                  <a:pt x="539" y="303"/>
                  <a:pt x="539" y="303"/>
                  <a:pt x="539" y="303"/>
                </a:cubicBezTo>
                <a:cubicBezTo>
                  <a:pt x="538" y="303"/>
                  <a:pt x="538" y="303"/>
                  <a:pt x="538" y="303"/>
                </a:cubicBezTo>
                <a:cubicBezTo>
                  <a:pt x="539" y="306"/>
                  <a:pt x="539" y="306"/>
                  <a:pt x="539" y="306"/>
                </a:cubicBezTo>
                <a:cubicBezTo>
                  <a:pt x="544" y="315"/>
                  <a:pt x="544" y="315"/>
                  <a:pt x="544" y="315"/>
                </a:cubicBezTo>
                <a:cubicBezTo>
                  <a:pt x="539" y="315"/>
                  <a:pt x="539" y="315"/>
                  <a:pt x="539" y="315"/>
                </a:cubicBezTo>
                <a:cubicBezTo>
                  <a:pt x="539" y="315"/>
                  <a:pt x="539" y="315"/>
                  <a:pt x="539" y="315"/>
                </a:cubicBezTo>
                <a:cubicBezTo>
                  <a:pt x="538" y="310"/>
                  <a:pt x="537" y="306"/>
                  <a:pt x="536" y="302"/>
                </a:cubicBezTo>
                <a:cubicBezTo>
                  <a:pt x="535" y="301"/>
                  <a:pt x="535" y="300"/>
                  <a:pt x="535" y="299"/>
                </a:cubicBezTo>
                <a:cubicBezTo>
                  <a:pt x="535" y="299"/>
                  <a:pt x="535" y="299"/>
                  <a:pt x="535" y="299"/>
                </a:cubicBezTo>
                <a:cubicBezTo>
                  <a:pt x="535" y="299"/>
                  <a:pt x="535" y="299"/>
                  <a:pt x="535" y="299"/>
                </a:cubicBezTo>
                <a:cubicBezTo>
                  <a:pt x="535" y="299"/>
                  <a:pt x="535" y="299"/>
                  <a:pt x="535" y="299"/>
                </a:cubicBezTo>
                <a:cubicBezTo>
                  <a:pt x="535" y="298"/>
                  <a:pt x="535" y="298"/>
                  <a:pt x="535" y="298"/>
                </a:cubicBezTo>
                <a:cubicBezTo>
                  <a:pt x="535" y="298"/>
                  <a:pt x="535" y="298"/>
                  <a:pt x="535" y="298"/>
                </a:cubicBezTo>
                <a:cubicBezTo>
                  <a:pt x="535" y="298"/>
                  <a:pt x="535" y="298"/>
                  <a:pt x="535" y="298"/>
                </a:cubicBezTo>
                <a:cubicBezTo>
                  <a:pt x="535" y="297"/>
                  <a:pt x="535" y="297"/>
                  <a:pt x="535" y="297"/>
                </a:cubicBezTo>
                <a:cubicBezTo>
                  <a:pt x="534" y="296"/>
                  <a:pt x="534" y="296"/>
                  <a:pt x="535" y="295"/>
                </a:cubicBezTo>
                <a:cubicBezTo>
                  <a:pt x="535" y="295"/>
                  <a:pt x="535" y="295"/>
                  <a:pt x="535" y="294"/>
                </a:cubicBezTo>
                <a:cubicBezTo>
                  <a:pt x="535" y="294"/>
                  <a:pt x="535" y="294"/>
                  <a:pt x="535" y="294"/>
                </a:cubicBezTo>
                <a:cubicBezTo>
                  <a:pt x="535" y="294"/>
                  <a:pt x="535" y="294"/>
                  <a:pt x="535" y="294"/>
                </a:cubicBezTo>
                <a:cubicBezTo>
                  <a:pt x="535" y="294"/>
                  <a:pt x="535" y="294"/>
                  <a:pt x="535" y="294"/>
                </a:cubicBezTo>
                <a:cubicBezTo>
                  <a:pt x="535" y="293"/>
                  <a:pt x="535" y="293"/>
                  <a:pt x="535" y="293"/>
                </a:cubicBezTo>
                <a:cubicBezTo>
                  <a:pt x="535" y="293"/>
                  <a:pt x="535" y="293"/>
                  <a:pt x="535" y="293"/>
                </a:cubicBezTo>
                <a:cubicBezTo>
                  <a:pt x="535" y="293"/>
                  <a:pt x="535" y="293"/>
                  <a:pt x="535" y="293"/>
                </a:cubicBezTo>
                <a:cubicBezTo>
                  <a:pt x="535" y="293"/>
                  <a:pt x="535" y="292"/>
                  <a:pt x="536" y="291"/>
                </a:cubicBezTo>
                <a:cubicBezTo>
                  <a:pt x="536" y="290"/>
                  <a:pt x="537" y="288"/>
                  <a:pt x="539" y="287"/>
                </a:cubicBezTo>
                <a:cubicBezTo>
                  <a:pt x="540" y="286"/>
                  <a:pt x="541" y="286"/>
                  <a:pt x="542" y="285"/>
                </a:cubicBezTo>
                <a:cubicBezTo>
                  <a:pt x="544" y="291"/>
                  <a:pt x="544" y="291"/>
                  <a:pt x="544" y="291"/>
                </a:cubicBezTo>
                <a:cubicBezTo>
                  <a:pt x="539" y="291"/>
                  <a:pt x="539" y="291"/>
                  <a:pt x="539" y="291"/>
                </a:cubicBezTo>
                <a:cubicBezTo>
                  <a:pt x="539" y="291"/>
                  <a:pt x="539" y="291"/>
                  <a:pt x="539" y="291"/>
                </a:cubicBezTo>
                <a:lnTo>
                  <a:pt x="539" y="292"/>
                </a:lnTo>
                <a:close/>
                <a:moveTo>
                  <a:pt x="575" y="281"/>
                </a:moveTo>
                <a:cubicBezTo>
                  <a:pt x="577" y="279"/>
                  <a:pt x="575" y="280"/>
                  <a:pt x="574" y="281"/>
                </a:cubicBezTo>
                <a:lnTo>
                  <a:pt x="575" y="281"/>
                </a:lnTo>
                <a:close/>
                <a:moveTo>
                  <a:pt x="582" y="295"/>
                </a:moveTo>
                <a:cubicBezTo>
                  <a:pt x="580" y="295"/>
                  <a:pt x="580" y="295"/>
                  <a:pt x="580" y="295"/>
                </a:cubicBezTo>
                <a:cubicBezTo>
                  <a:pt x="579" y="295"/>
                  <a:pt x="579" y="295"/>
                  <a:pt x="579" y="295"/>
                </a:cubicBezTo>
                <a:cubicBezTo>
                  <a:pt x="578" y="296"/>
                  <a:pt x="578" y="296"/>
                  <a:pt x="578" y="296"/>
                </a:cubicBezTo>
                <a:cubicBezTo>
                  <a:pt x="578" y="296"/>
                  <a:pt x="579" y="297"/>
                  <a:pt x="579" y="297"/>
                </a:cubicBezTo>
                <a:cubicBezTo>
                  <a:pt x="579" y="297"/>
                  <a:pt x="579" y="297"/>
                  <a:pt x="579" y="297"/>
                </a:cubicBezTo>
                <a:cubicBezTo>
                  <a:pt x="579" y="297"/>
                  <a:pt x="579" y="298"/>
                  <a:pt x="579" y="298"/>
                </a:cubicBezTo>
                <a:cubicBezTo>
                  <a:pt x="580" y="302"/>
                  <a:pt x="581" y="301"/>
                  <a:pt x="579" y="303"/>
                </a:cubicBezTo>
                <a:cubicBezTo>
                  <a:pt x="579" y="303"/>
                  <a:pt x="579" y="303"/>
                  <a:pt x="579" y="303"/>
                </a:cubicBezTo>
                <a:cubicBezTo>
                  <a:pt x="579" y="303"/>
                  <a:pt x="577" y="305"/>
                  <a:pt x="574" y="305"/>
                </a:cubicBezTo>
                <a:cubicBezTo>
                  <a:pt x="574" y="306"/>
                  <a:pt x="573" y="306"/>
                  <a:pt x="572" y="306"/>
                </a:cubicBezTo>
                <a:cubicBezTo>
                  <a:pt x="572" y="302"/>
                  <a:pt x="572" y="302"/>
                  <a:pt x="572" y="302"/>
                </a:cubicBezTo>
                <a:cubicBezTo>
                  <a:pt x="572" y="301"/>
                  <a:pt x="572" y="301"/>
                  <a:pt x="572" y="301"/>
                </a:cubicBezTo>
                <a:cubicBezTo>
                  <a:pt x="565" y="306"/>
                  <a:pt x="565" y="306"/>
                  <a:pt x="565" y="306"/>
                </a:cubicBezTo>
                <a:cubicBezTo>
                  <a:pt x="566" y="283"/>
                  <a:pt x="566" y="283"/>
                  <a:pt x="566" y="283"/>
                </a:cubicBezTo>
                <a:cubicBezTo>
                  <a:pt x="572" y="291"/>
                  <a:pt x="572" y="291"/>
                  <a:pt x="572" y="291"/>
                </a:cubicBezTo>
                <a:cubicBezTo>
                  <a:pt x="574" y="295"/>
                  <a:pt x="574" y="295"/>
                  <a:pt x="574" y="295"/>
                </a:cubicBezTo>
                <a:cubicBezTo>
                  <a:pt x="575" y="295"/>
                  <a:pt x="575" y="295"/>
                  <a:pt x="575" y="295"/>
                </a:cubicBezTo>
                <a:cubicBezTo>
                  <a:pt x="579" y="294"/>
                  <a:pt x="579" y="294"/>
                  <a:pt x="579" y="294"/>
                </a:cubicBezTo>
                <a:cubicBezTo>
                  <a:pt x="582" y="292"/>
                  <a:pt x="582" y="292"/>
                  <a:pt x="582" y="292"/>
                </a:cubicBezTo>
                <a:cubicBezTo>
                  <a:pt x="582" y="292"/>
                  <a:pt x="582" y="292"/>
                  <a:pt x="582" y="292"/>
                </a:cubicBezTo>
                <a:cubicBezTo>
                  <a:pt x="583" y="294"/>
                  <a:pt x="583" y="294"/>
                  <a:pt x="583" y="294"/>
                </a:cubicBezTo>
                <a:lnTo>
                  <a:pt x="582" y="295"/>
                </a:lnTo>
                <a:close/>
                <a:moveTo>
                  <a:pt x="588" y="344"/>
                </a:moveTo>
                <a:cubicBezTo>
                  <a:pt x="587" y="344"/>
                  <a:pt x="587" y="345"/>
                  <a:pt x="588" y="344"/>
                </a:cubicBezTo>
                <a:cubicBezTo>
                  <a:pt x="588" y="344"/>
                  <a:pt x="588" y="344"/>
                  <a:pt x="588" y="344"/>
                </a:cubicBezTo>
                <a:cubicBezTo>
                  <a:pt x="590" y="342"/>
                  <a:pt x="589" y="343"/>
                  <a:pt x="588" y="344"/>
                </a:cubicBezTo>
                <a:close/>
                <a:moveTo>
                  <a:pt x="591" y="412"/>
                </a:moveTo>
                <a:cubicBezTo>
                  <a:pt x="591" y="413"/>
                  <a:pt x="591" y="413"/>
                  <a:pt x="591" y="413"/>
                </a:cubicBezTo>
                <a:cubicBezTo>
                  <a:pt x="591" y="413"/>
                  <a:pt x="591" y="413"/>
                  <a:pt x="591" y="413"/>
                </a:cubicBezTo>
                <a:cubicBezTo>
                  <a:pt x="591" y="412"/>
                  <a:pt x="591" y="412"/>
                  <a:pt x="591" y="412"/>
                </a:cubicBezTo>
                <a:cubicBezTo>
                  <a:pt x="591" y="412"/>
                  <a:pt x="591" y="412"/>
                  <a:pt x="591" y="412"/>
                </a:cubicBezTo>
                <a:cubicBezTo>
                  <a:pt x="593" y="411"/>
                  <a:pt x="592" y="412"/>
                  <a:pt x="591" y="412"/>
                </a:cubicBezTo>
                <a:close/>
                <a:moveTo>
                  <a:pt x="651" y="430"/>
                </a:moveTo>
                <a:cubicBezTo>
                  <a:pt x="651" y="430"/>
                  <a:pt x="651" y="430"/>
                  <a:pt x="651" y="430"/>
                </a:cubicBezTo>
                <a:cubicBezTo>
                  <a:pt x="652" y="429"/>
                  <a:pt x="651" y="430"/>
                  <a:pt x="651" y="430"/>
                </a:cubicBezTo>
                <a:cubicBezTo>
                  <a:pt x="650" y="431"/>
                  <a:pt x="649" y="432"/>
                  <a:pt x="651" y="430"/>
                </a:cubicBezTo>
                <a:close/>
                <a:moveTo>
                  <a:pt x="647" y="405"/>
                </a:moveTo>
                <a:cubicBezTo>
                  <a:pt x="648" y="406"/>
                  <a:pt x="648" y="406"/>
                  <a:pt x="648" y="406"/>
                </a:cubicBezTo>
                <a:cubicBezTo>
                  <a:pt x="649" y="407"/>
                  <a:pt x="649" y="407"/>
                  <a:pt x="649" y="407"/>
                </a:cubicBezTo>
                <a:cubicBezTo>
                  <a:pt x="648" y="408"/>
                  <a:pt x="648" y="408"/>
                  <a:pt x="648" y="408"/>
                </a:cubicBezTo>
                <a:cubicBezTo>
                  <a:pt x="646" y="406"/>
                  <a:pt x="646" y="406"/>
                  <a:pt x="646" y="406"/>
                </a:cubicBezTo>
                <a:lnTo>
                  <a:pt x="647" y="405"/>
                </a:lnTo>
                <a:close/>
                <a:moveTo>
                  <a:pt x="637" y="359"/>
                </a:moveTo>
                <a:cubicBezTo>
                  <a:pt x="637" y="359"/>
                  <a:pt x="637" y="359"/>
                  <a:pt x="637" y="359"/>
                </a:cubicBezTo>
                <a:cubicBezTo>
                  <a:pt x="639" y="357"/>
                  <a:pt x="638" y="358"/>
                  <a:pt x="637" y="359"/>
                </a:cubicBezTo>
                <a:cubicBezTo>
                  <a:pt x="637" y="359"/>
                  <a:pt x="636" y="360"/>
                  <a:pt x="637" y="359"/>
                </a:cubicBezTo>
                <a:close/>
                <a:moveTo>
                  <a:pt x="637" y="391"/>
                </a:moveTo>
                <a:cubicBezTo>
                  <a:pt x="637" y="391"/>
                  <a:pt x="637" y="391"/>
                  <a:pt x="637" y="391"/>
                </a:cubicBezTo>
                <a:cubicBezTo>
                  <a:pt x="639" y="390"/>
                  <a:pt x="638" y="391"/>
                  <a:pt x="637" y="391"/>
                </a:cubicBezTo>
                <a:cubicBezTo>
                  <a:pt x="637" y="392"/>
                  <a:pt x="636" y="393"/>
                  <a:pt x="637" y="391"/>
                </a:cubicBezTo>
                <a:close/>
                <a:moveTo>
                  <a:pt x="637" y="347"/>
                </a:moveTo>
                <a:cubicBezTo>
                  <a:pt x="637" y="347"/>
                  <a:pt x="637" y="347"/>
                  <a:pt x="637" y="347"/>
                </a:cubicBezTo>
                <a:cubicBezTo>
                  <a:pt x="639" y="345"/>
                  <a:pt x="638" y="346"/>
                  <a:pt x="637" y="347"/>
                </a:cubicBezTo>
                <a:cubicBezTo>
                  <a:pt x="637" y="347"/>
                  <a:pt x="636" y="348"/>
                  <a:pt x="637" y="347"/>
                </a:cubicBezTo>
                <a:close/>
                <a:moveTo>
                  <a:pt x="620" y="384"/>
                </a:moveTo>
                <a:cubicBezTo>
                  <a:pt x="623" y="381"/>
                  <a:pt x="623" y="381"/>
                  <a:pt x="623" y="381"/>
                </a:cubicBezTo>
                <a:cubicBezTo>
                  <a:pt x="624" y="382"/>
                  <a:pt x="624" y="382"/>
                  <a:pt x="624" y="382"/>
                </a:cubicBezTo>
                <a:cubicBezTo>
                  <a:pt x="629" y="384"/>
                  <a:pt x="627" y="384"/>
                  <a:pt x="631" y="388"/>
                </a:cubicBezTo>
                <a:cubicBezTo>
                  <a:pt x="624" y="393"/>
                  <a:pt x="624" y="393"/>
                  <a:pt x="624" y="393"/>
                </a:cubicBezTo>
                <a:cubicBezTo>
                  <a:pt x="622" y="394"/>
                  <a:pt x="622" y="394"/>
                  <a:pt x="622" y="394"/>
                </a:cubicBezTo>
                <a:cubicBezTo>
                  <a:pt x="623" y="390"/>
                  <a:pt x="623" y="390"/>
                  <a:pt x="623" y="390"/>
                </a:cubicBezTo>
                <a:cubicBezTo>
                  <a:pt x="620" y="388"/>
                  <a:pt x="620" y="388"/>
                  <a:pt x="620" y="388"/>
                </a:cubicBezTo>
                <a:cubicBezTo>
                  <a:pt x="617" y="387"/>
                  <a:pt x="617" y="387"/>
                  <a:pt x="617" y="387"/>
                </a:cubicBezTo>
                <a:lnTo>
                  <a:pt x="620" y="384"/>
                </a:lnTo>
                <a:close/>
                <a:moveTo>
                  <a:pt x="611" y="386"/>
                </a:moveTo>
                <a:cubicBezTo>
                  <a:pt x="611" y="386"/>
                  <a:pt x="611" y="386"/>
                  <a:pt x="611" y="386"/>
                </a:cubicBezTo>
                <a:cubicBezTo>
                  <a:pt x="609" y="384"/>
                  <a:pt x="609" y="384"/>
                  <a:pt x="609" y="384"/>
                </a:cubicBezTo>
                <a:cubicBezTo>
                  <a:pt x="611" y="383"/>
                  <a:pt x="611" y="383"/>
                  <a:pt x="611" y="383"/>
                </a:cubicBezTo>
                <a:cubicBezTo>
                  <a:pt x="611" y="382"/>
                  <a:pt x="611" y="382"/>
                  <a:pt x="611" y="382"/>
                </a:cubicBezTo>
                <a:cubicBezTo>
                  <a:pt x="613" y="384"/>
                  <a:pt x="613" y="384"/>
                  <a:pt x="613" y="384"/>
                </a:cubicBezTo>
                <a:lnTo>
                  <a:pt x="611" y="386"/>
                </a:lnTo>
                <a:close/>
                <a:moveTo>
                  <a:pt x="606" y="743"/>
                </a:moveTo>
                <a:cubicBezTo>
                  <a:pt x="611" y="744"/>
                  <a:pt x="611" y="744"/>
                  <a:pt x="611" y="744"/>
                </a:cubicBezTo>
                <a:cubicBezTo>
                  <a:pt x="612" y="744"/>
                  <a:pt x="612" y="744"/>
                  <a:pt x="612" y="744"/>
                </a:cubicBezTo>
                <a:cubicBezTo>
                  <a:pt x="617" y="743"/>
                  <a:pt x="617" y="743"/>
                  <a:pt x="617" y="743"/>
                </a:cubicBezTo>
                <a:cubicBezTo>
                  <a:pt x="620" y="743"/>
                  <a:pt x="620" y="743"/>
                  <a:pt x="620" y="743"/>
                </a:cubicBezTo>
                <a:cubicBezTo>
                  <a:pt x="624" y="742"/>
                  <a:pt x="624" y="742"/>
                  <a:pt x="624" y="742"/>
                </a:cubicBezTo>
                <a:cubicBezTo>
                  <a:pt x="626" y="742"/>
                  <a:pt x="626" y="742"/>
                  <a:pt x="626" y="742"/>
                </a:cubicBezTo>
                <a:cubicBezTo>
                  <a:pt x="627" y="735"/>
                  <a:pt x="631" y="736"/>
                  <a:pt x="637" y="734"/>
                </a:cubicBezTo>
                <a:cubicBezTo>
                  <a:pt x="639" y="734"/>
                  <a:pt x="640" y="733"/>
                  <a:pt x="642" y="733"/>
                </a:cubicBezTo>
                <a:cubicBezTo>
                  <a:pt x="637" y="729"/>
                  <a:pt x="637" y="729"/>
                  <a:pt x="637" y="729"/>
                </a:cubicBezTo>
                <a:cubicBezTo>
                  <a:pt x="633" y="726"/>
                  <a:pt x="633" y="726"/>
                  <a:pt x="633" y="726"/>
                </a:cubicBezTo>
                <a:cubicBezTo>
                  <a:pt x="630" y="727"/>
                  <a:pt x="627" y="729"/>
                  <a:pt x="624" y="729"/>
                </a:cubicBezTo>
                <a:cubicBezTo>
                  <a:pt x="624" y="729"/>
                  <a:pt x="624" y="729"/>
                  <a:pt x="624" y="729"/>
                </a:cubicBezTo>
                <a:cubicBezTo>
                  <a:pt x="623" y="729"/>
                  <a:pt x="621" y="729"/>
                  <a:pt x="620" y="729"/>
                </a:cubicBezTo>
                <a:cubicBezTo>
                  <a:pt x="619" y="728"/>
                  <a:pt x="618" y="728"/>
                  <a:pt x="617" y="728"/>
                </a:cubicBezTo>
                <a:cubicBezTo>
                  <a:pt x="614" y="729"/>
                  <a:pt x="613" y="730"/>
                  <a:pt x="615" y="737"/>
                </a:cubicBezTo>
                <a:cubicBezTo>
                  <a:pt x="611" y="740"/>
                  <a:pt x="611" y="740"/>
                  <a:pt x="611" y="740"/>
                </a:cubicBezTo>
                <a:lnTo>
                  <a:pt x="606" y="743"/>
                </a:lnTo>
                <a:close/>
                <a:moveTo>
                  <a:pt x="604" y="369"/>
                </a:moveTo>
                <a:cubicBezTo>
                  <a:pt x="607" y="371"/>
                  <a:pt x="607" y="371"/>
                  <a:pt x="607" y="371"/>
                </a:cubicBezTo>
                <a:cubicBezTo>
                  <a:pt x="608" y="366"/>
                  <a:pt x="608" y="366"/>
                  <a:pt x="608" y="366"/>
                </a:cubicBezTo>
                <a:cubicBezTo>
                  <a:pt x="604" y="366"/>
                  <a:pt x="604" y="366"/>
                  <a:pt x="604" y="366"/>
                </a:cubicBezTo>
                <a:cubicBezTo>
                  <a:pt x="601" y="367"/>
                  <a:pt x="601" y="367"/>
                  <a:pt x="601" y="367"/>
                </a:cubicBezTo>
                <a:cubicBezTo>
                  <a:pt x="601" y="367"/>
                  <a:pt x="601" y="367"/>
                  <a:pt x="601" y="367"/>
                </a:cubicBezTo>
                <a:cubicBezTo>
                  <a:pt x="601" y="367"/>
                  <a:pt x="601" y="367"/>
                  <a:pt x="601" y="367"/>
                </a:cubicBezTo>
                <a:lnTo>
                  <a:pt x="604" y="369"/>
                </a:lnTo>
                <a:close/>
                <a:moveTo>
                  <a:pt x="600" y="373"/>
                </a:moveTo>
                <a:cubicBezTo>
                  <a:pt x="600" y="363"/>
                  <a:pt x="600" y="363"/>
                  <a:pt x="600" y="363"/>
                </a:cubicBezTo>
                <a:cubicBezTo>
                  <a:pt x="593" y="361"/>
                  <a:pt x="593" y="361"/>
                  <a:pt x="593" y="361"/>
                </a:cubicBezTo>
                <a:cubicBezTo>
                  <a:pt x="591" y="363"/>
                  <a:pt x="591" y="363"/>
                  <a:pt x="591" y="363"/>
                </a:cubicBezTo>
                <a:cubicBezTo>
                  <a:pt x="591" y="364"/>
                  <a:pt x="591" y="364"/>
                  <a:pt x="591" y="364"/>
                </a:cubicBezTo>
                <a:cubicBezTo>
                  <a:pt x="588" y="368"/>
                  <a:pt x="588" y="368"/>
                  <a:pt x="588" y="368"/>
                </a:cubicBezTo>
                <a:cubicBezTo>
                  <a:pt x="585" y="373"/>
                  <a:pt x="585" y="373"/>
                  <a:pt x="585" y="373"/>
                </a:cubicBezTo>
                <a:cubicBezTo>
                  <a:pt x="588" y="376"/>
                  <a:pt x="588" y="376"/>
                  <a:pt x="588" y="376"/>
                </a:cubicBezTo>
                <a:cubicBezTo>
                  <a:pt x="591" y="378"/>
                  <a:pt x="591" y="378"/>
                  <a:pt x="591" y="378"/>
                </a:cubicBezTo>
                <a:cubicBezTo>
                  <a:pt x="591" y="378"/>
                  <a:pt x="591" y="378"/>
                  <a:pt x="591" y="378"/>
                </a:cubicBezTo>
                <a:cubicBezTo>
                  <a:pt x="592" y="379"/>
                  <a:pt x="592" y="379"/>
                  <a:pt x="592" y="379"/>
                </a:cubicBezTo>
                <a:cubicBezTo>
                  <a:pt x="591" y="376"/>
                  <a:pt x="591" y="376"/>
                  <a:pt x="591" y="376"/>
                </a:cubicBezTo>
                <a:cubicBezTo>
                  <a:pt x="591" y="376"/>
                  <a:pt x="591" y="376"/>
                  <a:pt x="591" y="376"/>
                </a:cubicBezTo>
                <a:cubicBezTo>
                  <a:pt x="597" y="377"/>
                  <a:pt x="600" y="379"/>
                  <a:pt x="600" y="373"/>
                </a:cubicBezTo>
                <a:close/>
                <a:moveTo>
                  <a:pt x="591" y="744"/>
                </a:moveTo>
                <a:cubicBezTo>
                  <a:pt x="588" y="744"/>
                  <a:pt x="588" y="744"/>
                  <a:pt x="588" y="744"/>
                </a:cubicBezTo>
                <a:cubicBezTo>
                  <a:pt x="585" y="744"/>
                  <a:pt x="585" y="744"/>
                  <a:pt x="585" y="744"/>
                </a:cubicBezTo>
                <a:cubicBezTo>
                  <a:pt x="585" y="748"/>
                  <a:pt x="585" y="748"/>
                  <a:pt x="585" y="748"/>
                </a:cubicBezTo>
                <a:cubicBezTo>
                  <a:pt x="588" y="748"/>
                  <a:pt x="588" y="748"/>
                  <a:pt x="588" y="748"/>
                </a:cubicBezTo>
                <a:cubicBezTo>
                  <a:pt x="591" y="748"/>
                  <a:pt x="591" y="748"/>
                  <a:pt x="591" y="748"/>
                </a:cubicBezTo>
                <a:cubicBezTo>
                  <a:pt x="591" y="748"/>
                  <a:pt x="591" y="748"/>
                  <a:pt x="591" y="748"/>
                </a:cubicBezTo>
                <a:cubicBezTo>
                  <a:pt x="596" y="748"/>
                  <a:pt x="596" y="748"/>
                  <a:pt x="596" y="748"/>
                </a:cubicBezTo>
                <a:cubicBezTo>
                  <a:pt x="596" y="744"/>
                  <a:pt x="596" y="744"/>
                  <a:pt x="596" y="744"/>
                </a:cubicBezTo>
                <a:cubicBezTo>
                  <a:pt x="591" y="744"/>
                  <a:pt x="591" y="744"/>
                  <a:pt x="591" y="744"/>
                </a:cubicBezTo>
                <a:close/>
                <a:moveTo>
                  <a:pt x="582" y="280"/>
                </a:moveTo>
                <a:cubicBezTo>
                  <a:pt x="582" y="280"/>
                  <a:pt x="582" y="280"/>
                  <a:pt x="582" y="280"/>
                </a:cubicBezTo>
                <a:cubicBezTo>
                  <a:pt x="582" y="280"/>
                  <a:pt x="583" y="280"/>
                  <a:pt x="582" y="280"/>
                </a:cubicBezTo>
                <a:close/>
                <a:moveTo>
                  <a:pt x="579" y="500"/>
                </a:moveTo>
                <a:cubicBezTo>
                  <a:pt x="579" y="500"/>
                  <a:pt x="580" y="499"/>
                  <a:pt x="580" y="499"/>
                </a:cubicBezTo>
                <a:cubicBezTo>
                  <a:pt x="579" y="498"/>
                  <a:pt x="579" y="498"/>
                  <a:pt x="579" y="498"/>
                </a:cubicBezTo>
                <a:cubicBezTo>
                  <a:pt x="575" y="495"/>
                  <a:pt x="575" y="495"/>
                  <a:pt x="575" y="495"/>
                </a:cubicBezTo>
                <a:cubicBezTo>
                  <a:pt x="577" y="491"/>
                  <a:pt x="578" y="493"/>
                  <a:pt x="574" y="491"/>
                </a:cubicBezTo>
                <a:cubicBezTo>
                  <a:pt x="574" y="491"/>
                  <a:pt x="574" y="491"/>
                  <a:pt x="573" y="490"/>
                </a:cubicBezTo>
                <a:cubicBezTo>
                  <a:pt x="572" y="502"/>
                  <a:pt x="572" y="502"/>
                  <a:pt x="572" y="502"/>
                </a:cubicBezTo>
                <a:cubicBezTo>
                  <a:pt x="573" y="502"/>
                  <a:pt x="574" y="502"/>
                  <a:pt x="574" y="502"/>
                </a:cubicBezTo>
                <a:cubicBezTo>
                  <a:pt x="577" y="502"/>
                  <a:pt x="576" y="502"/>
                  <a:pt x="579" y="500"/>
                </a:cubicBezTo>
                <a:close/>
                <a:moveTo>
                  <a:pt x="573" y="445"/>
                </a:moveTo>
                <a:cubicBezTo>
                  <a:pt x="574" y="444"/>
                  <a:pt x="574" y="444"/>
                  <a:pt x="574" y="444"/>
                </a:cubicBezTo>
                <a:cubicBezTo>
                  <a:pt x="576" y="442"/>
                  <a:pt x="576" y="442"/>
                  <a:pt x="576" y="442"/>
                </a:cubicBezTo>
                <a:cubicBezTo>
                  <a:pt x="575" y="434"/>
                  <a:pt x="575" y="434"/>
                  <a:pt x="575" y="434"/>
                </a:cubicBezTo>
                <a:cubicBezTo>
                  <a:pt x="574" y="434"/>
                  <a:pt x="574" y="434"/>
                  <a:pt x="574" y="434"/>
                </a:cubicBezTo>
                <a:cubicBezTo>
                  <a:pt x="572" y="435"/>
                  <a:pt x="572" y="435"/>
                  <a:pt x="572" y="435"/>
                </a:cubicBezTo>
                <a:cubicBezTo>
                  <a:pt x="570" y="435"/>
                  <a:pt x="570" y="435"/>
                  <a:pt x="570" y="435"/>
                </a:cubicBezTo>
                <a:cubicBezTo>
                  <a:pt x="569" y="438"/>
                  <a:pt x="569" y="438"/>
                  <a:pt x="569" y="438"/>
                </a:cubicBezTo>
                <a:cubicBezTo>
                  <a:pt x="569" y="442"/>
                  <a:pt x="569" y="442"/>
                  <a:pt x="569" y="442"/>
                </a:cubicBezTo>
                <a:cubicBezTo>
                  <a:pt x="572" y="444"/>
                  <a:pt x="572" y="444"/>
                  <a:pt x="572" y="444"/>
                </a:cubicBezTo>
                <a:lnTo>
                  <a:pt x="573" y="445"/>
                </a:lnTo>
                <a:close/>
                <a:moveTo>
                  <a:pt x="572" y="483"/>
                </a:moveTo>
                <a:cubicBezTo>
                  <a:pt x="572" y="487"/>
                  <a:pt x="572" y="487"/>
                  <a:pt x="572" y="487"/>
                </a:cubicBezTo>
                <a:cubicBezTo>
                  <a:pt x="574" y="487"/>
                  <a:pt x="574" y="487"/>
                  <a:pt x="574" y="487"/>
                </a:cubicBezTo>
                <a:cubicBezTo>
                  <a:pt x="576" y="487"/>
                  <a:pt x="576" y="487"/>
                  <a:pt x="576" y="487"/>
                </a:cubicBezTo>
                <a:cubicBezTo>
                  <a:pt x="577" y="483"/>
                  <a:pt x="577" y="483"/>
                  <a:pt x="577" y="483"/>
                </a:cubicBezTo>
                <a:cubicBezTo>
                  <a:pt x="574" y="483"/>
                  <a:pt x="574" y="483"/>
                  <a:pt x="574" y="483"/>
                </a:cubicBezTo>
                <a:lnTo>
                  <a:pt x="572" y="483"/>
                </a:lnTo>
                <a:close/>
                <a:moveTo>
                  <a:pt x="572" y="609"/>
                </a:moveTo>
                <a:cubicBezTo>
                  <a:pt x="572" y="609"/>
                  <a:pt x="572" y="609"/>
                  <a:pt x="572" y="609"/>
                </a:cubicBezTo>
                <a:cubicBezTo>
                  <a:pt x="572" y="609"/>
                  <a:pt x="572" y="609"/>
                  <a:pt x="572" y="609"/>
                </a:cubicBezTo>
                <a:cubicBezTo>
                  <a:pt x="572" y="609"/>
                  <a:pt x="572" y="609"/>
                  <a:pt x="572" y="609"/>
                </a:cubicBezTo>
                <a:close/>
                <a:moveTo>
                  <a:pt x="570" y="417"/>
                </a:moveTo>
                <a:cubicBezTo>
                  <a:pt x="565" y="415"/>
                  <a:pt x="563" y="410"/>
                  <a:pt x="559" y="408"/>
                </a:cubicBezTo>
                <a:cubicBezTo>
                  <a:pt x="558" y="408"/>
                  <a:pt x="558" y="408"/>
                  <a:pt x="558" y="408"/>
                </a:cubicBezTo>
                <a:cubicBezTo>
                  <a:pt x="557" y="407"/>
                  <a:pt x="556" y="407"/>
                  <a:pt x="554" y="407"/>
                </a:cubicBezTo>
                <a:cubicBezTo>
                  <a:pt x="554" y="407"/>
                  <a:pt x="553" y="408"/>
                  <a:pt x="552" y="408"/>
                </a:cubicBezTo>
                <a:cubicBezTo>
                  <a:pt x="550" y="402"/>
                  <a:pt x="550" y="402"/>
                  <a:pt x="550" y="402"/>
                </a:cubicBezTo>
                <a:cubicBezTo>
                  <a:pt x="535" y="401"/>
                  <a:pt x="551" y="397"/>
                  <a:pt x="539" y="396"/>
                </a:cubicBezTo>
                <a:cubicBezTo>
                  <a:pt x="539" y="396"/>
                  <a:pt x="538" y="396"/>
                  <a:pt x="538" y="396"/>
                </a:cubicBezTo>
                <a:cubicBezTo>
                  <a:pt x="536" y="405"/>
                  <a:pt x="536" y="405"/>
                  <a:pt x="536" y="405"/>
                </a:cubicBezTo>
                <a:cubicBezTo>
                  <a:pt x="535" y="408"/>
                  <a:pt x="535" y="408"/>
                  <a:pt x="535" y="408"/>
                </a:cubicBezTo>
                <a:cubicBezTo>
                  <a:pt x="536" y="408"/>
                  <a:pt x="536" y="408"/>
                  <a:pt x="536" y="408"/>
                </a:cubicBezTo>
                <a:cubicBezTo>
                  <a:pt x="539" y="409"/>
                  <a:pt x="539" y="409"/>
                  <a:pt x="539" y="409"/>
                </a:cubicBezTo>
                <a:cubicBezTo>
                  <a:pt x="540" y="409"/>
                  <a:pt x="540" y="409"/>
                  <a:pt x="540" y="409"/>
                </a:cubicBezTo>
                <a:cubicBezTo>
                  <a:pt x="540" y="414"/>
                  <a:pt x="540" y="414"/>
                  <a:pt x="540" y="414"/>
                </a:cubicBezTo>
                <a:cubicBezTo>
                  <a:pt x="539" y="413"/>
                  <a:pt x="539" y="413"/>
                  <a:pt x="539" y="413"/>
                </a:cubicBezTo>
                <a:cubicBezTo>
                  <a:pt x="539" y="413"/>
                  <a:pt x="539" y="413"/>
                  <a:pt x="539" y="413"/>
                </a:cubicBezTo>
                <a:cubicBezTo>
                  <a:pt x="536" y="416"/>
                  <a:pt x="536" y="416"/>
                  <a:pt x="536" y="416"/>
                </a:cubicBezTo>
                <a:cubicBezTo>
                  <a:pt x="535" y="416"/>
                  <a:pt x="535" y="416"/>
                  <a:pt x="535" y="416"/>
                </a:cubicBezTo>
                <a:cubicBezTo>
                  <a:pt x="535" y="416"/>
                  <a:pt x="535" y="416"/>
                  <a:pt x="535" y="416"/>
                </a:cubicBezTo>
                <a:cubicBezTo>
                  <a:pt x="535" y="416"/>
                  <a:pt x="535" y="416"/>
                  <a:pt x="535" y="416"/>
                </a:cubicBezTo>
                <a:cubicBezTo>
                  <a:pt x="535" y="416"/>
                  <a:pt x="535" y="416"/>
                  <a:pt x="535" y="416"/>
                </a:cubicBezTo>
                <a:cubicBezTo>
                  <a:pt x="535" y="417"/>
                  <a:pt x="535" y="417"/>
                  <a:pt x="535" y="417"/>
                </a:cubicBezTo>
                <a:cubicBezTo>
                  <a:pt x="535" y="417"/>
                  <a:pt x="535" y="417"/>
                  <a:pt x="535" y="417"/>
                </a:cubicBezTo>
                <a:cubicBezTo>
                  <a:pt x="535" y="417"/>
                  <a:pt x="535" y="417"/>
                  <a:pt x="535" y="417"/>
                </a:cubicBezTo>
                <a:cubicBezTo>
                  <a:pt x="535" y="417"/>
                  <a:pt x="535" y="417"/>
                  <a:pt x="535" y="417"/>
                </a:cubicBezTo>
                <a:cubicBezTo>
                  <a:pt x="534" y="417"/>
                  <a:pt x="534" y="417"/>
                  <a:pt x="534" y="417"/>
                </a:cubicBezTo>
                <a:cubicBezTo>
                  <a:pt x="534" y="417"/>
                  <a:pt x="534" y="417"/>
                  <a:pt x="534" y="417"/>
                </a:cubicBezTo>
                <a:cubicBezTo>
                  <a:pt x="534" y="417"/>
                  <a:pt x="534" y="417"/>
                  <a:pt x="534" y="417"/>
                </a:cubicBezTo>
                <a:cubicBezTo>
                  <a:pt x="534" y="417"/>
                  <a:pt x="534" y="417"/>
                  <a:pt x="534" y="417"/>
                </a:cubicBezTo>
                <a:cubicBezTo>
                  <a:pt x="534" y="417"/>
                  <a:pt x="534" y="417"/>
                  <a:pt x="534" y="417"/>
                </a:cubicBezTo>
                <a:cubicBezTo>
                  <a:pt x="534" y="417"/>
                  <a:pt x="534" y="417"/>
                  <a:pt x="534" y="417"/>
                </a:cubicBezTo>
                <a:cubicBezTo>
                  <a:pt x="534" y="417"/>
                  <a:pt x="534" y="417"/>
                  <a:pt x="534" y="417"/>
                </a:cubicBezTo>
                <a:cubicBezTo>
                  <a:pt x="534" y="417"/>
                  <a:pt x="534" y="417"/>
                  <a:pt x="534" y="417"/>
                </a:cubicBezTo>
                <a:cubicBezTo>
                  <a:pt x="534" y="418"/>
                  <a:pt x="534" y="418"/>
                  <a:pt x="534" y="418"/>
                </a:cubicBezTo>
                <a:cubicBezTo>
                  <a:pt x="534" y="418"/>
                  <a:pt x="534" y="418"/>
                  <a:pt x="534" y="418"/>
                </a:cubicBezTo>
                <a:cubicBezTo>
                  <a:pt x="533" y="418"/>
                  <a:pt x="533" y="418"/>
                  <a:pt x="533" y="418"/>
                </a:cubicBezTo>
                <a:cubicBezTo>
                  <a:pt x="533" y="418"/>
                  <a:pt x="533" y="418"/>
                  <a:pt x="533" y="418"/>
                </a:cubicBezTo>
                <a:cubicBezTo>
                  <a:pt x="533" y="418"/>
                  <a:pt x="533" y="418"/>
                  <a:pt x="533" y="418"/>
                </a:cubicBezTo>
                <a:cubicBezTo>
                  <a:pt x="533" y="418"/>
                  <a:pt x="533" y="418"/>
                  <a:pt x="533" y="418"/>
                </a:cubicBezTo>
                <a:cubicBezTo>
                  <a:pt x="533" y="418"/>
                  <a:pt x="533" y="418"/>
                  <a:pt x="533" y="418"/>
                </a:cubicBezTo>
                <a:cubicBezTo>
                  <a:pt x="533" y="418"/>
                  <a:pt x="533" y="418"/>
                  <a:pt x="533" y="418"/>
                </a:cubicBezTo>
                <a:cubicBezTo>
                  <a:pt x="533" y="418"/>
                  <a:pt x="533" y="418"/>
                  <a:pt x="533" y="418"/>
                </a:cubicBezTo>
                <a:cubicBezTo>
                  <a:pt x="533" y="418"/>
                  <a:pt x="533" y="418"/>
                  <a:pt x="533" y="418"/>
                </a:cubicBezTo>
                <a:cubicBezTo>
                  <a:pt x="533" y="418"/>
                  <a:pt x="533" y="418"/>
                  <a:pt x="533" y="418"/>
                </a:cubicBezTo>
                <a:cubicBezTo>
                  <a:pt x="533" y="418"/>
                  <a:pt x="533" y="418"/>
                  <a:pt x="533" y="418"/>
                </a:cubicBezTo>
                <a:cubicBezTo>
                  <a:pt x="533" y="418"/>
                  <a:pt x="533" y="418"/>
                  <a:pt x="533" y="418"/>
                </a:cubicBezTo>
                <a:cubicBezTo>
                  <a:pt x="529" y="422"/>
                  <a:pt x="529" y="422"/>
                  <a:pt x="529" y="422"/>
                </a:cubicBezTo>
                <a:cubicBezTo>
                  <a:pt x="532" y="422"/>
                  <a:pt x="532" y="422"/>
                  <a:pt x="532" y="422"/>
                </a:cubicBezTo>
                <a:cubicBezTo>
                  <a:pt x="533" y="423"/>
                  <a:pt x="533" y="423"/>
                  <a:pt x="533" y="423"/>
                </a:cubicBezTo>
                <a:cubicBezTo>
                  <a:pt x="533" y="423"/>
                  <a:pt x="533" y="423"/>
                  <a:pt x="533" y="423"/>
                </a:cubicBezTo>
                <a:cubicBezTo>
                  <a:pt x="533" y="423"/>
                  <a:pt x="533" y="423"/>
                  <a:pt x="533" y="423"/>
                </a:cubicBezTo>
                <a:cubicBezTo>
                  <a:pt x="533" y="423"/>
                  <a:pt x="533" y="423"/>
                  <a:pt x="533" y="423"/>
                </a:cubicBezTo>
                <a:cubicBezTo>
                  <a:pt x="533" y="423"/>
                  <a:pt x="533" y="423"/>
                  <a:pt x="533" y="423"/>
                </a:cubicBezTo>
                <a:cubicBezTo>
                  <a:pt x="533" y="423"/>
                  <a:pt x="533" y="423"/>
                  <a:pt x="533" y="423"/>
                </a:cubicBezTo>
                <a:cubicBezTo>
                  <a:pt x="533" y="423"/>
                  <a:pt x="533" y="423"/>
                  <a:pt x="533" y="423"/>
                </a:cubicBezTo>
                <a:cubicBezTo>
                  <a:pt x="533" y="423"/>
                  <a:pt x="533" y="423"/>
                  <a:pt x="533" y="423"/>
                </a:cubicBezTo>
                <a:cubicBezTo>
                  <a:pt x="533" y="423"/>
                  <a:pt x="533" y="423"/>
                  <a:pt x="533" y="423"/>
                </a:cubicBezTo>
                <a:cubicBezTo>
                  <a:pt x="533" y="423"/>
                  <a:pt x="533" y="423"/>
                  <a:pt x="533" y="423"/>
                </a:cubicBezTo>
                <a:cubicBezTo>
                  <a:pt x="533" y="423"/>
                  <a:pt x="533" y="423"/>
                  <a:pt x="533" y="423"/>
                </a:cubicBezTo>
                <a:cubicBezTo>
                  <a:pt x="534" y="423"/>
                  <a:pt x="534" y="423"/>
                  <a:pt x="534" y="423"/>
                </a:cubicBezTo>
                <a:cubicBezTo>
                  <a:pt x="534" y="423"/>
                  <a:pt x="534" y="423"/>
                  <a:pt x="534" y="423"/>
                </a:cubicBezTo>
                <a:cubicBezTo>
                  <a:pt x="534" y="423"/>
                  <a:pt x="534" y="423"/>
                  <a:pt x="534" y="423"/>
                </a:cubicBezTo>
                <a:cubicBezTo>
                  <a:pt x="534" y="423"/>
                  <a:pt x="534" y="423"/>
                  <a:pt x="534" y="423"/>
                </a:cubicBezTo>
                <a:cubicBezTo>
                  <a:pt x="534" y="423"/>
                  <a:pt x="534" y="423"/>
                  <a:pt x="534" y="423"/>
                </a:cubicBezTo>
                <a:cubicBezTo>
                  <a:pt x="534" y="423"/>
                  <a:pt x="534" y="423"/>
                  <a:pt x="534" y="423"/>
                </a:cubicBezTo>
                <a:cubicBezTo>
                  <a:pt x="534" y="424"/>
                  <a:pt x="534" y="424"/>
                  <a:pt x="534" y="424"/>
                </a:cubicBezTo>
                <a:cubicBezTo>
                  <a:pt x="534" y="424"/>
                  <a:pt x="534" y="424"/>
                  <a:pt x="534" y="424"/>
                </a:cubicBezTo>
                <a:cubicBezTo>
                  <a:pt x="534" y="424"/>
                  <a:pt x="534" y="424"/>
                  <a:pt x="534" y="424"/>
                </a:cubicBezTo>
                <a:cubicBezTo>
                  <a:pt x="534" y="424"/>
                  <a:pt x="534" y="424"/>
                  <a:pt x="534" y="424"/>
                </a:cubicBezTo>
                <a:cubicBezTo>
                  <a:pt x="535" y="424"/>
                  <a:pt x="535" y="424"/>
                  <a:pt x="535" y="424"/>
                </a:cubicBezTo>
                <a:cubicBezTo>
                  <a:pt x="535" y="424"/>
                  <a:pt x="535" y="424"/>
                  <a:pt x="535" y="424"/>
                </a:cubicBezTo>
                <a:cubicBezTo>
                  <a:pt x="535" y="424"/>
                  <a:pt x="535" y="424"/>
                  <a:pt x="535" y="424"/>
                </a:cubicBezTo>
                <a:cubicBezTo>
                  <a:pt x="535" y="424"/>
                  <a:pt x="535" y="424"/>
                  <a:pt x="535" y="424"/>
                </a:cubicBezTo>
                <a:cubicBezTo>
                  <a:pt x="535" y="424"/>
                  <a:pt x="535" y="424"/>
                  <a:pt x="535" y="424"/>
                </a:cubicBezTo>
                <a:cubicBezTo>
                  <a:pt x="535" y="424"/>
                  <a:pt x="535" y="424"/>
                  <a:pt x="535" y="424"/>
                </a:cubicBezTo>
                <a:cubicBezTo>
                  <a:pt x="535" y="424"/>
                  <a:pt x="535" y="424"/>
                  <a:pt x="535" y="424"/>
                </a:cubicBezTo>
                <a:cubicBezTo>
                  <a:pt x="535" y="424"/>
                  <a:pt x="535" y="424"/>
                  <a:pt x="535" y="424"/>
                </a:cubicBezTo>
                <a:cubicBezTo>
                  <a:pt x="536" y="425"/>
                  <a:pt x="536" y="425"/>
                  <a:pt x="536" y="425"/>
                </a:cubicBezTo>
                <a:cubicBezTo>
                  <a:pt x="539" y="428"/>
                  <a:pt x="539" y="428"/>
                  <a:pt x="539" y="428"/>
                </a:cubicBezTo>
                <a:cubicBezTo>
                  <a:pt x="540" y="429"/>
                  <a:pt x="540" y="429"/>
                  <a:pt x="540" y="429"/>
                </a:cubicBezTo>
                <a:cubicBezTo>
                  <a:pt x="546" y="426"/>
                  <a:pt x="546" y="426"/>
                  <a:pt x="546" y="426"/>
                </a:cubicBezTo>
                <a:cubicBezTo>
                  <a:pt x="554" y="417"/>
                  <a:pt x="554" y="417"/>
                  <a:pt x="554" y="417"/>
                </a:cubicBezTo>
                <a:cubicBezTo>
                  <a:pt x="555" y="417"/>
                  <a:pt x="555" y="417"/>
                  <a:pt x="555" y="417"/>
                </a:cubicBezTo>
                <a:cubicBezTo>
                  <a:pt x="556" y="421"/>
                  <a:pt x="556" y="421"/>
                  <a:pt x="556" y="421"/>
                </a:cubicBezTo>
                <a:cubicBezTo>
                  <a:pt x="558" y="422"/>
                  <a:pt x="558" y="422"/>
                  <a:pt x="558" y="422"/>
                </a:cubicBezTo>
                <a:cubicBezTo>
                  <a:pt x="559" y="422"/>
                  <a:pt x="559" y="422"/>
                  <a:pt x="559" y="422"/>
                </a:cubicBezTo>
                <a:cubicBezTo>
                  <a:pt x="567" y="424"/>
                  <a:pt x="567" y="424"/>
                  <a:pt x="567" y="424"/>
                </a:cubicBezTo>
                <a:lnTo>
                  <a:pt x="570" y="417"/>
                </a:lnTo>
                <a:close/>
                <a:moveTo>
                  <a:pt x="558" y="435"/>
                </a:moveTo>
                <a:cubicBezTo>
                  <a:pt x="559" y="434"/>
                  <a:pt x="559" y="434"/>
                  <a:pt x="559" y="434"/>
                </a:cubicBezTo>
                <a:cubicBezTo>
                  <a:pt x="560" y="433"/>
                  <a:pt x="560" y="433"/>
                  <a:pt x="560" y="433"/>
                </a:cubicBezTo>
                <a:cubicBezTo>
                  <a:pt x="561" y="430"/>
                  <a:pt x="561" y="430"/>
                  <a:pt x="561" y="430"/>
                </a:cubicBezTo>
                <a:cubicBezTo>
                  <a:pt x="559" y="430"/>
                  <a:pt x="559" y="430"/>
                  <a:pt x="559" y="430"/>
                </a:cubicBezTo>
                <a:cubicBezTo>
                  <a:pt x="559" y="430"/>
                  <a:pt x="559" y="430"/>
                  <a:pt x="559" y="430"/>
                </a:cubicBezTo>
                <a:cubicBezTo>
                  <a:pt x="558" y="430"/>
                  <a:pt x="558" y="430"/>
                  <a:pt x="558" y="430"/>
                </a:cubicBezTo>
                <a:cubicBezTo>
                  <a:pt x="554" y="429"/>
                  <a:pt x="554" y="429"/>
                  <a:pt x="554" y="429"/>
                </a:cubicBezTo>
                <a:cubicBezTo>
                  <a:pt x="552" y="429"/>
                  <a:pt x="552" y="429"/>
                  <a:pt x="552" y="429"/>
                </a:cubicBezTo>
                <a:cubicBezTo>
                  <a:pt x="548" y="433"/>
                  <a:pt x="548" y="433"/>
                  <a:pt x="548" y="433"/>
                </a:cubicBezTo>
                <a:cubicBezTo>
                  <a:pt x="549" y="439"/>
                  <a:pt x="549" y="439"/>
                  <a:pt x="549" y="439"/>
                </a:cubicBezTo>
                <a:cubicBezTo>
                  <a:pt x="554" y="439"/>
                  <a:pt x="554" y="439"/>
                  <a:pt x="554" y="439"/>
                </a:cubicBezTo>
                <a:cubicBezTo>
                  <a:pt x="552" y="437"/>
                  <a:pt x="552" y="437"/>
                  <a:pt x="552" y="437"/>
                </a:cubicBezTo>
                <a:cubicBezTo>
                  <a:pt x="554" y="436"/>
                  <a:pt x="554" y="436"/>
                  <a:pt x="554" y="436"/>
                </a:cubicBezTo>
                <a:lnTo>
                  <a:pt x="558" y="435"/>
                </a:lnTo>
                <a:close/>
                <a:moveTo>
                  <a:pt x="536" y="415"/>
                </a:moveTo>
                <a:cubicBezTo>
                  <a:pt x="536" y="415"/>
                  <a:pt x="537" y="414"/>
                  <a:pt x="536" y="415"/>
                </a:cubicBezTo>
                <a:close/>
                <a:moveTo>
                  <a:pt x="535" y="416"/>
                </a:moveTo>
                <a:cubicBezTo>
                  <a:pt x="535" y="416"/>
                  <a:pt x="535" y="416"/>
                  <a:pt x="535" y="416"/>
                </a:cubicBezTo>
                <a:cubicBezTo>
                  <a:pt x="535" y="416"/>
                  <a:pt x="535" y="416"/>
                  <a:pt x="535" y="416"/>
                </a:cubicBezTo>
                <a:cubicBezTo>
                  <a:pt x="535" y="416"/>
                  <a:pt x="535" y="416"/>
                  <a:pt x="535" y="416"/>
                </a:cubicBezTo>
                <a:cubicBezTo>
                  <a:pt x="535" y="416"/>
                  <a:pt x="535" y="416"/>
                  <a:pt x="535" y="416"/>
                </a:cubicBezTo>
                <a:close/>
                <a:moveTo>
                  <a:pt x="534" y="595"/>
                </a:moveTo>
                <a:cubicBezTo>
                  <a:pt x="534" y="595"/>
                  <a:pt x="534" y="595"/>
                  <a:pt x="534" y="595"/>
                </a:cubicBezTo>
                <a:cubicBezTo>
                  <a:pt x="534" y="595"/>
                  <a:pt x="534" y="595"/>
                  <a:pt x="534" y="595"/>
                </a:cubicBezTo>
                <a:close/>
                <a:moveTo>
                  <a:pt x="528" y="177"/>
                </a:moveTo>
                <a:cubicBezTo>
                  <a:pt x="528" y="177"/>
                  <a:pt x="528" y="177"/>
                  <a:pt x="528" y="177"/>
                </a:cubicBezTo>
                <a:cubicBezTo>
                  <a:pt x="527" y="177"/>
                  <a:pt x="527" y="177"/>
                  <a:pt x="527" y="177"/>
                </a:cubicBezTo>
                <a:cubicBezTo>
                  <a:pt x="527" y="177"/>
                  <a:pt x="527" y="177"/>
                  <a:pt x="527" y="177"/>
                </a:cubicBezTo>
                <a:cubicBezTo>
                  <a:pt x="527" y="177"/>
                  <a:pt x="527" y="177"/>
                  <a:pt x="527" y="177"/>
                </a:cubicBezTo>
                <a:cubicBezTo>
                  <a:pt x="527" y="177"/>
                  <a:pt x="527" y="177"/>
                  <a:pt x="527" y="177"/>
                </a:cubicBezTo>
                <a:cubicBezTo>
                  <a:pt x="527" y="178"/>
                  <a:pt x="527" y="178"/>
                  <a:pt x="527" y="178"/>
                </a:cubicBezTo>
                <a:cubicBezTo>
                  <a:pt x="527" y="178"/>
                  <a:pt x="527" y="178"/>
                  <a:pt x="527" y="178"/>
                </a:cubicBezTo>
                <a:cubicBezTo>
                  <a:pt x="527" y="178"/>
                  <a:pt x="527" y="178"/>
                  <a:pt x="527" y="178"/>
                </a:cubicBezTo>
                <a:cubicBezTo>
                  <a:pt x="527" y="178"/>
                  <a:pt x="527" y="178"/>
                  <a:pt x="527" y="178"/>
                </a:cubicBezTo>
                <a:cubicBezTo>
                  <a:pt x="527" y="178"/>
                  <a:pt x="527" y="178"/>
                  <a:pt x="527" y="178"/>
                </a:cubicBezTo>
                <a:cubicBezTo>
                  <a:pt x="527" y="178"/>
                  <a:pt x="527" y="178"/>
                  <a:pt x="527" y="178"/>
                </a:cubicBezTo>
                <a:cubicBezTo>
                  <a:pt x="527" y="178"/>
                  <a:pt x="527" y="178"/>
                  <a:pt x="527" y="178"/>
                </a:cubicBezTo>
                <a:cubicBezTo>
                  <a:pt x="527" y="178"/>
                  <a:pt x="527" y="178"/>
                  <a:pt x="527" y="178"/>
                </a:cubicBezTo>
                <a:cubicBezTo>
                  <a:pt x="527" y="178"/>
                  <a:pt x="527" y="178"/>
                  <a:pt x="527" y="178"/>
                </a:cubicBezTo>
                <a:cubicBezTo>
                  <a:pt x="527" y="178"/>
                  <a:pt x="527" y="178"/>
                  <a:pt x="527" y="178"/>
                </a:cubicBezTo>
                <a:cubicBezTo>
                  <a:pt x="527" y="179"/>
                  <a:pt x="527" y="179"/>
                  <a:pt x="527" y="179"/>
                </a:cubicBezTo>
                <a:cubicBezTo>
                  <a:pt x="527" y="179"/>
                  <a:pt x="527" y="179"/>
                  <a:pt x="527" y="179"/>
                </a:cubicBezTo>
                <a:cubicBezTo>
                  <a:pt x="527" y="179"/>
                  <a:pt x="527" y="179"/>
                  <a:pt x="527" y="179"/>
                </a:cubicBezTo>
                <a:cubicBezTo>
                  <a:pt x="527" y="179"/>
                  <a:pt x="527" y="179"/>
                  <a:pt x="527" y="179"/>
                </a:cubicBezTo>
                <a:cubicBezTo>
                  <a:pt x="527" y="179"/>
                  <a:pt x="527" y="179"/>
                  <a:pt x="527" y="179"/>
                </a:cubicBezTo>
                <a:cubicBezTo>
                  <a:pt x="527" y="179"/>
                  <a:pt x="527" y="179"/>
                  <a:pt x="527" y="179"/>
                </a:cubicBezTo>
                <a:cubicBezTo>
                  <a:pt x="527" y="179"/>
                  <a:pt x="527" y="179"/>
                  <a:pt x="527" y="179"/>
                </a:cubicBezTo>
                <a:cubicBezTo>
                  <a:pt x="527" y="179"/>
                  <a:pt x="527" y="179"/>
                  <a:pt x="527" y="179"/>
                </a:cubicBezTo>
                <a:cubicBezTo>
                  <a:pt x="527" y="179"/>
                  <a:pt x="527" y="179"/>
                  <a:pt x="527" y="179"/>
                </a:cubicBezTo>
                <a:cubicBezTo>
                  <a:pt x="527" y="179"/>
                  <a:pt x="527" y="179"/>
                  <a:pt x="527" y="179"/>
                </a:cubicBezTo>
                <a:cubicBezTo>
                  <a:pt x="527" y="179"/>
                  <a:pt x="527" y="179"/>
                  <a:pt x="527" y="179"/>
                </a:cubicBezTo>
                <a:cubicBezTo>
                  <a:pt x="527" y="179"/>
                  <a:pt x="527" y="179"/>
                  <a:pt x="527" y="179"/>
                </a:cubicBezTo>
                <a:cubicBezTo>
                  <a:pt x="527" y="179"/>
                  <a:pt x="527" y="179"/>
                  <a:pt x="527" y="179"/>
                </a:cubicBezTo>
                <a:cubicBezTo>
                  <a:pt x="527" y="179"/>
                  <a:pt x="527" y="179"/>
                  <a:pt x="527" y="179"/>
                </a:cubicBezTo>
                <a:cubicBezTo>
                  <a:pt x="527" y="179"/>
                  <a:pt x="527" y="179"/>
                  <a:pt x="527" y="179"/>
                </a:cubicBezTo>
                <a:cubicBezTo>
                  <a:pt x="528" y="179"/>
                  <a:pt x="528" y="179"/>
                  <a:pt x="528" y="179"/>
                </a:cubicBezTo>
                <a:cubicBezTo>
                  <a:pt x="528" y="179"/>
                  <a:pt x="528" y="179"/>
                  <a:pt x="528" y="179"/>
                </a:cubicBezTo>
                <a:cubicBezTo>
                  <a:pt x="528" y="180"/>
                  <a:pt x="528" y="180"/>
                  <a:pt x="528" y="180"/>
                </a:cubicBezTo>
                <a:cubicBezTo>
                  <a:pt x="528" y="180"/>
                  <a:pt x="528" y="180"/>
                  <a:pt x="528" y="180"/>
                </a:cubicBezTo>
                <a:cubicBezTo>
                  <a:pt x="528" y="177"/>
                  <a:pt x="528" y="177"/>
                  <a:pt x="528" y="177"/>
                </a:cubicBezTo>
                <a:cubicBezTo>
                  <a:pt x="528" y="177"/>
                  <a:pt x="528" y="177"/>
                  <a:pt x="528" y="177"/>
                </a:cubicBezTo>
                <a:cubicBezTo>
                  <a:pt x="528" y="177"/>
                  <a:pt x="528" y="177"/>
                  <a:pt x="528" y="177"/>
                </a:cubicBezTo>
                <a:close/>
                <a:moveTo>
                  <a:pt x="527" y="571"/>
                </a:moveTo>
                <a:cubicBezTo>
                  <a:pt x="527" y="571"/>
                  <a:pt x="527" y="571"/>
                  <a:pt x="527" y="571"/>
                </a:cubicBezTo>
                <a:cubicBezTo>
                  <a:pt x="527" y="571"/>
                  <a:pt x="527" y="571"/>
                  <a:pt x="527" y="571"/>
                </a:cubicBezTo>
                <a:close/>
                <a:moveTo>
                  <a:pt x="527" y="828"/>
                </a:moveTo>
                <a:cubicBezTo>
                  <a:pt x="527" y="828"/>
                  <a:pt x="527" y="828"/>
                  <a:pt x="527" y="828"/>
                </a:cubicBezTo>
                <a:cubicBezTo>
                  <a:pt x="527" y="827"/>
                  <a:pt x="527" y="827"/>
                  <a:pt x="527" y="827"/>
                </a:cubicBezTo>
                <a:cubicBezTo>
                  <a:pt x="527" y="827"/>
                  <a:pt x="527" y="827"/>
                  <a:pt x="527" y="827"/>
                </a:cubicBezTo>
                <a:cubicBezTo>
                  <a:pt x="527" y="827"/>
                  <a:pt x="527" y="827"/>
                  <a:pt x="527" y="827"/>
                </a:cubicBezTo>
                <a:cubicBezTo>
                  <a:pt x="527" y="827"/>
                  <a:pt x="527" y="827"/>
                  <a:pt x="527" y="827"/>
                </a:cubicBezTo>
                <a:cubicBezTo>
                  <a:pt x="527" y="827"/>
                  <a:pt x="527" y="827"/>
                  <a:pt x="527" y="827"/>
                </a:cubicBezTo>
                <a:cubicBezTo>
                  <a:pt x="527" y="827"/>
                  <a:pt x="527" y="827"/>
                  <a:pt x="527" y="827"/>
                </a:cubicBezTo>
                <a:cubicBezTo>
                  <a:pt x="527" y="827"/>
                  <a:pt x="527" y="827"/>
                  <a:pt x="527" y="827"/>
                </a:cubicBezTo>
                <a:cubicBezTo>
                  <a:pt x="527" y="827"/>
                  <a:pt x="527" y="827"/>
                  <a:pt x="527" y="827"/>
                </a:cubicBezTo>
                <a:cubicBezTo>
                  <a:pt x="527" y="827"/>
                  <a:pt x="527" y="827"/>
                  <a:pt x="527" y="827"/>
                </a:cubicBezTo>
                <a:cubicBezTo>
                  <a:pt x="526" y="826"/>
                  <a:pt x="526" y="826"/>
                  <a:pt x="526" y="826"/>
                </a:cubicBezTo>
                <a:cubicBezTo>
                  <a:pt x="524" y="824"/>
                  <a:pt x="524" y="824"/>
                  <a:pt x="524" y="824"/>
                </a:cubicBezTo>
                <a:cubicBezTo>
                  <a:pt x="522" y="822"/>
                  <a:pt x="522" y="822"/>
                  <a:pt x="522" y="822"/>
                </a:cubicBezTo>
                <a:cubicBezTo>
                  <a:pt x="522" y="822"/>
                  <a:pt x="522" y="822"/>
                  <a:pt x="522" y="822"/>
                </a:cubicBezTo>
                <a:cubicBezTo>
                  <a:pt x="522" y="823"/>
                  <a:pt x="521" y="824"/>
                  <a:pt x="521" y="825"/>
                </a:cubicBezTo>
                <a:cubicBezTo>
                  <a:pt x="521" y="827"/>
                  <a:pt x="521" y="828"/>
                  <a:pt x="522" y="828"/>
                </a:cubicBezTo>
                <a:cubicBezTo>
                  <a:pt x="522" y="828"/>
                  <a:pt x="523" y="828"/>
                  <a:pt x="524" y="829"/>
                </a:cubicBezTo>
                <a:cubicBezTo>
                  <a:pt x="524" y="829"/>
                  <a:pt x="525" y="829"/>
                  <a:pt x="526" y="829"/>
                </a:cubicBezTo>
                <a:cubicBezTo>
                  <a:pt x="526" y="829"/>
                  <a:pt x="526" y="829"/>
                  <a:pt x="526" y="829"/>
                </a:cubicBezTo>
                <a:cubicBezTo>
                  <a:pt x="527" y="828"/>
                  <a:pt x="527" y="828"/>
                  <a:pt x="527" y="828"/>
                </a:cubicBezTo>
                <a:cubicBezTo>
                  <a:pt x="527" y="828"/>
                  <a:pt x="527" y="828"/>
                  <a:pt x="527" y="828"/>
                </a:cubicBezTo>
                <a:cubicBezTo>
                  <a:pt x="527" y="828"/>
                  <a:pt x="527" y="828"/>
                  <a:pt x="527" y="828"/>
                </a:cubicBezTo>
                <a:cubicBezTo>
                  <a:pt x="527" y="828"/>
                  <a:pt x="527" y="828"/>
                  <a:pt x="527" y="828"/>
                </a:cubicBezTo>
                <a:cubicBezTo>
                  <a:pt x="527" y="828"/>
                  <a:pt x="527" y="828"/>
                  <a:pt x="527" y="828"/>
                </a:cubicBezTo>
                <a:cubicBezTo>
                  <a:pt x="527" y="828"/>
                  <a:pt x="527" y="828"/>
                  <a:pt x="527" y="828"/>
                </a:cubicBezTo>
                <a:cubicBezTo>
                  <a:pt x="527" y="828"/>
                  <a:pt x="527" y="828"/>
                  <a:pt x="527" y="828"/>
                </a:cubicBezTo>
                <a:cubicBezTo>
                  <a:pt x="527" y="828"/>
                  <a:pt x="527" y="828"/>
                  <a:pt x="527" y="828"/>
                </a:cubicBezTo>
                <a:cubicBezTo>
                  <a:pt x="527" y="828"/>
                  <a:pt x="527" y="828"/>
                  <a:pt x="527" y="828"/>
                </a:cubicBezTo>
                <a:cubicBezTo>
                  <a:pt x="527" y="828"/>
                  <a:pt x="527" y="828"/>
                  <a:pt x="527" y="828"/>
                </a:cubicBezTo>
                <a:cubicBezTo>
                  <a:pt x="527" y="828"/>
                  <a:pt x="527" y="828"/>
                  <a:pt x="527" y="828"/>
                </a:cubicBezTo>
                <a:cubicBezTo>
                  <a:pt x="527" y="828"/>
                  <a:pt x="527" y="828"/>
                  <a:pt x="527" y="828"/>
                </a:cubicBezTo>
                <a:cubicBezTo>
                  <a:pt x="527" y="828"/>
                  <a:pt x="527" y="828"/>
                  <a:pt x="527" y="828"/>
                </a:cubicBezTo>
                <a:cubicBezTo>
                  <a:pt x="527" y="828"/>
                  <a:pt x="527" y="828"/>
                  <a:pt x="527" y="828"/>
                </a:cubicBezTo>
                <a:close/>
                <a:moveTo>
                  <a:pt x="522" y="850"/>
                </a:moveTo>
                <a:cubicBezTo>
                  <a:pt x="522" y="850"/>
                  <a:pt x="521" y="851"/>
                  <a:pt x="519" y="852"/>
                </a:cubicBezTo>
                <a:cubicBezTo>
                  <a:pt x="519" y="852"/>
                  <a:pt x="519" y="852"/>
                  <a:pt x="519" y="852"/>
                </a:cubicBezTo>
                <a:cubicBezTo>
                  <a:pt x="519" y="849"/>
                  <a:pt x="519" y="849"/>
                  <a:pt x="519" y="849"/>
                </a:cubicBezTo>
                <a:cubicBezTo>
                  <a:pt x="516" y="849"/>
                  <a:pt x="516" y="849"/>
                  <a:pt x="516" y="849"/>
                </a:cubicBezTo>
                <a:cubicBezTo>
                  <a:pt x="513" y="849"/>
                  <a:pt x="513" y="849"/>
                  <a:pt x="513" y="849"/>
                </a:cubicBezTo>
                <a:cubicBezTo>
                  <a:pt x="513" y="849"/>
                  <a:pt x="513" y="849"/>
                  <a:pt x="513" y="849"/>
                </a:cubicBezTo>
                <a:cubicBezTo>
                  <a:pt x="513" y="847"/>
                  <a:pt x="513" y="847"/>
                  <a:pt x="513" y="847"/>
                </a:cubicBezTo>
                <a:cubicBezTo>
                  <a:pt x="513" y="847"/>
                  <a:pt x="513" y="847"/>
                  <a:pt x="513" y="847"/>
                </a:cubicBezTo>
                <a:cubicBezTo>
                  <a:pt x="516" y="847"/>
                  <a:pt x="516" y="847"/>
                  <a:pt x="516" y="847"/>
                </a:cubicBezTo>
                <a:cubicBezTo>
                  <a:pt x="519" y="847"/>
                  <a:pt x="519" y="847"/>
                  <a:pt x="519" y="847"/>
                </a:cubicBezTo>
                <a:cubicBezTo>
                  <a:pt x="520" y="847"/>
                  <a:pt x="520" y="847"/>
                  <a:pt x="520" y="847"/>
                </a:cubicBezTo>
                <a:cubicBezTo>
                  <a:pt x="521" y="843"/>
                  <a:pt x="521" y="843"/>
                  <a:pt x="521" y="843"/>
                </a:cubicBezTo>
                <a:cubicBezTo>
                  <a:pt x="520" y="842"/>
                  <a:pt x="520" y="842"/>
                  <a:pt x="519" y="841"/>
                </a:cubicBezTo>
                <a:cubicBezTo>
                  <a:pt x="518" y="840"/>
                  <a:pt x="516" y="840"/>
                  <a:pt x="516" y="840"/>
                </a:cubicBezTo>
                <a:cubicBezTo>
                  <a:pt x="516" y="840"/>
                  <a:pt x="516" y="840"/>
                  <a:pt x="516" y="840"/>
                </a:cubicBezTo>
                <a:cubicBezTo>
                  <a:pt x="515" y="840"/>
                  <a:pt x="514" y="840"/>
                  <a:pt x="513" y="840"/>
                </a:cubicBezTo>
                <a:cubicBezTo>
                  <a:pt x="513" y="841"/>
                  <a:pt x="513" y="843"/>
                  <a:pt x="513" y="844"/>
                </a:cubicBezTo>
                <a:cubicBezTo>
                  <a:pt x="514" y="844"/>
                  <a:pt x="514" y="845"/>
                  <a:pt x="514" y="846"/>
                </a:cubicBezTo>
                <a:cubicBezTo>
                  <a:pt x="513" y="846"/>
                  <a:pt x="513" y="846"/>
                  <a:pt x="513" y="846"/>
                </a:cubicBezTo>
                <a:cubicBezTo>
                  <a:pt x="508" y="846"/>
                  <a:pt x="508" y="846"/>
                  <a:pt x="508" y="846"/>
                </a:cubicBezTo>
                <a:cubicBezTo>
                  <a:pt x="507" y="846"/>
                  <a:pt x="507" y="846"/>
                  <a:pt x="507" y="846"/>
                </a:cubicBezTo>
                <a:cubicBezTo>
                  <a:pt x="506" y="850"/>
                  <a:pt x="506" y="850"/>
                  <a:pt x="506" y="850"/>
                </a:cubicBezTo>
                <a:cubicBezTo>
                  <a:pt x="508" y="852"/>
                  <a:pt x="508" y="852"/>
                  <a:pt x="508" y="852"/>
                </a:cubicBezTo>
                <a:cubicBezTo>
                  <a:pt x="509" y="853"/>
                  <a:pt x="509" y="853"/>
                  <a:pt x="509" y="853"/>
                </a:cubicBezTo>
                <a:cubicBezTo>
                  <a:pt x="512" y="852"/>
                  <a:pt x="512" y="852"/>
                  <a:pt x="512" y="852"/>
                </a:cubicBezTo>
                <a:cubicBezTo>
                  <a:pt x="513" y="853"/>
                  <a:pt x="513" y="853"/>
                  <a:pt x="513" y="853"/>
                </a:cubicBezTo>
                <a:cubicBezTo>
                  <a:pt x="514" y="854"/>
                  <a:pt x="514" y="854"/>
                  <a:pt x="514" y="854"/>
                </a:cubicBezTo>
                <a:cubicBezTo>
                  <a:pt x="516" y="854"/>
                  <a:pt x="516" y="854"/>
                  <a:pt x="516" y="854"/>
                </a:cubicBezTo>
                <a:cubicBezTo>
                  <a:pt x="519" y="854"/>
                  <a:pt x="519" y="854"/>
                  <a:pt x="519" y="854"/>
                </a:cubicBezTo>
                <a:cubicBezTo>
                  <a:pt x="522" y="854"/>
                  <a:pt x="522" y="854"/>
                  <a:pt x="522" y="854"/>
                </a:cubicBezTo>
                <a:cubicBezTo>
                  <a:pt x="522" y="855"/>
                  <a:pt x="522" y="855"/>
                  <a:pt x="522" y="855"/>
                </a:cubicBezTo>
                <a:cubicBezTo>
                  <a:pt x="522" y="850"/>
                  <a:pt x="523" y="849"/>
                  <a:pt x="522" y="850"/>
                </a:cubicBezTo>
                <a:close/>
                <a:moveTo>
                  <a:pt x="519" y="107"/>
                </a:moveTo>
                <a:cubicBezTo>
                  <a:pt x="519" y="107"/>
                  <a:pt x="519" y="107"/>
                  <a:pt x="519" y="107"/>
                </a:cubicBezTo>
                <a:cubicBezTo>
                  <a:pt x="518" y="108"/>
                  <a:pt x="518" y="108"/>
                  <a:pt x="519" y="107"/>
                </a:cubicBezTo>
                <a:close/>
                <a:moveTo>
                  <a:pt x="513" y="824"/>
                </a:moveTo>
                <a:cubicBezTo>
                  <a:pt x="513" y="824"/>
                  <a:pt x="512" y="824"/>
                  <a:pt x="511" y="823"/>
                </a:cubicBezTo>
                <a:cubicBezTo>
                  <a:pt x="511" y="829"/>
                  <a:pt x="511" y="829"/>
                  <a:pt x="511" y="829"/>
                </a:cubicBezTo>
                <a:cubicBezTo>
                  <a:pt x="513" y="829"/>
                  <a:pt x="513" y="829"/>
                  <a:pt x="513" y="829"/>
                </a:cubicBezTo>
                <a:cubicBezTo>
                  <a:pt x="516" y="829"/>
                  <a:pt x="516" y="829"/>
                  <a:pt x="516" y="829"/>
                </a:cubicBezTo>
                <a:cubicBezTo>
                  <a:pt x="515" y="823"/>
                  <a:pt x="517" y="825"/>
                  <a:pt x="513" y="824"/>
                </a:cubicBezTo>
                <a:close/>
                <a:moveTo>
                  <a:pt x="512" y="207"/>
                </a:moveTo>
                <a:cubicBezTo>
                  <a:pt x="513" y="206"/>
                  <a:pt x="513" y="206"/>
                  <a:pt x="513" y="206"/>
                </a:cubicBezTo>
                <a:cubicBezTo>
                  <a:pt x="516" y="204"/>
                  <a:pt x="516" y="204"/>
                  <a:pt x="516" y="204"/>
                </a:cubicBezTo>
                <a:cubicBezTo>
                  <a:pt x="518" y="202"/>
                  <a:pt x="518" y="202"/>
                  <a:pt x="518" y="202"/>
                </a:cubicBezTo>
                <a:cubicBezTo>
                  <a:pt x="516" y="201"/>
                  <a:pt x="516" y="201"/>
                  <a:pt x="516" y="201"/>
                </a:cubicBezTo>
                <a:cubicBezTo>
                  <a:pt x="513" y="199"/>
                  <a:pt x="513" y="199"/>
                  <a:pt x="513" y="199"/>
                </a:cubicBezTo>
                <a:cubicBezTo>
                  <a:pt x="513" y="198"/>
                  <a:pt x="513" y="198"/>
                  <a:pt x="513" y="198"/>
                </a:cubicBezTo>
                <a:cubicBezTo>
                  <a:pt x="510" y="202"/>
                  <a:pt x="509" y="201"/>
                  <a:pt x="508" y="203"/>
                </a:cubicBezTo>
                <a:cubicBezTo>
                  <a:pt x="508" y="204"/>
                  <a:pt x="508" y="205"/>
                  <a:pt x="508" y="207"/>
                </a:cubicBezTo>
                <a:cubicBezTo>
                  <a:pt x="508" y="207"/>
                  <a:pt x="508" y="207"/>
                  <a:pt x="508" y="207"/>
                </a:cubicBezTo>
                <a:lnTo>
                  <a:pt x="512" y="207"/>
                </a:lnTo>
                <a:close/>
                <a:moveTo>
                  <a:pt x="510" y="844"/>
                </a:moveTo>
                <a:cubicBezTo>
                  <a:pt x="510" y="843"/>
                  <a:pt x="510" y="843"/>
                  <a:pt x="510" y="843"/>
                </a:cubicBezTo>
                <a:cubicBezTo>
                  <a:pt x="509" y="840"/>
                  <a:pt x="509" y="840"/>
                  <a:pt x="509" y="840"/>
                </a:cubicBezTo>
                <a:cubicBezTo>
                  <a:pt x="508" y="840"/>
                  <a:pt x="508" y="840"/>
                  <a:pt x="508" y="840"/>
                </a:cubicBezTo>
                <a:cubicBezTo>
                  <a:pt x="506" y="838"/>
                  <a:pt x="506" y="838"/>
                  <a:pt x="506" y="838"/>
                </a:cubicBezTo>
                <a:cubicBezTo>
                  <a:pt x="504" y="836"/>
                  <a:pt x="504" y="836"/>
                  <a:pt x="504" y="836"/>
                </a:cubicBezTo>
                <a:cubicBezTo>
                  <a:pt x="502" y="838"/>
                  <a:pt x="502" y="838"/>
                  <a:pt x="502" y="838"/>
                </a:cubicBezTo>
                <a:cubicBezTo>
                  <a:pt x="503" y="841"/>
                  <a:pt x="503" y="841"/>
                  <a:pt x="503" y="841"/>
                </a:cubicBezTo>
                <a:cubicBezTo>
                  <a:pt x="506" y="844"/>
                  <a:pt x="506" y="844"/>
                  <a:pt x="506" y="844"/>
                </a:cubicBezTo>
                <a:cubicBezTo>
                  <a:pt x="506" y="844"/>
                  <a:pt x="506" y="844"/>
                  <a:pt x="506" y="844"/>
                </a:cubicBezTo>
                <a:cubicBezTo>
                  <a:pt x="508" y="844"/>
                  <a:pt x="508" y="844"/>
                  <a:pt x="508" y="844"/>
                </a:cubicBezTo>
                <a:lnTo>
                  <a:pt x="510" y="844"/>
                </a:lnTo>
                <a:close/>
                <a:moveTo>
                  <a:pt x="508" y="84"/>
                </a:moveTo>
                <a:cubicBezTo>
                  <a:pt x="511" y="84"/>
                  <a:pt x="511" y="84"/>
                  <a:pt x="511" y="84"/>
                </a:cubicBezTo>
                <a:cubicBezTo>
                  <a:pt x="512" y="87"/>
                  <a:pt x="509" y="92"/>
                  <a:pt x="513" y="91"/>
                </a:cubicBezTo>
                <a:cubicBezTo>
                  <a:pt x="514" y="91"/>
                  <a:pt x="515" y="91"/>
                  <a:pt x="515" y="90"/>
                </a:cubicBezTo>
                <a:cubicBezTo>
                  <a:pt x="516" y="93"/>
                  <a:pt x="516" y="93"/>
                  <a:pt x="516" y="93"/>
                </a:cubicBezTo>
                <a:cubicBezTo>
                  <a:pt x="516" y="96"/>
                  <a:pt x="516" y="96"/>
                  <a:pt x="516" y="96"/>
                </a:cubicBezTo>
                <a:cubicBezTo>
                  <a:pt x="516" y="96"/>
                  <a:pt x="516" y="96"/>
                  <a:pt x="516" y="96"/>
                </a:cubicBezTo>
                <a:cubicBezTo>
                  <a:pt x="513" y="102"/>
                  <a:pt x="513" y="102"/>
                  <a:pt x="513" y="102"/>
                </a:cubicBezTo>
                <a:cubicBezTo>
                  <a:pt x="513" y="103"/>
                  <a:pt x="513" y="103"/>
                  <a:pt x="513" y="103"/>
                </a:cubicBezTo>
                <a:cubicBezTo>
                  <a:pt x="513" y="104"/>
                  <a:pt x="513" y="104"/>
                  <a:pt x="513" y="104"/>
                </a:cubicBezTo>
                <a:cubicBezTo>
                  <a:pt x="514" y="105"/>
                  <a:pt x="514" y="105"/>
                  <a:pt x="514" y="105"/>
                </a:cubicBezTo>
                <a:cubicBezTo>
                  <a:pt x="516" y="105"/>
                  <a:pt x="516" y="105"/>
                  <a:pt x="516" y="105"/>
                </a:cubicBezTo>
                <a:cubicBezTo>
                  <a:pt x="517" y="105"/>
                  <a:pt x="517" y="105"/>
                  <a:pt x="517" y="105"/>
                </a:cubicBezTo>
                <a:cubicBezTo>
                  <a:pt x="518" y="106"/>
                  <a:pt x="518" y="107"/>
                  <a:pt x="519" y="107"/>
                </a:cubicBezTo>
                <a:cubicBezTo>
                  <a:pt x="519" y="107"/>
                  <a:pt x="519" y="107"/>
                  <a:pt x="519" y="107"/>
                </a:cubicBezTo>
                <a:cubicBezTo>
                  <a:pt x="519" y="107"/>
                  <a:pt x="519" y="107"/>
                  <a:pt x="519" y="107"/>
                </a:cubicBezTo>
                <a:cubicBezTo>
                  <a:pt x="521" y="105"/>
                  <a:pt x="520" y="106"/>
                  <a:pt x="519" y="107"/>
                </a:cubicBezTo>
                <a:cubicBezTo>
                  <a:pt x="519" y="107"/>
                  <a:pt x="519" y="107"/>
                  <a:pt x="519" y="107"/>
                </a:cubicBezTo>
                <a:cubicBezTo>
                  <a:pt x="519" y="108"/>
                  <a:pt x="519" y="108"/>
                  <a:pt x="519" y="108"/>
                </a:cubicBezTo>
                <a:cubicBezTo>
                  <a:pt x="520" y="110"/>
                  <a:pt x="520" y="111"/>
                  <a:pt x="522" y="111"/>
                </a:cubicBezTo>
                <a:cubicBezTo>
                  <a:pt x="522" y="112"/>
                  <a:pt x="523" y="112"/>
                  <a:pt x="524" y="112"/>
                </a:cubicBezTo>
                <a:cubicBezTo>
                  <a:pt x="524" y="112"/>
                  <a:pt x="525" y="113"/>
                  <a:pt x="526" y="113"/>
                </a:cubicBezTo>
                <a:cubicBezTo>
                  <a:pt x="527" y="113"/>
                  <a:pt x="527" y="113"/>
                  <a:pt x="527" y="113"/>
                </a:cubicBezTo>
                <a:cubicBezTo>
                  <a:pt x="527" y="113"/>
                  <a:pt x="527" y="113"/>
                  <a:pt x="527" y="113"/>
                </a:cubicBezTo>
                <a:cubicBezTo>
                  <a:pt x="527" y="113"/>
                  <a:pt x="527" y="113"/>
                  <a:pt x="527" y="113"/>
                </a:cubicBezTo>
                <a:cubicBezTo>
                  <a:pt x="527" y="113"/>
                  <a:pt x="527" y="113"/>
                  <a:pt x="527" y="113"/>
                </a:cubicBezTo>
                <a:cubicBezTo>
                  <a:pt x="527" y="113"/>
                  <a:pt x="527" y="113"/>
                  <a:pt x="527" y="113"/>
                </a:cubicBezTo>
                <a:cubicBezTo>
                  <a:pt x="527" y="113"/>
                  <a:pt x="527" y="113"/>
                  <a:pt x="527" y="113"/>
                </a:cubicBezTo>
                <a:cubicBezTo>
                  <a:pt x="527" y="113"/>
                  <a:pt x="527" y="113"/>
                  <a:pt x="527" y="113"/>
                </a:cubicBezTo>
                <a:cubicBezTo>
                  <a:pt x="527" y="113"/>
                  <a:pt x="527" y="113"/>
                  <a:pt x="527" y="113"/>
                </a:cubicBezTo>
                <a:cubicBezTo>
                  <a:pt x="527" y="113"/>
                  <a:pt x="527" y="113"/>
                  <a:pt x="527" y="113"/>
                </a:cubicBezTo>
                <a:cubicBezTo>
                  <a:pt x="527" y="113"/>
                  <a:pt x="527" y="113"/>
                  <a:pt x="527" y="113"/>
                </a:cubicBezTo>
                <a:cubicBezTo>
                  <a:pt x="527" y="113"/>
                  <a:pt x="527" y="113"/>
                  <a:pt x="527" y="113"/>
                </a:cubicBezTo>
                <a:cubicBezTo>
                  <a:pt x="527" y="113"/>
                  <a:pt x="527" y="113"/>
                  <a:pt x="527" y="113"/>
                </a:cubicBezTo>
                <a:cubicBezTo>
                  <a:pt x="527" y="113"/>
                  <a:pt x="527" y="113"/>
                  <a:pt x="527" y="113"/>
                </a:cubicBezTo>
                <a:cubicBezTo>
                  <a:pt x="527" y="113"/>
                  <a:pt x="527" y="113"/>
                  <a:pt x="527" y="113"/>
                </a:cubicBezTo>
                <a:cubicBezTo>
                  <a:pt x="527" y="113"/>
                  <a:pt x="527" y="113"/>
                  <a:pt x="527" y="113"/>
                </a:cubicBezTo>
                <a:cubicBezTo>
                  <a:pt x="527" y="113"/>
                  <a:pt x="527" y="113"/>
                  <a:pt x="527" y="113"/>
                </a:cubicBezTo>
                <a:cubicBezTo>
                  <a:pt x="527" y="114"/>
                  <a:pt x="527" y="114"/>
                  <a:pt x="527" y="114"/>
                </a:cubicBezTo>
                <a:cubicBezTo>
                  <a:pt x="528" y="114"/>
                  <a:pt x="528" y="114"/>
                  <a:pt x="528" y="114"/>
                </a:cubicBezTo>
                <a:cubicBezTo>
                  <a:pt x="528" y="114"/>
                  <a:pt x="528" y="114"/>
                  <a:pt x="528" y="114"/>
                </a:cubicBezTo>
                <a:cubicBezTo>
                  <a:pt x="528" y="114"/>
                  <a:pt x="528" y="114"/>
                  <a:pt x="528" y="114"/>
                </a:cubicBezTo>
                <a:cubicBezTo>
                  <a:pt x="528" y="114"/>
                  <a:pt x="528" y="114"/>
                  <a:pt x="528" y="114"/>
                </a:cubicBezTo>
                <a:cubicBezTo>
                  <a:pt x="528" y="114"/>
                  <a:pt x="528" y="114"/>
                  <a:pt x="528" y="114"/>
                </a:cubicBezTo>
                <a:cubicBezTo>
                  <a:pt x="528" y="114"/>
                  <a:pt x="528" y="114"/>
                  <a:pt x="528" y="114"/>
                </a:cubicBezTo>
                <a:cubicBezTo>
                  <a:pt x="528" y="114"/>
                  <a:pt x="528" y="114"/>
                  <a:pt x="528" y="114"/>
                </a:cubicBezTo>
                <a:cubicBezTo>
                  <a:pt x="528" y="114"/>
                  <a:pt x="528" y="114"/>
                  <a:pt x="528" y="114"/>
                </a:cubicBezTo>
                <a:cubicBezTo>
                  <a:pt x="528" y="114"/>
                  <a:pt x="528" y="114"/>
                  <a:pt x="528" y="114"/>
                </a:cubicBezTo>
                <a:cubicBezTo>
                  <a:pt x="528" y="114"/>
                  <a:pt x="528" y="114"/>
                  <a:pt x="528" y="114"/>
                </a:cubicBezTo>
                <a:cubicBezTo>
                  <a:pt x="528" y="114"/>
                  <a:pt x="528" y="114"/>
                  <a:pt x="528" y="114"/>
                </a:cubicBezTo>
                <a:cubicBezTo>
                  <a:pt x="528" y="114"/>
                  <a:pt x="528" y="114"/>
                  <a:pt x="528" y="114"/>
                </a:cubicBezTo>
                <a:cubicBezTo>
                  <a:pt x="529" y="114"/>
                  <a:pt x="529" y="114"/>
                  <a:pt x="529" y="114"/>
                </a:cubicBezTo>
                <a:cubicBezTo>
                  <a:pt x="532" y="107"/>
                  <a:pt x="532" y="107"/>
                  <a:pt x="532" y="107"/>
                </a:cubicBezTo>
                <a:cubicBezTo>
                  <a:pt x="533" y="107"/>
                  <a:pt x="533" y="107"/>
                  <a:pt x="533" y="107"/>
                </a:cubicBezTo>
                <a:cubicBezTo>
                  <a:pt x="533" y="107"/>
                  <a:pt x="533" y="107"/>
                  <a:pt x="533" y="107"/>
                </a:cubicBezTo>
                <a:cubicBezTo>
                  <a:pt x="533" y="107"/>
                  <a:pt x="533" y="107"/>
                  <a:pt x="533" y="107"/>
                </a:cubicBezTo>
                <a:cubicBezTo>
                  <a:pt x="533" y="107"/>
                  <a:pt x="533" y="107"/>
                  <a:pt x="533" y="107"/>
                </a:cubicBezTo>
                <a:cubicBezTo>
                  <a:pt x="533" y="107"/>
                  <a:pt x="533" y="107"/>
                  <a:pt x="533" y="107"/>
                </a:cubicBezTo>
                <a:cubicBezTo>
                  <a:pt x="533" y="107"/>
                  <a:pt x="533" y="107"/>
                  <a:pt x="533" y="107"/>
                </a:cubicBezTo>
                <a:cubicBezTo>
                  <a:pt x="533" y="107"/>
                  <a:pt x="533" y="107"/>
                  <a:pt x="533" y="107"/>
                </a:cubicBezTo>
                <a:cubicBezTo>
                  <a:pt x="533" y="107"/>
                  <a:pt x="533" y="107"/>
                  <a:pt x="533" y="107"/>
                </a:cubicBezTo>
                <a:cubicBezTo>
                  <a:pt x="533" y="107"/>
                  <a:pt x="533" y="107"/>
                  <a:pt x="533" y="107"/>
                </a:cubicBezTo>
                <a:cubicBezTo>
                  <a:pt x="533" y="107"/>
                  <a:pt x="533" y="107"/>
                  <a:pt x="533" y="107"/>
                </a:cubicBezTo>
                <a:cubicBezTo>
                  <a:pt x="533" y="107"/>
                  <a:pt x="533" y="107"/>
                  <a:pt x="533" y="107"/>
                </a:cubicBezTo>
                <a:cubicBezTo>
                  <a:pt x="534" y="107"/>
                  <a:pt x="534" y="107"/>
                  <a:pt x="534" y="107"/>
                </a:cubicBezTo>
                <a:cubicBezTo>
                  <a:pt x="534" y="107"/>
                  <a:pt x="534" y="107"/>
                  <a:pt x="534" y="107"/>
                </a:cubicBezTo>
                <a:cubicBezTo>
                  <a:pt x="534" y="107"/>
                  <a:pt x="534" y="107"/>
                  <a:pt x="534" y="107"/>
                </a:cubicBezTo>
                <a:cubicBezTo>
                  <a:pt x="534" y="107"/>
                  <a:pt x="534" y="107"/>
                  <a:pt x="534" y="107"/>
                </a:cubicBezTo>
                <a:cubicBezTo>
                  <a:pt x="534" y="107"/>
                  <a:pt x="534" y="107"/>
                  <a:pt x="534" y="107"/>
                </a:cubicBezTo>
                <a:cubicBezTo>
                  <a:pt x="534" y="107"/>
                  <a:pt x="534" y="107"/>
                  <a:pt x="534" y="107"/>
                </a:cubicBezTo>
                <a:cubicBezTo>
                  <a:pt x="534" y="107"/>
                  <a:pt x="534" y="107"/>
                  <a:pt x="534" y="107"/>
                </a:cubicBezTo>
                <a:cubicBezTo>
                  <a:pt x="534" y="107"/>
                  <a:pt x="534" y="107"/>
                  <a:pt x="534" y="107"/>
                </a:cubicBezTo>
                <a:cubicBezTo>
                  <a:pt x="534" y="107"/>
                  <a:pt x="534" y="107"/>
                  <a:pt x="534" y="107"/>
                </a:cubicBezTo>
                <a:cubicBezTo>
                  <a:pt x="534" y="107"/>
                  <a:pt x="534" y="107"/>
                  <a:pt x="534" y="107"/>
                </a:cubicBezTo>
                <a:cubicBezTo>
                  <a:pt x="535" y="107"/>
                  <a:pt x="535" y="107"/>
                  <a:pt x="535" y="107"/>
                </a:cubicBezTo>
                <a:cubicBezTo>
                  <a:pt x="535" y="107"/>
                  <a:pt x="535" y="107"/>
                  <a:pt x="535" y="107"/>
                </a:cubicBezTo>
                <a:cubicBezTo>
                  <a:pt x="535" y="107"/>
                  <a:pt x="535" y="107"/>
                  <a:pt x="535" y="107"/>
                </a:cubicBezTo>
                <a:cubicBezTo>
                  <a:pt x="535" y="106"/>
                  <a:pt x="535" y="106"/>
                  <a:pt x="535" y="106"/>
                </a:cubicBezTo>
                <a:cubicBezTo>
                  <a:pt x="535" y="106"/>
                  <a:pt x="535" y="106"/>
                  <a:pt x="535" y="106"/>
                </a:cubicBezTo>
                <a:cubicBezTo>
                  <a:pt x="535" y="106"/>
                  <a:pt x="535" y="106"/>
                  <a:pt x="535" y="106"/>
                </a:cubicBezTo>
                <a:cubicBezTo>
                  <a:pt x="535" y="106"/>
                  <a:pt x="535" y="106"/>
                  <a:pt x="535" y="106"/>
                </a:cubicBezTo>
                <a:cubicBezTo>
                  <a:pt x="535" y="106"/>
                  <a:pt x="535" y="106"/>
                  <a:pt x="535" y="106"/>
                </a:cubicBezTo>
                <a:cubicBezTo>
                  <a:pt x="536" y="106"/>
                  <a:pt x="536" y="106"/>
                  <a:pt x="536" y="106"/>
                </a:cubicBezTo>
                <a:cubicBezTo>
                  <a:pt x="539" y="105"/>
                  <a:pt x="539" y="105"/>
                  <a:pt x="539" y="105"/>
                </a:cubicBezTo>
                <a:cubicBezTo>
                  <a:pt x="549" y="102"/>
                  <a:pt x="549" y="102"/>
                  <a:pt x="549" y="102"/>
                </a:cubicBezTo>
                <a:cubicBezTo>
                  <a:pt x="546" y="105"/>
                  <a:pt x="542" y="105"/>
                  <a:pt x="539" y="108"/>
                </a:cubicBezTo>
                <a:cubicBezTo>
                  <a:pt x="538" y="109"/>
                  <a:pt x="536" y="111"/>
                  <a:pt x="536" y="115"/>
                </a:cubicBezTo>
                <a:cubicBezTo>
                  <a:pt x="536" y="118"/>
                  <a:pt x="537" y="120"/>
                  <a:pt x="539" y="121"/>
                </a:cubicBezTo>
                <a:cubicBezTo>
                  <a:pt x="542" y="122"/>
                  <a:pt x="546" y="121"/>
                  <a:pt x="548" y="115"/>
                </a:cubicBezTo>
                <a:cubicBezTo>
                  <a:pt x="551" y="120"/>
                  <a:pt x="551" y="120"/>
                  <a:pt x="551" y="120"/>
                </a:cubicBezTo>
                <a:cubicBezTo>
                  <a:pt x="554" y="119"/>
                  <a:pt x="554" y="119"/>
                  <a:pt x="554" y="119"/>
                </a:cubicBezTo>
                <a:cubicBezTo>
                  <a:pt x="558" y="118"/>
                  <a:pt x="558" y="118"/>
                  <a:pt x="558" y="118"/>
                </a:cubicBezTo>
                <a:cubicBezTo>
                  <a:pt x="559" y="118"/>
                  <a:pt x="559" y="118"/>
                  <a:pt x="559" y="118"/>
                </a:cubicBezTo>
                <a:cubicBezTo>
                  <a:pt x="565" y="116"/>
                  <a:pt x="565" y="116"/>
                  <a:pt x="565" y="116"/>
                </a:cubicBezTo>
                <a:cubicBezTo>
                  <a:pt x="567" y="115"/>
                  <a:pt x="567" y="115"/>
                  <a:pt x="567" y="115"/>
                </a:cubicBezTo>
                <a:cubicBezTo>
                  <a:pt x="566" y="113"/>
                  <a:pt x="566" y="113"/>
                  <a:pt x="566" y="113"/>
                </a:cubicBezTo>
                <a:cubicBezTo>
                  <a:pt x="572" y="108"/>
                  <a:pt x="572" y="108"/>
                  <a:pt x="572" y="108"/>
                </a:cubicBezTo>
                <a:cubicBezTo>
                  <a:pt x="573" y="107"/>
                  <a:pt x="573" y="107"/>
                  <a:pt x="573" y="107"/>
                </a:cubicBezTo>
                <a:cubicBezTo>
                  <a:pt x="574" y="107"/>
                  <a:pt x="574" y="107"/>
                  <a:pt x="574" y="107"/>
                </a:cubicBezTo>
                <a:cubicBezTo>
                  <a:pt x="579" y="107"/>
                  <a:pt x="579" y="107"/>
                  <a:pt x="579" y="107"/>
                </a:cubicBezTo>
                <a:cubicBezTo>
                  <a:pt x="582" y="107"/>
                  <a:pt x="582" y="107"/>
                  <a:pt x="582" y="107"/>
                </a:cubicBezTo>
                <a:cubicBezTo>
                  <a:pt x="587" y="107"/>
                  <a:pt x="587" y="107"/>
                  <a:pt x="587" y="107"/>
                </a:cubicBezTo>
                <a:cubicBezTo>
                  <a:pt x="585" y="109"/>
                  <a:pt x="584" y="109"/>
                  <a:pt x="582" y="109"/>
                </a:cubicBezTo>
                <a:cubicBezTo>
                  <a:pt x="581" y="109"/>
                  <a:pt x="580" y="109"/>
                  <a:pt x="579" y="110"/>
                </a:cubicBezTo>
                <a:cubicBezTo>
                  <a:pt x="578" y="110"/>
                  <a:pt x="576" y="111"/>
                  <a:pt x="574" y="112"/>
                </a:cubicBezTo>
                <a:cubicBezTo>
                  <a:pt x="574" y="113"/>
                  <a:pt x="573" y="114"/>
                  <a:pt x="572" y="114"/>
                </a:cubicBezTo>
                <a:cubicBezTo>
                  <a:pt x="570" y="116"/>
                  <a:pt x="569" y="118"/>
                  <a:pt x="567" y="120"/>
                </a:cubicBezTo>
                <a:cubicBezTo>
                  <a:pt x="559" y="121"/>
                  <a:pt x="559" y="121"/>
                  <a:pt x="559" y="121"/>
                </a:cubicBezTo>
                <a:cubicBezTo>
                  <a:pt x="559" y="121"/>
                  <a:pt x="559" y="121"/>
                  <a:pt x="559" y="121"/>
                </a:cubicBezTo>
                <a:cubicBezTo>
                  <a:pt x="558" y="122"/>
                  <a:pt x="558" y="122"/>
                  <a:pt x="558" y="122"/>
                </a:cubicBezTo>
                <a:cubicBezTo>
                  <a:pt x="554" y="124"/>
                  <a:pt x="554" y="124"/>
                  <a:pt x="554" y="124"/>
                </a:cubicBezTo>
                <a:cubicBezTo>
                  <a:pt x="552" y="126"/>
                  <a:pt x="552" y="126"/>
                  <a:pt x="552" y="126"/>
                </a:cubicBezTo>
                <a:cubicBezTo>
                  <a:pt x="554" y="132"/>
                  <a:pt x="554" y="132"/>
                  <a:pt x="554" y="132"/>
                </a:cubicBezTo>
                <a:cubicBezTo>
                  <a:pt x="555" y="134"/>
                  <a:pt x="555" y="134"/>
                  <a:pt x="555" y="134"/>
                </a:cubicBezTo>
                <a:cubicBezTo>
                  <a:pt x="555" y="134"/>
                  <a:pt x="555" y="133"/>
                  <a:pt x="554" y="133"/>
                </a:cubicBezTo>
                <a:cubicBezTo>
                  <a:pt x="551" y="131"/>
                  <a:pt x="548" y="127"/>
                  <a:pt x="546" y="126"/>
                </a:cubicBezTo>
                <a:cubicBezTo>
                  <a:pt x="542" y="124"/>
                  <a:pt x="543" y="127"/>
                  <a:pt x="539" y="125"/>
                </a:cubicBezTo>
                <a:cubicBezTo>
                  <a:pt x="538" y="125"/>
                  <a:pt x="537" y="124"/>
                  <a:pt x="536" y="124"/>
                </a:cubicBezTo>
                <a:cubicBezTo>
                  <a:pt x="536" y="124"/>
                  <a:pt x="536" y="124"/>
                  <a:pt x="536" y="124"/>
                </a:cubicBezTo>
                <a:cubicBezTo>
                  <a:pt x="535" y="124"/>
                  <a:pt x="535" y="124"/>
                  <a:pt x="535" y="124"/>
                </a:cubicBezTo>
                <a:cubicBezTo>
                  <a:pt x="535" y="124"/>
                  <a:pt x="535" y="124"/>
                  <a:pt x="535" y="124"/>
                </a:cubicBezTo>
                <a:cubicBezTo>
                  <a:pt x="535" y="124"/>
                  <a:pt x="535" y="124"/>
                  <a:pt x="535" y="124"/>
                </a:cubicBezTo>
                <a:cubicBezTo>
                  <a:pt x="535" y="124"/>
                  <a:pt x="535" y="124"/>
                  <a:pt x="535" y="124"/>
                </a:cubicBezTo>
                <a:cubicBezTo>
                  <a:pt x="535" y="124"/>
                  <a:pt x="535" y="124"/>
                  <a:pt x="535" y="124"/>
                </a:cubicBezTo>
                <a:cubicBezTo>
                  <a:pt x="535" y="124"/>
                  <a:pt x="535" y="124"/>
                  <a:pt x="535" y="124"/>
                </a:cubicBezTo>
                <a:cubicBezTo>
                  <a:pt x="535" y="125"/>
                  <a:pt x="535" y="125"/>
                  <a:pt x="535" y="125"/>
                </a:cubicBezTo>
                <a:cubicBezTo>
                  <a:pt x="535" y="125"/>
                  <a:pt x="535" y="125"/>
                  <a:pt x="535" y="125"/>
                </a:cubicBezTo>
                <a:cubicBezTo>
                  <a:pt x="534" y="125"/>
                  <a:pt x="534" y="125"/>
                  <a:pt x="534" y="125"/>
                </a:cubicBezTo>
                <a:cubicBezTo>
                  <a:pt x="534" y="125"/>
                  <a:pt x="534" y="125"/>
                  <a:pt x="534" y="125"/>
                </a:cubicBezTo>
                <a:cubicBezTo>
                  <a:pt x="534" y="125"/>
                  <a:pt x="534" y="125"/>
                  <a:pt x="534" y="125"/>
                </a:cubicBezTo>
                <a:cubicBezTo>
                  <a:pt x="534" y="125"/>
                  <a:pt x="534" y="125"/>
                  <a:pt x="534" y="125"/>
                </a:cubicBezTo>
                <a:cubicBezTo>
                  <a:pt x="534" y="125"/>
                  <a:pt x="534" y="125"/>
                  <a:pt x="534" y="125"/>
                </a:cubicBezTo>
                <a:cubicBezTo>
                  <a:pt x="534" y="125"/>
                  <a:pt x="534" y="125"/>
                  <a:pt x="534" y="125"/>
                </a:cubicBezTo>
                <a:cubicBezTo>
                  <a:pt x="534" y="125"/>
                  <a:pt x="534" y="125"/>
                  <a:pt x="534" y="125"/>
                </a:cubicBezTo>
                <a:cubicBezTo>
                  <a:pt x="534" y="125"/>
                  <a:pt x="534" y="125"/>
                  <a:pt x="534" y="125"/>
                </a:cubicBezTo>
                <a:cubicBezTo>
                  <a:pt x="534" y="125"/>
                  <a:pt x="534" y="125"/>
                  <a:pt x="534" y="125"/>
                </a:cubicBezTo>
                <a:cubicBezTo>
                  <a:pt x="534" y="125"/>
                  <a:pt x="534" y="125"/>
                  <a:pt x="534" y="125"/>
                </a:cubicBezTo>
                <a:cubicBezTo>
                  <a:pt x="533" y="125"/>
                  <a:pt x="533" y="125"/>
                  <a:pt x="533" y="125"/>
                </a:cubicBezTo>
                <a:cubicBezTo>
                  <a:pt x="533" y="125"/>
                  <a:pt x="533" y="125"/>
                  <a:pt x="533" y="125"/>
                </a:cubicBezTo>
                <a:cubicBezTo>
                  <a:pt x="533" y="125"/>
                  <a:pt x="533" y="125"/>
                  <a:pt x="533" y="125"/>
                </a:cubicBezTo>
                <a:cubicBezTo>
                  <a:pt x="533" y="125"/>
                  <a:pt x="533" y="125"/>
                  <a:pt x="533" y="125"/>
                </a:cubicBezTo>
                <a:cubicBezTo>
                  <a:pt x="533" y="125"/>
                  <a:pt x="533" y="125"/>
                  <a:pt x="533" y="125"/>
                </a:cubicBezTo>
                <a:cubicBezTo>
                  <a:pt x="533" y="125"/>
                  <a:pt x="533" y="125"/>
                  <a:pt x="533" y="125"/>
                </a:cubicBezTo>
                <a:cubicBezTo>
                  <a:pt x="533" y="126"/>
                  <a:pt x="533" y="126"/>
                  <a:pt x="533" y="126"/>
                </a:cubicBezTo>
                <a:cubicBezTo>
                  <a:pt x="533" y="126"/>
                  <a:pt x="533" y="126"/>
                  <a:pt x="533" y="126"/>
                </a:cubicBezTo>
                <a:cubicBezTo>
                  <a:pt x="533" y="126"/>
                  <a:pt x="533" y="126"/>
                  <a:pt x="533" y="126"/>
                </a:cubicBezTo>
                <a:cubicBezTo>
                  <a:pt x="533" y="126"/>
                  <a:pt x="533" y="126"/>
                  <a:pt x="533" y="126"/>
                </a:cubicBezTo>
                <a:cubicBezTo>
                  <a:pt x="533" y="126"/>
                  <a:pt x="533" y="126"/>
                  <a:pt x="533" y="126"/>
                </a:cubicBezTo>
                <a:cubicBezTo>
                  <a:pt x="532" y="126"/>
                  <a:pt x="532" y="126"/>
                  <a:pt x="532" y="126"/>
                </a:cubicBezTo>
                <a:cubicBezTo>
                  <a:pt x="532" y="140"/>
                  <a:pt x="532" y="140"/>
                  <a:pt x="532" y="140"/>
                </a:cubicBezTo>
                <a:cubicBezTo>
                  <a:pt x="533" y="140"/>
                  <a:pt x="533" y="140"/>
                  <a:pt x="533" y="140"/>
                </a:cubicBezTo>
                <a:cubicBezTo>
                  <a:pt x="533" y="140"/>
                  <a:pt x="533" y="140"/>
                  <a:pt x="533" y="140"/>
                </a:cubicBezTo>
                <a:cubicBezTo>
                  <a:pt x="533" y="140"/>
                  <a:pt x="533" y="140"/>
                  <a:pt x="533" y="140"/>
                </a:cubicBezTo>
                <a:cubicBezTo>
                  <a:pt x="533" y="140"/>
                  <a:pt x="533" y="140"/>
                  <a:pt x="533" y="140"/>
                </a:cubicBezTo>
                <a:cubicBezTo>
                  <a:pt x="533" y="140"/>
                  <a:pt x="533" y="140"/>
                  <a:pt x="533" y="140"/>
                </a:cubicBezTo>
                <a:cubicBezTo>
                  <a:pt x="533" y="140"/>
                  <a:pt x="533" y="140"/>
                  <a:pt x="533" y="140"/>
                </a:cubicBezTo>
                <a:cubicBezTo>
                  <a:pt x="533" y="140"/>
                  <a:pt x="533" y="140"/>
                  <a:pt x="533" y="140"/>
                </a:cubicBezTo>
                <a:cubicBezTo>
                  <a:pt x="533" y="140"/>
                  <a:pt x="533" y="140"/>
                  <a:pt x="533" y="140"/>
                </a:cubicBezTo>
                <a:cubicBezTo>
                  <a:pt x="533" y="140"/>
                  <a:pt x="533" y="140"/>
                  <a:pt x="533" y="140"/>
                </a:cubicBezTo>
                <a:cubicBezTo>
                  <a:pt x="533" y="140"/>
                  <a:pt x="533" y="140"/>
                  <a:pt x="533" y="140"/>
                </a:cubicBezTo>
                <a:cubicBezTo>
                  <a:pt x="533" y="140"/>
                  <a:pt x="533" y="140"/>
                  <a:pt x="533" y="140"/>
                </a:cubicBezTo>
                <a:cubicBezTo>
                  <a:pt x="534" y="140"/>
                  <a:pt x="534" y="140"/>
                  <a:pt x="534" y="140"/>
                </a:cubicBezTo>
                <a:cubicBezTo>
                  <a:pt x="534" y="140"/>
                  <a:pt x="534" y="140"/>
                  <a:pt x="534" y="140"/>
                </a:cubicBezTo>
                <a:cubicBezTo>
                  <a:pt x="534" y="140"/>
                  <a:pt x="534" y="140"/>
                  <a:pt x="534" y="140"/>
                </a:cubicBezTo>
                <a:cubicBezTo>
                  <a:pt x="534" y="140"/>
                  <a:pt x="534" y="140"/>
                  <a:pt x="534" y="140"/>
                </a:cubicBezTo>
                <a:cubicBezTo>
                  <a:pt x="534" y="140"/>
                  <a:pt x="534" y="140"/>
                  <a:pt x="534" y="140"/>
                </a:cubicBezTo>
                <a:cubicBezTo>
                  <a:pt x="534" y="140"/>
                  <a:pt x="534" y="140"/>
                  <a:pt x="534" y="140"/>
                </a:cubicBezTo>
                <a:cubicBezTo>
                  <a:pt x="534" y="140"/>
                  <a:pt x="534" y="140"/>
                  <a:pt x="534" y="140"/>
                </a:cubicBezTo>
                <a:cubicBezTo>
                  <a:pt x="534" y="140"/>
                  <a:pt x="534" y="140"/>
                  <a:pt x="534" y="140"/>
                </a:cubicBezTo>
                <a:cubicBezTo>
                  <a:pt x="534" y="140"/>
                  <a:pt x="534" y="140"/>
                  <a:pt x="534" y="140"/>
                </a:cubicBezTo>
                <a:cubicBezTo>
                  <a:pt x="534" y="140"/>
                  <a:pt x="534" y="140"/>
                  <a:pt x="534" y="140"/>
                </a:cubicBezTo>
                <a:cubicBezTo>
                  <a:pt x="535" y="140"/>
                  <a:pt x="535" y="140"/>
                  <a:pt x="535" y="140"/>
                </a:cubicBezTo>
                <a:cubicBezTo>
                  <a:pt x="535" y="140"/>
                  <a:pt x="535" y="140"/>
                  <a:pt x="535" y="140"/>
                </a:cubicBezTo>
                <a:cubicBezTo>
                  <a:pt x="535" y="140"/>
                  <a:pt x="535" y="140"/>
                  <a:pt x="535" y="140"/>
                </a:cubicBezTo>
                <a:cubicBezTo>
                  <a:pt x="535" y="140"/>
                  <a:pt x="535" y="140"/>
                  <a:pt x="535" y="140"/>
                </a:cubicBezTo>
                <a:cubicBezTo>
                  <a:pt x="535" y="140"/>
                  <a:pt x="535" y="140"/>
                  <a:pt x="535" y="140"/>
                </a:cubicBezTo>
                <a:cubicBezTo>
                  <a:pt x="535" y="140"/>
                  <a:pt x="535" y="140"/>
                  <a:pt x="535" y="140"/>
                </a:cubicBezTo>
                <a:cubicBezTo>
                  <a:pt x="535" y="140"/>
                  <a:pt x="535" y="140"/>
                  <a:pt x="535" y="140"/>
                </a:cubicBezTo>
                <a:cubicBezTo>
                  <a:pt x="535" y="140"/>
                  <a:pt x="535" y="140"/>
                  <a:pt x="535" y="140"/>
                </a:cubicBezTo>
                <a:cubicBezTo>
                  <a:pt x="536" y="140"/>
                  <a:pt x="536" y="140"/>
                  <a:pt x="536" y="140"/>
                </a:cubicBezTo>
                <a:cubicBezTo>
                  <a:pt x="537" y="140"/>
                  <a:pt x="537" y="140"/>
                  <a:pt x="537" y="140"/>
                </a:cubicBezTo>
                <a:cubicBezTo>
                  <a:pt x="537" y="144"/>
                  <a:pt x="537" y="144"/>
                  <a:pt x="537" y="144"/>
                </a:cubicBezTo>
                <a:cubicBezTo>
                  <a:pt x="536" y="144"/>
                  <a:pt x="536" y="144"/>
                  <a:pt x="536" y="144"/>
                </a:cubicBezTo>
                <a:cubicBezTo>
                  <a:pt x="535" y="144"/>
                  <a:pt x="535" y="144"/>
                  <a:pt x="535" y="144"/>
                </a:cubicBezTo>
                <a:cubicBezTo>
                  <a:pt x="535" y="144"/>
                  <a:pt x="535" y="144"/>
                  <a:pt x="535" y="144"/>
                </a:cubicBezTo>
                <a:cubicBezTo>
                  <a:pt x="535" y="144"/>
                  <a:pt x="535" y="144"/>
                  <a:pt x="535" y="144"/>
                </a:cubicBezTo>
                <a:cubicBezTo>
                  <a:pt x="535" y="144"/>
                  <a:pt x="535" y="144"/>
                  <a:pt x="535" y="144"/>
                </a:cubicBezTo>
                <a:cubicBezTo>
                  <a:pt x="535" y="144"/>
                  <a:pt x="535" y="144"/>
                  <a:pt x="535" y="144"/>
                </a:cubicBezTo>
                <a:cubicBezTo>
                  <a:pt x="535" y="144"/>
                  <a:pt x="535" y="144"/>
                  <a:pt x="535" y="144"/>
                </a:cubicBezTo>
                <a:cubicBezTo>
                  <a:pt x="535" y="144"/>
                  <a:pt x="535" y="144"/>
                  <a:pt x="535" y="144"/>
                </a:cubicBezTo>
                <a:cubicBezTo>
                  <a:pt x="535" y="144"/>
                  <a:pt x="535" y="144"/>
                  <a:pt x="535" y="144"/>
                </a:cubicBezTo>
                <a:cubicBezTo>
                  <a:pt x="534" y="144"/>
                  <a:pt x="534" y="144"/>
                  <a:pt x="534" y="144"/>
                </a:cubicBezTo>
                <a:cubicBezTo>
                  <a:pt x="534" y="144"/>
                  <a:pt x="534" y="144"/>
                  <a:pt x="534" y="144"/>
                </a:cubicBezTo>
                <a:cubicBezTo>
                  <a:pt x="534" y="144"/>
                  <a:pt x="534" y="144"/>
                  <a:pt x="534" y="144"/>
                </a:cubicBezTo>
                <a:cubicBezTo>
                  <a:pt x="534" y="144"/>
                  <a:pt x="534" y="144"/>
                  <a:pt x="534" y="144"/>
                </a:cubicBezTo>
                <a:cubicBezTo>
                  <a:pt x="534" y="144"/>
                  <a:pt x="534" y="144"/>
                  <a:pt x="534" y="144"/>
                </a:cubicBezTo>
                <a:cubicBezTo>
                  <a:pt x="534" y="144"/>
                  <a:pt x="534" y="144"/>
                  <a:pt x="534" y="144"/>
                </a:cubicBezTo>
                <a:cubicBezTo>
                  <a:pt x="534" y="144"/>
                  <a:pt x="534" y="144"/>
                  <a:pt x="534" y="144"/>
                </a:cubicBezTo>
                <a:cubicBezTo>
                  <a:pt x="534" y="144"/>
                  <a:pt x="534" y="144"/>
                  <a:pt x="534" y="144"/>
                </a:cubicBezTo>
                <a:cubicBezTo>
                  <a:pt x="534" y="144"/>
                  <a:pt x="534" y="144"/>
                  <a:pt x="534" y="144"/>
                </a:cubicBezTo>
                <a:cubicBezTo>
                  <a:pt x="534" y="144"/>
                  <a:pt x="534" y="144"/>
                  <a:pt x="534" y="144"/>
                </a:cubicBezTo>
                <a:cubicBezTo>
                  <a:pt x="533" y="144"/>
                  <a:pt x="533" y="144"/>
                  <a:pt x="533" y="144"/>
                </a:cubicBezTo>
                <a:cubicBezTo>
                  <a:pt x="533" y="144"/>
                  <a:pt x="533" y="144"/>
                  <a:pt x="533" y="144"/>
                </a:cubicBezTo>
                <a:cubicBezTo>
                  <a:pt x="533" y="144"/>
                  <a:pt x="533" y="144"/>
                  <a:pt x="533" y="144"/>
                </a:cubicBezTo>
                <a:cubicBezTo>
                  <a:pt x="533" y="144"/>
                  <a:pt x="533" y="144"/>
                  <a:pt x="533" y="144"/>
                </a:cubicBezTo>
                <a:cubicBezTo>
                  <a:pt x="533" y="144"/>
                  <a:pt x="533" y="144"/>
                  <a:pt x="533" y="144"/>
                </a:cubicBezTo>
                <a:cubicBezTo>
                  <a:pt x="533" y="144"/>
                  <a:pt x="533" y="144"/>
                  <a:pt x="533" y="144"/>
                </a:cubicBezTo>
                <a:cubicBezTo>
                  <a:pt x="533" y="144"/>
                  <a:pt x="533" y="144"/>
                  <a:pt x="533" y="144"/>
                </a:cubicBezTo>
                <a:cubicBezTo>
                  <a:pt x="533" y="144"/>
                  <a:pt x="533" y="144"/>
                  <a:pt x="533" y="144"/>
                </a:cubicBezTo>
                <a:cubicBezTo>
                  <a:pt x="533" y="144"/>
                  <a:pt x="533" y="144"/>
                  <a:pt x="533" y="144"/>
                </a:cubicBezTo>
                <a:cubicBezTo>
                  <a:pt x="533" y="144"/>
                  <a:pt x="533" y="144"/>
                  <a:pt x="533" y="144"/>
                </a:cubicBezTo>
                <a:cubicBezTo>
                  <a:pt x="533" y="144"/>
                  <a:pt x="533" y="144"/>
                  <a:pt x="533" y="144"/>
                </a:cubicBezTo>
                <a:cubicBezTo>
                  <a:pt x="530" y="144"/>
                  <a:pt x="530" y="144"/>
                  <a:pt x="530" y="144"/>
                </a:cubicBezTo>
                <a:cubicBezTo>
                  <a:pt x="529" y="121"/>
                  <a:pt x="529" y="121"/>
                  <a:pt x="529" y="121"/>
                </a:cubicBezTo>
                <a:cubicBezTo>
                  <a:pt x="528" y="122"/>
                  <a:pt x="528" y="122"/>
                  <a:pt x="528" y="122"/>
                </a:cubicBezTo>
                <a:cubicBezTo>
                  <a:pt x="528" y="122"/>
                  <a:pt x="528" y="122"/>
                  <a:pt x="528" y="122"/>
                </a:cubicBezTo>
                <a:cubicBezTo>
                  <a:pt x="528" y="122"/>
                  <a:pt x="528" y="122"/>
                  <a:pt x="528" y="122"/>
                </a:cubicBezTo>
                <a:cubicBezTo>
                  <a:pt x="528" y="122"/>
                  <a:pt x="528" y="122"/>
                  <a:pt x="528" y="122"/>
                </a:cubicBezTo>
                <a:cubicBezTo>
                  <a:pt x="528" y="122"/>
                  <a:pt x="528" y="122"/>
                  <a:pt x="528" y="122"/>
                </a:cubicBezTo>
                <a:cubicBezTo>
                  <a:pt x="528" y="122"/>
                  <a:pt x="528" y="122"/>
                  <a:pt x="528" y="122"/>
                </a:cubicBezTo>
                <a:cubicBezTo>
                  <a:pt x="528" y="122"/>
                  <a:pt x="528" y="122"/>
                  <a:pt x="528" y="122"/>
                </a:cubicBezTo>
                <a:cubicBezTo>
                  <a:pt x="528" y="122"/>
                  <a:pt x="528" y="122"/>
                  <a:pt x="528" y="122"/>
                </a:cubicBezTo>
                <a:cubicBezTo>
                  <a:pt x="528" y="177"/>
                  <a:pt x="528" y="177"/>
                  <a:pt x="528" y="177"/>
                </a:cubicBezTo>
                <a:cubicBezTo>
                  <a:pt x="528" y="180"/>
                  <a:pt x="528" y="180"/>
                  <a:pt x="528" y="180"/>
                </a:cubicBezTo>
                <a:cubicBezTo>
                  <a:pt x="528" y="180"/>
                  <a:pt x="528" y="180"/>
                  <a:pt x="528" y="180"/>
                </a:cubicBezTo>
                <a:cubicBezTo>
                  <a:pt x="528" y="180"/>
                  <a:pt x="528" y="180"/>
                  <a:pt x="528" y="180"/>
                </a:cubicBezTo>
                <a:cubicBezTo>
                  <a:pt x="528" y="180"/>
                  <a:pt x="528" y="180"/>
                  <a:pt x="528" y="180"/>
                </a:cubicBezTo>
                <a:cubicBezTo>
                  <a:pt x="528" y="181"/>
                  <a:pt x="528" y="181"/>
                  <a:pt x="528" y="181"/>
                </a:cubicBezTo>
                <a:cubicBezTo>
                  <a:pt x="528" y="181"/>
                  <a:pt x="528" y="181"/>
                  <a:pt x="528" y="181"/>
                </a:cubicBezTo>
                <a:cubicBezTo>
                  <a:pt x="528" y="181"/>
                  <a:pt x="528" y="181"/>
                  <a:pt x="528" y="181"/>
                </a:cubicBezTo>
                <a:cubicBezTo>
                  <a:pt x="528" y="181"/>
                  <a:pt x="528" y="181"/>
                  <a:pt x="528" y="181"/>
                </a:cubicBezTo>
                <a:cubicBezTo>
                  <a:pt x="529" y="184"/>
                  <a:pt x="529" y="185"/>
                  <a:pt x="533" y="185"/>
                </a:cubicBezTo>
                <a:cubicBezTo>
                  <a:pt x="533" y="185"/>
                  <a:pt x="533" y="185"/>
                  <a:pt x="533" y="185"/>
                </a:cubicBezTo>
                <a:cubicBezTo>
                  <a:pt x="533" y="185"/>
                  <a:pt x="533" y="185"/>
                  <a:pt x="533" y="185"/>
                </a:cubicBezTo>
                <a:cubicBezTo>
                  <a:pt x="533" y="185"/>
                  <a:pt x="533" y="185"/>
                  <a:pt x="533" y="185"/>
                </a:cubicBezTo>
                <a:cubicBezTo>
                  <a:pt x="533" y="185"/>
                  <a:pt x="533" y="185"/>
                  <a:pt x="533" y="185"/>
                </a:cubicBezTo>
                <a:cubicBezTo>
                  <a:pt x="533" y="185"/>
                  <a:pt x="533" y="185"/>
                  <a:pt x="533" y="185"/>
                </a:cubicBezTo>
                <a:cubicBezTo>
                  <a:pt x="533" y="185"/>
                  <a:pt x="533" y="185"/>
                  <a:pt x="533" y="185"/>
                </a:cubicBezTo>
                <a:cubicBezTo>
                  <a:pt x="533" y="185"/>
                  <a:pt x="533" y="185"/>
                  <a:pt x="533" y="185"/>
                </a:cubicBezTo>
                <a:cubicBezTo>
                  <a:pt x="533" y="185"/>
                  <a:pt x="533" y="185"/>
                  <a:pt x="533" y="185"/>
                </a:cubicBezTo>
                <a:cubicBezTo>
                  <a:pt x="533" y="185"/>
                  <a:pt x="533" y="185"/>
                  <a:pt x="533" y="185"/>
                </a:cubicBezTo>
                <a:cubicBezTo>
                  <a:pt x="533" y="185"/>
                  <a:pt x="533" y="185"/>
                  <a:pt x="533" y="185"/>
                </a:cubicBezTo>
                <a:cubicBezTo>
                  <a:pt x="534" y="185"/>
                  <a:pt x="534" y="185"/>
                  <a:pt x="534" y="185"/>
                </a:cubicBezTo>
                <a:cubicBezTo>
                  <a:pt x="534" y="185"/>
                  <a:pt x="534" y="185"/>
                  <a:pt x="534" y="185"/>
                </a:cubicBezTo>
                <a:cubicBezTo>
                  <a:pt x="534" y="185"/>
                  <a:pt x="534" y="185"/>
                  <a:pt x="534" y="185"/>
                </a:cubicBezTo>
                <a:cubicBezTo>
                  <a:pt x="534" y="185"/>
                  <a:pt x="534" y="185"/>
                  <a:pt x="534" y="185"/>
                </a:cubicBezTo>
                <a:cubicBezTo>
                  <a:pt x="534" y="185"/>
                  <a:pt x="534" y="185"/>
                  <a:pt x="534" y="185"/>
                </a:cubicBezTo>
                <a:cubicBezTo>
                  <a:pt x="534" y="185"/>
                  <a:pt x="534" y="185"/>
                  <a:pt x="534" y="185"/>
                </a:cubicBezTo>
                <a:cubicBezTo>
                  <a:pt x="534" y="185"/>
                  <a:pt x="534" y="185"/>
                  <a:pt x="534" y="185"/>
                </a:cubicBezTo>
                <a:cubicBezTo>
                  <a:pt x="534" y="185"/>
                  <a:pt x="534" y="185"/>
                  <a:pt x="534" y="185"/>
                </a:cubicBezTo>
                <a:cubicBezTo>
                  <a:pt x="534" y="185"/>
                  <a:pt x="534" y="185"/>
                  <a:pt x="534" y="185"/>
                </a:cubicBezTo>
                <a:cubicBezTo>
                  <a:pt x="534" y="185"/>
                  <a:pt x="534" y="185"/>
                  <a:pt x="534" y="185"/>
                </a:cubicBezTo>
                <a:cubicBezTo>
                  <a:pt x="535" y="185"/>
                  <a:pt x="535" y="185"/>
                  <a:pt x="535" y="185"/>
                </a:cubicBezTo>
                <a:cubicBezTo>
                  <a:pt x="535" y="185"/>
                  <a:pt x="535" y="185"/>
                  <a:pt x="535" y="185"/>
                </a:cubicBezTo>
                <a:cubicBezTo>
                  <a:pt x="535" y="185"/>
                  <a:pt x="535" y="185"/>
                  <a:pt x="535" y="185"/>
                </a:cubicBezTo>
                <a:cubicBezTo>
                  <a:pt x="535" y="185"/>
                  <a:pt x="535" y="185"/>
                  <a:pt x="535" y="185"/>
                </a:cubicBezTo>
                <a:cubicBezTo>
                  <a:pt x="535" y="185"/>
                  <a:pt x="535" y="185"/>
                  <a:pt x="535" y="185"/>
                </a:cubicBezTo>
                <a:cubicBezTo>
                  <a:pt x="535" y="185"/>
                  <a:pt x="535" y="185"/>
                  <a:pt x="535" y="185"/>
                </a:cubicBezTo>
                <a:cubicBezTo>
                  <a:pt x="535" y="185"/>
                  <a:pt x="535" y="185"/>
                  <a:pt x="535" y="185"/>
                </a:cubicBezTo>
                <a:cubicBezTo>
                  <a:pt x="535" y="185"/>
                  <a:pt x="535" y="185"/>
                  <a:pt x="535" y="185"/>
                </a:cubicBezTo>
                <a:cubicBezTo>
                  <a:pt x="536" y="185"/>
                  <a:pt x="536" y="185"/>
                  <a:pt x="536" y="185"/>
                </a:cubicBezTo>
                <a:cubicBezTo>
                  <a:pt x="537" y="185"/>
                  <a:pt x="538" y="185"/>
                  <a:pt x="539" y="185"/>
                </a:cubicBezTo>
                <a:cubicBezTo>
                  <a:pt x="541" y="185"/>
                  <a:pt x="542" y="185"/>
                  <a:pt x="544" y="185"/>
                </a:cubicBezTo>
                <a:cubicBezTo>
                  <a:pt x="540" y="193"/>
                  <a:pt x="540" y="193"/>
                  <a:pt x="540" y="193"/>
                </a:cubicBezTo>
                <a:cubicBezTo>
                  <a:pt x="543" y="199"/>
                  <a:pt x="543" y="199"/>
                  <a:pt x="543" y="199"/>
                </a:cubicBezTo>
                <a:cubicBezTo>
                  <a:pt x="550" y="204"/>
                  <a:pt x="550" y="204"/>
                  <a:pt x="550" y="204"/>
                </a:cubicBezTo>
                <a:cubicBezTo>
                  <a:pt x="539" y="204"/>
                  <a:pt x="539" y="204"/>
                  <a:pt x="539" y="204"/>
                </a:cubicBezTo>
                <a:cubicBezTo>
                  <a:pt x="539" y="204"/>
                  <a:pt x="539" y="204"/>
                  <a:pt x="539" y="204"/>
                </a:cubicBezTo>
                <a:cubicBezTo>
                  <a:pt x="539" y="204"/>
                  <a:pt x="539" y="204"/>
                  <a:pt x="539" y="204"/>
                </a:cubicBezTo>
                <a:cubicBezTo>
                  <a:pt x="540" y="201"/>
                  <a:pt x="540" y="199"/>
                  <a:pt x="539" y="198"/>
                </a:cubicBezTo>
                <a:cubicBezTo>
                  <a:pt x="538" y="196"/>
                  <a:pt x="537" y="195"/>
                  <a:pt x="536" y="194"/>
                </a:cubicBezTo>
                <a:cubicBezTo>
                  <a:pt x="535" y="194"/>
                  <a:pt x="535" y="194"/>
                  <a:pt x="535" y="194"/>
                </a:cubicBezTo>
                <a:cubicBezTo>
                  <a:pt x="535" y="194"/>
                  <a:pt x="535" y="194"/>
                  <a:pt x="535" y="194"/>
                </a:cubicBezTo>
                <a:cubicBezTo>
                  <a:pt x="535" y="194"/>
                  <a:pt x="535" y="194"/>
                  <a:pt x="535" y="194"/>
                </a:cubicBezTo>
                <a:cubicBezTo>
                  <a:pt x="535" y="194"/>
                  <a:pt x="535" y="194"/>
                  <a:pt x="535" y="194"/>
                </a:cubicBezTo>
                <a:cubicBezTo>
                  <a:pt x="535" y="194"/>
                  <a:pt x="535" y="194"/>
                  <a:pt x="535" y="194"/>
                </a:cubicBezTo>
                <a:cubicBezTo>
                  <a:pt x="535" y="194"/>
                  <a:pt x="535" y="194"/>
                  <a:pt x="535" y="194"/>
                </a:cubicBezTo>
                <a:cubicBezTo>
                  <a:pt x="535" y="194"/>
                  <a:pt x="535" y="194"/>
                  <a:pt x="535" y="194"/>
                </a:cubicBezTo>
                <a:cubicBezTo>
                  <a:pt x="535" y="194"/>
                  <a:pt x="535" y="194"/>
                  <a:pt x="535" y="194"/>
                </a:cubicBezTo>
                <a:cubicBezTo>
                  <a:pt x="534" y="194"/>
                  <a:pt x="534" y="194"/>
                  <a:pt x="534" y="194"/>
                </a:cubicBezTo>
                <a:cubicBezTo>
                  <a:pt x="534" y="194"/>
                  <a:pt x="534" y="194"/>
                  <a:pt x="534" y="194"/>
                </a:cubicBezTo>
                <a:cubicBezTo>
                  <a:pt x="534" y="194"/>
                  <a:pt x="534" y="194"/>
                  <a:pt x="534" y="194"/>
                </a:cubicBezTo>
                <a:cubicBezTo>
                  <a:pt x="534" y="194"/>
                  <a:pt x="534" y="194"/>
                  <a:pt x="534" y="194"/>
                </a:cubicBezTo>
                <a:cubicBezTo>
                  <a:pt x="534" y="194"/>
                  <a:pt x="534" y="194"/>
                  <a:pt x="534" y="194"/>
                </a:cubicBezTo>
                <a:cubicBezTo>
                  <a:pt x="534" y="194"/>
                  <a:pt x="534" y="194"/>
                  <a:pt x="534" y="194"/>
                </a:cubicBezTo>
                <a:cubicBezTo>
                  <a:pt x="534" y="194"/>
                  <a:pt x="534" y="194"/>
                  <a:pt x="534" y="194"/>
                </a:cubicBezTo>
                <a:cubicBezTo>
                  <a:pt x="534" y="194"/>
                  <a:pt x="534" y="194"/>
                  <a:pt x="534" y="194"/>
                </a:cubicBezTo>
                <a:cubicBezTo>
                  <a:pt x="534" y="194"/>
                  <a:pt x="534" y="194"/>
                  <a:pt x="534" y="194"/>
                </a:cubicBezTo>
                <a:cubicBezTo>
                  <a:pt x="534" y="194"/>
                  <a:pt x="534" y="194"/>
                  <a:pt x="534" y="194"/>
                </a:cubicBezTo>
                <a:cubicBezTo>
                  <a:pt x="533" y="194"/>
                  <a:pt x="533" y="194"/>
                  <a:pt x="533" y="194"/>
                </a:cubicBezTo>
                <a:cubicBezTo>
                  <a:pt x="533" y="194"/>
                  <a:pt x="533" y="194"/>
                  <a:pt x="533" y="194"/>
                </a:cubicBezTo>
                <a:cubicBezTo>
                  <a:pt x="533" y="194"/>
                  <a:pt x="533" y="194"/>
                  <a:pt x="533" y="194"/>
                </a:cubicBezTo>
                <a:cubicBezTo>
                  <a:pt x="533" y="194"/>
                  <a:pt x="533" y="194"/>
                  <a:pt x="533" y="194"/>
                </a:cubicBezTo>
                <a:cubicBezTo>
                  <a:pt x="533" y="194"/>
                  <a:pt x="533" y="194"/>
                  <a:pt x="533" y="194"/>
                </a:cubicBezTo>
                <a:cubicBezTo>
                  <a:pt x="533" y="194"/>
                  <a:pt x="533" y="194"/>
                  <a:pt x="533" y="194"/>
                </a:cubicBezTo>
                <a:cubicBezTo>
                  <a:pt x="533" y="194"/>
                  <a:pt x="533" y="194"/>
                  <a:pt x="533" y="194"/>
                </a:cubicBezTo>
                <a:cubicBezTo>
                  <a:pt x="533" y="193"/>
                  <a:pt x="533" y="193"/>
                  <a:pt x="533" y="193"/>
                </a:cubicBezTo>
                <a:cubicBezTo>
                  <a:pt x="533" y="193"/>
                  <a:pt x="533" y="193"/>
                  <a:pt x="533" y="193"/>
                </a:cubicBezTo>
                <a:cubicBezTo>
                  <a:pt x="533" y="193"/>
                  <a:pt x="533" y="193"/>
                  <a:pt x="533" y="193"/>
                </a:cubicBezTo>
                <a:cubicBezTo>
                  <a:pt x="533" y="193"/>
                  <a:pt x="533" y="193"/>
                  <a:pt x="533" y="193"/>
                </a:cubicBezTo>
                <a:cubicBezTo>
                  <a:pt x="532" y="193"/>
                  <a:pt x="530" y="193"/>
                  <a:pt x="528" y="192"/>
                </a:cubicBezTo>
                <a:cubicBezTo>
                  <a:pt x="528" y="192"/>
                  <a:pt x="528" y="192"/>
                  <a:pt x="528" y="192"/>
                </a:cubicBezTo>
                <a:cubicBezTo>
                  <a:pt x="528" y="192"/>
                  <a:pt x="528" y="192"/>
                  <a:pt x="528" y="192"/>
                </a:cubicBezTo>
                <a:cubicBezTo>
                  <a:pt x="528" y="192"/>
                  <a:pt x="528" y="192"/>
                  <a:pt x="528" y="192"/>
                </a:cubicBezTo>
                <a:cubicBezTo>
                  <a:pt x="528" y="192"/>
                  <a:pt x="528" y="192"/>
                  <a:pt x="528" y="192"/>
                </a:cubicBezTo>
                <a:cubicBezTo>
                  <a:pt x="528" y="192"/>
                  <a:pt x="528" y="192"/>
                  <a:pt x="528" y="192"/>
                </a:cubicBezTo>
                <a:cubicBezTo>
                  <a:pt x="528" y="192"/>
                  <a:pt x="528" y="192"/>
                  <a:pt x="528" y="192"/>
                </a:cubicBezTo>
                <a:cubicBezTo>
                  <a:pt x="528" y="192"/>
                  <a:pt x="528" y="192"/>
                  <a:pt x="528" y="192"/>
                </a:cubicBezTo>
                <a:cubicBezTo>
                  <a:pt x="528" y="192"/>
                  <a:pt x="528" y="192"/>
                  <a:pt x="528" y="192"/>
                </a:cubicBezTo>
                <a:cubicBezTo>
                  <a:pt x="528" y="192"/>
                  <a:pt x="528" y="192"/>
                  <a:pt x="528" y="192"/>
                </a:cubicBezTo>
                <a:cubicBezTo>
                  <a:pt x="528" y="192"/>
                  <a:pt x="528" y="192"/>
                  <a:pt x="528" y="192"/>
                </a:cubicBezTo>
                <a:cubicBezTo>
                  <a:pt x="528" y="192"/>
                  <a:pt x="528" y="192"/>
                  <a:pt x="528" y="192"/>
                </a:cubicBezTo>
                <a:cubicBezTo>
                  <a:pt x="527" y="192"/>
                  <a:pt x="527" y="192"/>
                  <a:pt x="527" y="192"/>
                </a:cubicBezTo>
                <a:cubicBezTo>
                  <a:pt x="527" y="192"/>
                  <a:pt x="527" y="192"/>
                  <a:pt x="527" y="192"/>
                </a:cubicBezTo>
                <a:cubicBezTo>
                  <a:pt x="527" y="192"/>
                  <a:pt x="527" y="192"/>
                  <a:pt x="527" y="192"/>
                </a:cubicBezTo>
                <a:cubicBezTo>
                  <a:pt x="527" y="192"/>
                  <a:pt x="527" y="192"/>
                  <a:pt x="527" y="192"/>
                </a:cubicBezTo>
                <a:cubicBezTo>
                  <a:pt x="527" y="192"/>
                  <a:pt x="527" y="192"/>
                  <a:pt x="527" y="192"/>
                </a:cubicBezTo>
                <a:cubicBezTo>
                  <a:pt x="527" y="192"/>
                  <a:pt x="527" y="192"/>
                  <a:pt x="527" y="192"/>
                </a:cubicBezTo>
                <a:cubicBezTo>
                  <a:pt x="527" y="192"/>
                  <a:pt x="527" y="192"/>
                  <a:pt x="527" y="192"/>
                </a:cubicBezTo>
                <a:cubicBezTo>
                  <a:pt x="527" y="192"/>
                  <a:pt x="527" y="192"/>
                  <a:pt x="527" y="192"/>
                </a:cubicBezTo>
                <a:cubicBezTo>
                  <a:pt x="527" y="192"/>
                  <a:pt x="527" y="192"/>
                  <a:pt x="527" y="192"/>
                </a:cubicBezTo>
                <a:cubicBezTo>
                  <a:pt x="527" y="192"/>
                  <a:pt x="527" y="192"/>
                  <a:pt x="527" y="192"/>
                </a:cubicBezTo>
                <a:cubicBezTo>
                  <a:pt x="527" y="192"/>
                  <a:pt x="527" y="192"/>
                  <a:pt x="527" y="192"/>
                </a:cubicBezTo>
                <a:cubicBezTo>
                  <a:pt x="527" y="192"/>
                  <a:pt x="527" y="192"/>
                  <a:pt x="527" y="192"/>
                </a:cubicBezTo>
                <a:cubicBezTo>
                  <a:pt x="527" y="192"/>
                  <a:pt x="527" y="192"/>
                  <a:pt x="527" y="192"/>
                </a:cubicBezTo>
                <a:cubicBezTo>
                  <a:pt x="527" y="192"/>
                  <a:pt x="527" y="192"/>
                  <a:pt x="527" y="192"/>
                </a:cubicBezTo>
                <a:cubicBezTo>
                  <a:pt x="527" y="192"/>
                  <a:pt x="527" y="192"/>
                  <a:pt x="527" y="192"/>
                </a:cubicBezTo>
                <a:cubicBezTo>
                  <a:pt x="527" y="192"/>
                  <a:pt x="527" y="192"/>
                  <a:pt x="527" y="192"/>
                </a:cubicBezTo>
                <a:cubicBezTo>
                  <a:pt x="527" y="192"/>
                  <a:pt x="527" y="192"/>
                  <a:pt x="527" y="192"/>
                </a:cubicBezTo>
                <a:cubicBezTo>
                  <a:pt x="526" y="192"/>
                  <a:pt x="526" y="192"/>
                  <a:pt x="526" y="192"/>
                </a:cubicBezTo>
                <a:cubicBezTo>
                  <a:pt x="525" y="193"/>
                  <a:pt x="525" y="194"/>
                  <a:pt x="524" y="194"/>
                </a:cubicBezTo>
                <a:cubicBezTo>
                  <a:pt x="523" y="195"/>
                  <a:pt x="522" y="196"/>
                  <a:pt x="522" y="197"/>
                </a:cubicBezTo>
                <a:cubicBezTo>
                  <a:pt x="522" y="197"/>
                  <a:pt x="523" y="199"/>
                  <a:pt x="524" y="200"/>
                </a:cubicBezTo>
                <a:cubicBezTo>
                  <a:pt x="524" y="202"/>
                  <a:pt x="525" y="203"/>
                  <a:pt x="526" y="204"/>
                </a:cubicBezTo>
                <a:cubicBezTo>
                  <a:pt x="526" y="205"/>
                  <a:pt x="527" y="206"/>
                  <a:pt x="526" y="207"/>
                </a:cubicBezTo>
                <a:cubicBezTo>
                  <a:pt x="526" y="208"/>
                  <a:pt x="526" y="208"/>
                  <a:pt x="526" y="208"/>
                </a:cubicBezTo>
                <a:cubicBezTo>
                  <a:pt x="524" y="210"/>
                  <a:pt x="524" y="210"/>
                  <a:pt x="524" y="210"/>
                </a:cubicBezTo>
                <a:cubicBezTo>
                  <a:pt x="522" y="212"/>
                  <a:pt x="522" y="212"/>
                  <a:pt x="522" y="212"/>
                </a:cubicBezTo>
                <a:cubicBezTo>
                  <a:pt x="519" y="216"/>
                  <a:pt x="519" y="216"/>
                  <a:pt x="519" y="216"/>
                </a:cubicBezTo>
                <a:cubicBezTo>
                  <a:pt x="516" y="221"/>
                  <a:pt x="516" y="221"/>
                  <a:pt x="516" y="221"/>
                </a:cubicBezTo>
                <a:cubicBezTo>
                  <a:pt x="516" y="221"/>
                  <a:pt x="516" y="221"/>
                  <a:pt x="516" y="221"/>
                </a:cubicBezTo>
                <a:cubicBezTo>
                  <a:pt x="513" y="220"/>
                  <a:pt x="513" y="220"/>
                  <a:pt x="513" y="220"/>
                </a:cubicBezTo>
                <a:cubicBezTo>
                  <a:pt x="508" y="218"/>
                  <a:pt x="508" y="218"/>
                  <a:pt x="508" y="218"/>
                </a:cubicBezTo>
                <a:cubicBezTo>
                  <a:pt x="508" y="218"/>
                  <a:pt x="508" y="218"/>
                  <a:pt x="508" y="218"/>
                </a:cubicBezTo>
                <a:cubicBezTo>
                  <a:pt x="507" y="218"/>
                  <a:pt x="507" y="218"/>
                  <a:pt x="506" y="218"/>
                </a:cubicBezTo>
                <a:cubicBezTo>
                  <a:pt x="503" y="220"/>
                  <a:pt x="501" y="220"/>
                  <a:pt x="499" y="220"/>
                </a:cubicBezTo>
                <a:cubicBezTo>
                  <a:pt x="498" y="220"/>
                  <a:pt x="497" y="219"/>
                  <a:pt x="496" y="218"/>
                </a:cubicBezTo>
                <a:cubicBezTo>
                  <a:pt x="495" y="217"/>
                  <a:pt x="495" y="215"/>
                  <a:pt x="494" y="214"/>
                </a:cubicBezTo>
                <a:cubicBezTo>
                  <a:pt x="490" y="212"/>
                  <a:pt x="490" y="212"/>
                  <a:pt x="490" y="212"/>
                </a:cubicBezTo>
                <a:cubicBezTo>
                  <a:pt x="488" y="212"/>
                  <a:pt x="488" y="212"/>
                  <a:pt x="488" y="212"/>
                </a:cubicBezTo>
                <a:cubicBezTo>
                  <a:pt x="480" y="210"/>
                  <a:pt x="480" y="210"/>
                  <a:pt x="480" y="210"/>
                </a:cubicBezTo>
                <a:cubicBezTo>
                  <a:pt x="480" y="210"/>
                  <a:pt x="480" y="210"/>
                  <a:pt x="480" y="210"/>
                </a:cubicBezTo>
                <a:cubicBezTo>
                  <a:pt x="479" y="211"/>
                  <a:pt x="478" y="212"/>
                  <a:pt x="477" y="213"/>
                </a:cubicBezTo>
                <a:cubicBezTo>
                  <a:pt x="477" y="214"/>
                  <a:pt x="476" y="214"/>
                  <a:pt x="476" y="215"/>
                </a:cubicBezTo>
                <a:cubicBezTo>
                  <a:pt x="476" y="215"/>
                  <a:pt x="477" y="216"/>
                  <a:pt x="477" y="217"/>
                </a:cubicBezTo>
                <a:cubicBezTo>
                  <a:pt x="478" y="219"/>
                  <a:pt x="479" y="220"/>
                  <a:pt x="480" y="222"/>
                </a:cubicBezTo>
                <a:cubicBezTo>
                  <a:pt x="482" y="224"/>
                  <a:pt x="484" y="227"/>
                  <a:pt x="485" y="228"/>
                </a:cubicBezTo>
                <a:cubicBezTo>
                  <a:pt x="486" y="229"/>
                  <a:pt x="487" y="230"/>
                  <a:pt x="488" y="230"/>
                </a:cubicBezTo>
                <a:cubicBezTo>
                  <a:pt x="489" y="231"/>
                  <a:pt x="489" y="231"/>
                  <a:pt x="490" y="231"/>
                </a:cubicBezTo>
                <a:cubicBezTo>
                  <a:pt x="491" y="231"/>
                  <a:pt x="493" y="230"/>
                  <a:pt x="496" y="229"/>
                </a:cubicBezTo>
                <a:cubicBezTo>
                  <a:pt x="497" y="228"/>
                  <a:pt x="497" y="228"/>
                  <a:pt x="498" y="228"/>
                </a:cubicBezTo>
                <a:cubicBezTo>
                  <a:pt x="498" y="230"/>
                  <a:pt x="499" y="231"/>
                  <a:pt x="499" y="233"/>
                </a:cubicBezTo>
                <a:cubicBezTo>
                  <a:pt x="502" y="238"/>
                  <a:pt x="505" y="237"/>
                  <a:pt x="502" y="246"/>
                </a:cubicBezTo>
                <a:cubicBezTo>
                  <a:pt x="501" y="251"/>
                  <a:pt x="502" y="256"/>
                  <a:pt x="506" y="260"/>
                </a:cubicBezTo>
                <a:cubicBezTo>
                  <a:pt x="507" y="261"/>
                  <a:pt x="508" y="262"/>
                  <a:pt x="508" y="262"/>
                </a:cubicBezTo>
                <a:cubicBezTo>
                  <a:pt x="509" y="263"/>
                  <a:pt x="510" y="263"/>
                  <a:pt x="511" y="264"/>
                </a:cubicBezTo>
                <a:cubicBezTo>
                  <a:pt x="513" y="263"/>
                  <a:pt x="513" y="263"/>
                  <a:pt x="513" y="263"/>
                </a:cubicBezTo>
                <a:cubicBezTo>
                  <a:pt x="516" y="262"/>
                  <a:pt x="516" y="262"/>
                  <a:pt x="516" y="262"/>
                </a:cubicBezTo>
                <a:cubicBezTo>
                  <a:pt x="519" y="260"/>
                  <a:pt x="519" y="260"/>
                  <a:pt x="519" y="260"/>
                </a:cubicBezTo>
                <a:cubicBezTo>
                  <a:pt x="521" y="260"/>
                  <a:pt x="521" y="260"/>
                  <a:pt x="521" y="260"/>
                </a:cubicBezTo>
                <a:cubicBezTo>
                  <a:pt x="521" y="261"/>
                  <a:pt x="521" y="262"/>
                  <a:pt x="522" y="263"/>
                </a:cubicBezTo>
                <a:cubicBezTo>
                  <a:pt x="523" y="264"/>
                  <a:pt x="523" y="264"/>
                  <a:pt x="524" y="265"/>
                </a:cubicBezTo>
                <a:cubicBezTo>
                  <a:pt x="524" y="265"/>
                  <a:pt x="525" y="265"/>
                  <a:pt x="526" y="265"/>
                </a:cubicBezTo>
                <a:cubicBezTo>
                  <a:pt x="526" y="265"/>
                  <a:pt x="526" y="265"/>
                  <a:pt x="527" y="265"/>
                </a:cubicBezTo>
                <a:cubicBezTo>
                  <a:pt x="527" y="265"/>
                  <a:pt x="527" y="265"/>
                  <a:pt x="527" y="265"/>
                </a:cubicBezTo>
                <a:cubicBezTo>
                  <a:pt x="527" y="265"/>
                  <a:pt x="527" y="265"/>
                  <a:pt x="527" y="265"/>
                </a:cubicBezTo>
                <a:cubicBezTo>
                  <a:pt x="527" y="265"/>
                  <a:pt x="527" y="265"/>
                  <a:pt x="527" y="265"/>
                </a:cubicBezTo>
                <a:cubicBezTo>
                  <a:pt x="527" y="265"/>
                  <a:pt x="527" y="265"/>
                  <a:pt x="527" y="265"/>
                </a:cubicBezTo>
                <a:cubicBezTo>
                  <a:pt x="527" y="265"/>
                  <a:pt x="527" y="265"/>
                  <a:pt x="527" y="265"/>
                </a:cubicBezTo>
                <a:cubicBezTo>
                  <a:pt x="527" y="265"/>
                  <a:pt x="527" y="265"/>
                  <a:pt x="527" y="265"/>
                </a:cubicBezTo>
                <a:cubicBezTo>
                  <a:pt x="527" y="265"/>
                  <a:pt x="527" y="265"/>
                  <a:pt x="527" y="265"/>
                </a:cubicBezTo>
                <a:cubicBezTo>
                  <a:pt x="527" y="265"/>
                  <a:pt x="527" y="265"/>
                  <a:pt x="527" y="265"/>
                </a:cubicBezTo>
                <a:cubicBezTo>
                  <a:pt x="527" y="265"/>
                  <a:pt x="527" y="265"/>
                  <a:pt x="527" y="265"/>
                </a:cubicBezTo>
                <a:cubicBezTo>
                  <a:pt x="527" y="265"/>
                  <a:pt x="527" y="265"/>
                  <a:pt x="527" y="265"/>
                </a:cubicBezTo>
                <a:cubicBezTo>
                  <a:pt x="527" y="265"/>
                  <a:pt x="527" y="265"/>
                  <a:pt x="527" y="265"/>
                </a:cubicBezTo>
                <a:cubicBezTo>
                  <a:pt x="527" y="265"/>
                  <a:pt x="527" y="265"/>
                  <a:pt x="527" y="265"/>
                </a:cubicBezTo>
                <a:cubicBezTo>
                  <a:pt x="527" y="265"/>
                  <a:pt x="527" y="265"/>
                  <a:pt x="527" y="265"/>
                </a:cubicBezTo>
                <a:cubicBezTo>
                  <a:pt x="527" y="265"/>
                  <a:pt x="527" y="265"/>
                  <a:pt x="527" y="265"/>
                </a:cubicBezTo>
                <a:cubicBezTo>
                  <a:pt x="527" y="265"/>
                  <a:pt x="527" y="265"/>
                  <a:pt x="527" y="265"/>
                </a:cubicBezTo>
                <a:cubicBezTo>
                  <a:pt x="527" y="265"/>
                  <a:pt x="527" y="265"/>
                  <a:pt x="527" y="265"/>
                </a:cubicBezTo>
                <a:cubicBezTo>
                  <a:pt x="528" y="265"/>
                  <a:pt x="528" y="265"/>
                  <a:pt x="528" y="265"/>
                </a:cubicBezTo>
                <a:cubicBezTo>
                  <a:pt x="528" y="265"/>
                  <a:pt x="528" y="265"/>
                  <a:pt x="528" y="265"/>
                </a:cubicBezTo>
                <a:cubicBezTo>
                  <a:pt x="528" y="265"/>
                  <a:pt x="528" y="265"/>
                  <a:pt x="528" y="265"/>
                </a:cubicBezTo>
                <a:cubicBezTo>
                  <a:pt x="528" y="265"/>
                  <a:pt x="528" y="265"/>
                  <a:pt x="528" y="265"/>
                </a:cubicBezTo>
                <a:cubicBezTo>
                  <a:pt x="528" y="265"/>
                  <a:pt x="528" y="265"/>
                  <a:pt x="528" y="265"/>
                </a:cubicBezTo>
                <a:cubicBezTo>
                  <a:pt x="528" y="265"/>
                  <a:pt x="528" y="265"/>
                  <a:pt x="528" y="265"/>
                </a:cubicBezTo>
                <a:cubicBezTo>
                  <a:pt x="528" y="265"/>
                  <a:pt x="528" y="265"/>
                  <a:pt x="528" y="265"/>
                </a:cubicBezTo>
                <a:cubicBezTo>
                  <a:pt x="528" y="265"/>
                  <a:pt x="528" y="265"/>
                  <a:pt x="528" y="265"/>
                </a:cubicBezTo>
                <a:cubicBezTo>
                  <a:pt x="528" y="265"/>
                  <a:pt x="528" y="265"/>
                  <a:pt x="528" y="265"/>
                </a:cubicBezTo>
                <a:cubicBezTo>
                  <a:pt x="528" y="265"/>
                  <a:pt x="528" y="265"/>
                  <a:pt x="528" y="265"/>
                </a:cubicBezTo>
                <a:cubicBezTo>
                  <a:pt x="528" y="265"/>
                  <a:pt x="528" y="265"/>
                  <a:pt x="528" y="265"/>
                </a:cubicBezTo>
                <a:cubicBezTo>
                  <a:pt x="528" y="265"/>
                  <a:pt x="528" y="265"/>
                  <a:pt x="528" y="265"/>
                </a:cubicBezTo>
                <a:cubicBezTo>
                  <a:pt x="530" y="265"/>
                  <a:pt x="531" y="265"/>
                  <a:pt x="533" y="265"/>
                </a:cubicBezTo>
                <a:cubicBezTo>
                  <a:pt x="533" y="265"/>
                  <a:pt x="533" y="265"/>
                  <a:pt x="533" y="265"/>
                </a:cubicBezTo>
                <a:cubicBezTo>
                  <a:pt x="533" y="265"/>
                  <a:pt x="533" y="265"/>
                  <a:pt x="533" y="265"/>
                </a:cubicBezTo>
                <a:cubicBezTo>
                  <a:pt x="533" y="265"/>
                  <a:pt x="533" y="265"/>
                  <a:pt x="533" y="265"/>
                </a:cubicBezTo>
                <a:cubicBezTo>
                  <a:pt x="533" y="265"/>
                  <a:pt x="533" y="265"/>
                  <a:pt x="533" y="265"/>
                </a:cubicBezTo>
                <a:cubicBezTo>
                  <a:pt x="533" y="265"/>
                  <a:pt x="533" y="265"/>
                  <a:pt x="533" y="265"/>
                </a:cubicBezTo>
                <a:cubicBezTo>
                  <a:pt x="533" y="265"/>
                  <a:pt x="533" y="265"/>
                  <a:pt x="533" y="265"/>
                </a:cubicBezTo>
                <a:cubicBezTo>
                  <a:pt x="533" y="265"/>
                  <a:pt x="533" y="265"/>
                  <a:pt x="533" y="265"/>
                </a:cubicBezTo>
                <a:cubicBezTo>
                  <a:pt x="533" y="265"/>
                  <a:pt x="533" y="265"/>
                  <a:pt x="533" y="265"/>
                </a:cubicBezTo>
                <a:cubicBezTo>
                  <a:pt x="533" y="265"/>
                  <a:pt x="533" y="265"/>
                  <a:pt x="533" y="265"/>
                </a:cubicBezTo>
                <a:cubicBezTo>
                  <a:pt x="533" y="265"/>
                  <a:pt x="533" y="265"/>
                  <a:pt x="533" y="265"/>
                </a:cubicBezTo>
                <a:cubicBezTo>
                  <a:pt x="534" y="265"/>
                  <a:pt x="534" y="265"/>
                  <a:pt x="534" y="265"/>
                </a:cubicBezTo>
                <a:cubicBezTo>
                  <a:pt x="534" y="265"/>
                  <a:pt x="534" y="265"/>
                  <a:pt x="534" y="265"/>
                </a:cubicBezTo>
                <a:cubicBezTo>
                  <a:pt x="534" y="265"/>
                  <a:pt x="534" y="265"/>
                  <a:pt x="534" y="265"/>
                </a:cubicBezTo>
                <a:cubicBezTo>
                  <a:pt x="534" y="265"/>
                  <a:pt x="534" y="265"/>
                  <a:pt x="534" y="265"/>
                </a:cubicBezTo>
                <a:cubicBezTo>
                  <a:pt x="534" y="265"/>
                  <a:pt x="534" y="265"/>
                  <a:pt x="534" y="265"/>
                </a:cubicBezTo>
                <a:cubicBezTo>
                  <a:pt x="534" y="265"/>
                  <a:pt x="534" y="265"/>
                  <a:pt x="534" y="265"/>
                </a:cubicBezTo>
                <a:cubicBezTo>
                  <a:pt x="534" y="265"/>
                  <a:pt x="534" y="265"/>
                  <a:pt x="534" y="265"/>
                </a:cubicBezTo>
                <a:cubicBezTo>
                  <a:pt x="534" y="265"/>
                  <a:pt x="534" y="265"/>
                  <a:pt x="534" y="265"/>
                </a:cubicBezTo>
                <a:cubicBezTo>
                  <a:pt x="534" y="265"/>
                  <a:pt x="534" y="265"/>
                  <a:pt x="534" y="265"/>
                </a:cubicBezTo>
                <a:cubicBezTo>
                  <a:pt x="534" y="265"/>
                  <a:pt x="534" y="265"/>
                  <a:pt x="534" y="265"/>
                </a:cubicBezTo>
                <a:cubicBezTo>
                  <a:pt x="534" y="265"/>
                  <a:pt x="534" y="265"/>
                  <a:pt x="534" y="265"/>
                </a:cubicBezTo>
                <a:cubicBezTo>
                  <a:pt x="535" y="265"/>
                  <a:pt x="535" y="265"/>
                  <a:pt x="535" y="265"/>
                </a:cubicBezTo>
                <a:cubicBezTo>
                  <a:pt x="535" y="265"/>
                  <a:pt x="535" y="265"/>
                  <a:pt x="535" y="265"/>
                </a:cubicBezTo>
                <a:cubicBezTo>
                  <a:pt x="535" y="265"/>
                  <a:pt x="535" y="265"/>
                  <a:pt x="535" y="265"/>
                </a:cubicBezTo>
                <a:cubicBezTo>
                  <a:pt x="535" y="265"/>
                  <a:pt x="535" y="265"/>
                  <a:pt x="535" y="265"/>
                </a:cubicBezTo>
                <a:cubicBezTo>
                  <a:pt x="535" y="265"/>
                  <a:pt x="535" y="265"/>
                  <a:pt x="535" y="265"/>
                </a:cubicBezTo>
                <a:cubicBezTo>
                  <a:pt x="535" y="265"/>
                  <a:pt x="535" y="265"/>
                  <a:pt x="535" y="265"/>
                </a:cubicBezTo>
                <a:cubicBezTo>
                  <a:pt x="535" y="265"/>
                  <a:pt x="535" y="265"/>
                  <a:pt x="535" y="265"/>
                </a:cubicBezTo>
                <a:cubicBezTo>
                  <a:pt x="535" y="265"/>
                  <a:pt x="535" y="265"/>
                  <a:pt x="535" y="265"/>
                </a:cubicBezTo>
                <a:cubicBezTo>
                  <a:pt x="536" y="265"/>
                  <a:pt x="536" y="265"/>
                  <a:pt x="536" y="265"/>
                </a:cubicBezTo>
                <a:cubicBezTo>
                  <a:pt x="539" y="265"/>
                  <a:pt x="539" y="265"/>
                  <a:pt x="539" y="265"/>
                </a:cubicBezTo>
                <a:cubicBezTo>
                  <a:pt x="549" y="266"/>
                  <a:pt x="549" y="266"/>
                  <a:pt x="549" y="266"/>
                </a:cubicBezTo>
                <a:cubicBezTo>
                  <a:pt x="554" y="261"/>
                  <a:pt x="554" y="261"/>
                  <a:pt x="554" y="261"/>
                </a:cubicBezTo>
                <a:cubicBezTo>
                  <a:pt x="554" y="261"/>
                  <a:pt x="554" y="261"/>
                  <a:pt x="554" y="262"/>
                </a:cubicBezTo>
                <a:cubicBezTo>
                  <a:pt x="556" y="262"/>
                  <a:pt x="557" y="263"/>
                  <a:pt x="558" y="263"/>
                </a:cubicBezTo>
                <a:cubicBezTo>
                  <a:pt x="558" y="263"/>
                  <a:pt x="558" y="263"/>
                  <a:pt x="559" y="263"/>
                </a:cubicBezTo>
                <a:cubicBezTo>
                  <a:pt x="563" y="264"/>
                  <a:pt x="566" y="262"/>
                  <a:pt x="572" y="261"/>
                </a:cubicBezTo>
                <a:cubicBezTo>
                  <a:pt x="573" y="260"/>
                  <a:pt x="574" y="260"/>
                  <a:pt x="574" y="260"/>
                </a:cubicBezTo>
                <a:cubicBezTo>
                  <a:pt x="575" y="260"/>
                  <a:pt x="575" y="259"/>
                  <a:pt x="576" y="259"/>
                </a:cubicBezTo>
                <a:cubicBezTo>
                  <a:pt x="574" y="256"/>
                  <a:pt x="574" y="256"/>
                  <a:pt x="574" y="256"/>
                </a:cubicBezTo>
                <a:cubicBezTo>
                  <a:pt x="572" y="251"/>
                  <a:pt x="572" y="251"/>
                  <a:pt x="572" y="251"/>
                </a:cubicBezTo>
                <a:cubicBezTo>
                  <a:pt x="572" y="251"/>
                  <a:pt x="572" y="251"/>
                  <a:pt x="572" y="251"/>
                </a:cubicBezTo>
                <a:cubicBezTo>
                  <a:pt x="572" y="251"/>
                  <a:pt x="572" y="251"/>
                  <a:pt x="572" y="251"/>
                </a:cubicBezTo>
                <a:cubicBezTo>
                  <a:pt x="572" y="248"/>
                  <a:pt x="572" y="245"/>
                  <a:pt x="572" y="244"/>
                </a:cubicBezTo>
                <a:cubicBezTo>
                  <a:pt x="570" y="240"/>
                  <a:pt x="566" y="238"/>
                  <a:pt x="559" y="238"/>
                </a:cubicBezTo>
                <a:cubicBezTo>
                  <a:pt x="558" y="237"/>
                  <a:pt x="558" y="237"/>
                  <a:pt x="558" y="237"/>
                </a:cubicBezTo>
                <a:cubicBezTo>
                  <a:pt x="557" y="237"/>
                  <a:pt x="556" y="237"/>
                  <a:pt x="554" y="237"/>
                </a:cubicBezTo>
                <a:cubicBezTo>
                  <a:pt x="553" y="237"/>
                  <a:pt x="552" y="237"/>
                  <a:pt x="550" y="237"/>
                </a:cubicBezTo>
                <a:cubicBezTo>
                  <a:pt x="539" y="245"/>
                  <a:pt x="539" y="245"/>
                  <a:pt x="539" y="245"/>
                </a:cubicBezTo>
                <a:cubicBezTo>
                  <a:pt x="536" y="247"/>
                  <a:pt x="536" y="247"/>
                  <a:pt x="536" y="247"/>
                </a:cubicBezTo>
                <a:cubicBezTo>
                  <a:pt x="535" y="247"/>
                  <a:pt x="535" y="247"/>
                  <a:pt x="535" y="247"/>
                </a:cubicBezTo>
                <a:cubicBezTo>
                  <a:pt x="535" y="247"/>
                  <a:pt x="535" y="247"/>
                  <a:pt x="535" y="247"/>
                </a:cubicBezTo>
                <a:cubicBezTo>
                  <a:pt x="535" y="247"/>
                  <a:pt x="535" y="247"/>
                  <a:pt x="535" y="247"/>
                </a:cubicBezTo>
                <a:cubicBezTo>
                  <a:pt x="535" y="247"/>
                  <a:pt x="535" y="247"/>
                  <a:pt x="535" y="247"/>
                </a:cubicBezTo>
                <a:cubicBezTo>
                  <a:pt x="535" y="247"/>
                  <a:pt x="535" y="247"/>
                  <a:pt x="535" y="247"/>
                </a:cubicBezTo>
                <a:cubicBezTo>
                  <a:pt x="535" y="247"/>
                  <a:pt x="535" y="247"/>
                  <a:pt x="535" y="247"/>
                </a:cubicBezTo>
                <a:cubicBezTo>
                  <a:pt x="535" y="247"/>
                  <a:pt x="535" y="247"/>
                  <a:pt x="535" y="247"/>
                </a:cubicBezTo>
                <a:cubicBezTo>
                  <a:pt x="535" y="247"/>
                  <a:pt x="535" y="247"/>
                  <a:pt x="535" y="247"/>
                </a:cubicBezTo>
                <a:cubicBezTo>
                  <a:pt x="535" y="247"/>
                  <a:pt x="535" y="247"/>
                  <a:pt x="535" y="247"/>
                </a:cubicBezTo>
                <a:cubicBezTo>
                  <a:pt x="534" y="247"/>
                  <a:pt x="534" y="247"/>
                  <a:pt x="534" y="247"/>
                </a:cubicBezTo>
                <a:cubicBezTo>
                  <a:pt x="534" y="247"/>
                  <a:pt x="534" y="247"/>
                  <a:pt x="534" y="247"/>
                </a:cubicBezTo>
                <a:cubicBezTo>
                  <a:pt x="534" y="247"/>
                  <a:pt x="534" y="247"/>
                  <a:pt x="534" y="247"/>
                </a:cubicBezTo>
                <a:cubicBezTo>
                  <a:pt x="534" y="247"/>
                  <a:pt x="534" y="247"/>
                  <a:pt x="534" y="247"/>
                </a:cubicBezTo>
                <a:cubicBezTo>
                  <a:pt x="534" y="247"/>
                  <a:pt x="534" y="247"/>
                  <a:pt x="534" y="247"/>
                </a:cubicBezTo>
                <a:cubicBezTo>
                  <a:pt x="534" y="246"/>
                  <a:pt x="534" y="246"/>
                  <a:pt x="534" y="246"/>
                </a:cubicBezTo>
                <a:cubicBezTo>
                  <a:pt x="534" y="246"/>
                  <a:pt x="534" y="246"/>
                  <a:pt x="534" y="246"/>
                </a:cubicBezTo>
                <a:cubicBezTo>
                  <a:pt x="534" y="246"/>
                  <a:pt x="534" y="246"/>
                  <a:pt x="534" y="246"/>
                </a:cubicBezTo>
                <a:cubicBezTo>
                  <a:pt x="534" y="246"/>
                  <a:pt x="534" y="246"/>
                  <a:pt x="534" y="246"/>
                </a:cubicBezTo>
                <a:cubicBezTo>
                  <a:pt x="534" y="246"/>
                  <a:pt x="534" y="246"/>
                  <a:pt x="534" y="246"/>
                </a:cubicBezTo>
                <a:cubicBezTo>
                  <a:pt x="534" y="246"/>
                  <a:pt x="534" y="246"/>
                  <a:pt x="534" y="246"/>
                </a:cubicBezTo>
                <a:cubicBezTo>
                  <a:pt x="533" y="246"/>
                  <a:pt x="533" y="246"/>
                  <a:pt x="533" y="246"/>
                </a:cubicBezTo>
                <a:cubicBezTo>
                  <a:pt x="533" y="246"/>
                  <a:pt x="533" y="246"/>
                  <a:pt x="533" y="246"/>
                </a:cubicBezTo>
                <a:cubicBezTo>
                  <a:pt x="533" y="246"/>
                  <a:pt x="533" y="246"/>
                  <a:pt x="533" y="246"/>
                </a:cubicBezTo>
                <a:cubicBezTo>
                  <a:pt x="533" y="246"/>
                  <a:pt x="533" y="246"/>
                  <a:pt x="533" y="246"/>
                </a:cubicBezTo>
                <a:cubicBezTo>
                  <a:pt x="533" y="246"/>
                  <a:pt x="533" y="246"/>
                  <a:pt x="533" y="246"/>
                </a:cubicBezTo>
                <a:cubicBezTo>
                  <a:pt x="533" y="246"/>
                  <a:pt x="533" y="246"/>
                  <a:pt x="533" y="246"/>
                </a:cubicBezTo>
                <a:cubicBezTo>
                  <a:pt x="533" y="246"/>
                  <a:pt x="533" y="246"/>
                  <a:pt x="533" y="246"/>
                </a:cubicBezTo>
                <a:cubicBezTo>
                  <a:pt x="533" y="246"/>
                  <a:pt x="533" y="246"/>
                  <a:pt x="533" y="246"/>
                </a:cubicBezTo>
                <a:cubicBezTo>
                  <a:pt x="533" y="246"/>
                  <a:pt x="533" y="246"/>
                  <a:pt x="533" y="246"/>
                </a:cubicBezTo>
                <a:cubicBezTo>
                  <a:pt x="533" y="246"/>
                  <a:pt x="533" y="246"/>
                  <a:pt x="533" y="246"/>
                </a:cubicBezTo>
                <a:cubicBezTo>
                  <a:pt x="533" y="246"/>
                  <a:pt x="533" y="246"/>
                  <a:pt x="533" y="246"/>
                </a:cubicBezTo>
                <a:cubicBezTo>
                  <a:pt x="529" y="243"/>
                  <a:pt x="529" y="243"/>
                  <a:pt x="529" y="243"/>
                </a:cubicBezTo>
                <a:cubicBezTo>
                  <a:pt x="528" y="243"/>
                  <a:pt x="528" y="243"/>
                  <a:pt x="528" y="243"/>
                </a:cubicBezTo>
                <a:cubicBezTo>
                  <a:pt x="528" y="243"/>
                  <a:pt x="528" y="243"/>
                  <a:pt x="528" y="243"/>
                </a:cubicBezTo>
                <a:cubicBezTo>
                  <a:pt x="528" y="243"/>
                  <a:pt x="528" y="243"/>
                  <a:pt x="528" y="243"/>
                </a:cubicBezTo>
                <a:cubicBezTo>
                  <a:pt x="528" y="243"/>
                  <a:pt x="528" y="243"/>
                  <a:pt x="528" y="243"/>
                </a:cubicBezTo>
                <a:cubicBezTo>
                  <a:pt x="528" y="243"/>
                  <a:pt x="528" y="243"/>
                  <a:pt x="528" y="243"/>
                </a:cubicBezTo>
                <a:cubicBezTo>
                  <a:pt x="528" y="243"/>
                  <a:pt x="528" y="243"/>
                  <a:pt x="528" y="243"/>
                </a:cubicBezTo>
                <a:cubicBezTo>
                  <a:pt x="528" y="243"/>
                  <a:pt x="528" y="243"/>
                  <a:pt x="528" y="243"/>
                </a:cubicBezTo>
                <a:cubicBezTo>
                  <a:pt x="528" y="243"/>
                  <a:pt x="528" y="243"/>
                  <a:pt x="528" y="243"/>
                </a:cubicBezTo>
                <a:cubicBezTo>
                  <a:pt x="528" y="243"/>
                  <a:pt x="528" y="243"/>
                  <a:pt x="528" y="243"/>
                </a:cubicBezTo>
                <a:cubicBezTo>
                  <a:pt x="528" y="243"/>
                  <a:pt x="528" y="243"/>
                  <a:pt x="528" y="243"/>
                </a:cubicBezTo>
                <a:cubicBezTo>
                  <a:pt x="528" y="243"/>
                  <a:pt x="528" y="243"/>
                  <a:pt x="528" y="243"/>
                </a:cubicBezTo>
                <a:cubicBezTo>
                  <a:pt x="528" y="243"/>
                  <a:pt x="528" y="243"/>
                  <a:pt x="528" y="243"/>
                </a:cubicBezTo>
                <a:cubicBezTo>
                  <a:pt x="527" y="243"/>
                  <a:pt x="527" y="243"/>
                  <a:pt x="527" y="243"/>
                </a:cubicBezTo>
                <a:cubicBezTo>
                  <a:pt x="527" y="243"/>
                  <a:pt x="527" y="243"/>
                  <a:pt x="527" y="243"/>
                </a:cubicBezTo>
                <a:cubicBezTo>
                  <a:pt x="527" y="243"/>
                  <a:pt x="527" y="243"/>
                  <a:pt x="527" y="243"/>
                </a:cubicBezTo>
                <a:cubicBezTo>
                  <a:pt x="527" y="243"/>
                  <a:pt x="527" y="243"/>
                  <a:pt x="527" y="243"/>
                </a:cubicBezTo>
                <a:cubicBezTo>
                  <a:pt x="527" y="243"/>
                  <a:pt x="527" y="243"/>
                  <a:pt x="527" y="243"/>
                </a:cubicBezTo>
                <a:cubicBezTo>
                  <a:pt x="527" y="243"/>
                  <a:pt x="527" y="243"/>
                  <a:pt x="527" y="243"/>
                </a:cubicBezTo>
                <a:cubicBezTo>
                  <a:pt x="527" y="243"/>
                  <a:pt x="527" y="243"/>
                  <a:pt x="527" y="243"/>
                </a:cubicBezTo>
                <a:cubicBezTo>
                  <a:pt x="527" y="243"/>
                  <a:pt x="527" y="243"/>
                  <a:pt x="527" y="243"/>
                </a:cubicBezTo>
                <a:cubicBezTo>
                  <a:pt x="527" y="243"/>
                  <a:pt x="527" y="243"/>
                  <a:pt x="527" y="243"/>
                </a:cubicBezTo>
                <a:cubicBezTo>
                  <a:pt x="527" y="243"/>
                  <a:pt x="527" y="243"/>
                  <a:pt x="527" y="243"/>
                </a:cubicBezTo>
                <a:cubicBezTo>
                  <a:pt x="527" y="243"/>
                  <a:pt x="527" y="243"/>
                  <a:pt x="527" y="243"/>
                </a:cubicBezTo>
                <a:cubicBezTo>
                  <a:pt x="527" y="243"/>
                  <a:pt x="527" y="243"/>
                  <a:pt x="527" y="243"/>
                </a:cubicBezTo>
                <a:cubicBezTo>
                  <a:pt x="527" y="243"/>
                  <a:pt x="527" y="243"/>
                  <a:pt x="527" y="243"/>
                </a:cubicBezTo>
                <a:cubicBezTo>
                  <a:pt x="527" y="243"/>
                  <a:pt x="527" y="243"/>
                  <a:pt x="527" y="243"/>
                </a:cubicBezTo>
                <a:cubicBezTo>
                  <a:pt x="527" y="243"/>
                  <a:pt x="527" y="243"/>
                  <a:pt x="527" y="243"/>
                </a:cubicBezTo>
                <a:cubicBezTo>
                  <a:pt x="527" y="243"/>
                  <a:pt x="527" y="243"/>
                  <a:pt x="527" y="243"/>
                </a:cubicBezTo>
                <a:cubicBezTo>
                  <a:pt x="527" y="243"/>
                  <a:pt x="527" y="243"/>
                  <a:pt x="527" y="243"/>
                </a:cubicBezTo>
                <a:cubicBezTo>
                  <a:pt x="526" y="244"/>
                  <a:pt x="526" y="244"/>
                  <a:pt x="526" y="244"/>
                </a:cubicBezTo>
                <a:cubicBezTo>
                  <a:pt x="524" y="244"/>
                  <a:pt x="524" y="244"/>
                  <a:pt x="524" y="244"/>
                </a:cubicBezTo>
                <a:cubicBezTo>
                  <a:pt x="522" y="244"/>
                  <a:pt x="522" y="244"/>
                  <a:pt x="522" y="244"/>
                </a:cubicBezTo>
                <a:cubicBezTo>
                  <a:pt x="521" y="244"/>
                  <a:pt x="521" y="244"/>
                  <a:pt x="521" y="244"/>
                </a:cubicBezTo>
                <a:cubicBezTo>
                  <a:pt x="521" y="242"/>
                  <a:pt x="521" y="242"/>
                  <a:pt x="521" y="242"/>
                </a:cubicBezTo>
                <a:cubicBezTo>
                  <a:pt x="519" y="240"/>
                  <a:pt x="519" y="240"/>
                  <a:pt x="519" y="240"/>
                </a:cubicBezTo>
                <a:cubicBezTo>
                  <a:pt x="516" y="238"/>
                  <a:pt x="516" y="238"/>
                  <a:pt x="516" y="238"/>
                </a:cubicBezTo>
                <a:cubicBezTo>
                  <a:pt x="513" y="235"/>
                  <a:pt x="513" y="235"/>
                  <a:pt x="513" y="235"/>
                </a:cubicBezTo>
                <a:cubicBezTo>
                  <a:pt x="509" y="232"/>
                  <a:pt x="509" y="232"/>
                  <a:pt x="509" y="232"/>
                </a:cubicBezTo>
                <a:cubicBezTo>
                  <a:pt x="513" y="232"/>
                  <a:pt x="513" y="232"/>
                  <a:pt x="513" y="232"/>
                </a:cubicBezTo>
                <a:cubicBezTo>
                  <a:pt x="516" y="233"/>
                  <a:pt x="516" y="233"/>
                  <a:pt x="516" y="233"/>
                </a:cubicBezTo>
                <a:cubicBezTo>
                  <a:pt x="518" y="233"/>
                  <a:pt x="518" y="233"/>
                  <a:pt x="518" y="233"/>
                </a:cubicBezTo>
                <a:cubicBezTo>
                  <a:pt x="519" y="230"/>
                  <a:pt x="519" y="230"/>
                  <a:pt x="519" y="230"/>
                </a:cubicBezTo>
                <a:cubicBezTo>
                  <a:pt x="522" y="225"/>
                  <a:pt x="522" y="225"/>
                  <a:pt x="522" y="225"/>
                </a:cubicBezTo>
                <a:cubicBezTo>
                  <a:pt x="523" y="223"/>
                  <a:pt x="523" y="223"/>
                  <a:pt x="523" y="223"/>
                </a:cubicBezTo>
                <a:cubicBezTo>
                  <a:pt x="524" y="224"/>
                  <a:pt x="524" y="224"/>
                  <a:pt x="524" y="224"/>
                </a:cubicBezTo>
                <a:cubicBezTo>
                  <a:pt x="526" y="226"/>
                  <a:pt x="526" y="226"/>
                  <a:pt x="526" y="226"/>
                </a:cubicBezTo>
                <a:cubicBezTo>
                  <a:pt x="527" y="226"/>
                  <a:pt x="527" y="226"/>
                  <a:pt x="527" y="226"/>
                </a:cubicBezTo>
                <a:cubicBezTo>
                  <a:pt x="527" y="226"/>
                  <a:pt x="527" y="226"/>
                  <a:pt x="527" y="226"/>
                </a:cubicBezTo>
                <a:cubicBezTo>
                  <a:pt x="527" y="226"/>
                  <a:pt x="527" y="226"/>
                  <a:pt x="527" y="226"/>
                </a:cubicBezTo>
                <a:cubicBezTo>
                  <a:pt x="527" y="226"/>
                  <a:pt x="527" y="226"/>
                  <a:pt x="527" y="226"/>
                </a:cubicBezTo>
                <a:cubicBezTo>
                  <a:pt x="527" y="226"/>
                  <a:pt x="527" y="226"/>
                  <a:pt x="527" y="226"/>
                </a:cubicBezTo>
                <a:cubicBezTo>
                  <a:pt x="527" y="226"/>
                  <a:pt x="527" y="226"/>
                  <a:pt x="527" y="226"/>
                </a:cubicBezTo>
                <a:cubicBezTo>
                  <a:pt x="527" y="226"/>
                  <a:pt x="527" y="226"/>
                  <a:pt x="527" y="226"/>
                </a:cubicBezTo>
                <a:cubicBezTo>
                  <a:pt x="527" y="226"/>
                  <a:pt x="527" y="226"/>
                  <a:pt x="527" y="226"/>
                </a:cubicBezTo>
                <a:cubicBezTo>
                  <a:pt x="527" y="226"/>
                  <a:pt x="527" y="226"/>
                  <a:pt x="527" y="226"/>
                </a:cubicBezTo>
                <a:cubicBezTo>
                  <a:pt x="527" y="226"/>
                  <a:pt x="527" y="226"/>
                  <a:pt x="527" y="226"/>
                </a:cubicBezTo>
                <a:cubicBezTo>
                  <a:pt x="527" y="226"/>
                  <a:pt x="527" y="226"/>
                  <a:pt x="527" y="226"/>
                </a:cubicBezTo>
                <a:cubicBezTo>
                  <a:pt x="527" y="226"/>
                  <a:pt x="527" y="226"/>
                  <a:pt x="527" y="226"/>
                </a:cubicBezTo>
                <a:cubicBezTo>
                  <a:pt x="527" y="226"/>
                  <a:pt x="527" y="226"/>
                  <a:pt x="527" y="226"/>
                </a:cubicBezTo>
                <a:cubicBezTo>
                  <a:pt x="527" y="226"/>
                  <a:pt x="527" y="226"/>
                  <a:pt x="527" y="226"/>
                </a:cubicBezTo>
                <a:cubicBezTo>
                  <a:pt x="527" y="226"/>
                  <a:pt x="527" y="226"/>
                  <a:pt x="527" y="226"/>
                </a:cubicBezTo>
                <a:cubicBezTo>
                  <a:pt x="527" y="227"/>
                  <a:pt x="527" y="227"/>
                  <a:pt x="527" y="227"/>
                </a:cubicBezTo>
                <a:cubicBezTo>
                  <a:pt x="527" y="227"/>
                  <a:pt x="527" y="227"/>
                  <a:pt x="527" y="227"/>
                </a:cubicBezTo>
                <a:cubicBezTo>
                  <a:pt x="527" y="227"/>
                  <a:pt x="527" y="227"/>
                  <a:pt x="527" y="227"/>
                </a:cubicBezTo>
                <a:cubicBezTo>
                  <a:pt x="528" y="227"/>
                  <a:pt x="528" y="227"/>
                  <a:pt x="528" y="227"/>
                </a:cubicBezTo>
                <a:cubicBezTo>
                  <a:pt x="528" y="227"/>
                  <a:pt x="528" y="227"/>
                  <a:pt x="528" y="227"/>
                </a:cubicBezTo>
                <a:cubicBezTo>
                  <a:pt x="528" y="227"/>
                  <a:pt x="528" y="227"/>
                  <a:pt x="528" y="227"/>
                </a:cubicBezTo>
                <a:cubicBezTo>
                  <a:pt x="528" y="227"/>
                  <a:pt x="528" y="227"/>
                  <a:pt x="528" y="227"/>
                </a:cubicBezTo>
                <a:cubicBezTo>
                  <a:pt x="528" y="227"/>
                  <a:pt x="528" y="227"/>
                  <a:pt x="528" y="227"/>
                </a:cubicBezTo>
                <a:cubicBezTo>
                  <a:pt x="528" y="227"/>
                  <a:pt x="528" y="227"/>
                  <a:pt x="528" y="227"/>
                </a:cubicBezTo>
                <a:cubicBezTo>
                  <a:pt x="528" y="227"/>
                  <a:pt x="528" y="227"/>
                  <a:pt x="528" y="227"/>
                </a:cubicBezTo>
                <a:cubicBezTo>
                  <a:pt x="528" y="227"/>
                  <a:pt x="528" y="227"/>
                  <a:pt x="528" y="227"/>
                </a:cubicBezTo>
                <a:cubicBezTo>
                  <a:pt x="528" y="226"/>
                  <a:pt x="528" y="226"/>
                  <a:pt x="528" y="226"/>
                </a:cubicBezTo>
                <a:cubicBezTo>
                  <a:pt x="528" y="226"/>
                  <a:pt x="528" y="226"/>
                  <a:pt x="528" y="226"/>
                </a:cubicBezTo>
                <a:cubicBezTo>
                  <a:pt x="528" y="226"/>
                  <a:pt x="528" y="226"/>
                  <a:pt x="528" y="226"/>
                </a:cubicBezTo>
                <a:cubicBezTo>
                  <a:pt x="528" y="226"/>
                  <a:pt x="528" y="226"/>
                  <a:pt x="528" y="226"/>
                </a:cubicBezTo>
                <a:cubicBezTo>
                  <a:pt x="530" y="226"/>
                  <a:pt x="532" y="226"/>
                  <a:pt x="533" y="226"/>
                </a:cubicBezTo>
                <a:cubicBezTo>
                  <a:pt x="533" y="226"/>
                  <a:pt x="533" y="226"/>
                  <a:pt x="533" y="226"/>
                </a:cubicBezTo>
                <a:cubicBezTo>
                  <a:pt x="533" y="226"/>
                  <a:pt x="533" y="226"/>
                  <a:pt x="533" y="226"/>
                </a:cubicBezTo>
                <a:cubicBezTo>
                  <a:pt x="533" y="226"/>
                  <a:pt x="533" y="226"/>
                  <a:pt x="533" y="226"/>
                </a:cubicBezTo>
                <a:cubicBezTo>
                  <a:pt x="533" y="226"/>
                  <a:pt x="533" y="226"/>
                  <a:pt x="533" y="226"/>
                </a:cubicBezTo>
                <a:cubicBezTo>
                  <a:pt x="533" y="226"/>
                  <a:pt x="533" y="226"/>
                  <a:pt x="533" y="226"/>
                </a:cubicBezTo>
                <a:cubicBezTo>
                  <a:pt x="533" y="226"/>
                  <a:pt x="533" y="226"/>
                  <a:pt x="533" y="226"/>
                </a:cubicBezTo>
                <a:cubicBezTo>
                  <a:pt x="533" y="226"/>
                  <a:pt x="533" y="226"/>
                  <a:pt x="533" y="226"/>
                </a:cubicBezTo>
                <a:cubicBezTo>
                  <a:pt x="533" y="226"/>
                  <a:pt x="533" y="226"/>
                  <a:pt x="533" y="226"/>
                </a:cubicBezTo>
                <a:cubicBezTo>
                  <a:pt x="533" y="226"/>
                  <a:pt x="533" y="226"/>
                  <a:pt x="533" y="226"/>
                </a:cubicBezTo>
                <a:cubicBezTo>
                  <a:pt x="533" y="226"/>
                  <a:pt x="533" y="226"/>
                  <a:pt x="533" y="226"/>
                </a:cubicBezTo>
                <a:cubicBezTo>
                  <a:pt x="534" y="226"/>
                  <a:pt x="534" y="226"/>
                  <a:pt x="534" y="226"/>
                </a:cubicBezTo>
                <a:cubicBezTo>
                  <a:pt x="534" y="226"/>
                  <a:pt x="534" y="226"/>
                  <a:pt x="534" y="226"/>
                </a:cubicBezTo>
                <a:cubicBezTo>
                  <a:pt x="534" y="226"/>
                  <a:pt x="534" y="226"/>
                  <a:pt x="534" y="226"/>
                </a:cubicBezTo>
                <a:cubicBezTo>
                  <a:pt x="534" y="226"/>
                  <a:pt x="534" y="226"/>
                  <a:pt x="534" y="226"/>
                </a:cubicBezTo>
                <a:cubicBezTo>
                  <a:pt x="534" y="226"/>
                  <a:pt x="534" y="226"/>
                  <a:pt x="534" y="226"/>
                </a:cubicBezTo>
                <a:cubicBezTo>
                  <a:pt x="534" y="226"/>
                  <a:pt x="534" y="226"/>
                  <a:pt x="534" y="226"/>
                </a:cubicBezTo>
                <a:cubicBezTo>
                  <a:pt x="534" y="226"/>
                  <a:pt x="534" y="226"/>
                  <a:pt x="534" y="226"/>
                </a:cubicBezTo>
                <a:cubicBezTo>
                  <a:pt x="534" y="226"/>
                  <a:pt x="534" y="226"/>
                  <a:pt x="534" y="226"/>
                </a:cubicBezTo>
                <a:cubicBezTo>
                  <a:pt x="534" y="226"/>
                  <a:pt x="534" y="226"/>
                  <a:pt x="534" y="226"/>
                </a:cubicBezTo>
                <a:cubicBezTo>
                  <a:pt x="534" y="226"/>
                  <a:pt x="534" y="226"/>
                  <a:pt x="534" y="226"/>
                </a:cubicBezTo>
                <a:cubicBezTo>
                  <a:pt x="535" y="226"/>
                  <a:pt x="535" y="226"/>
                  <a:pt x="535" y="226"/>
                </a:cubicBezTo>
                <a:cubicBezTo>
                  <a:pt x="535" y="226"/>
                  <a:pt x="535" y="226"/>
                  <a:pt x="535" y="226"/>
                </a:cubicBezTo>
                <a:cubicBezTo>
                  <a:pt x="535" y="226"/>
                  <a:pt x="535" y="226"/>
                  <a:pt x="535" y="226"/>
                </a:cubicBezTo>
                <a:cubicBezTo>
                  <a:pt x="535" y="226"/>
                  <a:pt x="535" y="226"/>
                  <a:pt x="535" y="226"/>
                </a:cubicBezTo>
                <a:cubicBezTo>
                  <a:pt x="535" y="226"/>
                  <a:pt x="535" y="226"/>
                  <a:pt x="535" y="226"/>
                </a:cubicBezTo>
                <a:cubicBezTo>
                  <a:pt x="535" y="226"/>
                  <a:pt x="535" y="226"/>
                  <a:pt x="535" y="226"/>
                </a:cubicBezTo>
                <a:cubicBezTo>
                  <a:pt x="535" y="226"/>
                  <a:pt x="535" y="226"/>
                  <a:pt x="535" y="226"/>
                </a:cubicBezTo>
                <a:cubicBezTo>
                  <a:pt x="535" y="226"/>
                  <a:pt x="535" y="226"/>
                  <a:pt x="535" y="226"/>
                </a:cubicBezTo>
                <a:cubicBezTo>
                  <a:pt x="535" y="227"/>
                  <a:pt x="535" y="227"/>
                  <a:pt x="536" y="227"/>
                </a:cubicBezTo>
                <a:cubicBezTo>
                  <a:pt x="537" y="227"/>
                  <a:pt x="538" y="228"/>
                  <a:pt x="539" y="229"/>
                </a:cubicBezTo>
                <a:cubicBezTo>
                  <a:pt x="540" y="229"/>
                  <a:pt x="540" y="230"/>
                  <a:pt x="541" y="230"/>
                </a:cubicBezTo>
                <a:cubicBezTo>
                  <a:pt x="545" y="230"/>
                  <a:pt x="545" y="228"/>
                  <a:pt x="545" y="224"/>
                </a:cubicBezTo>
                <a:cubicBezTo>
                  <a:pt x="549" y="224"/>
                  <a:pt x="549" y="224"/>
                  <a:pt x="549" y="224"/>
                </a:cubicBezTo>
                <a:cubicBezTo>
                  <a:pt x="549" y="227"/>
                  <a:pt x="549" y="227"/>
                  <a:pt x="549" y="227"/>
                </a:cubicBezTo>
                <a:cubicBezTo>
                  <a:pt x="554" y="227"/>
                  <a:pt x="554" y="227"/>
                  <a:pt x="554" y="227"/>
                </a:cubicBezTo>
                <a:cubicBezTo>
                  <a:pt x="554" y="223"/>
                  <a:pt x="554" y="223"/>
                  <a:pt x="554" y="223"/>
                </a:cubicBezTo>
                <a:cubicBezTo>
                  <a:pt x="554" y="224"/>
                  <a:pt x="554" y="224"/>
                  <a:pt x="554" y="224"/>
                </a:cubicBezTo>
                <a:cubicBezTo>
                  <a:pt x="558" y="224"/>
                  <a:pt x="558" y="224"/>
                  <a:pt x="558" y="224"/>
                </a:cubicBezTo>
                <a:cubicBezTo>
                  <a:pt x="559" y="225"/>
                  <a:pt x="559" y="225"/>
                  <a:pt x="559" y="225"/>
                </a:cubicBezTo>
                <a:cubicBezTo>
                  <a:pt x="566" y="227"/>
                  <a:pt x="566" y="227"/>
                  <a:pt x="566" y="227"/>
                </a:cubicBezTo>
                <a:cubicBezTo>
                  <a:pt x="567" y="230"/>
                  <a:pt x="567" y="230"/>
                  <a:pt x="567" y="230"/>
                </a:cubicBezTo>
                <a:cubicBezTo>
                  <a:pt x="572" y="230"/>
                  <a:pt x="572" y="230"/>
                  <a:pt x="572" y="230"/>
                </a:cubicBezTo>
                <a:cubicBezTo>
                  <a:pt x="573" y="229"/>
                  <a:pt x="573" y="229"/>
                  <a:pt x="573" y="229"/>
                </a:cubicBezTo>
                <a:cubicBezTo>
                  <a:pt x="574" y="231"/>
                  <a:pt x="574" y="231"/>
                  <a:pt x="574" y="231"/>
                </a:cubicBezTo>
                <a:cubicBezTo>
                  <a:pt x="572" y="232"/>
                  <a:pt x="572" y="232"/>
                  <a:pt x="572" y="232"/>
                </a:cubicBezTo>
                <a:cubicBezTo>
                  <a:pt x="568" y="235"/>
                  <a:pt x="568" y="235"/>
                  <a:pt x="568" y="235"/>
                </a:cubicBezTo>
                <a:cubicBezTo>
                  <a:pt x="572" y="237"/>
                  <a:pt x="572" y="237"/>
                  <a:pt x="572" y="237"/>
                </a:cubicBezTo>
                <a:cubicBezTo>
                  <a:pt x="574" y="238"/>
                  <a:pt x="574" y="238"/>
                  <a:pt x="574" y="238"/>
                </a:cubicBezTo>
                <a:cubicBezTo>
                  <a:pt x="575" y="239"/>
                  <a:pt x="575" y="239"/>
                  <a:pt x="575" y="239"/>
                </a:cubicBezTo>
                <a:cubicBezTo>
                  <a:pt x="578" y="233"/>
                  <a:pt x="578" y="233"/>
                  <a:pt x="578" y="233"/>
                </a:cubicBezTo>
                <a:cubicBezTo>
                  <a:pt x="574" y="229"/>
                  <a:pt x="574" y="229"/>
                  <a:pt x="574" y="229"/>
                </a:cubicBezTo>
                <a:cubicBezTo>
                  <a:pt x="573" y="228"/>
                  <a:pt x="573" y="228"/>
                  <a:pt x="573" y="228"/>
                </a:cubicBezTo>
                <a:cubicBezTo>
                  <a:pt x="574" y="225"/>
                  <a:pt x="574" y="225"/>
                  <a:pt x="574" y="225"/>
                </a:cubicBezTo>
                <a:cubicBezTo>
                  <a:pt x="575" y="224"/>
                  <a:pt x="575" y="224"/>
                  <a:pt x="575" y="224"/>
                </a:cubicBezTo>
                <a:cubicBezTo>
                  <a:pt x="577" y="224"/>
                  <a:pt x="578" y="223"/>
                  <a:pt x="579" y="223"/>
                </a:cubicBezTo>
                <a:cubicBezTo>
                  <a:pt x="580" y="223"/>
                  <a:pt x="581" y="223"/>
                  <a:pt x="582" y="223"/>
                </a:cubicBezTo>
                <a:cubicBezTo>
                  <a:pt x="584" y="223"/>
                  <a:pt x="584" y="221"/>
                  <a:pt x="586" y="216"/>
                </a:cubicBezTo>
                <a:cubicBezTo>
                  <a:pt x="584" y="211"/>
                  <a:pt x="584" y="211"/>
                  <a:pt x="584" y="211"/>
                </a:cubicBezTo>
                <a:cubicBezTo>
                  <a:pt x="582" y="210"/>
                  <a:pt x="582" y="210"/>
                  <a:pt x="582" y="210"/>
                </a:cubicBezTo>
                <a:cubicBezTo>
                  <a:pt x="582" y="210"/>
                  <a:pt x="582" y="210"/>
                  <a:pt x="582" y="210"/>
                </a:cubicBezTo>
                <a:cubicBezTo>
                  <a:pt x="581" y="212"/>
                  <a:pt x="581" y="212"/>
                  <a:pt x="581" y="212"/>
                </a:cubicBezTo>
                <a:cubicBezTo>
                  <a:pt x="579" y="210"/>
                  <a:pt x="579" y="210"/>
                  <a:pt x="579" y="210"/>
                </a:cubicBezTo>
                <a:cubicBezTo>
                  <a:pt x="574" y="208"/>
                  <a:pt x="574" y="208"/>
                  <a:pt x="574" y="208"/>
                </a:cubicBezTo>
                <a:cubicBezTo>
                  <a:pt x="573" y="207"/>
                  <a:pt x="573" y="207"/>
                  <a:pt x="573" y="207"/>
                </a:cubicBezTo>
                <a:cubicBezTo>
                  <a:pt x="574" y="207"/>
                  <a:pt x="574" y="207"/>
                  <a:pt x="574" y="207"/>
                </a:cubicBezTo>
                <a:cubicBezTo>
                  <a:pt x="576" y="206"/>
                  <a:pt x="578" y="205"/>
                  <a:pt x="579" y="205"/>
                </a:cubicBezTo>
                <a:cubicBezTo>
                  <a:pt x="580" y="204"/>
                  <a:pt x="581" y="203"/>
                  <a:pt x="582" y="203"/>
                </a:cubicBezTo>
                <a:cubicBezTo>
                  <a:pt x="584" y="201"/>
                  <a:pt x="583" y="199"/>
                  <a:pt x="582" y="196"/>
                </a:cubicBezTo>
                <a:cubicBezTo>
                  <a:pt x="581" y="195"/>
                  <a:pt x="580" y="194"/>
                  <a:pt x="580" y="192"/>
                </a:cubicBezTo>
                <a:cubicBezTo>
                  <a:pt x="580" y="190"/>
                  <a:pt x="581" y="189"/>
                  <a:pt x="582" y="188"/>
                </a:cubicBezTo>
                <a:cubicBezTo>
                  <a:pt x="583" y="187"/>
                  <a:pt x="586" y="189"/>
                  <a:pt x="588" y="190"/>
                </a:cubicBezTo>
                <a:cubicBezTo>
                  <a:pt x="589" y="190"/>
                  <a:pt x="589" y="190"/>
                  <a:pt x="590" y="191"/>
                </a:cubicBezTo>
                <a:cubicBezTo>
                  <a:pt x="590" y="190"/>
                  <a:pt x="590" y="190"/>
                  <a:pt x="591" y="190"/>
                </a:cubicBezTo>
                <a:cubicBezTo>
                  <a:pt x="591" y="189"/>
                  <a:pt x="591" y="189"/>
                  <a:pt x="591" y="189"/>
                </a:cubicBezTo>
                <a:cubicBezTo>
                  <a:pt x="599" y="180"/>
                  <a:pt x="600" y="182"/>
                  <a:pt x="600" y="171"/>
                </a:cubicBezTo>
                <a:cubicBezTo>
                  <a:pt x="600" y="167"/>
                  <a:pt x="598" y="165"/>
                  <a:pt x="597" y="163"/>
                </a:cubicBezTo>
                <a:cubicBezTo>
                  <a:pt x="601" y="156"/>
                  <a:pt x="601" y="156"/>
                  <a:pt x="601" y="156"/>
                </a:cubicBezTo>
                <a:cubicBezTo>
                  <a:pt x="591" y="156"/>
                  <a:pt x="591" y="156"/>
                  <a:pt x="591" y="156"/>
                </a:cubicBezTo>
                <a:cubicBezTo>
                  <a:pt x="591" y="156"/>
                  <a:pt x="591" y="156"/>
                  <a:pt x="591" y="156"/>
                </a:cubicBezTo>
                <a:cubicBezTo>
                  <a:pt x="588" y="156"/>
                  <a:pt x="588" y="156"/>
                  <a:pt x="588" y="156"/>
                </a:cubicBezTo>
                <a:cubicBezTo>
                  <a:pt x="588" y="156"/>
                  <a:pt x="588" y="156"/>
                  <a:pt x="588" y="156"/>
                </a:cubicBezTo>
                <a:cubicBezTo>
                  <a:pt x="588" y="156"/>
                  <a:pt x="588" y="156"/>
                  <a:pt x="588" y="156"/>
                </a:cubicBezTo>
                <a:cubicBezTo>
                  <a:pt x="591" y="154"/>
                  <a:pt x="591" y="154"/>
                  <a:pt x="591" y="154"/>
                </a:cubicBezTo>
                <a:cubicBezTo>
                  <a:pt x="591" y="154"/>
                  <a:pt x="591" y="154"/>
                  <a:pt x="591" y="154"/>
                </a:cubicBezTo>
                <a:cubicBezTo>
                  <a:pt x="596" y="150"/>
                  <a:pt x="596" y="150"/>
                  <a:pt x="596" y="150"/>
                </a:cubicBezTo>
                <a:cubicBezTo>
                  <a:pt x="601" y="151"/>
                  <a:pt x="601" y="151"/>
                  <a:pt x="601" y="151"/>
                </a:cubicBezTo>
                <a:cubicBezTo>
                  <a:pt x="603" y="151"/>
                  <a:pt x="603" y="151"/>
                  <a:pt x="603" y="151"/>
                </a:cubicBezTo>
                <a:cubicBezTo>
                  <a:pt x="604" y="150"/>
                  <a:pt x="604" y="150"/>
                  <a:pt x="604" y="150"/>
                </a:cubicBezTo>
                <a:cubicBezTo>
                  <a:pt x="611" y="145"/>
                  <a:pt x="611" y="145"/>
                  <a:pt x="611" y="145"/>
                </a:cubicBezTo>
                <a:cubicBezTo>
                  <a:pt x="617" y="141"/>
                  <a:pt x="617" y="141"/>
                  <a:pt x="617" y="141"/>
                </a:cubicBezTo>
                <a:cubicBezTo>
                  <a:pt x="620" y="139"/>
                  <a:pt x="620" y="139"/>
                  <a:pt x="620" y="139"/>
                </a:cubicBezTo>
                <a:cubicBezTo>
                  <a:pt x="623" y="137"/>
                  <a:pt x="623" y="137"/>
                  <a:pt x="623" y="137"/>
                </a:cubicBezTo>
                <a:cubicBezTo>
                  <a:pt x="623" y="134"/>
                  <a:pt x="623" y="132"/>
                  <a:pt x="624" y="132"/>
                </a:cubicBezTo>
                <a:cubicBezTo>
                  <a:pt x="625" y="130"/>
                  <a:pt x="626" y="131"/>
                  <a:pt x="626" y="129"/>
                </a:cubicBezTo>
                <a:cubicBezTo>
                  <a:pt x="626" y="126"/>
                  <a:pt x="625" y="127"/>
                  <a:pt x="624" y="125"/>
                </a:cubicBezTo>
                <a:cubicBezTo>
                  <a:pt x="624" y="124"/>
                  <a:pt x="623" y="123"/>
                  <a:pt x="623" y="122"/>
                </a:cubicBezTo>
                <a:cubicBezTo>
                  <a:pt x="624" y="122"/>
                  <a:pt x="624" y="122"/>
                  <a:pt x="624" y="122"/>
                </a:cubicBezTo>
                <a:cubicBezTo>
                  <a:pt x="628" y="122"/>
                  <a:pt x="628" y="122"/>
                  <a:pt x="628" y="122"/>
                </a:cubicBezTo>
                <a:cubicBezTo>
                  <a:pt x="628" y="121"/>
                  <a:pt x="632" y="114"/>
                  <a:pt x="632" y="113"/>
                </a:cubicBezTo>
                <a:cubicBezTo>
                  <a:pt x="634" y="111"/>
                  <a:pt x="636" y="110"/>
                  <a:pt x="637" y="109"/>
                </a:cubicBezTo>
                <a:cubicBezTo>
                  <a:pt x="639" y="108"/>
                  <a:pt x="641" y="107"/>
                  <a:pt x="643" y="105"/>
                </a:cubicBezTo>
                <a:cubicBezTo>
                  <a:pt x="644" y="104"/>
                  <a:pt x="646" y="102"/>
                  <a:pt x="648" y="100"/>
                </a:cubicBezTo>
                <a:cubicBezTo>
                  <a:pt x="649" y="99"/>
                  <a:pt x="650" y="97"/>
                  <a:pt x="651" y="96"/>
                </a:cubicBezTo>
                <a:cubicBezTo>
                  <a:pt x="653" y="93"/>
                  <a:pt x="656" y="89"/>
                  <a:pt x="657" y="87"/>
                </a:cubicBezTo>
                <a:cubicBezTo>
                  <a:pt x="658" y="85"/>
                  <a:pt x="658" y="84"/>
                  <a:pt x="658" y="83"/>
                </a:cubicBezTo>
                <a:cubicBezTo>
                  <a:pt x="657" y="84"/>
                  <a:pt x="657" y="84"/>
                  <a:pt x="657" y="84"/>
                </a:cubicBezTo>
                <a:cubicBezTo>
                  <a:pt x="651" y="87"/>
                  <a:pt x="651" y="87"/>
                  <a:pt x="651" y="87"/>
                </a:cubicBezTo>
                <a:cubicBezTo>
                  <a:pt x="648" y="89"/>
                  <a:pt x="648" y="89"/>
                  <a:pt x="648" y="89"/>
                </a:cubicBezTo>
                <a:cubicBezTo>
                  <a:pt x="643" y="91"/>
                  <a:pt x="643" y="91"/>
                  <a:pt x="643" y="91"/>
                </a:cubicBezTo>
                <a:cubicBezTo>
                  <a:pt x="637" y="85"/>
                  <a:pt x="637" y="85"/>
                  <a:pt x="637" y="85"/>
                </a:cubicBezTo>
                <a:cubicBezTo>
                  <a:pt x="636" y="83"/>
                  <a:pt x="636" y="83"/>
                  <a:pt x="636" y="83"/>
                </a:cubicBezTo>
                <a:cubicBezTo>
                  <a:pt x="637" y="83"/>
                  <a:pt x="637" y="83"/>
                  <a:pt x="637" y="83"/>
                </a:cubicBezTo>
                <a:cubicBezTo>
                  <a:pt x="648" y="83"/>
                  <a:pt x="648" y="83"/>
                  <a:pt x="648" y="83"/>
                </a:cubicBezTo>
                <a:cubicBezTo>
                  <a:pt x="651" y="83"/>
                  <a:pt x="651" y="83"/>
                  <a:pt x="651" y="83"/>
                </a:cubicBezTo>
                <a:cubicBezTo>
                  <a:pt x="652" y="83"/>
                  <a:pt x="652" y="83"/>
                  <a:pt x="652" y="83"/>
                </a:cubicBezTo>
                <a:cubicBezTo>
                  <a:pt x="653" y="79"/>
                  <a:pt x="653" y="79"/>
                  <a:pt x="653" y="79"/>
                </a:cubicBezTo>
                <a:cubicBezTo>
                  <a:pt x="657" y="77"/>
                  <a:pt x="657" y="77"/>
                  <a:pt x="657" y="77"/>
                </a:cubicBezTo>
                <a:cubicBezTo>
                  <a:pt x="664" y="74"/>
                  <a:pt x="664" y="74"/>
                  <a:pt x="664" y="74"/>
                </a:cubicBezTo>
                <a:cubicBezTo>
                  <a:pt x="666" y="73"/>
                  <a:pt x="666" y="73"/>
                  <a:pt x="666" y="73"/>
                </a:cubicBezTo>
                <a:cubicBezTo>
                  <a:pt x="665" y="71"/>
                  <a:pt x="665" y="71"/>
                  <a:pt x="665" y="71"/>
                </a:cubicBezTo>
                <a:cubicBezTo>
                  <a:pt x="671" y="67"/>
                  <a:pt x="671" y="67"/>
                  <a:pt x="671" y="67"/>
                </a:cubicBezTo>
                <a:cubicBezTo>
                  <a:pt x="677" y="60"/>
                  <a:pt x="677" y="60"/>
                  <a:pt x="677" y="60"/>
                </a:cubicBezTo>
                <a:cubicBezTo>
                  <a:pt x="679" y="59"/>
                  <a:pt x="679" y="59"/>
                  <a:pt x="679" y="59"/>
                </a:cubicBezTo>
                <a:cubicBezTo>
                  <a:pt x="678" y="58"/>
                  <a:pt x="678" y="57"/>
                  <a:pt x="677" y="56"/>
                </a:cubicBezTo>
                <a:cubicBezTo>
                  <a:pt x="676" y="53"/>
                  <a:pt x="674" y="48"/>
                  <a:pt x="669" y="48"/>
                </a:cubicBezTo>
                <a:cubicBezTo>
                  <a:pt x="663" y="48"/>
                  <a:pt x="663" y="48"/>
                  <a:pt x="663" y="48"/>
                </a:cubicBezTo>
                <a:cubicBezTo>
                  <a:pt x="664" y="43"/>
                  <a:pt x="664" y="43"/>
                  <a:pt x="664" y="43"/>
                </a:cubicBezTo>
                <a:cubicBezTo>
                  <a:pt x="661" y="34"/>
                  <a:pt x="661" y="34"/>
                  <a:pt x="661" y="34"/>
                </a:cubicBezTo>
                <a:cubicBezTo>
                  <a:pt x="662" y="33"/>
                  <a:pt x="662" y="33"/>
                  <a:pt x="662" y="33"/>
                </a:cubicBezTo>
                <a:cubicBezTo>
                  <a:pt x="657" y="34"/>
                  <a:pt x="657" y="34"/>
                  <a:pt x="657" y="34"/>
                </a:cubicBezTo>
                <a:cubicBezTo>
                  <a:pt x="656" y="35"/>
                  <a:pt x="656" y="35"/>
                  <a:pt x="656" y="35"/>
                </a:cubicBezTo>
                <a:cubicBezTo>
                  <a:pt x="651" y="30"/>
                  <a:pt x="651" y="30"/>
                  <a:pt x="651" y="30"/>
                </a:cubicBezTo>
                <a:cubicBezTo>
                  <a:pt x="651" y="30"/>
                  <a:pt x="651" y="30"/>
                  <a:pt x="651" y="30"/>
                </a:cubicBezTo>
                <a:cubicBezTo>
                  <a:pt x="651" y="35"/>
                  <a:pt x="651" y="35"/>
                  <a:pt x="651" y="35"/>
                </a:cubicBezTo>
                <a:cubicBezTo>
                  <a:pt x="650" y="34"/>
                  <a:pt x="650" y="34"/>
                  <a:pt x="650" y="34"/>
                </a:cubicBezTo>
                <a:cubicBezTo>
                  <a:pt x="648" y="35"/>
                  <a:pt x="648" y="35"/>
                  <a:pt x="648" y="35"/>
                </a:cubicBezTo>
                <a:cubicBezTo>
                  <a:pt x="637" y="40"/>
                  <a:pt x="637" y="40"/>
                  <a:pt x="637" y="40"/>
                </a:cubicBezTo>
                <a:cubicBezTo>
                  <a:pt x="634" y="42"/>
                  <a:pt x="634" y="42"/>
                  <a:pt x="634" y="42"/>
                </a:cubicBezTo>
                <a:cubicBezTo>
                  <a:pt x="635" y="42"/>
                  <a:pt x="636" y="41"/>
                  <a:pt x="637" y="39"/>
                </a:cubicBezTo>
                <a:cubicBezTo>
                  <a:pt x="640" y="37"/>
                  <a:pt x="642" y="34"/>
                  <a:pt x="642" y="33"/>
                </a:cubicBezTo>
                <a:cubicBezTo>
                  <a:pt x="642" y="31"/>
                  <a:pt x="640" y="30"/>
                  <a:pt x="637" y="29"/>
                </a:cubicBezTo>
                <a:cubicBezTo>
                  <a:pt x="634" y="28"/>
                  <a:pt x="629" y="27"/>
                  <a:pt x="624" y="26"/>
                </a:cubicBezTo>
                <a:cubicBezTo>
                  <a:pt x="623" y="26"/>
                  <a:pt x="621" y="25"/>
                  <a:pt x="620" y="25"/>
                </a:cubicBezTo>
                <a:cubicBezTo>
                  <a:pt x="619" y="24"/>
                  <a:pt x="618" y="24"/>
                  <a:pt x="617" y="23"/>
                </a:cubicBezTo>
                <a:cubicBezTo>
                  <a:pt x="617" y="23"/>
                  <a:pt x="617" y="23"/>
                  <a:pt x="616" y="23"/>
                </a:cubicBezTo>
                <a:cubicBezTo>
                  <a:pt x="613" y="27"/>
                  <a:pt x="613" y="27"/>
                  <a:pt x="613" y="27"/>
                </a:cubicBezTo>
                <a:cubicBezTo>
                  <a:pt x="611" y="27"/>
                  <a:pt x="611" y="27"/>
                  <a:pt x="611" y="27"/>
                </a:cubicBezTo>
                <a:cubicBezTo>
                  <a:pt x="605" y="24"/>
                  <a:pt x="605" y="24"/>
                  <a:pt x="605" y="24"/>
                </a:cubicBezTo>
                <a:cubicBezTo>
                  <a:pt x="605" y="27"/>
                  <a:pt x="605" y="27"/>
                  <a:pt x="605" y="27"/>
                </a:cubicBezTo>
                <a:cubicBezTo>
                  <a:pt x="604" y="27"/>
                  <a:pt x="604" y="27"/>
                  <a:pt x="604" y="27"/>
                </a:cubicBezTo>
                <a:cubicBezTo>
                  <a:pt x="601" y="27"/>
                  <a:pt x="601" y="27"/>
                  <a:pt x="601" y="27"/>
                </a:cubicBezTo>
                <a:cubicBezTo>
                  <a:pt x="601" y="27"/>
                  <a:pt x="601" y="27"/>
                  <a:pt x="601" y="27"/>
                </a:cubicBezTo>
                <a:cubicBezTo>
                  <a:pt x="601" y="27"/>
                  <a:pt x="601" y="27"/>
                  <a:pt x="601" y="27"/>
                </a:cubicBezTo>
                <a:cubicBezTo>
                  <a:pt x="602" y="35"/>
                  <a:pt x="602" y="35"/>
                  <a:pt x="602" y="35"/>
                </a:cubicBezTo>
                <a:cubicBezTo>
                  <a:pt x="601" y="34"/>
                  <a:pt x="601" y="34"/>
                  <a:pt x="601" y="34"/>
                </a:cubicBezTo>
                <a:cubicBezTo>
                  <a:pt x="592" y="27"/>
                  <a:pt x="592" y="27"/>
                  <a:pt x="592" y="27"/>
                </a:cubicBezTo>
                <a:cubicBezTo>
                  <a:pt x="591" y="27"/>
                  <a:pt x="591" y="27"/>
                  <a:pt x="591" y="27"/>
                </a:cubicBezTo>
                <a:cubicBezTo>
                  <a:pt x="591" y="27"/>
                  <a:pt x="591" y="27"/>
                  <a:pt x="591" y="27"/>
                </a:cubicBezTo>
                <a:cubicBezTo>
                  <a:pt x="588" y="27"/>
                  <a:pt x="588" y="27"/>
                  <a:pt x="588" y="27"/>
                </a:cubicBezTo>
                <a:cubicBezTo>
                  <a:pt x="582" y="27"/>
                  <a:pt x="582" y="27"/>
                  <a:pt x="582" y="27"/>
                </a:cubicBezTo>
                <a:cubicBezTo>
                  <a:pt x="582" y="27"/>
                  <a:pt x="582" y="27"/>
                  <a:pt x="582" y="27"/>
                </a:cubicBezTo>
                <a:cubicBezTo>
                  <a:pt x="581" y="28"/>
                  <a:pt x="580" y="30"/>
                  <a:pt x="579" y="31"/>
                </a:cubicBezTo>
                <a:cubicBezTo>
                  <a:pt x="578" y="32"/>
                  <a:pt x="576" y="33"/>
                  <a:pt x="575" y="33"/>
                </a:cubicBezTo>
                <a:cubicBezTo>
                  <a:pt x="575" y="33"/>
                  <a:pt x="575" y="33"/>
                  <a:pt x="574" y="33"/>
                </a:cubicBezTo>
                <a:cubicBezTo>
                  <a:pt x="573" y="33"/>
                  <a:pt x="572" y="33"/>
                  <a:pt x="572" y="33"/>
                </a:cubicBezTo>
                <a:cubicBezTo>
                  <a:pt x="571" y="32"/>
                  <a:pt x="570" y="31"/>
                  <a:pt x="568" y="30"/>
                </a:cubicBezTo>
                <a:cubicBezTo>
                  <a:pt x="563" y="30"/>
                  <a:pt x="563" y="30"/>
                  <a:pt x="563" y="30"/>
                </a:cubicBezTo>
                <a:cubicBezTo>
                  <a:pt x="562" y="32"/>
                  <a:pt x="562" y="32"/>
                  <a:pt x="562" y="32"/>
                </a:cubicBezTo>
                <a:cubicBezTo>
                  <a:pt x="563" y="37"/>
                  <a:pt x="563" y="37"/>
                  <a:pt x="563" y="37"/>
                </a:cubicBezTo>
                <a:cubicBezTo>
                  <a:pt x="559" y="36"/>
                  <a:pt x="559" y="36"/>
                  <a:pt x="559" y="36"/>
                </a:cubicBezTo>
                <a:cubicBezTo>
                  <a:pt x="558" y="36"/>
                  <a:pt x="558" y="36"/>
                  <a:pt x="558" y="36"/>
                </a:cubicBezTo>
                <a:cubicBezTo>
                  <a:pt x="557" y="36"/>
                  <a:pt x="557" y="36"/>
                  <a:pt x="557" y="36"/>
                </a:cubicBezTo>
                <a:cubicBezTo>
                  <a:pt x="556" y="37"/>
                  <a:pt x="556" y="37"/>
                  <a:pt x="556" y="37"/>
                </a:cubicBezTo>
                <a:cubicBezTo>
                  <a:pt x="558" y="39"/>
                  <a:pt x="558" y="39"/>
                  <a:pt x="558" y="39"/>
                </a:cubicBezTo>
                <a:cubicBezTo>
                  <a:pt x="559" y="41"/>
                  <a:pt x="559" y="41"/>
                  <a:pt x="559" y="41"/>
                </a:cubicBezTo>
                <a:cubicBezTo>
                  <a:pt x="559" y="47"/>
                  <a:pt x="559" y="47"/>
                  <a:pt x="559" y="47"/>
                </a:cubicBezTo>
                <a:cubicBezTo>
                  <a:pt x="559" y="47"/>
                  <a:pt x="559" y="47"/>
                  <a:pt x="559" y="47"/>
                </a:cubicBezTo>
                <a:cubicBezTo>
                  <a:pt x="559" y="47"/>
                  <a:pt x="559" y="47"/>
                  <a:pt x="559" y="47"/>
                </a:cubicBezTo>
                <a:cubicBezTo>
                  <a:pt x="560" y="45"/>
                  <a:pt x="559" y="46"/>
                  <a:pt x="559" y="47"/>
                </a:cubicBezTo>
                <a:cubicBezTo>
                  <a:pt x="559" y="47"/>
                  <a:pt x="559" y="47"/>
                  <a:pt x="559" y="47"/>
                </a:cubicBezTo>
                <a:cubicBezTo>
                  <a:pt x="559" y="47"/>
                  <a:pt x="559" y="47"/>
                  <a:pt x="559" y="47"/>
                </a:cubicBezTo>
                <a:cubicBezTo>
                  <a:pt x="559" y="47"/>
                  <a:pt x="559" y="47"/>
                  <a:pt x="559" y="47"/>
                </a:cubicBezTo>
                <a:cubicBezTo>
                  <a:pt x="558" y="47"/>
                  <a:pt x="557" y="48"/>
                  <a:pt x="559" y="47"/>
                </a:cubicBezTo>
                <a:cubicBezTo>
                  <a:pt x="558" y="46"/>
                  <a:pt x="558" y="46"/>
                  <a:pt x="558" y="46"/>
                </a:cubicBezTo>
                <a:cubicBezTo>
                  <a:pt x="554" y="45"/>
                  <a:pt x="554" y="45"/>
                  <a:pt x="554" y="45"/>
                </a:cubicBezTo>
                <a:cubicBezTo>
                  <a:pt x="553" y="44"/>
                  <a:pt x="553" y="44"/>
                  <a:pt x="553" y="44"/>
                </a:cubicBezTo>
                <a:cubicBezTo>
                  <a:pt x="550" y="51"/>
                  <a:pt x="550" y="51"/>
                  <a:pt x="550" y="51"/>
                </a:cubicBezTo>
                <a:cubicBezTo>
                  <a:pt x="552" y="59"/>
                  <a:pt x="552" y="59"/>
                  <a:pt x="552" y="59"/>
                </a:cubicBezTo>
                <a:cubicBezTo>
                  <a:pt x="547" y="60"/>
                  <a:pt x="547" y="60"/>
                  <a:pt x="547" y="60"/>
                </a:cubicBezTo>
                <a:cubicBezTo>
                  <a:pt x="545" y="56"/>
                  <a:pt x="543" y="53"/>
                  <a:pt x="539" y="52"/>
                </a:cubicBezTo>
                <a:cubicBezTo>
                  <a:pt x="538" y="51"/>
                  <a:pt x="537" y="51"/>
                  <a:pt x="536" y="51"/>
                </a:cubicBezTo>
                <a:cubicBezTo>
                  <a:pt x="535" y="51"/>
                  <a:pt x="535" y="51"/>
                  <a:pt x="535" y="51"/>
                </a:cubicBezTo>
                <a:cubicBezTo>
                  <a:pt x="535" y="51"/>
                  <a:pt x="535" y="51"/>
                  <a:pt x="535" y="51"/>
                </a:cubicBezTo>
                <a:cubicBezTo>
                  <a:pt x="535" y="51"/>
                  <a:pt x="535" y="51"/>
                  <a:pt x="535" y="51"/>
                </a:cubicBezTo>
                <a:cubicBezTo>
                  <a:pt x="535" y="51"/>
                  <a:pt x="535" y="51"/>
                  <a:pt x="535" y="51"/>
                </a:cubicBezTo>
                <a:cubicBezTo>
                  <a:pt x="535" y="51"/>
                  <a:pt x="535" y="51"/>
                  <a:pt x="535" y="51"/>
                </a:cubicBezTo>
                <a:cubicBezTo>
                  <a:pt x="535" y="51"/>
                  <a:pt x="535" y="51"/>
                  <a:pt x="535" y="51"/>
                </a:cubicBezTo>
                <a:cubicBezTo>
                  <a:pt x="535" y="51"/>
                  <a:pt x="535" y="51"/>
                  <a:pt x="535" y="51"/>
                </a:cubicBezTo>
                <a:cubicBezTo>
                  <a:pt x="535" y="51"/>
                  <a:pt x="535" y="51"/>
                  <a:pt x="535" y="51"/>
                </a:cubicBezTo>
                <a:cubicBezTo>
                  <a:pt x="534" y="51"/>
                  <a:pt x="534" y="51"/>
                  <a:pt x="534" y="51"/>
                </a:cubicBezTo>
                <a:cubicBezTo>
                  <a:pt x="534" y="51"/>
                  <a:pt x="534" y="51"/>
                  <a:pt x="534" y="51"/>
                </a:cubicBezTo>
                <a:cubicBezTo>
                  <a:pt x="534" y="51"/>
                  <a:pt x="534" y="51"/>
                  <a:pt x="534" y="51"/>
                </a:cubicBezTo>
                <a:cubicBezTo>
                  <a:pt x="534" y="51"/>
                  <a:pt x="534" y="51"/>
                  <a:pt x="534" y="51"/>
                </a:cubicBezTo>
                <a:cubicBezTo>
                  <a:pt x="534" y="51"/>
                  <a:pt x="534" y="51"/>
                  <a:pt x="534" y="51"/>
                </a:cubicBezTo>
                <a:cubicBezTo>
                  <a:pt x="534" y="51"/>
                  <a:pt x="534" y="51"/>
                  <a:pt x="534" y="51"/>
                </a:cubicBezTo>
                <a:cubicBezTo>
                  <a:pt x="534" y="51"/>
                  <a:pt x="534" y="51"/>
                  <a:pt x="534" y="51"/>
                </a:cubicBezTo>
                <a:cubicBezTo>
                  <a:pt x="534" y="51"/>
                  <a:pt x="534" y="51"/>
                  <a:pt x="534" y="51"/>
                </a:cubicBezTo>
                <a:cubicBezTo>
                  <a:pt x="534" y="51"/>
                  <a:pt x="534" y="51"/>
                  <a:pt x="534" y="51"/>
                </a:cubicBezTo>
                <a:cubicBezTo>
                  <a:pt x="534" y="51"/>
                  <a:pt x="534" y="51"/>
                  <a:pt x="534" y="51"/>
                </a:cubicBezTo>
                <a:cubicBezTo>
                  <a:pt x="533" y="51"/>
                  <a:pt x="533" y="51"/>
                  <a:pt x="533" y="51"/>
                </a:cubicBezTo>
                <a:cubicBezTo>
                  <a:pt x="533" y="51"/>
                  <a:pt x="533" y="51"/>
                  <a:pt x="533" y="51"/>
                </a:cubicBezTo>
                <a:cubicBezTo>
                  <a:pt x="533" y="51"/>
                  <a:pt x="533" y="51"/>
                  <a:pt x="533" y="51"/>
                </a:cubicBezTo>
                <a:cubicBezTo>
                  <a:pt x="533" y="51"/>
                  <a:pt x="533" y="51"/>
                  <a:pt x="533" y="51"/>
                </a:cubicBezTo>
                <a:cubicBezTo>
                  <a:pt x="533" y="51"/>
                  <a:pt x="533" y="51"/>
                  <a:pt x="533" y="51"/>
                </a:cubicBezTo>
                <a:cubicBezTo>
                  <a:pt x="533" y="51"/>
                  <a:pt x="533" y="51"/>
                  <a:pt x="533" y="51"/>
                </a:cubicBezTo>
                <a:cubicBezTo>
                  <a:pt x="533" y="51"/>
                  <a:pt x="533" y="51"/>
                  <a:pt x="533" y="51"/>
                </a:cubicBezTo>
                <a:cubicBezTo>
                  <a:pt x="533" y="51"/>
                  <a:pt x="533" y="51"/>
                  <a:pt x="533" y="51"/>
                </a:cubicBezTo>
                <a:cubicBezTo>
                  <a:pt x="533" y="51"/>
                  <a:pt x="533" y="51"/>
                  <a:pt x="533" y="51"/>
                </a:cubicBezTo>
                <a:cubicBezTo>
                  <a:pt x="533" y="51"/>
                  <a:pt x="533" y="51"/>
                  <a:pt x="533" y="51"/>
                </a:cubicBezTo>
                <a:cubicBezTo>
                  <a:pt x="533" y="51"/>
                  <a:pt x="533" y="51"/>
                  <a:pt x="533" y="51"/>
                </a:cubicBezTo>
                <a:cubicBezTo>
                  <a:pt x="532" y="51"/>
                  <a:pt x="531" y="51"/>
                  <a:pt x="531" y="51"/>
                </a:cubicBezTo>
                <a:cubicBezTo>
                  <a:pt x="533" y="51"/>
                  <a:pt x="533" y="51"/>
                  <a:pt x="533" y="51"/>
                </a:cubicBezTo>
                <a:cubicBezTo>
                  <a:pt x="530" y="62"/>
                  <a:pt x="530" y="62"/>
                  <a:pt x="530" y="62"/>
                </a:cubicBezTo>
                <a:cubicBezTo>
                  <a:pt x="533" y="65"/>
                  <a:pt x="533" y="65"/>
                  <a:pt x="533" y="65"/>
                </a:cubicBezTo>
                <a:cubicBezTo>
                  <a:pt x="533" y="65"/>
                  <a:pt x="533" y="65"/>
                  <a:pt x="533" y="65"/>
                </a:cubicBezTo>
                <a:cubicBezTo>
                  <a:pt x="533" y="65"/>
                  <a:pt x="533" y="65"/>
                  <a:pt x="533" y="65"/>
                </a:cubicBezTo>
                <a:cubicBezTo>
                  <a:pt x="533" y="65"/>
                  <a:pt x="533" y="65"/>
                  <a:pt x="533" y="65"/>
                </a:cubicBezTo>
                <a:cubicBezTo>
                  <a:pt x="533" y="65"/>
                  <a:pt x="533" y="65"/>
                  <a:pt x="533" y="65"/>
                </a:cubicBezTo>
                <a:cubicBezTo>
                  <a:pt x="533" y="65"/>
                  <a:pt x="533" y="65"/>
                  <a:pt x="533" y="65"/>
                </a:cubicBezTo>
                <a:cubicBezTo>
                  <a:pt x="533" y="65"/>
                  <a:pt x="533" y="65"/>
                  <a:pt x="533" y="65"/>
                </a:cubicBezTo>
                <a:cubicBezTo>
                  <a:pt x="533" y="65"/>
                  <a:pt x="533" y="65"/>
                  <a:pt x="533" y="65"/>
                </a:cubicBezTo>
                <a:cubicBezTo>
                  <a:pt x="533" y="65"/>
                  <a:pt x="533" y="65"/>
                  <a:pt x="533" y="65"/>
                </a:cubicBezTo>
                <a:cubicBezTo>
                  <a:pt x="533" y="65"/>
                  <a:pt x="533" y="65"/>
                  <a:pt x="533" y="65"/>
                </a:cubicBezTo>
                <a:cubicBezTo>
                  <a:pt x="533" y="65"/>
                  <a:pt x="533" y="65"/>
                  <a:pt x="533" y="65"/>
                </a:cubicBezTo>
                <a:cubicBezTo>
                  <a:pt x="534" y="66"/>
                  <a:pt x="534" y="66"/>
                  <a:pt x="534" y="66"/>
                </a:cubicBezTo>
                <a:cubicBezTo>
                  <a:pt x="534" y="66"/>
                  <a:pt x="534" y="66"/>
                  <a:pt x="534" y="66"/>
                </a:cubicBezTo>
                <a:cubicBezTo>
                  <a:pt x="534" y="66"/>
                  <a:pt x="534" y="66"/>
                  <a:pt x="534" y="66"/>
                </a:cubicBezTo>
                <a:cubicBezTo>
                  <a:pt x="534" y="66"/>
                  <a:pt x="534" y="66"/>
                  <a:pt x="534" y="66"/>
                </a:cubicBezTo>
                <a:cubicBezTo>
                  <a:pt x="534" y="66"/>
                  <a:pt x="534" y="66"/>
                  <a:pt x="534" y="66"/>
                </a:cubicBezTo>
                <a:cubicBezTo>
                  <a:pt x="534" y="66"/>
                  <a:pt x="534" y="66"/>
                  <a:pt x="534" y="66"/>
                </a:cubicBezTo>
                <a:cubicBezTo>
                  <a:pt x="534" y="66"/>
                  <a:pt x="534" y="66"/>
                  <a:pt x="534" y="66"/>
                </a:cubicBezTo>
                <a:cubicBezTo>
                  <a:pt x="534" y="66"/>
                  <a:pt x="534" y="66"/>
                  <a:pt x="534" y="66"/>
                </a:cubicBezTo>
                <a:cubicBezTo>
                  <a:pt x="534" y="66"/>
                  <a:pt x="534" y="66"/>
                  <a:pt x="534" y="66"/>
                </a:cubicBezTo>
                <a:cubicBezTo>
                  <a:pt x="534" y="67"/>
                  <a:pt x="534" y="67"/>
                  <a:pt x="534" y="67"/>
                </a:cubicBezTo>
                <a:cubicBezTo>
                  <a:pt x="535" y="67"/>
                  <a:pt x="535" y="67"/>
                  <a:pt x="535" y="67"/>
                </a:cubicBezTo>
                <a:cubicBezTo>
                  <a:pt x="535" y="67"/>
                  <a:pt x="535" y="67"/>
                  <a:pt x="535" y="67"/>
                </a:cubicBezTo>
                <a:cubicBezTo>
                  <a:pt x="535" y="67"/>
                  <a:pt x="535" y="67"/>
                  <a:pt x="535" y="67"/>
                </a:cubicBezTo>
                <a:cubicBezTo>
                  <a:pt x="535" y="67"/>
                  <a:pt x="535" y="67"/>
                  <a:pt x="535" y="67"/>
                </a:cubicBezTo>
                <a:cubicBezTo>
                  <a:pt x="535" y="67"/>
                  <a:pt x="535" y="67"/>
                  <a:pt x="535" y="67"/>
                </a:cubicBezTo>
                <a:cubicBezTo>
                  <a:pt x="535" y="67"/>
                  <a:pt x="535" y="67"/>
                  <a:pt x="535" y="67"/>
                </a:cubicBezTo>
                <a:cubicBezTo>
                  <a:pt x="535" y="67"/>
                  <a:pt x="535" y="67"/>
                  <a:pt x="535" y="67"/>
                </a:cubicBezTo>
                <a:cubicBezTo>
                  <a:pt x="535" y="67"/>
                  <a:pt x="535" y="67"/>
                  <a:pt x="535" y="67"/>
                </a:cubicBezTo>
                <a:cubicBezTo>
                  <a:pt x="536" y="68"/>
                  <a:pt x="536" y="68"/>
                  <a:pt x="536" y="68"/>
                </a:cubicBezTo>
                <a:cubicBezTo>
                  <a:pt x="535" y="68"/>
                  <a:pt x="535" y="68"/>
                  <a:pt x="535" y="68"/>
                </a:cubicBezTo>
                <a:cubicBezTo>
                  <a:pt x="535" y="68"/>
                  <a:pt x="535" y="68"/>
                  <a:pt x="535" y="68"/>
                </a:cubicBezTo>
                <a:cubicBezTo>
                  <a:pt x="535" y="68"/>
                  <a:pt x="535" y="68"/>
                  <a:pt x="535" y="68"/>
                </a:cubicBezTo>
                <a:cubicBezTo>
                  <a:pt x="535" y="68"/>
                  <a:pt x="535" y="68"/>
                  <a:pt x="535" y="68"/>
                </a:cubicBezTo>
                <a:cubicBezTo>
                  <a:pt x="535" y="67"/>
                  <a:pt x="535" y="67"/>
                  <a:pt x="535" y="67"/>
                </a:cubicBezTo>
                <a:cubicBezTo>
                  <a:pt x="535" y="67"/>
                  <a:pt x="535" y="67"/>
                  <a:pt x="535" y="67"/>
                </a:cubicBezTo>
                <a:cubicBezTo>
                  <a:pt x="535" y="67"/>
                  <a:pt x="535" y="67"/>
                  <a:pt x="535" y="67"/>
                </a:cubicBezTo>
                <a:cubicBezTo>
                  <a:pt x="535" y="67"/>
                  <a:pt x="535" y="67"/>
                  <a:pt x="535" y="67"/>
                </a:cubicBezTo>
                <a:cubicBezTo>
                  <a:pt x="534" y="67"/>
                  <a:pt x="534" y="67"/>
                  <a:pt x="534" y="67"/>
                </a:cubicBezTo>
                <a:cubicBezTo>
                  <a:pt x="534" y="67"/>
                  <a:pt x="534" y="67"/>
                  <a:pt x="534" y="67"/>
                </a:cubicBezTo>
                <a:cubicBezTo>
                  <a:pt x="534" y="67"/>
                  <a:pt x="534" y="67"/>
                  <a:pt x="534" y="67"/>
                </a:cubicBezTo>
                <a:cubicBezTo>
                  <a:pt x="534" y="67"/>
                  <a:pt x="534" y="67"/>
                  <a:pt x="534" y="67"/>
                </a:cubicBezTo>
                <a:cubicBezTo>
                  <a:pt x="534" y="67"/>
                  <a:pt x="534" y="67"/>
                  <a:pt x="534" y="67"/>
                </a:cubicBezTo>
                <a:cubicBezTo>
                  <a:pt x="534" y="67"/>
                  <a:pt x="534" y="67"/>
                  <a:pt x="534" y="67"/>
                </a:cubicBezTo>
                <a:cubicBezTo>
                  <a:pt x="534" y="67"/>
                  <a:pt x="534" y="67"/>
                  <a:pt x="534" y="67"/>
                </a:cubicBezTo>
                <a:cubicBezTo>
                  <a:pt x="534" y="67"/>
                  <a:pt x="534" y="67"/>
                  <a:pt x="534" y="67"/>
                </a:cubicBezTo>
                <a:cubicBezTo>
                  <a:pt x="534" y="67"/>
                  <a:pt x="534" y="67"/>
                  <a:pt x="534" y="67"/>
                </a:cubicBezTo>
                <a:cubicBezTo>
                  <a:pt x="534" y="67"/>
                  <a:pt x="534" y="67"/>
                  <a:pt x="534" y="67"/>
                </a:cubicBezTo>
                <a:cubicBezTo>
                  <a:pt x="533" y="67"/>
                  <a:pt x="533" y="67"/>
                  <a:pt x="533" y="67"/>
                </a:cubicBezTo>
                <a:cubicBezTo>
                  <a:pt x="533" y="67"/>
                  <a:pt x="533" y="67"/>
                  <a:pt x="533" y="67"/>
                </a:cubicBezTo>
                <a:cubicBezTo>
                  <a:pt x="533" y="67"/>
                  <a:pt x="533" y="67"/>
                  <a:pt x="533" y="67"/>
                </a:cubicBezTo>
                <a:cubicBezTo>
                  <a:pt x="533" y="67"/>
                  <a:pt x="533" y="67"/>
                  <a:pt x="533" y="67"/>
                </a:cubicBezTo>
                <a:cubicBezTo>
                  <a:pt x="533" y="67"/>
                  <a:pt x="533" y="67"/>
                  <a:pt x="533" y="67"/>
                </a:cubicBezTo>
                <a:cubicBezTo>
                  <a:pt x="533" y="67"/>
                  <a:pt x="533" y="67"/>
                  <a:pt x="533" y="67"/>
                </a:cubicBezTo>
                <a:cubicBezTo>
                  <a:pt x="533" y="67"/>
                  <a:pt x="533" y="67"/>
                  <a:pt x="533" y="67"/>
                </a:cubicBezTo>
                <a:cubicBezTo>
                  <a:pt x="533" y="67"/>
                  <a:pt x="533" y="67"/>
                  <a:pt x="533" y="67"/>
                </a:cubicBezTo>
                <a:cubicBezTo>
                  <a:pt x="533" y="67"/>
                  <a:pt x="533" y="67"/>
                  <a:pt x="533" y="67"/>
                </a:cubicBezTo>
                <a:cubicBezTo>
                  <a:pt x="533" y="67"/>
                  <a:pt x="533" y="67"/>
                  <a:pt x="533" y="67"/>
                </a:cubicBezTo>
                <a:cubicBezTo>
                  <a:pt x="533" y="67"/>
                  <a:pt x="533" y="67"/>
                  <a:pt x="533" y="67"/>
                </a:cubicBezTo>
                <a:cubicBezTo>
                  <a:pt x="528" y="65"/>
                  <a:pt x="528" y="65"/>
                  <a:pt x="528" y="65"/>
                </a:cubicBezTo>
                <a:cubicBezTo>
                  <a:pt x="528" y="65"/>
                  <a:pt x="528" y="65"/>
                  <a:pt x="528" y="65"/>
                </a:cubicBezTo>
                <a:cubicBezTo>
                  <a:pt x="528" y="65"/>
                  <a:pt x="528" y="65"/>
                  <a:pt x="528" y="65"/>
                </a:cubicBezTo>
                <a:cubicBezTo>
                  <a:pt x="528" y="65"/>
                  <a:pt x="528" y="65"/>
                  <a:pt x="528" y="65"/>
                </a:cubicBezTo>
                <a:cubicBezTo>
                  <a:pt x="528" y="65"/>
                  <a:pt x="528" y="65"/>
                  <a:pt x="528" y="65"/>
                </a:cubicBezTo>
                <a:cubicBezTo>
                  <a:pt x="528" y="65"/>
                  <a:pt x="528" y="65"/>
                  <a:pt x="528" y="65"/>
                </a:cubicBezTo>
                <a:cubicBezTo>
                  <a:pt x="528" y="65"/>
                  <a:pt x="528" y="65"/>
                  <a:pt x="528" y="65"/>
                </a:cubicBezTo>
                <a:cubicBezTo>
                  <a:pt x="528" y="65"/>
                  <a:pt x="528" y="65"/>
                  <a:pt x="528" y="65"/>
                </a:cubicBezTo>
                <a:cubicBezTo>
                  <a:pt x="528" y="65"/>
                  <a:pt x="528" y="65"/>
                  <a:pt x="528" y="65"/>
                </a:cubicBezTo>
                <a:cubicBezTo>
                  <a:pt x="528" y="65"/>
                  <a:pt x="528" y="65"/>
                  <a:pt x="528" y="65"/>
                </a:cubicBezTo>
                <a:cubicBezTo>
                  <a:pt x="528" y="65"/>
                  <a:pt x="528" y="65"/>
                  <a:pt x="528" y="65"/>
                </a:cubicBezTo>
                <a:cubicBezTo>
                  <a:pt x="528" y="65"/>
                  <a:pt x="528" y="65"/>
                  <a:pt x="528" y="65"/>
                </a:cubicBezTo>
                <a:cubicBezTo>
                  <a:pt x="527" y="65"/>
                  <a:pt x="527" y="65"/>
                  <a:pt x="527" y="65"/>
                </a:cubicBezTo>
                <a:cubicBezTo>
                  <a:pt x="527" y="65"/>
                  <a:pt x="527" y="65"/>
                  <a:pt x="527" y="65"/>
                </a:cubicBezTo>
                <a:cubicBezTo>
                  <a:pt x="527" y="65"/>
                  <a:pt x="527" y="65"/>
                  <a:pt x="527" y="65"/>
                </a:cubicBezTo>
                <a:cubicBezTo>
                  <a:pt x="527" y="65"/>
                  <a:pt x="527" y="65"/>
                  <a:pt x="527" y="65"/>
                </a:cubicBezTo>
                <a:cubicBezTo>
                  <a:pt x="527" y="65"/>
                  <a:pt x="527" y="65"/>
                  <a:pt x="527" y="65"/>
                </a:cubicBezTo>
                <a:cubicBezTo>
                  <a:pt x="527" y="65"/>
                  <a:pt x="527" y="65"/>
                  <a:pt x="527" y="65"/>
                </a:cubicBezTo>
                <a:cubicBezTo>
                  <a:pt x="527" y="65"/>
                  <a:pt x="527" y="65"/>
                  <a:pt x="527" y="65"/>
                </a:cubicBezTo>
                <a:cubicBezTo>
                  <a:pt x="527" y="65"/>
                  <a:pt x="527" y="65"/>
                  <a:pt x="527" y="65"/>
                </a:cubicBezTo>
                <a:cubicBezTo>
                  <a:pt x="527" y="65"/>
                  <a:pt x="527" y="65"/>
                  <a:pt x="527" y="65"/>
                </a:cubicBezTo>
                <a:cubicBezTo>
                  <a:pt x="527" y="65"/>
                  <a:pt x="527" y="65"/>
                  <a:pt x="527" y="65"/>
                </a:cubicBezTo>
                <a:cubicBezTo>
                  <a:pt x="527" y="65"/>
                  <a:pt x="527" y="65"/>
                  <a:pt x="527" y="65"/>
                </a:cubicBezTo>
                <a:cubicBezTo>
                  <a:pt x="527" y="65"/>
                  <a:pt x="527" y="65"/>
                  <a:pt x="527" y="65"/>
                </a:cubicBezTo>
                <a:cubicBezTo>
                  <a:pt x="527" y="65"/>
                  <a:pt x="527" y="65"/>
                  <a:pt x="527" y="65"/>
                </a:cubicBezTo>
                <a:cubicBezTo>
                  <a:pt x="527" y="65"/>
                  <a:pt x="527" y="65"/>
                  <a:pt x="527" y="65"/>
                </a:cubicBezTo>
                <a:cubicBezTo>
                  <a:pt x="527" y="65"/>
                  <a:pt x="527" y="65"/>
                  <a:pt x="527" y="65"/>
                </a:cubicBezTo>
                <a:cubicBezTo>
                  <a:pt x="527" y="65"/>
                  <a:pt x="527" y="65"/>
                  <a:pt x="527" y="65"/>
                </a:cubicBezTo>
                <a:cubicBezTo>
                  <a:pt x="527" y="65"/>
                  <a:pt x="527" y="65"/>
                  <a:pt x="527" y="65"/>
                </a:cubicBezTo>
                <a:cubicBezTo>
                  <a:pt x="526" y="64"/>
                  <a:pt x="526" y="64"/>
                  <a:pt x="526" y="64"/>
                </a:cubicBezTo>
                <a:cubicBezTo>
                  <a:pt x="524" y="64"/>
                  <a:pt x="524" y="64"/>
                  <a:pt x="524" y="64"/>
                </a:cubicBezTo>
                <a:cubicBezTo>
                  <a:pt x="522" y="63"/>
                  <a:pt x="522" y="63"/>
                  <a:pt x="522" y="63"/>
                </a:cubicBezTo>
                <a:cubicBezTo>
                  <a:pt x="522" y="64"/>
                  <a:pt x="522" y="64"/>
                  <a:pt x="522" y="64"/>
                </a:cubicBezTo>
                <a:cubicBezTo>
                  <a:pt x="521" y="65"/>
                  <a:pt x="520" y="66"/>
                  <a:pt x="519" y="67"/>
                </a:cubicBezTo>
                <a:cubicBezTo>
                  <a:pt x="518" y="69"/>
                  <a:pt x="517" y="70"/>
                  <a:pt x="516" y="70"/>
                </a:cubicBezTo>
                <a:cubicBezTo>
                  <a:pt x="515" y="71"/>
                  <a:pt x="514" y="71"/>
                  <a:pt x="513" y="72"/>
                </a:cubicBezTo>
                <a:cubicBezTo>
                  <a:pt x="512" y="73"/>
                  <a:pt x="510" y="74"/>
                  <a:pt x="508" y="75"/>
                </a:cubicBezTo>
                <a:cubicBezTo>
                  <a:pt x="508" y="76"/>
                  <a:pt x="507" y="77"/>
                  <a:pt x="506" y="78"/>
                </a:cubicBezTo>
                <a:cubicBezTo>
                  <a:pt x="505" y="79"/>
                  <a:pt x="504" y="81"/>
                  <a:pt x="503" y="83"/>
                </a:cubicBezTo>
                <a:cubicBezTo>
                  <a:pt x="506" y="84"/>
                  <a:pt x="506" y="84"/>
                  <a:pt x="506" y="84"/>
                </a:cubicBezTo>
                <a:lnTo>
                  <a:pt x="508" y="84"/>
                </a:lnTo>
                <a:close/>
                <a:moveTo>
                  <a:pt x="528" y="176"/>
                </a:moveTo>
                <a:cubicBezTo>
                  <a:pt x="528" y="176"/>
                  <a:pt x="528" y="176"/>
                  <a:pt x="528" y="176"/>
                </a:cubicBezTo>
                <a:cubicBezTo>
                  <a:pt x="528" y="176"/>
                  <a:pt x="528" y="176"/>
                  <a:pt x="528" y="176"/>
                </a:cubicBezTo>
                <a:cubicBezTo>
                  <a:pt x="528" y="176"/>
                  <a:pt x="528" y="176"/>
                  <a:pt x="528" y="176"/>
                </a:cubicBezTo>
                <a:cubicBezTo>
                  <a:pt x="528" y="177"/>
                  <a:pt x="528" y="177"/>
                  <a:pt x="528" y="177"/>
                </a:cubicBezTo>
                <a:cubicBezTo>
                  <a:pt x="528" y="177"/>
                  <a:pt x="528" y="177"/>
                  <a:pt x="528" y="177"/>
                </a:cubicBezTo>
                <a:cubicBezTo>
                  <a:pt x="528" y="177"/>
                  <a:pt x="528" y="177"/>
                  <a:pt x="528" y="177"/>
                </a:cubicBezTo>
                <a:cubicBezTo>
                  <a:pt x="528" y="176"/>
                  <a:pt x="528" y="176"/>
                  <a:pt x="528" y="176"/>
                </a:cubicBezTo>
                <a:cubicBezTo>
                  <a:pt x="528" y="176"/>
                  <a:pt x="528" y="176"/>
                  <a:pt x="528" y="176"/>
                </a:cubicBezTo>
                <a:cubicBezTo>
                  <a:pt x="528" y="176"/>
                  <a:pt x="528" y="176"/>
                  <a:pt x="528" y="176"/>
                </a:cubicBezTo>
                <a:cubicBezTo>
                  <a:pt x="528" y="176"/>
                  <a:pt x="528" y="176"/>
                  <a:pt x="528" y="176"/>
                </a:cubicBezTo>
                <a:cubicBezTo>
                  <a:pt x="528" y="176"/>
                  <a:pt x="528" y="176"/>
                  <a:pt x="528" y="176"/>
                </a:cubicBezTo>
                <a:close/>
                <a:moveTo>
                  <a:pt x="539" y="147"/>
                </a:moveTo>
                <a:cubicBezTo>
                  <a:pt x="539" y="147"/>
                  <a:pt x="539" y="147"/>
                  <a:pt x="539" y="147"/>
                </a:cubicBezTo>
                <a:cubicBezTo>
                  <a:pt x="537" y="145"/>
                  <a:pt x="537" y="145"/>
                  <a:pt x="537" y="145"/>
                </a:cubicBezTo>
                <a:cubicBezTo>
                  <a:pt x="539" y="144"/>
                  <a:pt x="539" y="144"/>
                  <a:pt x="539" y="144"/>
                </a:cubicBezTo>
                <a:cubicBezTo>
                  <a:pt x="539" y="145"/>
                  <a:pt x="539" y="145"/>
                  <a:pt x="539" y="145"/>
                </a:cubicBezTo>
                <a:cubicBezTo>
                  <a:pt x="541" y="146"/>
                  <a:pt x="541" y="146"/>
                  <a:pt x="541" y="146"/>
                </a:cubicBezTo>
                <a:lnTo>
                  <a:pt x="539" y="147"/>
                </a:lnTo>
                <a:close/>
                <a:moveTo>
                  <a:pt x="496" y="221"/>
                </a:moveTo>
                <a:cubicBezTo>
                  <a:pt x="495" y="221"/>
                  <a:pt x="495" y="222"/>
                  <a:pt x="496" y="221"/>
                </a:cubicBezTo>
                <a:cubicBezTo>
                  <a:pt x="496" y="221"/>
                  <a:pt x="496" y="221"/>
                  <a:pt x="496" y="221"/>
                </a:cubicBezTo>
                <a:cubicBezTo>
                  <a:pt x="498" y="219"/>
                  <a:pt x="497" y="220"/>
                  <a:pt x="496" y="221"/>
                </a:cubicBezTo>
                <a:close/>
                <a:moveTo>
                  <a:pt x="516" y="260"/>
                </a:moveTo>
                <a:cubicBezTo>
                  <a:pt x="516" y="260"/>
                  <a:pt x="516" y="260"/>
                  <a:pt x="516" y="260"/>
                </a:cubicBezTo>
                <a:cubicBezTo>
                  <a:pt x="517" y="258"/>
                  <a:pt x="517" y="259"/>
                  <a:pt x="516" y="260"/>
                </a:cubicBezTo>
                <a:cubicBezTo>
                  <a:pt x="515" y="260"/>
                  <a:pt x="514" y="261"/>
                  <a:pt x="516" y="260"/>
                </a:cubicBezTo>
                <a:close/>
                <a:moveTo>
                  <a:pt x="527" y="208"/>
                </a:moveTo>
                <a:cubicBezTo>
                  <a:pt x="526" y="209"/>
                  <a:pt x="526" y="209"/>
                  <a:pt x="526" y="209"/>
                </a:cubicBezTo>
                <a:cubicBezTo>
                  <a:pt x="525" y="209"/>
                  <a:pt x="524" y="210"/>
                  <a:pt x="526" y="209"/>
                </a:cubicBezTo>
                <a:cubicBezTo>
                  <a:pt x="527" y="208"/>
                  <a:pt x="527" y="208"/>
                  <a:pt x="527" y="208"/>
                </a:cubicBezTo>
                <a:cubicBezTo>
                  <a:pt x="527" y="208"/>
                  <a:pt x="527" y="208"/>
                  <a:pt x="527" y="208"/>
                </a:cubicBezTo>
                <a:close/>
                <a:moveTo>
                  <a:pt x="559" y="143"/>
                </a:moveTo>
                <a:cubicBezTo>
                  <a:pt x="558" y="143"/>
                  <a:pt x="558" y="143"/>
                  <a:pt x="558" y="142"/>
                </a:cubicBezTo>
                <a:cubicBezTo>
                  <a:pt x="555" y="140"/>
                  <a:pt x="554" y="137"/>
                  <a:pt x="557" y="134"/>
                </a:cubicBezTo>
                <a:cubicBezTo>
                  <a:pt x="558" y="136"/>
                  <a:pt x="558" y="136"/>
                  <a:pt x="558" y="136"/>
                </a:cubicBezTo>
                <a:cubicBezTo>
                  <a:pt x="559" y="139"/>
                  <a:pt x="559" y="139"/>
                  <a:pt x="559" y="139"/>
                </a:cubicBezTo>
                <a:cubicBezTo>
                  <a:pt x="560" y="144"/>
                  <a:pt x="560" y="144"/>
                  <a:pt x="560" y="144"/>
                </a:cubicBezTo>
                <a:cubicBezTo>
                  <a:pt x="560" y="144"/>
                  <a:pt x="559" y="143"/>
                  <a:pt x="559" y="143"/>
                </a:cubicBezTo>
                <a:close/>
                <a:moveTo>
                  <a:pt x="572" y="206"/>
                </a:moveTo>
                <a:cubicBezTo>
                  <a:pt x="571" y="206"/>
                  <a:pt x="570" y="207"/>
                  <a:pt x="572" y="206"/>
                </a:cubicBezTo>
                <a:cubicBezTo>
                  <a:pt x="572" y="206"/>
                  <a:pt x="572" y="206"/>
                  <a:pt x="572" y="206"/>
                </a:cubicBezTo>
                <a:cubicBezTo>
                  <a:pt x="573" y="204"/>
                  <a:pt x="572" y="205"/>
                  <a:pt x="572" y="206"/>
                </a:cubicBezTo>
                <a:close/>
                <a:moveTo>
                  <a:pt x="582" y="221"/>
                </a:moveTo>
                <a:cubicBezTo>
                  <a:pt x="582" y="221"/>
                  <a:pt x="582" y="221"/>
                  <a:pt x="582" y="221"/>
                </a:cubicBezTo>
                <a:cubicBezTo>
                  <a:pt x="583" y="219"/>
                  <a:pt x="582" y="220"/>
                  <a:pt x="582" y="221"/>
                </a:cubicBezTo>
                <a:cubicBezTo>
                  <a:pt x="581" y="221"/>
                  <a:pt x="580" y="222"/>
                  <a:pt x="582" y="221"/>
                </a:cubicBezTo>
                <a:close/>
                <a:moveTo>
                  <a:pt x="578" y="212"/>
                </a:moveTo>
                <a:cubicBezTo>
                  <a:pt x="579" y="213"/>
                  <a:pt x="579" y="213"/>
                  <a:pt x="579" y="213"/>
                </a:cubicBezTo>
                <a:cubicBezTo>
                  <a:pt x="579" y="213"/>
                  <a:pt x="579" y="213"/>
                  <a:pt x="579" y="213"/>
                </a:cubicBezTo>
                <a:cubicBezTo>
                  <a:pt x="580" y="215"/>
                  <a:pt x="580" y="215"/>
                  <a:pt x="580" y="215"/>
                </a:cubicBezTo>
                <a:cubicBezTo>
                  <a:pt x="579" y="216"/>
                  <a:pt x="579" y="216"/>
                  <a:pt x="579" y="216"/>
                </a:cubicBezTo>
                <a:cubicBezTo>
                  <a:pt x="578" y="216"/>
                  <a:pt x="578" y="216"/>
                  <a:pt x="578" y="216"/>
                </a:cubicBezTo>
                <a:lnTo>
                  <a:pt x="578" y="212"/>
                </a:lnTo>
                <a:close/>
                <a:moveTo>
                  <a:pt x="637" y="107"/>
                </a:moveTo>
                <a:cubicBezTo>
                  <a:pt x="637" y="107"/>
                  <a:pt x="637" y="107"/>
                  <a:pt x="637" y="107"/>
                </a:cubicBezTo>
                <a:cubicBezTo>
                  <a:pt x="639" y="105"/>
                  <a:pt x="638" y="106"/>
                  <a:pt x="637" y="107"/>
                </a:cubicBezTo>
                <a:cubicBezTo>
                  <a:pt x="637" y="107"/>
                  <a:pt x="636" y="108"/>
                  <a:pt x="637" y="107"/>
                </a:cubicBezTo>
                <a:close/>
                <a:moveTo>
                  <a:pt x="611" y="143"/>
                </a:moveTo>
                <a:cubicBezTo>
                  <a:pt x="611" y="143"/>
                  <a:pt x="611" y="143"/>
                  <a:pt x="611" y="143"/>
                </a:cubicBezTo>
                <a:cubicBezTo>
                  <a:pt x="613" y="141"/>
                  <a:pt x="612" y="142"/>
                  <a:pt x="611" y="143"/>
                </a:cubicBezTo>
                <a:cubicBezTo>
                  <a:pt x="610" y="143"/>
                  <a:pt x="610" y="144"/>
                  <a:pt x="611" y="143"/>
                </a:cubicBezTo>
                <a:close/>
                <a:moveTo>
                  <a:pt x="601" y="35"/>
                </a:moveTo>
                <a:cubicBezTo>
                  <a:pt x="601" y="35"/>
                  <a:pt x="601" y="35"/>
                  <a:pt x="601" y="35"/>
                </a:cubicBezTo>
                <a:cubicBezTo>
                  <a:pt x="603" y="33"/>
                  <a:pt x="602" y="34"/>
                  <a:pt x="601" y="35"/>
                </a:cubicBezTo>
                <a:cubicBezTo>
                  <a:pt x="601" y="35"/>
                  <a:pt x="600" y="36"/>
                  <a:pt x="601" y="35"/>
                </a:cubicBezTo>
                <a:close/>
                <a:moveTo>
                  <a:pt x="572" y="98"/>
                </a:moveTo>
                <a:cubicBezTo>
                  <a:pt x="575" y="95"/>
                  <a:pt x="572" y="94"/>
                  <a:pt x="574" y="93"/>
                </a:cubicBezTo>
                <a:cubicBezTo>
                  <a:pt x="575" y="92"/>
                  <a:pt x="577" y="92"/>
                  <a:pt x="579" y="92"/>
                </a:cubicBezTo>
                <a:cubicBezTo>
                  <a:pt x="580" y="92"/>
                  <a:pt x="580" y="92"/>
                  <a:pt x="580" y="92"/>
                </a:cubicBezTo>
                <a:cubicBezTo>
                  <a:pt x="579" y="90"/>
                  <a:pt x="579" y="90"/>
                  <a:pt x="579" y="90"/>
                </a:cubicBezTo>
                <a:cubicBezTo>
                  <a:pt x="578" y="89"/>
                  <a:pt x="578" y="89"/>
                  <a:pt x="578" y="89"/>
                </a:cubicBezTo>
                <a:cubicBezTo>
                  <a:pt x="579" y="89"/>
                  <a:pt x="579" y="89"/>
                  <a:pt x="579" y="89"/>
                </a:cubicBezTo>
                <a:cubicBezTo>
                  <a:pt x="582" y="89"/>
                  <a:pt x="582" y="89"/>
                  <a:pt x="582" y="89"/>
                </a:cubicBezTo>
                <a:cubicBezTo>
                  <a:pt x="583" y="89"/>
                  <a:pt x="583" y="89"/>
                  <a:pt x="583" y="89"/>
                </a:cubicBezTo>
                <a:cubicBezTo>
                  <a:pt x="582" y="91"/>
                  <a:pt x="582" y="91"/>
                  <a:pt x="582" y="91"/>
                </a:cubicBezTo>
                <a:cubicBezTo>
                  <a:pt x="579" y="93"/>
                  <a:pt x="579" y="93"/>
                  <a:pt x="579" y="93"/>
                </a:cubicBezTo>
                <a:cubicBezTo>
                  <a:pt x="579" y="94"/>
                  <a:pt x="579" y="94"/>
                  <a:pt x="579" y="94"/>
                </a:cubicBezTo>
                <a:cubicBezTo>
                  <a:pt x="579" y="94"/>
                  <a:pt x="579" y="94"/>
                  <a:pt x="579" y="94"/>
                </a:cubicBezTo>
                <a:cubicBezTo>
                  <a:pt x="580" y="96"/>
                  <a:pt x="580" y="96"/>
                  <a:pt x="580" y="96"/>
                </a:cubicBezTo>
                <a:cubicBezTo>
                  <a:pt x="579" y="96"/>
                  <a:pt x="579" y="96"/>
                  <a:pt x="579" y="96"/>
                </a:cubicBezTo>
                <a:cubicBezTo>
                  <a:pt x="575" y="96"/>
                  <a:pt x="575" y="96"/>
                  <a:pt x="575" y="96"/>
                </a:cubicBezTo>
                <a:cubicBezTo>
                  <a:pt x="575" y="101"/>
                  <a:pt x="576" y="100"/>
                  <a:pt x="574" y="101"/>
                </a:cubicBezTo>
                <a:cubicBezTo>
                  <a:pt x="574" y="101"/>
                  <a:pt x="573" y="101"/>
                  <a:pt x="572" y="102"/>
                </a:cubicBezTo>
                <a:cubicBezTo>
                  <a:pt x="572" y="102"/>
                  <a:pt x="572" y="102"/>
                  <a:pt x="572" y="102"/>
                </a:cubicBezTo>
                <a:cubicBezTo>
                  <a:pt x="572" y="102"/>
                  <a:pt x="572" y="102"/>
                  <a:pt x="572" y="102"/>
                </a:cubicBezTo>
                <a:cubicBezTo>
                  <a:pt x="573" y="104"/>
                  <a:pt x="573" y="104"/>
                  <a:pt x="573" y="104"/>
                </a:cubicBezTo>
                <a:cubicBezTo>
                  <a:pt x="572" y="106"/>
                  <a:pt x="572" y="106"/>
                  <a:pt x="572" y="106"/>
                </a:cubicBezTo>
                <a:cubicBezTo>
                  <a:pt x="572" y="105"/>
                  <a:pt x="572" y="105"/>
                  <a:pt x="572" y="105"/>
                </a:cubicBezTo>
                <a:cubicBezTo>
                  <a:pt x="570" y="99"/>
                  <a:pt x="570" y="99"/>
                  <a:pt x="570" y="99"/>
                </a:cubicBezTo>
                <a:cubicBezTo>
                  <a:pt x="571" y="99"/>
                  <a:pt x="571" y="98"/>
                  <a:pt x="572" y="98"/>
                </a:cubicBezTo>
                <a:close/>
                <a:moveTo>
                  <a:pt x="554" y="60"/>
                </a:moveTo>
                <a:cubicBezTo>
                  <a:pt x="558" y="63"/>
                  <a:pt x="558" y="63"/>
                  <a:pt x="558" y="63"/>
                </a:cubicBezTo>
                <a:cubicBezTo>
                  <a:pt x="559" y="63"/>
                  <a:pt x="559" y="63"/>
                  <a:pt x="559" y="63"/>
                </a:cubicBezTo>
                <a:cubicBezTo>
                  <a:pt x="561" y="65"/>
                  <a:pt x="561" y="65"/>
                  <a:pt x="561" y="65"/>
                </a:cubicBezTo>
                <a:cubicBezTo>
                  <a:pt x="559" y="65"/>
                  <a:pt x="559" y="65"/>
                  <a:pt x="559" y="65"/>
                </a:cubicBezTo>
                <a:cubicBezTo>
                  <a:pt x="559" y="65"/>
                  <a:pt x="559" y="65"/>
                  <a:pt x="559" y="65"/>
                </a:cubicBezTo>
                <a:cubicBezTo>
                  <a:pt x="558" y="65"/>
                  <a:pt x="558" y="65"/>
                  <a:pt x="558" y="65"/>
                </a:cubicBezTo>
                <a:cubicBezTo>
                  <a:pt x="554" y="64"/>
                  <a:pt x="554" y="64"/>
                  <a:pt x="554" y="64"/>
                </a:cubicBezTo>
                <a:cubicBezTo>
                  <a:pt x="554" y="64"/>
                  <a:pt x="554" y="64"/>
                  <a:pt x="554" y="64"/>
                </a:cubicBezTo>
                <a:cubicBezTo>
                  <a:pt x="553" y="58"/>
                  <a:pt x="553" y="58"/>
                  <a:pt x="553" y="58"/>
                </a:cubicBezTo>
                <a:lnTo>
                  <a:pt x="554" y="60"/>
                </a:lnTo>
                <a:close/>
                <a:moveTo>
                  <a:pt x="519" y="104"/>
                </a:moveTo>
                <a:cubicBezTo>
                  <a:pt x="518" y="104"/>
                  <a:pt x="518" y="105"/>
                  <a:pt x="519" y="104"/>
                </a:cubicBezTo>
                <a:cubicBezTo>
                  <a:pt x="519" y="104"/>
                  <a:pt x="519" y="104"/>
                  <a:pt x="519" y="104"/>
                </a:cubicBezTo>
                <a:cubicBezTo>
                  <a:pt x="521" y="102"/>
                  <a:pt x="520" y="103"/>
                  <a:pt x="519" y="104"/>
                </a:cubicBezTo>
                <a:close/>
                <a:moveTo>
                  <a:pt x="516" y="89"/>
                </a:moveTo>
                <a:cubicBezTo>
                  <a:pt x="519" y="87"/>
                  <a:pt x="519" y="87"/>
                  <a:pt x="519" y="87"/>
                </a:cubicBezTo>
                <a:cubicBezTo>
                  <a:pt x="521" y="86"/>
                  <a:pt x="521" y="86"/>
                  <a:pt x="521" y="86"/>
                </a:cubicBezTo>
                <a:cubicBezTo>
                  <a:pt x="519" y="89"/>
                  <a:pt x="519" y="89"/>
                  <a:pt x="519" y="89"/>
                </a:cubicBezTo>
                <a:cubicBezTo>
                  <a:pt x="517" y="91"/>
                  <a:pt x="517" y="91"/>
                  <a:pt x="517" y="91"/>
                </a:cubicBezTo>
                <a:cubicBezTo>
                  <a:pt x="516" y="89"/>
                  <a:pt x="516" y="89"/>
                  <a:pt x="516" y="89"/>
                </a:cubicBezTo>
                <a:cubicBezTo>
                  <a:pt x="516" y="89"/>
                  <a:pt x="516" y="89"/>
                  <a:pt x="516" y="89"/>
                </a:cubicBezTo>
                <a:close/>
                <a:moveTo>
                  <a:pt x="513" y="83"/>
                </a:moveTo>
                <a:cubicBezTo>
                  <a:pt x="513" y="83"/>
                  <a:pt x="513" y="83"/>
                  <a:pt x="513" y="83"/>
                </a:cubicBezTo>
                <a:cubicBezTo>
                  <a:pt x="513" y="82"/>
                  <a:pt x="513" y="82"/>
                  <a:pt x="513" y="82"/>
                </a:cubicBezTo>
                <a:cubicBezTo>
                  <a:pt x="513" y="82"/>
                  <a:pt x="513" y="82"/>
                  <a:pt x="513" y="82"/>
                </a:cubicBezTo>
                <a:cubicBezTo>
                  <a:pt x="513" y="83"/>
                  <a:pt x="513" y="83"/>
                  <a:pt x="513" y="83"/>
                </a:cubicBezTo>
                <a:cubicBezTo>
                  <a:pt x="512" y="83"/>
                  <a:pt x="511" y="84"/>
                  <a:pt x="513" y="83"/>
                </a:cubicBezTo>
                <a:close/>
                <a:moveTo>
                  <a:pt x="490" y="144"/>
                </a:moveTo>
                <a:cubicBezTo>
                  <a:pt x="490" y="145"/>
                  <a:pt x="490" y="145"/>
                  <a:pt x="490" y="145"/>
                </a:cubicBezTo>
                <a:cubicBezTo>
                  <a:pt x="490" y="145"/>
                  <a:pt x="490" y="145"/>
                  <a:pt x="490" y="145"/>
                </a:cubicBezTo>
                <a:cubicBezTo>
                  <a:pt x="490" y="146"/>
                  <a:pt x="490" y="146"/>
                  <a:pt x="490" y="146"/>
                </a:cubicBezTo>
                <a:cubicBezTo>
                  <a:pt x="488" y="146"/>
                  <a:pt x="488" y="146"/>
                  <a:pt x="488" y="146"/>
                </a:cubicBezTo>
                <a:cubicBezTo>
                  <a:pt x="483" y="147"/>
                  <a:pt x="483" y="147"/>
                  <a:pt x="483" y="147"/>
                </a:cubicBezTo>
                <a:cubicBezTo>
                  <a:pt x="486" y="152"/>
                  <a:pt x="486" y="152"/>
                  <a:pt x="486" y="152"/>
                </a:cubicBezTo>
                <a:cubicBezTo>
                  <a:pt x="488" y="152"/>
                  <a:pt x="488" y="152"/>
                  <a:pt x="488" y="152"/>
                </a:cubicBezTo>
                <a:cubicBezTo>
                  <a:pt x="490" y="151"/>
                  <a:pt x="490" y="151"/>
                  <a:pt x="490" y="151"/>
                </a:cubicBezTo>
                <a:cubicBezTo>
                  <a:pt x="495" y="150"/>
                  <a:pt x="495" y="150"/>
                  <a:pt x="495" y="150"/>
                </a:cubicBezTo>
                <a:cubicBezTo>
                  <a:pt x="494" y="149"/>
                  <a:pt x="494" y="149"/>
                  <a:pt x="494" y="149"/>
                </a:cubicBezTo>
                <a:cubicBezTo>
                  <a:pt x="496" y="149"/>
                  <a:pt x="496" y="149"/>
                  <a:pt x="496" y="149"/>
                </a:cubicBezTo>
                <a:cubicBezTo>
                  <a:pt x="497" y="149"/>
                  <a:pt x="498" y="150"/>
                  <a:pt x="499" y="150"/>
                </a:cubicBezTo>
                <a:cubicBezTo>
                  <a:pt x="503" y="151"/>
                  <a:pt x="504" y="152"/>
                  <a:pt x="504" y="156"/>
                </a:cubicBezTo>
                <a:cubicBezTo>
                  <a:pt x="502" y="155"/>
                  <a:pt x="501" y="155"/>
                  <a:pt x="499" y="155"/>
                </a:cubicBezTo>
                <a:cubicBezTo>
                  <a:pt x="498" y="155"/>
                  <a:pt x="497" y="155"/>
                  <a:pt x="496" y="156"/>
                </a:cubicBezTo>
                <a:cubicBezTo>
                  <a:pt x="492" y="159"/>
                  <a:pt x="495" y="169"/>
                  <a:pt x="493" y="172"/>
                </a:cubicBezTo>
                <a:cubicBezTo>
                  <a:pt x="496" y="173"/>
                  <a:pt x="496" y="173"/>
                  <a:pt x="496" y="173"/>
                </a:cubicBezTo>
                <a:cubicBezTo>
                  <a:pt x="499" y="174"/>
                  <a:pt x="499" y="174"/>
                  <a:pt x="499" y="174"/>
                </a:cubicBezTo>
                <a:cubicBezTo>
                  <a:pt x="497" y="179"/>
                  <a:pt x="496" y="182"/>
                  <a:pt x="499" y="184"/>
                </a:cubicBezTo>
                <a:cubicBezTo>
                  <a:pt x="501" y="184"/>
                  <a:pt x="503" y="184"/>
                  <a:pt x="506" y="185"/>
                </a:cubicBezTo>
                <a:cubicBezTo>
                  <a:pt x="507" y="185"/>
                  <a:pt x="508" y="185"/>
                  <a:pt x="508" y="185"/>
                </a:cubicBezTo>
                <a:cubicBezTo>
                  <a:pt x="509" y="185"/>
                  <a:pt x="510" y="185"/>
                  <a:pt x="511" y="185"/>
                </a:cubicBezTo>
                <a:cubicBezTo>
                  <a:pt x="512" y="179"/>
                  <a:pt x="512" y="179"/>
                  <a:pt x="512" y="179"/>
                </a:cubicBezTo>
                <a:cubicBezTo>
                  <a:pt x="513" y="180"/>
                  <a:pt x="513" y="180"/>
                  <a:pt x="513" y="180"/>
                </a:cubicBezTo>
                <a:cubicBezTo>
                  <a:pt x="516" y="180"/>
                  <a:pt x="516" y="180"/>
                  <a:pt x="516" y="180"/>
                </a:cubicBezTo>
                <a:cubicBezTo>
                  <a:pt x="519" y="182"/>
                  <a:pt x="519" y="182"/>
                  <a:pt x="519" y="182"/>
                </a:cubicBezTo>
                <a:cubicBezTo>
                  <a:pt x="522" y="183"/>
                  <a:pt x="522" y="183"/>
                  <a:pt x="522" y="183"/>
                </a:cubicBezTo>
                <a:cubicBezTo>
                  <a:pt x="522" y="183"/>
                  <a:pt x="522" y="183"/>
                  <a:pt x="522" y="183"/>
                </a:cubicBezTo>
                <a:cubicBezTo>
                  <a:pt x="524" y="181"/>
                  <a:pt x="524" y="181"/>
                  <a:pt x="524" y="181"/>
                </a:cubicBezTo>
                <a:cubicBezTo>
                  <a:pt x="526" y="180"/>
                  <a:pt x="526" y="180"/>
                  <a:pt x="526" y="180"/>
                </a:cubicBezTo>
                <a:cubicBezTo>
                  <a:pt x="527" y="179"/>
                  <a:pt x="527" y="179"/>
                  <a:pt x="527" y="179"/>
                </a:cubicBezTo>
                <a:cubicBezTo>
                  <a:pt x="527" y="179"/>
                  <a:pt x="527" y="179"/>
                  <a:pt x="527" y="179"/>
                </a:cubicBezTo>
                <a:cubicBezTo>
                  <a:pt x="527" y="179"/>
                  <a:pt x="527" y="179"/>
                  <a:pt x="527" y="179"/>
                </a:cubicBezTo>
                <a:cubicBezTo>
                  <a:pt x="527" y="178"/>
                  <a:pt x="527" y="178"/>
                  <a:pt x="527" y="178"/>
                </a:cubicBezTo>
                <a:cubicBezTo>
                  <a:pt x="527" y="178"/>
                  <a:pt x="527" y="178"/>
                  <a:pt x="527" y="178"/>
                </a:cubicBezTo>
                <a:cubicBezTo>
                  <a:pt x="527" y="178"/>
                  <a:pt x="527" y="178"/>
                  <a:pt x="527" y="178"/>
                </a:cubicBezTo>
                <a:cubicBezTo>
                  <a:pt x="527" y="178"/>
                  <a:pt x="527" y="178"/>
                  <a:pt x="527" y="178"/>
                </a:cubicBezTo>
                <a:cubicBezTo>
                  <a:pt x="527" y="178"/>
                  <a:pt x="527" y="178"/>
                  <a:pt x="527" y="178"/>
                </a:cubicBezTo>
                <a:cubicBezTo>
                  <a:pt x="527" y="178"/>
                  <a:pt x="527" y="178"/>
                  <a:pt x="527" y="178"/>
                </a:cubicBezTo>
                <a:cubicBezTo>
                  <a:pt x="527" y="178"/>
                  <a:pt x="527" y="178"/>
                  <a:pt x="527" y="178"/>
                </a:cubicBezTo>
                <a:cubicBezTo>
                  <a:pt x="527" y="178"/>
                  <a:pt x="527" y="178"/>
                  <a:pt x="527" y="178"/>
                </a:cubicBezTo>
                <a:cubicBezTo>
                  <a:pt x="527" y="178"/>
                  <a:pt x="527" y="178"/>
                  <a:pt x="527" y="178"/>
                </a:cubicBezTo>
                <a:cubicBezTo>
                  <a:pt x="527" y="178"/>
                  <a:pt x="527" y="178"/>
                  <a:pt x="527" y="178"/>
                </a:cubicBezTo>
                <a:cubicBezTo>
                  <a:pt x="527" y="178"/>
                  <a:pt x="527" y="178"/>
                  <a:pt x="527" y="178"/>
                </a:cubicBezTo>
                <a:cubicBezTo>
                  <a:pt x="527" y="178"/>
                  <a:pt x="527" y="178"/>
                  <a:pt x="527" y="178"/>
                </a:cubicBezTo>
                <a:cubicBezTo>
                  <a:pt x="527" y="178"/>
                  <a:pt x="527" y="178"/>
                  <a:pt x="527" y="178"/>
                </a:cubicBezTo>
                <a:cubicBezTo>
                  <a:pt x="527" y="178"/>
                  <a:pt x="527" y="178"/>
                  <a:pt x="527" y="178"/>
                </a:cubicBezTo>
                <a:cubicBezTo>
                  <a:pt x="527" y="178"/>
                  <a:pt x="527" y="178"/>
                  <a:pt x="527" y="178"/>
                </a:cubicBezTo>
                <a:cubicBezTo>
                  <a:pt x="527" y="178"/>
                  <a:pt x="527" y="178"/>
                  <a:pt x="527" y="178"/>
                </a:cubicBezTo>
                <a:cubicBezTo>
                  <a:pt x="527" y="177"/>
                  <a:pt x="527" y="177"/>
                  <a:pt x="527" y="177"/>
                </a:cubicBezTo>
                <a:cubicBezTo>
                  <a:pt x="527" y="177"/>
                  <a:pt x="527" y="177"/>
                  <a:pt x="527" y="177"/>
                </a:cubicBezTo>
                <a:cubicBezTo>
                  <a:pt x="527" y="177"/>
                  <a:pt x="527" y="177"/>
                  <a:pt x="527" y="177"/>
                </a:cubicBezTo>
                <a:cubicBezTo>
                  <a:pt x="527" y="177"/>
                  <a:pt x="527" y="177"/>
                  <a:pt x="527" y="177"/>
                </a:cubicBezTo>
                <a:cubicBezTo>
                  <a:pt x="527" y="177"/>
                  <a:pt x="527" y="177"/>
                  <a:pt x="527" y="177"/>
                </a:cubicBezTo>
                <a:cubicBezTo>
                  <a:pt x="528" y="177"/>
                  <a:pt x="528" y="177"/>
                  <a:pt x="528" y="177"/>
                </a:cubicBezTo>
                <a:cubicBezTo>
                  <a:pt x="528" y="177"/>
                  <a:pt x="528" y="177"/>
                  <a:pt x="528" y="177"/>
                </a:cubicBezTo>
                <a:cubicBezTo>
                  <a:pt x="528" y="177"/>
                  <a:pt x="528" y="177"/>
                  <a:pt x="528" y="177"/>
                </a:cubicBezTo>
                <a:cubicBezTo>
                  <a:pt x="528" y="177"/>
                  <a:pt x="528" y="177"/>
                  <a:pt x="528" y="177"/>
                </a:cubicBezTo>
                <a:cubicBezTo>
                  <a:pt x="528" y="177"/>
                  <a:pt x="528" y="177"/>
                  <a:pt x="528" y="177"/>
                </a:cubicBezTo>
                <a:cubicBezTo>
                  <a:pt x="528" y="122"/>
                  <a:pt x="528" y="122"/>
                  <a:pt x="528" y="122"/>
                </a:cubicBezTo>
                <a:cubicBezTo>
                  <a:pt x="528" y="122"/>
                  <a:pt x="528" y="122"/>
                  <a:pt x="528" y="122"/>
                </a:cubicBezTo>
                <a:cubicBezTo>
                  <a:pt x="528" y="122"/>
                  <a:pt x="528" y="122"/>
                  <a:pt x="528" y="122"/>
                </a:cubicBezTo>
                <a:cubicBezTo>
                  <a:pt x="528" y="122"/>
                  <a:pt x="528" y="122"/>
                  <a:pt x="528" y="122"/>
                </a:cubicBezTo>
                <a:cubicBezTo>
                  <a:pt x="527" y="122"/>
                  <a:pt x="527" y="122"/>
                  <a:pt x="527" y="122"/>
                </a:cubicBezTo>
                <a:cubicBezTo>
                  <a:pt x="527" y="122"/>
                  <a:pt x="527" y="122"/>
                  <a:pt x="527" y="122"/>
                </a:cubicBezTo>
                <a:cubicBezTo>
                  <a:pt x="527" y="122"/>
                  <a:pt x="527" y="122"/>
                  <a:pt x="527" y="122"/>
                </a:cubicBezTo>
                <a:cubicBezTo>
                  <a:pt x="527" y="122"/>
                  <a:pt x="527" y="122"/>
                  <a:pt x="527" y="122"/>
                </a:cubicBezTo>
                <a:cubicBezTo>
                  <a:pt x="527" y="122"/>
                  <a:pt x="527" y="122"/>
                  <a:pt x="527" y="122"/>
                </a:cubicBezTo>
                <a:cubicBezTo>
                  <a:pt x="527" y="122"/>
                  <a:pt x="527" y="122"/>
                  <a:pt x="527" y="122"/>
                </a:cubicBezTo>
                <a:cubicBezTo>
                  <a:pt x="527" y="122"/>
                  <a:pt x="527" y="122"/>
                  <a:pt x="527" y="122"/>
                </a:cubicBezTo>
                <a:cubicBezTo>
                  <a:pt x="527" y="122"/>
                  <a:pt x="527" y="122"/>
                  <a:pt x="527" y="122"/>
                </a:cubicBezTo>
                <a:cubicBezTo>
                  <a:pt x="527" y="122"/>
                  <a:pt x="527" y="122"/>
                  <a:pt x="527" y="122"/>
                </a:cubicBezTo>
                <a:cubicBezTo>
                  <a:pt x="527" y="122"/>
                  <a:pt x="527" y="122"/>
                  <a:pt x="527" y="122"/>
                </a:cubicBezTo>
                <a:cubicBezTo>
                  <a:pt x="527" y="122"/>
                  <a:pt x="527" y="122"/>
                  <a:pt x="527" y="122"/>
                </a:cubicBezTo>
                <a:cubicBezTo>
                  <a:pt x="527" y="122"/>
                  <a:pt x="527" y="122"/>
                  <a:pt x="527" y="122"/>
                </a:cubicBezTo>
                <a:cubicBezTo>
                  <a:pt x="527" y="122"/>
                  <a:pt x="527" y="122"/>
                  <a:pt x="527" y="122"/>
                </a:cubicBezTo>
                <a:cubicBezTo>
                  <a:pt x="527" y="122"/>
                  <a:pt x="527" y="122"/>
                  <a:pt x="527" y="122"/>
                </a:cubicBezTo>
                <a:cubicBezTo>
                  <a:pt x="527" y="122"/>
                  <a:pt x="527" y="122"/>
                  <a:pt x="527" y="122"/>
                </a:cubicBezTo>
                <a:cubicBezTo>
                  <a:pt x="527" y="122"/>
                  <a:pt x="527" y="122"/>
                  <a:pt x="527" y="122"/>
                </a:cubicBezTo>
                <a:cubicBezTo>
                  <a:pt x="527" y="122"/>
                  <a:pt x="527" y="122"/>
                  <a:pt x="527" y="122"/>
                </a:cubicBezTo>
                <a:cubicBezTo>
                  <a:pt x="526" y="122"/>
                  <a:pt x="526" y="122"/>
                  <a:pt x="526" y="122"/>
                </a:cubicBezTo>
                <a:cubicBezTo>
                  <a:pt x="524" y="123"/>
                  <a:pt x="524" y="123"/>
                  <a:pt x="524" y="123"/>
                </a:cubicBezTo>
                <a:cubicBezTo>
                  <a:pt x="522" y="123"/>
                  <a:pt x="522" y="123"/>
                  <a:pt x="522" y="123"/>
                </a:cubicBezTo>
                <a:cubicBezTo>
                  <a:pt x="523" y="122"/>
                  <a:pt x="523" y="122"/>
                  <a:pt x="523" y="122"/>
                </a:cubicBezTo>
                <a:cubicBezTo>
                  <a:pt x="522" y="121"/>
                  <a:pt x="522" y="121"/>
                  <a:pt x="522" y="121"/>
                </a:cubicBezTo>
                <a:cubicBezTo>
                  <a:pt x="519" y="120"/>
                  <a:pt x="519" y="120"/>
                  <a:pt x="519" y="120"/>
                </a:cubicBezTo>
                <a:cubicBezTo>
                  <a:pt x="516" y="119"/>
                  <a:pt x="516" y="119"/>
                  <a:pt x="516" y="119"/>
                </a:cubicBezTo>
                <a:cubicBezTo>
                  <a:pt x="513" y="118"/>
                  <a:pt x="513" y="118"/>
                  <a:pt x="513" y="118"/>
                </a:cubicBezTo>
                <a:cubicBezTo>
                  <a:pt x="511" y="117"/>
                  <a:pt x="511" y="117"/>
                  <a:pt x="511" y="117"/>
                </a:cubicBezTo>
                <a:cubicBezTo>
                  <a:pt x="508" y="107"/>
                  <a:pt x="508" y="107"/>
                  <a:pt x="508" y="107"/>
                </a:cubicBezTo>
                <a:cubicBezTo>
                  <a:pt x="506" y="101"/>
                  <a:pt x="506" y="101"/>
                  <a:pt x="506" y="101"/>
                </a:cubicBezTo>
                <a:cubicBezTo>
                  <a:pt x="506" y="99"/>
                  <a:pt x="506" y="99"/>
                  <a:pt x="506" y="99"/>
                </a:cubicBezTo>
                <a:cubicBezTo>
                  <a:pt x="504" y="93"/>
                  <a:pt x="504" y="93"/>
                  <a:pt x="504" y="93"/>
                </a:cubicBezTo>
                <a:cubicBezTo>
                  <a:pt x="499" y="93"/>
                  <a:pt x="499" y="93"/>
                  <a:pt x="499" y="93"/>
                </a:cubicBezTo>
                <a:cubicBezTo>
                  <a:pt x="499" y="93"/>
                  <a:pt x="499" y="93"/>
                  <a:pt x="499" y="93"/>
                </a:cubicBezTo>
                <a:cubicBezTo>
                  <a:pt x="499" y="90"/>
                  <a:pt x="499" y="90"/>
                  <a:pt x="499" y="90"/>
                </a:cubicBezTo>
                <a:cubicBezTo>
                  <a:pt x="499" y="90"/>
                  <a:pt x="499" y="91"/>
                  <a:pt x="499" y="91"/>
                </a:cubicBezTo>
                <a:cubicBezTo>
                  <a:pt x="500" y="91"/>
                  <a:pt x="495" y="93"/>
                  <a:pt x="499" y="91"/>
                </a:cubicBezTo>
                <a:cubicBezTo>
                  <a:pt x="498" y="90"/>
                  <a:pt x="498" y="90"/>
                  <a:pt x="496" y="90"/>
                </a:cubicBezTo>
                <a:cubicBezTo>
                  <a:pt x="496" y="90"/>
                  <a:pt x="496" y="90"/>
                  <a:pt x="496" y="90"/>
                </a:cubicBezTo>
                <a:cubicBezTo>
                  <a:pt x="493" y="90"/>
                  <a:pt x="491" y="91"/>
                  <a:pt x="490" y="91"/>
                </a:cubicBezTo>
                <a:cubicBezTo>
                  <a:pt x="489" y="92"/>
                  <a:pt x="489" y="93"/>
                  <a:pt x="488" y="94"/>
                </a:cubicBezTo>
                <a:cubicBezTo>
                  <a:pt x="487" y="95"/>
                  <a:pt x="487" y="96"/>
                  <a:pt x="486" y="98"/>
                </a:cubicBezTo>
                <a:cubicBezTo>
                  <a:pt x="488" y="98"/>
                  <a:pt x="488" y="98"/>
                  <a:pt x="488" y="98"/>
                </a:cubicBezTo>
                <a:cubicBezTo>
                  <a:pt x="490" y="98"/>
                  <a:pt x="490" y="98"/>
                  <a:pt x="490" y="98"/>
                </a:cubicBezTo>
                <a:cubicBezTo>
                  <a:pt x="496" y="98"/>
                  <a:pt x="496" y="98"/>
                  <a:pt x="496" y="98"/>
                </a:cubicBezTo>
                <a:cubicBezTo>
                  <a:pt x="498" y="98"/>
                  <a:pt x="498" y="98"/>
                  <a:pt x="498" y="98"/>
                </a:cubicBezTo>
                <a:cubicBezTo>
                  <a:pt x="496" y="101"/>
                  <a:pt x="496" y="101"/>
                  <a:pt x="496" y="101"/>
                </a:cubicBezTo>
                <a:cubicBezTo>
                  <a:pt x="494" y="105"/>
                  <a:pt x="494" y="105"/>
                  <a:pt x="494" y="105"/>
                </a:cubicBezTo>
                <a:cubicBezTo>
                  <a:pt x="490" y="103"/>
                  <a:pt x="490" y="103"/>
                  <a:pt x="490" y="103"/>
                </a:cubicBezTo>
                <a:cubicBezTo>
                  <a:pt x="490" y="103"/>
                  <a:pt x="490" y="103"/>
                  <a:pt x="490" y="103"/>
                </a:cubicBezTo>
                <a:cubicBezTo>
                  <a:pt x="488" y="104"/>
                  <a:pt x="488" y="104"/>
                  <a:pt x="488" y="104"/>
                </a:cubicBezTo>
                <a:cubicBezTo>
                  <a:pt x="486" y="105"/>
                  <a:pt x="486" y="105"/>
                  <a:pt x="486" y="105"/>
                </a:cubicBezTo>
                <a:cubicBezTo>
                  <a:pt x="488" y="114"/>
                  <a:pt x="488" y="114"/>
                  <a:pt x="488" y="114"/>
                </a:cubicBezTo>
                <a:cubicBezTo>
                  <a:pt x="488" y="114"/>
                  <a:pt x="488" y="114"/>
                  <a:pt x="488" y="114"/>
                </a:cubicBezTo>
                <a:cubicBezTo>
                  <a:pt x="489" y="113"/>
                  <a:pt x="489" y="114"/>
                  <a:pt x="488" y="114"/>
                </a:cubicBezTo>
                <a:cubicBezTo>
                  <a:pt x="487" y="115"/>
                  <a:pt x="486" y="116"/>
                  <a:pt x="488" y="114"/>
                </a:cubicBezTo>
                <a:cubicBezTo>
                  <a:pt x="484" y="114"/>
                  <a:pt x="484" y="114"/>
                  <a:pt x="484" y="114"/>
                </a:cubicBezTo>
                <a:cubicBezTo>
                  <a:pt x="484" y="116"/>
                  <a:pt x="484" y="116"/>
                  <a:pt x="484" y="116"/>
                </a:cubicBezTo>
                <a:cubicBezTo>
                  <a:pt x="482" y="120"/>
                  <a:pt x="482" y="120"/>
                  <a:pt x="482" y="120"/>
                </a:cubicBezTo>
                <a:cubicBezTo>
                  <a:pt x="488" y="129"/>
                  <a:pt x="488" y="129"/>
                  <a:pt x="488" y="129"/>
                </a:cubicBezTo>
                <a:cubicBezTo>
                  <a:pt x="480" y="129"/>
                  <a:pt x="480" y="129"/>
                  <a:pt x="480" y="129"/>
                </a:cubicBezTo>
                <a:cubicBezTo>
                  <a:pt x="480" y="142"/>
                  <a:pt x="480" y="142"/>
                  <a:pt x="480" y="142"/>
                </a:cubicBezTo>
                <a:cubicBezTo>
                  <a:pt x="488" y="144"/>
                  <a:pt x="488" y="144"/>
                  <a:pt x="488" y="144"/>
                </a:cubicBezTo>
                <a:lnTo>
                  <a:pt x="490" y="144"/>
                </a:lnTo>
                <a:close/>
                <a:moveTo>
                  <a:pt x="499" y="173"/>
                </a:moveTo>
                <a:cubicBezTo>
                  <a:pt x="499" y="173"/>
                  <a:pt x="498" y="174"/>
                  <a:pt x="499" y="173"/>
                </a:cubicBezTo>
                <a:cubicBezTo>
                  <a:pt x="499" y="173"/>
                  <a:pt x="499" y="173"/>
                  <a:pt x="499" y="173"/>
                </a:cubicBezTo>
                <a:cubicBezTo>
                  <a:pt x="501" y="171"/>
                  <a:pt x="500" y="172"/>
                  <a:pt x="499" y="173"/>
                </a:cubicBezTo>
                <a:close/>
                <a:moveTo>
                  <a:pt x="522" y="128"/>
                </a:moveTo>
                <a:cubicBezTo>
                  <a:pt x="524" y="132"/>
                  <a:pt x="524" y="132"/>
                  <a:pt x="524" y="132"/>
                </a:cubicBezTo>
                <a:cubicBezTo>
                  <a:pt x="522" y="132"/>
                  <a:pt x="522" y="132"/>
                  <a:pt x="522" y="132"/>
                </a:cubicBezTo>
                <a:cubicBezTo>
                  <a:pt x="522" y="132"/>
                  <a:pt x="522" y="132"/>
                  <a:pt x="522" y="132"/>
                </a:cubicBezTo>
                <a:cubicBezTo>
                  <a:pt x="520" y="123"/>
                  <a:pt x="520" y="123"/>
                  <a:pt x="520" y="123"/>
                </a:cubicBezTo>
                <a:lnTo>
                  <a:pt x="522" y="128"/>
                </a:lnTo>
                <a:close/>
                <a:moveTo>
                  <a:pt x="519" y="179"/>
                </a:moveTo>
                <a:cubicBezTo>
                  <a:pt x="519" y="179"/>
                  <a:pt x="519" y="179"/>
                  <a:pt x="519" y="179"/>
                </a:cubicBezTo>
                <a:cubicBezTo>
                  <a:pt x="521" y="177"/>
                  <a:pt x="520" y="178"/>
                  <a:pt x="519" y="179"/>
                </a:cubicBezTo>
                <a:cubicBezTo>
                  <a:pt x="518" y="179"/>
                  <a:pt x="518" y="180"/>
                  <a:pt x="519" y="179"/>
                </a:cubicBezTo>
                <a:close/>
                <a:moveTo>
                  <a:pt x="499" y="149"/>
                </a:moveTo>
                <a:cubicBezTo>
                  <a:pt x="499" y="149"/>
                  <a:pt x="499" y="149"/>
                  <a:pt x="499" y="149"/>
                </a:cubicBezTo>
                <a:cubicBezTo>
                  <a:pt x="501" y="147"/>
                  <a:pt x="500" y="148"/>
                  <a:pt x="499" y="149"/>
                </a:cubicBezTo>
                <a:cubicBezTo>
                  <a:pt x="499" y="149"/>
                  <a:pt x="498" y="150"/>
                  <a:pt x="499" y="149"/>
                </a:cubicBezTo>
                <a:close/>
                <a:moveTo>
                  <a:pt x="490" y="104"/>
                </a:moveTo>
                <a:cubicBezTo>
                  <a:pt x="490" y="103"/>
                  <a:pt x="490" y="103"/>
                  <a:pt x="490" y="103"/>
                </a:cubicBezTo>
                <a:cubicBezTo>
                  <a:pt x="491" y="103"/>
                  <a:pt x="490" y="103"/>
                  <a:pt x="490" y="103"/>
                </a:cubicBezTo>
                <a:cubicBezTo>
                  <a:pt x="489" y="104"/>
                  <a:pt x="488" y="105"/>
                  <a:pt x="490" y="104"/>
                </a:cubicBezTo>
                <a:close/>
                <a:moveTo>
                  <a:pt x="490" y="143"/>
                </a:moveTo>
                <a:cubicBezTo>
                  <a:pt x="490" y="142"/>
                  <a:pt x="490" y="142"/>
                  <a:pt x="490" y="142"/>
                </a:cubicBezTo>
                <a:cubicBezTo>
                  <a:pt x="491" y="142"/>
                  <a:pt x="490" y="142"/>
                  <a:pt x="490" y="142"/>
                </a:cubicBezTo>
                <a:cubicBezTo>
                  <a:pt x="489" y="143"/>
                  <a:pt x="488" y="144"/>
                  <a:pt x="490" y="143"/>
                </a:cubicBezTo>
                <a:close/>
                <a:moveTo>
                  <a:pt x="490" y="239"/>
                </a:moveTo>
                <a:cubicBezTo>
                  <a:pt x="492" y="239"/>
                  <a:pt x="490" y="239"/>
                  <a:pt x="493" y="235"/>
                </a:cubicBezTo>
                <a:cubicBezTo>
                  <a:pt x="490" y="235"/>
                  <a:pt x="490" y="235"/>
                  <a:pt x="490" y="235"/>
                </a:cubicBezTo>
                <a:cubicBezTo>
                  <a:pt x="488" y="234"/>
                  <a:pt x="488" y="234"/>
                  <a:pt x="488" y="234"/>
                </a:cubicBezTo>
                <a:cubicBezTo>
                  <a:pt x="487" y="234"/>
                  <a:pt x="487" y="234"/>
                  <a:pt x="487" y="234"/>
                </a:cubicBezTo>
                <a:cubicBezTo>
                  <a:pt x="487" y="239"/>
                  <a:pt x="487" y="239"/>
                  <a:pt x="487" y="239"/>
                </a:cubicBezTo>
                <a:cubicBezTo>
                  <a:pt x="487" y="239"/>
                  <a:pt x="488" y="239"/>
                  <a:pt x="488" y="239"/>
                </a:cubicBezTo>
                <a:cubicBezTo>
                  <a:pt x="489" y="239"/>
                  <a:pt x="489" y="239"/>
                  <a:pt x="490" y="239"/>
                </a:cubicBezTo>
                <a:close/>
                <a:moveTo>
                  <a:pt x="480" y="252"/>
                </a:moveTo>
                <a:cubicBezTo>
                  <a:pt x="480" y="252"/>
                  <a:pt x="480" y="252"/>
                  <a:pt x="480" y="252"/>
                </a:cubicBezTo>
                <a:cubicBezTo>
                  <a:pt x="480" y="252"/>
                  <a:pt x="480" y="252"/>
                  <a:pt x="480" y="252"/>
                </a:cubicBezTo>
                <a:cubicBezTo>
                  <a:pt x="480" y="259"/>
                  <a:pt x="480" y="259"/>
                  <a:pt x="480" y="259"/>
                </a:cubicBezTo>
                <a:cubicBezTo>
                  <a:pt x="488" y="261"/>
                  <a:pt x="488" y="261"/>
                  <a:pt x="488" y="261"/>
                </a:cubicBezTo>
                <a:cubicBezTo>
                  <a:pt x="490" y="262"/>
                  <a:pt x="490" y="262"/>
                  <a:pt x="490" y="262"/>
                </a:cubicBezTo>
                <a:cubicBezTo>
                  <a:pt x="494" y="263"/>
                  <a:pt x="494" y="263"/>
                  <a:pt x="494" y="263"/>
                </a:cubicBezTo>
                <a:cubicBezTo>
                  <a:pt x="495" y="262"/>
                  <a:pt x="496" y="261"/>
                  <a:pt x="496" y="260"/>
                </a:cubicBezTo>
                <a:cubicBezTo>
                  <a:pt x="498" y="257"/>
                  <a:pt x="498" y="253"/>
                  <a:pt x="496" y="250"/>
                </a:cubicBezTo>
                <a:cubicBezTo>
                  <a:pt x="495" y="247"/>
                  <a:pt x="492" y="245"/>
                  <a:pt x="490" y="243"/>
                </a:cubicBezTo>
                <a:cubicBezTo>
                  <a:pt x="489" y="243"/>
                  <a:pt x="489" y="243"/>
                  <a:pt x="488" y="242"/>
                </a:cubicBezTo>
                <a:cubicBezTo>
                  <a:pt x="484" y="241"/>
                  <a:pt x="480" y="243"/>
                  <a:pt x="480" y="252"/>
                </a:cubicBezTo>
                <a:close/>
                <a:moveTo>
                  <a:pt x="469" y="165"/>
                </a:moveTo>
                <a:cubicBezTo>
                  <a:pt x="475" y="185"/>
                  <a:pt x="475" y="185"/>
                  <a:pt x="475" y="185"/>
                </a:cubicBezTo>
                <a:cubicBezTo>
                  <a:pt x="470" y="186"/>
                  <a:pt x="470" y="186"/>
                  <a:pt x="470" y="186"/>
                </a:cubicBezTo>
                <a:cubicBezTo>
                  <a:pt x="473" y="192"/>
                  <a:pt x="473" y="192"/>
                  <a:pt x="473" y="192"/>
                </a:cubicBezTo>
                <a:cubicBezTo>
                  <a:pt x="475" y="193"/>
                  <a:pt x="475" y="193"/>
                  <a:pt x="475" y="193"/>
                </a:cubicBezTo>
                <a:cubicBezTo>
                  <a:pt x="477" y="193"/>
                  <a:pt x="477" y="193"/>
                  <a:pt x="477" y="193"/>
                </a:cubicBezTo>
                <a:cubicBezTo>
                  <a:pt x="480" y="194"/>
                  <a:pt x="480" y="194"/>
                  <a:pt x="480" y="194"/>
                </a:cubicBezTo>
                <a:cubicBezTo>
                  <a:pt x="481" y="194"/>
                  <a:pt x="481" y="194"/>
                  <a:pt x="481" y="194"/>
                </a:cubicBezTo>
                <a:cubicBezTo>
                  <a:pt x="481" y="200"/>
                  <a:pt x="481" y="200"/>
                  <a:pt x="481" y="200"/>
                </a:cubicBezTo>
                <a:cubicBezTo>
                  <a:pt x="482" y="200"/>
                  <a:pt x="485" y="201"/>
                  <a:pt x="488" y="201"/>
                </a:cubicBezTo>
                <a:cubicBezTo>
                  <a:pt x="489" y="201"/>
                  <a:pt x="489" y="202"/>
                  <a:pt x="490" y="202"/>
                </a:cubicBezTo>
                <a:cubicBezTo>
                  <a:pt x="492" y="202"/>
                  <a:pt x="495" y="202"/>
                  <a:pt x="496" y="201"/>
                </a:cubicBezTo>
                <a:cubicBezTo>
                  <a:pt x="497" y="200"/>
                  <a:pt x="498" y="200"/>
                  <a:pt x="498" y="198"/>
                </a:cubicBezTo>
                <a:cubicBezTo>
                  <a:pt x="498" y="195"/>
                  <a:pt x="497" y="194"/>
                  <a:pt x="496" y="193"/>
                </a:cubicBezTo>
                <a:cubicBezTo>
                  <a:pt x="495" y="192"/>
                  <a:pt x="492" y="193"/>
                  <a:pt x="490" y="193"/>
                </a:cubicBezTo>
                <a:cubicBezTo>
                  <a:pt x="489" y="194"/>
                  <a:pt x="489" y="194"/>
                  <a:pt x="488" y="194"/>
                </a:cubicBezTo>
                <a:cubicBezTo>
                  <a:pt x="485" y="194"/>
                  <a:pt x="483" y="194"/>
                  <a:pt x="481" y="192"/>
                </a:cubicBezTo>
                <a:cubicBezTo>
                  <a:pt x="485" y="191"/>
                  <a:pt x="487" y="190"/>
                  <a:pt x="488" y="189"/>
                </a:cubicBezTo>
                <a:cubicBezTo>
                  <a:pt x="491" y="186"/>
                  <a:pt x="486" y="186"/>
                  <a:pt x="490" y="185"/>
                </a:cubicBezTo>
                <a:cubicBezTo>
                  <a:pt x="490" y="185"/>
                  <a:pt x="491" y="185"/>
                  <a:pt x="491" y="185"/>
                </a:cubicBezTo>
                <a:cubicBezTo>
                  <a:pt x="490" y="183"/>
                  <a:pt x="490" y="183"/>
                  <a:pt x="490" y="183"/>
                </a:cubicBezTo>
                <a:cubicBezTo>
                  <a:pt x="488" y="179"/>
                  <a:pt x="488" y="179"/>
                  <a:pt x="488" y="179"/>
                </a:cubicBezTo>
                <a:cubicBezTo>
                  <a:pt x="484" y="173"/>
                  <a:pt x="484" y="173"/>
                  <a:pt x="484" y="173"/>
                </a:cubicBezTo>
                <a:cubicBezTo>
                  <a:pt x="480" y="170"/>
                  <a:pt x="480" y="170"/>
                  <a:pt x="480" y="170"/>
                </a:cubicBezTo>
                <a:cubicBezTo>
                  <a:pt x="477" y="168"/>
                  <a:pt x="477" y="168"/>
                  <a:pt x="477" y="168"/>
                </a:cubicBezTo>
                <a:cubicBezTo>
                  <a:pt x="471" y="164"/>
                  <a:pt x="471" y="164"/>
                  <a:pt x="471" y="164"/>
                </a:cubicBezTo>
                <a:lnTo>
                  <a:pt x="469" y="165"/>
                </a:lnTo>
                <a:close/>
                <a:moveTo>
                  <a:pt x="480" y="191"/>
                </a:moveTo>
                <a:cubicBezTo>
                  <a:pt x="480" y="191"/>
                  <a:pt x="480" y="191"/>
                  <a:pt x="480" y="191"/>
                </a:cubicBezTo>
                <a:cubicBezTo>
                  <a:pt x="481" y="189"/>
                  <a:pt x="480" y="190"/>
                  <a:pt x="480" y="191"/>
                </a:cubicBezTo>
                <a:cubicBezTo>
                  <a:pt x="479" y="191"/>
                  <a:pt x="478" y="192"/>
                  <a:pt x="480" y="191"/>
                </a:cubicBezTo>
                <a:close/>
                <a:moveTo>
                  <a:pt x="470" y="144"/>
                </a:moveTo>
                <a:cubicBezTo>
                  <a:pt x="471" y="142"/>
                  <a:pt x="471" y="143"/>
                  <a:pt x="471" y="140"/>
                </a:cubicBezTo>
                <a:cubicBezTo>
                  <a:pt x="471" y="138"/>
                  <a:pt x="471" y="138"/>
                  <a:pt x="471" y="138"/>
                </a:cubicBezTo>
                <a:cubicBezTo>
                  <a:pt x="471" y="133"/>
                  <a:pt x="471" y="133"/>
                  <a:pt x="471" y="133"/>
                </a:cubicBezTo>
                <a:cubicBezTo>
                  <a:pt x="465" y="131"/>
                  <a:pt x="465" y="131"/>
                  <a:pt x="465" y="131"/>
                </a:cubicBezTo>
                <a:cubicBezTo>
                  <a:pt x="464" y="131"/>
                  <a:pt x="464" y="131"/>
                  <a:pt x="464" y="131"/>
                </a:cubicBezTo>
                <a:cubicBezTo>
                  <a:pt x="460" y="133"/>
                  <a:pt x="460" y="133"/>
                  <a:pt x="460" y="133"/>
                </a:cubicBezTo>
                <a:cubicBezTo>
                  <a:pt x="460" y="136"/>
                  <a:pt x="462" y="138"/>
                  <a:pt x="464" y="140"/>
                </a:cubicBezTo>
                <a:cubicBezTo>
                  <a:pt x="465" y="142"/>
                  <a:pt x="468" y="143"/>
                  <a:pt x="470" y="144"/>
                </a:cubicBezTo>
                <a:close/>
                <a:moveTo>
                  <a:pt x="463" y="137"/>
                </a:moveTo>
                <a:cubicBezTo>
                  <a:pt x="463" y="137"/>
                  <a:pt x="463" y="137"/>
                  <a:pt x="464" y="137"/>
                </a:cubicBezTo>
                <a:cubicBezTo>
                  <a:pt x="464" y="137"/>
                  <a:pt x="464" y="137"/>
                  <a:pt x="464" y="137"/>
                </a:cubicBezTo>
                <a:cubicBezTo>
                  <a:pt x="464" y="137"/>
                  <a:pt x="464" y="137"/>
                  <a:pt x="464" y="137"/>
                </a:cubicBezTo>
                <a:cubicBezTo>
                  <a:pt x="463" y="137"/>
                  <a:pt x="463" y="137"/>
                  <a:pt x="463" y="137"/>
                </a:cubicBezTo>
                <a:close/>
                <a:moveTo>
                  <a:pt x="460" y="255"/>
                </a:moveTo>
                <a:cubicBezTo>
                  <a:pt x="461" y="256"/>
                  <a:pt x="462" y="256"/>
                  <a:pt x="464" y="256"/>
                </a:cubicBezTo>
                <a:cubicBezTo>
                  <a:pt x="467" y="256"/>
                  <a:pt x="471" y="253"/>
                  <a:pt x="472" y="245"/>
                </a:cubicBezTo>
                <a:cubicBezTo>
                  <a:pt x="473" y="245"/>
                  <a:pt x="473" y="245"/>
                  <a:pt x="473" y="245"/>
                </a:cubicBezTo>
                <a:cubicBezTo>
                  <a:pt x="477" y="245"/>
                  <a:pt x="477" y="245"/>
                  <a:pt x="477" y="245"/>
                </a:cubicBezTo>
                <a:cubicBezTo>
                  <a:pt x="478" y="245"/>
                  <a:pt x="478" y="245"/>
                  <a:pt x="478" y="245"/>
                </a:cubicBezTo>
                <a:cubicBezTo>
                  <a:pt x="477" y="243"/>
                  <a:pt x="477" y="243"/>
                  <a:pt x="477" y="243"/>
                </a:cubicBezTo>
                <a:cubicBezTo>
                  <a:pt x="476" y="239"/>
                  <a:pt x="473" y="233"/>
                  <a:pt x="473" y="233"/>
                </a:cubicBezTo>
                <a:cubicBezTo>
                  <a:pt x="473" y="228"/>
                  <a:pt x="476" y="226"/>
                  <a:pt x="469" y="221"/>
                </a:cubicBezTo>
                <a:cubicBezTo>
                  <a:pt x="469" y="220"/>
                  <a:pt x="466" y="219"/>
                  <a:pt x="464" y="218"/>
                </a:cubicBezTo>
                <a:cubicBezTo>
                  <a:pt x="460" y="217"/>
                  <a:pt x="457" y="216"/>
                  <a:pt x="457" y="216"/>
                </a:cubicBezTo>
                <a:cubicBezTo>
                  <a:pt x="454" y="216"/>
                  <a:pt x="451" y="218"/>
                  <a:pt x="450" y="219"/>
                </a:cubicBezTo>
                <a:cubicBezTo>
                  <a:pt x="455" y="225"/>
                  <a:pt x="455" y="225"/>
                  <a:pt x="455" y="225"/>
                </a:cubicBezTo>
                <a:cubicBezTo>
                  <a:pt x="449" y="226"/>
                  <a:pt x="449" y="226"/>
                  <a:pt x="449" y="226"/>
                </a:cubicBezTo>
                <a:cubicBezTo>
                  <a:pt x="448" y="227"/>
                  <a:pt x="448" y="227"/>
                  <a:pt x="448" y="227"/>
                </a:cubicBezTo>
                <a:cubicBezTo>
                  <a:pt x="449" y="228"/>
                  <a:pt x="449" y="228"/>
                  <a:pt x="449" y="228"/>
                </a:cubicBezTo>
                <a:cubicBezTo>
                  <a:pt x="452" y="233"/>
                  <a:pt x="452" y="233"/>
                  <a:pt x="452" y="233"/>
                </a:cubicBezTo>
                <a:cubicBezTo>
                  <a:pt x="451" y="233"/>
                  <a:pt x="450" y="233"/>
                  <a:pt x="449" y="233"/>
                </a:cubicBezTo>
                <a:cubicBezTo>
                  <a:pt x="448" y="233"/>
                  <a:pt x="447" y="234"/>
                  <a:pt x="447" y="237"/>
                </a:cubicBezTo>
                <a:cubicBezTo>
                  <a:pt x="447" y="245"/>
                  <a:pt x="447" y="245"/>
                  <a:pt x="447" y="245"/>
                </a:cubicBezTo>
                <a:cubicBezTo>
                  <a:pt x="449" y="245"/>
                  <a:pt x="449" y="245"/>
                  <a:pt x="449" y="245"/>
                </a:cubicBezTo>
                <a:cubicBezTo>
                  <a:pt x="460" y="242"/>
                  <a:pt x="460" y="242"/>
                  <a:pt x="460" y="242"/>
                </a:cubicBezTo>
                <a:cubicBezTo>
                  <a:pt x="453" y="247"/>
                  <a:pt x="453" y="247"/>
                  <a:pt x="453" y="247"/>
                </a:cubicBezTo>
                <a:lnTo>
                  <a:pt x="460" y="255"/>
                </a:lnTo>
                <a:close/>
                <a:moveTo>
                  <a:pt x="437" y="170"/>
                </a:moveTo>
                <a:cubicBezTo>
                  <a:pt x="437" y="174"/>
                  <a:pt x="434" y="173"/>
                  <a:pt x="428" y="176"/>
                </a:cubicBezTo>
                <a:cubicBezTo>
                  <a:pt x="439" y="185"/>
                  <a:pt x="439" y="185"/>
                  <a:pt x="439" y="185"/>
                </a:cubicBezTo>
                <a:cubicBezTo>
                  <a:pt x="444" y="185"/>
                  <a:pt x="444" y="185"/>
                  <a:pt x="444" y="185"/>
                </a:cubicBezTo>
                <a:cubicBezTo>
                  <a:pt x="445" y="180"/>
                  <a:pt x="445" y="180"/>
                  <a:pt x="445" y="180"/>
                </a:cubicBezTo>
                <a:cubicBezTo>
                  <a:pt x="449" y="182"/>
                  <a:pt x="449" y="182"/>
                  <a:pt x="449" y="182"/>
                </a:cubicBezTo>
                <a:cubicBezTo>
                  <a:pt x="453" y="183"/>
                  <a:pt x="453" y="183"/>
                  <a:pt x="453" y="183"/>
                </a:cubicBezTo>
                <a:cubicBezTo>
                  <a:pt x="455" y="198"/>
                  <a:pt x="467" y="195"/>
                  <a:pt x="461" y="186"/>
                </a:cubicBezTo>
                <a:cubicBezTo>
                  <a:pt x="458" y="178"/>
                  <a:pt x="459" y="167"/>
                  <a:pt x="452" y="170"/>
                </a:cubicBezTo>
                <a:cubicBezTo>
                  <a:pt x="450" y="162"/>
                  <a:pt x="450" y="162"/>
                  <a:pt x="450" y="162"/>
                </a:cubicBezTo>
                <a:cubicBezTo>
                  <a:pt x="450" y="162"/>
                  <a:pt x="450" y="162"/>
                  <a:pt x="449" y="162"/>
                </a:cubicBezTo>
                <a:cubicBezTo>
                  <a:pt x="444" y="160"/>
                  <a:pt x="446" y="166"/>
                  <a:pt x="442" y="158"/>
                </a:cubicBezTo>
                <a:cubicBezTo>
                  <a:pt x="440" y="153"/>
                  <a:pt x="438" y="153"/>
                  <a:pt x="434" y="151"/>
                </a:cubicBezTo>
                <a:cubicBezTo>
                  <a:pt x="427" y="157"/>
                  <a:pt x="427" y="157"/>
                  <a:pt x="427" y="157"/>
                </a:cubicBezTo>
                <a:cubicBezTo>
                  <a:pt x="429" y="164"/>
                  <a:pt x="429" y="164"/>
                  <a:pt x="429" y="164"/>
                </a:cubicBezTo>
                <a:cubicBezTo>
                  <a:pt x="429" y="164"/>
                  <a:pt x="437" y="166"/>
                  <a:pt x="437" y="170"/>
                </a:cubicBezTo>
                <a:close/>
                <a:moveTo>
                  <a:pt x="449" y="196"/>
                </a:moveTo>
                <a:cubicBezTo>
                  <a:pt x="452" y="196"/>
                  <a:pt x="452" y="196"/>
                  <a:pt x="452" y="196"/>
                </a:cubicBezTo>
                <a:cubicBezTo>
                  <a:pt x="455" y="192"/>
                  <a:pt x="455" y="192"/>
                  <a:pt x="455" y="192"/>
                </a:cubicBezTo>
                <a:cubicBezTo>
                  <a:pt x="452" y="192"/>
                  <a:pt x="452" y="192"/>
                  <a:pt x="452" y="192"/>
                </a:cubicBezTo>
                <a:cubicBezTo>
                  <a:pt x="452" y="189"/>
                  <a:pt x="452" y="189"/>
                  <a:pt x="452" y="189"/>
                </a:cubicBezTo>
                <a:cubicBezTo>
                  <a:pt x="449" y="190"/>
                  <a:pt x="449" y="190"/>
                  <a:pt x="449" y="190"/>
                </a:cubicBezTo>
                <a:cubicBezTo>
                  <a:pt x="443" y="192"/>
                  <a:pt x="443" y="192"/>
                  <a:pt x="443" y="192"/>
                </a:cubicBezTo>
                <a:cubicBezTo>
                  <a:pt x="447" y="196"/>
                  <a:pt x="447" y="196"/>
                  <a:pt x="447" y="196"/>
                </a:cubicBezTo>
                <a:lnTo>
                  <a:pt x="449" y="196"/>
                </a:lnTo>
                <a:close/>
                <a:moveTo>
                  <a:pt x="435" y="242"/>
                </a:moveTo>
                <a:cubicBezTo>
                  <a:pt x="434" y="249"/>
                  <a:pt x="434" y="249"/>
                  <a:pt x="434" y="249"/>
                </a:cubicBezTo>
                <a:cubicBezTo>
                  <a:pt x="435" y="251"/>
                  <a:pt x="435" y="251"/>
                  <a:pt x="435" y="251"/>
                </a:cubicBezTo>
                <a:cubicBezTo>
                  <a:pt x="435" y="251"/>
                  <a:pt x="436" y="250"/>
                  <a:pt x="436" y="250"/>
                </a:cubicBezTo>
                <a:cubicBezTo>
                  <a:pt x="436" y="251"/>
                  <a:pt x="437" y="250"/>
                  <a:pt x="438" y="250"/>
                </a:cubicBezTo>
                <a:cubicBezTo>
                  <a:pt x="440" y="250"/>
                  <a:pt x="440" y="251"/>
                  <a:pt x="441" y="249"/>
                </a:cubicBezTo>
                <a:cubicBezTo>
                  <a:pt x="443" y="246"/>
                  <a:pt x="441" y="244"/>
                  <a:pt x="440" y="243"/>
                </a:cubicBezTo>
                <a:lnTo>
                  <a:pt x="435" y="242"/>
                </a:lnTo>
                <a:close/>
                <a:moveTo>
                  <a:pt x="437" y="222"/>
                </a:moveTo>
                <a:cubicBezTo>
                  <a:pt x="439" y="220"/>
                  <a:pt x="439" y="220"/>
                  <a:pt x="439" y="220"/>
                </a:cubicBezTo>
                <a:cubicBezTo>
                  <a:pt x="437" y="219"/>
                  <a:pt x="437" y="219"/>
                  <a:pt x="437" y="219"/>
                </a:cubicBezTo>
                <a:cubicBezTo>
                  <a:pt x="434" y="222"/>
                  <a:pt x="434" y="222"/>
                  <a:pt x="434" y="222"/>
                </a:cubicBezTo>
                <a:cubicBezTo>
                  <a:pt x="434" y="227"/>
                  <a:pt x="434" y="227"/>
                  <a:pt x="434" y="227"/>
                </a:cubicBezTo>
                <a:cubicBezTo>
                  <a:pt x="441" y="227"/>
                  <a:pt x="437" y="226"/>
                  <a:pt x="442" y="229"/>
                </a:cubicBezTo>
                <a:cubicBezTo>
                  <a:pt x="445" y="225"/>
                  <a:pt x="445" y="225"/>
                  <a:pt x="445" y="225"/>
                </a:cubicBezTo>
                <a:cubicBezTo>
                  <a:pt x="440" y="222"/>
                  <a:pt x="444" y="223"/>
                  <a:pt x="437" y="222"/>
                </a:cubicBezTo>
                <a:close/>
                <a:moveTo>
                  <a:pt x="430" y="212"/>
                </a:moveTo>
                <a:cubicBezTo>
                  <a:pt x="434" y="210"/>
                  <a:pt x="437" y="212"/>
                  <a:pt x="437" y="209"/>
                </a:cubicBezTo>
                <a:cubicBezTo>
                  <a:pt x="437" y="204"/>
                  <a:pt x="436" y="206"/>
                  <a:pt x="434" y="204"/>
                </a:cubicBezTo>
                <a:cubicBezTo>
                  <a:pt x="435" y="201"/>
                  <a:pt x="435" y="201"/>
                  <a:pt x="435" y="201"/>
                </a:cubicBezTo>
                <a:cubicBezTo>
                  <a:pt x="430" y="198"/>
                  <a:pt x="430" y="198"/>
                  <a:pt x="430" y="198"/>
                </a:cubicBezTo>
                <a:cubicBezTo>
                  <a:pt x="432" y="194"/>
                  <a:pt x="432" y="194"/>
                  <a:pt x="425" y="194"/>
                </a:cubicBezTo>
                <a:cubicBezTo>
                  <a:pt x="427" y="206"/>
                  <a:pt x="427" y="206"/>
                  <a:pt x="427" y="206"/>
                </a:cubicBezTo>
                <a:cubicBezTo>
                  <a:pt x="428" y="210"/>
                  <a:pt x="428" y="208"/>
                  <a:pt x="430" y="212"/>
                </a:cubicBezTo>
                <a:close/>
                <a:moveTo>
                  <a:pt x="405" y="222"/>
                </a:moveTo>
                <a:cubicBezTo>
                  <a:pt x="404" y="222"/>
                  <a:pt x="402" y="222"/>
                  <a:pt x="401" y="223"/>
                </a:cubicBezTo>
                <a:cubicBezTo>
                  <a:pt x="400" y="223"/>
                  <a:pt x="399" y="224"/>
                  <a:pt x="399" y="225"/>
                </a:cubicBezTo>
                <a:cubicBezTo>
                  <a:pt x="399" y="225"/>
                  <a:pt x="399" y="225"/>
                  <a:pt x="399" y="225"/>
                </a:cubicBezTo>
                <a:cubicBezTo>
                  <a:pt x="399" y="228"/>
                  <a:pt x="400" y="229"/>
                  <a:pt x="401" y="229"/>
                </a:cubicBezTo>
                <a:cubicBezTo>
                  <a:pt x="402" y="230"/>
                  <a:pt x="403" y="230"/>
                  <a:pt x="404" y="230"/>
                </a:cubicBezTo>
                <a:cubicBezTo>
                  <a:pt x="406" y="236"/>
                  <a:pt x="406" y="236"/>
                  <a:pt x="406" y="236"/>
                </a:cubicBezTo>
                <a:cubicBezTo>
                  <a:pt x="409" y="245"/>
                  <a:pt x="409" y="245"/>
                  <a:pt x="409" y="245"/>
                </a:cubicBezTo>
                <a:cubicBezTo>
                  <a:pt x="408" y="244"/>
                  <a:pt x="407" y="244"/>
                  <a:pt x="406" y="244"/>
                </a:cubicBezTo>
                <a:cubicBezTo>
                  <a:pt x="404" y="243"/>
                  <a:pt x="403" y="243"/>
                  <a:pt x="401" y="243"/>
                </a:cubicBezTo>
                <a:cubicBezTo>
                  <a:pt x="400" y="242"/>
                  <a:pt x="400" y="242"/>
                  <a:pt x="399" y="242"/>
                </a:cubicBezTo>
                <a:cubicBezTo>
                  <a:pt x="398" y="241"/>
                  <a:pt x="398" y="239"/>
                  <a:pt x="399" y="237"/>
                </a:cubicBezTo>
                <a:cubicBezTo>
                  <a:pt x="395" y="237"/>
                  <a:pt x="395" y="237"/>
                  <a:pt x="395" y="237"/>
                </a:cubicBezTo>
                <a:cubicBezTo>
                  <a:pt x="394" y="233"/>
                  <a:pt x="394" y="233"/>
                  <a:pt x="394" y="233"/>
                </a:cubicBezTo>
                <a:cubicBezTo>
                  <a:pt x="393" y="228"/>
                  <a:pt x="393" y="228"/>
                  <a:pt x="393" y="228"/>
                </a:cubicBezTo>
                <a:cubicBezTo>
                  <a:pt x="385" y="229"/>
                  <a:pt x="385" y="229"/>
                  <a:pt x="385" y="229"/>
                </a:cubicBezTo>
                <a:cubicBezTo>
                  <a:pt x="383" y="230"/>
                  <a:pt x="383" y="230"/>
                  <a:pt x="383" y="230"/>
                </a:cubicBezTo>
                <a:cubicBezTo>
                  <a:pt x="382" y="229"/>
                  <a:pt x="382" y="228"/>
                  <a:pt x="381" y="226"/>
                </a:cubicBezTo>
                <a:cubicBezTo>
                  <a:pt x="381" y="224"/>
                  <a:pt x="380" y="222"/>
                  <a:pt x="378" y="222"/>
                </a:cubicBezTo>
                <a:cubicBezTo>
                  <a:pt x="378" y="222"/>
                  <a:pt x="378" y="222"/>
                  <a:pt x="378" y="222"/>
                </a:cubicBezTo>
                <a:cubicBezTo>
                  <a:pt x="376" y="222"/>
                  <a:pt x="375" y="222"/>
                  <a:pt x="374" y="223"/>
                </a:cubicBezTo>
                <a:cubicBezTo>
                  <a:pt x="374" y="223"/>
                  <a:pt x="373" y="223"/>
                  <a:pt x="373" y="224"/>
                </a:cubicBezTo>
                <a:cubicBezTo>
                  <a:pt x="372" y="224"/>
                  <a:pt x="372" y="224"/>
                  <a:pt x="372" y="225"/>
                </a:cubicBezTo>
                <a:cubicBezTo>
                  <a:pt x="372" y="225"/>
                  <a:pt x="372" y="226"/>
                  <a:pt x="372" y="227"/>
                </a:cubicBezTo>
                <a:cubicBezTo>
                  <a:pt x="372" y="227"/>
                  <a:pt x="372" y="227"/>
                  <a:pt x="373" y="228"/>
                </a:cubicBezTo>
                <a:cubicBezTo>
                  <a:pt x="373" y="228"/>
                  <a:pt x="373" y="228"/>
                  <a:pt x="373" y="228"/>
                </a:cubicBezTo>
                <a:cubicBezTo>
                  <a:pt x="373" y="228"/>
                  <a:pt x="373" y="228"/>
                  <a:pt x="373" y="228"/>
                </a:cubicBezTo>
                <a:cubicBezTo>
                  <a:pt x="372" y="228"/>
                  <a:pt x="372" y="228"/>
                  <a:pt x="372" y="228"/>
                </a:cubicBezTo>
                <a:cubicBezTo>
                  <a:pt x="371" y="228"/>
                  <a:pt x="370" y="228"/>
                  <a:pt x="370" y="229"/>
                </a:cubicBezTo>
                <a:cubicBezTo>
                  <a:pt x="368" y="229"/>
                  <a:pt x="367" y="229"/>
                  <a:pt x="366" y="230"/>
                </a:cubicBezTo>
                <a:cubicBezTo>
                  <a:pt x="364" y="232"/>
                  <a:pt x="365" y="235"/>
                  <a:pt x="366" y="238"/>
                </a:cubicBezTo>
                <a:cubicBezTo>
                  <a:pt x="366" y="237"/>
                  <a:pt x="366" y="237"/>
                  <a:pt x="366" y="237"/>
                </a:cubicBezTo>
                <a:cubicBezTo>
                  <a:pt x="366" y="237"/>
                  <a:pt x="366" y="237"/>
                  <a:pt x="366" y="237"/>
                </a:cubicBezTo>
                <a:cubicBezTo>
                  <a:pt x="368" y="236"/>
                  <a:pt x="367" y="236"/>
                  <a:pt x="366" y="237"/>
                </a:cubicBezTo>
                <a:cubicBezTo>
                  <a:pt x="366" y="237"/>
                  <a:pt x="366" y="237"/>
                  <a:pt x="366" y="238"/>
                </a:cubicBezTo>
                <a:cubicBezTo>
                  <a:pt x="366" y="241"/>
                  <a:pt x="366" y="244"/>
                  <a:pt x="360" y="246"/>
                </a:cubicBezTo>
                <a:cubicBezTo>
                  <a:pt x="359" y="246"/>
                  <a:pt x="359" y="246"/>
                  <a:pt x="359" y="246"/>
                </a:cubicBezTo>
                <a:cubicBezTo>
                  <a:pt x="358" y="251"/>
                  <a:pt x="358" y="251"/>
                  <a:pt x="358" y="251"/>
                </a:cubicBezTo>
                <a:cubicBezTo>
                  <a:pt x="360" y="251"/>
                  <a:pt x="360" y="251"/>
                  <a:pt x="360" y="251"/>
                </a:cubicBezTo>
                <a:cubicBezTo>
                  <a:pt x="363" y="251"/>
                  <a:pt x="363" y="251"/>
                  <a:pt x="363" y="251"/>
                </a:cubicBezTo>
                <a:cubicBezTo>
                  <a:pt x="361" y="252"/>
                  <a:pt x="361" y="252"/>
                  <a:pt x="361" y="252"/>
                </a:cubicBezTo>
                <a:cubicBezTo>
                  <a:pt x="363" y="253"/>
                  <a:pt x="363" y="253"/>
                  <a:pt x="363" y="253"/>
                </a:cubicBezTo>
                <a:cubicBezTo>
                  <a:pt x="366" y="252"/>
                  <a:pt x="366" y="252"/>
                  <a:pt x="366" y="252"/>
                </a:cubicBezTo>
                <a:cubicBezTo>
                  <a:pt x="368" y="252"/>
                  <a:pt x="368" y="252"/>
                  <a:pt x="368" y="252"/>
                </a:cubicBezTo>
                <a:cubicBezTo>
                  <a:pt x="368" y="258"/>
                  <a:pt x="368" y="258"/>
                  <a:pt x="368" y="258"/>
                </a:cubicBezTo>
                <a:cubicBezTo>
                  <a:pt x="370" y="257"/>
                  <a:pt x="370" y="257"/>
                  <a:pt x="370" y="257"/>
                </a:cubicBezTo>
                <a:cubicBezTo>
                  <a:pt x="372" y="255"/>
                  <a:pt x="372" y="255"/>
                  <a:pt x="372" y="255"/>
                </a:cubicBezTo>
                <a:cubicBezTo>
                  <a:pt x="373" y="255"/>
                  <a:pt x="373" y="255"/>
                  <a:pt x="373" y="255"/>
                </a:cubicBezTo>
                <a:cubicBezTo>
                  <a:pt x="374" y="254"/>
                  <a:pt x="374" y="254"/>
                  <a:pt x="374" y="254"/>
                </a:cubicBezTo>
                <a:cubicBezTo>
                  <a:pt x="376" y="253"/>
                  <a:pt x="376" y="253"/>
                  <a:pt x="376" y="253"/>
                </a:cubicBezTo>
                <a:cubicBezTo>
                  <a:pt x="378" y="253"/>
                  <a:pt x="378" y="253"/>
                  <a:pt x="378" y="253"/>
                </a:cubicBezTo>
                <a:cubicBezTo>
                  <a:pt x="381" y="253"/>
                  <a:pt x="381" y="253"/>
                  <a:pt x="381" y="253"/>
                </a:cubicBezTo>
                <a:cubicBezTo>
                  <a:pt x="385" y="254"/>
                  <a:pt x="385" y="254"/>
                  <a:pt x="385" y="254"/>
                </a:cubicBezTo>
                <a:cubicBezTo>
                  <a:pt x="390" y="254"/>
                  <a:pt x="390" y="254"/>
                  <a:pt x="390" y="254"/>
                </a:cubicBezTo>
                <a:cubicBezTo>
                  <a:pt x="385" y="256"/>
                  <a:pt x="385" y="256"/>
                  <a:pt x="385" y="256"/>
                </a:cubicBezTo>
                <a:cubicBezTo>
                  <a:pt x="381" y="257"/>
                  <a:pt x="381" y="257"/>
                  <a:pt x="381" y="257"/>
                </a:cubicBezTo>
                <a:cubicBezTo>
                  <a:pt x="378" y="259"/>
                  <a:pt x="378" y="259"/>
                  <a:pt x="378" y="259"/>
                </a:cubicBezTo>
                <a:cubicBezTo>
                  <a:pt x="376" y="260"/>
                  <a:pt x="376" y="260"/>
                  <a:pt x="376" y="260"/>
                </a:cubicBezTo>
                <a:cubicBezTo>
                  <a:pt x="377" y="261"/>
                  <a:pt x="377" y="263"/>
                  <a:pt x="378" y="264"/>
                </a:cubicBezTo>
                <a:cubicBezTo>
                  <a:pt x="379" y="266"/>
                  <a:pt x="380" y="267"/>
                  <a:pt x="381" y="268"/>
                </a:cubicBezTo>
                <a:cubicBezTo>
                  <a:pt x="382" y="269"/>
                  <a:pt x="384" y="269"/>
                  <a:pt x="385" y="269"/>
                </a:cubicBezTo>
                <a:cubicBezTo>
                  <a:pt x="387" y="270"/>
                  <a:pt x="390" y="270"/>
                  <a:pt x="393" y="268"/>
                </a:cubicBezTo>
                <a:cubicBezTo>
                  <a:pt x="393" y="267"/>
                  <a:pt x="394" y="267"/>
                  <a:pt x="394" y="267"/>
                </a:cubicBezTo>
                <a:cubicBezTo>
                  <a:pt x="396" y="265"/>
                  <a:pt x="398" y="263"/>
                  <a:pt x="399" y="262"/>
                </a:cubicBezTo>
                <a:cubicBezTo>
                  <a:pt x="400" y="261"/>
                  <a:pt x="400" y="260"/>
                  <a:pt x="401" y="260"/>
                </a:cubicBezTo>
                <a:cubicBezTo>
                  <a:pt x="402" y="258"/>
                  <a:pt x="404" y="257"/>
                  <a:pt x="406" y="257"/>
                </a:cubicBezTo>
                <a:cubicBezTo>
                  <a:pt x="408" y="257"/>
                  <a:pt x="410" y="256"/>
                  <a:pt x="412" y="256"/>
                </a:cubicBezTo>
                <a:cubicBezTo>
                  <a:pt x="421" y="257"/>
                  <a:pt x="421" y="257"/>
                  <a:pt x="421" y="257"/>
                </a:cubicBezTo>
                <a:cubicBezTo>
                  <a:pt x="427" y="252"/>
                  <a:pt x="430" y="248"/>
                  <a:pt x="430" y="239"/>
                </a:cubicBezTo>
                <a:cubicBezTo>
                  <a:pt x="430" y="235"/>
                  <a:pt x="428" y="234"/>
                  <a:pt x="425" y="231"/>
                </a:cubicBezTo>
                <a:cubicBezTo>
                  <a:pt x="419" y="236"/>
                  <a:pt x="419" y="236"/>
                  <a:pt x="419" y="236"/>
                </a:cubicBezTo>
                <a:cubicBezTo>
                  <a:pt x="413" y="225"/>
                  <a:pt x="413" y="225"/>
                  <a:pt x="413" y="225"/>
                </a:cubicBezTo>
                <a:cubicBezTo>
                  <a:pt x="411" y="215"/>
                  <a:pt x="411" y="215"/>
                  <a:pt x="411" y="215"/>
                </a:cubicBezTo>
                <a:cubicBezTo>
                  <a:pt x="410" y="214"/>
                  <a:pt x="410" y="214"/>
                  <a:pt x="410" y="214"/>
                </a:cubicBezTo>
                <a:cubicBezTo>
                  <a:pt x="406" y="219"/>
                  <a:pt x="406" y="219"/>
                  <a:pt x="406" y="219"/>
                </a:cubicBezTo>
                <a:lnTo>
                  <a:pt x="405" y="222"/>
                </a:lnTo>
                <a:close/>
                <a:moveTo>
                  <a:pt x="366" y="243"/>
                </a:moveTo>
                <a:cubicBezTo>
                  <a:pt x="366" y="244"/>
                  <a:pt x="365" y="244"/>
                  <a:pt x="366" y="243"/>
                </a:cubicBezTo>
                <a:cubicBezTo>
                  <a:pt x="366" y="243"/>
                  <a:pt x="366" y="243"/>
                  <a:pt x="366" y="243"/>
                </a:cubicBezTo>
                <a:cubicBezTo>
                  <a:pt x="368" y="242"/>
                  <a:pt x="367" y="242"/>
                  <a:pt x="366" y="243"/>
                </a:cubicBezTo>
                <a:close/>
                <a:moveTo>
                  <a:pt x="394" y="263"/>
                </a:moveTo>
                <a:cubicBezTo>
                  <a:pt x="393" y="263"/>
                  <a:pt x="393" y="264"/>
                  <a:pt x="394" y="263"/>
                </a:cubicBezTo>
                <a:cubicBezTo>
                  <a:pt x="394" y="263"/>
                  <a:pt x="394" y="263"/>
                  <a:pt x="394" y="263"/>
                </a:cubicBezTo>
                <a:cubicBezTo>
                  <a:pt x="396" y="261"/>
                  <a:pt x="395" y="262"/>
                  <a:pt x="394" y="263"/>
                </a:cubicBezTo>
                <a:close/>
                <a:moveTo>
                  <a:pt x="401" y="436"/>
                </a:moveTo>
                <a:cubicBezTo>
                  <a:pt x="401" y="436"/>
                  <a:pt x="401" y="435"/>
                  <a:pt x="401" y="435"/>
                </a:cubicBezTo>
                <a:cubicBezTo>
                  <a:pt x="401" y="435"/>
                  <a:pt x="401" y="435"/>
                  <a:pt x="401" y="435"/>
                </a:cubicBezTo>
                <a:cubicBezTo>
                  <a:pt x="401" y="435"/>
                  <a:pt x="401" y="435"/>
                  <a:pt x="401" y="435"/>
                </a:cubicBezTo>
                <a:cubicBezTo>
                  <a:pt x="401" y="435"/>
                  <a:pt x="401" y="436"/>
                  <a:pt x="401" y="436"/>
                </a:cubicBezTo>
                <a:close/>
                <a:moveTo>
                  <a:pt x="401" y="187"/>
                </a:moveTo>
                <a:cubicBezTo>
                  <a:pt x="399" y="187"/>
                  <a:pt x="399" y="187"/>
                  <a:pt x="399" y="187"/>
                </a:cubicBezTo>
                <a:cubicBezTo>
                  <a:pt x="394" y="188"/>
                  <a:pt x="394" y="188"/>
                  <a:pt x="394" y="188"/>
                </a:cubicBezTo>
                <a:cubicBezTo>
                  <a:pt x="388" y="189"/>
                  <a:pt x="388" y="189"/>
                  <a:pt x="388" y="189"/>
                </a:cubicBezTo>
                <a:cubicBezTo>
                  <a:pt x="385" y="192"/>
                  <a:pt x="385" y="192"/>
                  <a:pt x="385" y="192"/>
                </a:cubicBezTo>
                <a:cubicBezTo>
                  <a:pt x="384" y="192"/>
                  <a:pt x="384" y="192"/>
                  <a:pt x="384" y="192"/>
                </a:cubicBezTo>
                <a:cubicBezTo>
                  <a:pt x="384" y="192"/>
                  <a:pt x="385" y="193"/>
                  <a:pt x="385" y="193"/>
                </a:cubicBezTo>
                <a:cubicBezTo>
                  <a:pt x="386" y="197"/>
                  <a:pt x="385" y="204"/>
                  <a:pt x="393" y="204"/>
                </a:cubicBezTo>
                <a:cubicBezTo>
                  <a:pt x="394" y="204"/>
                  <a:pt x="394" y="204"/>
                  <a:pt x="394" y="204"/>
                </a:cubicBezTo>
                <a:cubicBezTo>
                  <a:pt x="394" y="204"/>
                  <a:pt x="394" y="204"/>
                  <a:pt x="394" y="204"/>
                </a:cubicBezTo>
                <a:cubicBezTo>
                  <a:pt x="397" y="204"/>
                  <a:pt x="398" y="204"/>
                  <a:pt x="399" y="204"/>
                </a:cubicBezTo>
                <a:cubicBezTo>
                  <a:pt x="400" y="203"/>
                  <a:pt x="400" y="203"/>
                  <a:pt x="401" y="203"/>
                </a:cubicBezTo>
                <a:cubicBezTo>
                  <a:pt x="401" y="203"/>
                  <a:pt x="402" y="203"/>
                  <a:pt x="402" y="203"/>
                </a:cubicBezTo>
                <a:cubicBezTo>
                  <a:pt x="400" y="197"/>
                  <a:pt x="403" y="192"/>
                  <a:pt x="406" y="186"/>
                </a:cubicBezTo>
                <a:lnTo>
                  <a:pt x="401" y="187"/>
                </a:lnTo>
                <a:close/>
                <a:moveTo>
                  <a:pt x="399" y="192"/>
                </a:moveTo>
                <a:cubicBezTo>
                  <a:pt x="398" y="194"/>
                  <a:pt x="398" y="193"/>
                  <a:pt x="399" y="192"/>
                </a:cubicBezTo>
                <a:cubicBezTo>
                  <a:pt x="399" y="192"/>
                  <a:pt x="399" y="192"/>
                  <a:pt x="399" y="192"/>
                </a:cubicBezTo>
                <a:cubicBezTo>
                  <a:pt x="401" y="191"/>
                  <a:pt x="400" y="192"/>
                  <a:pt x="399" y="192"/>
                </a:cubicBezTo>
                <a:close/>
                <a:moveTo>
                  <a:pt x="385" y="442"/>
                </a:moveTo>
                <a:cubicBezTo>
                  <a:pt x="385" y="442"/>
                  <a:pt x="385" y="441"/>
                  <a:pt x="385" y="441"/>
                </a:cubicBezTo>
                <a:cubicBezTo>
                  <a:pt x="385" y="441"/>
                  <a:pt x="385" y="441"/>
                  <a:pt x="385" y="441"/>
                </a:cubicBezTo>
                <a:cubicBezTo>
                  <a:pt x="385" y="441"/>
                  <a:pt x="385" y="441"/>
                  <a:pt x="385" y="441"/>
                </a:cubicBezTo>
                <a:cubicBezTo>
                  <a:pt x="385" y="441"/>
                  <a:pt x="385" y="441"/>
                  <a:pt x="385" y="441"/>
                </a:cubicBezTo>
                <a:cubicBezTo>
                  <a:pt x="385" y="441"/>
                  <a:pt x="385" y="442"/>
                  <a:pt x="385" y="442"/>
                </a:cubicBezTo>
                <a:close/>
                <a:moveTo>
                  <a:pt x="394" y="182"/>
                </a:moveTo>
                <a:cubicBezTo>
                  <a:pt x="399" y="183"/>
                  <a:pt x="399" y="183"/>
                  <a:pt x="399" y="183"/>
                </a:cubicBezTo>
                <a:cubicBezTo>
                  <a:pt x="401" y="183"/>
                  <a:pt x="401" y="183"/>
                  <a:pt x="401" y="183"/>
                </a:cubicBezTo>
                <a:cubicBezTo>
                  <a:pt x="404" y="183"/>
                  <a:pt x="404" y="183"/>
                  <a:pt x="404" y="183"/>
                </a:cubicBezTo>
                <a:cubicBezTo>
                  <a:pt x="406" y="181"/>
                  <a:pt x="406" y="181"/>
                  <a:pt x="406" y="181"/>
                </a:cubicBezTo>
                <a:cubicBezTo>
                  <a:pt x="407" y="180"/>
                  <a:pt x="407" y="180"/>
                  <a:pt x="407" y="180"/>
                </a:cubicBezTo>
                <a:cubicBezTo>
                  <a:pt x="407" y="180"/>
                  <a:pt x="407" y="179"/>
                  <a:pt x="406" y="178"/>
                </a:cubicBezTo>
                <a:cubicBezTo>
                  <a:pt x="404" y="175"/>
                  <a:pt x="404" y="172"/>
                  <a:pt x="401" y="171"/>
                </a:cubicBezTo>
                <a:cubicBezTo>
                  <a:pt x="401" y="171"/>
                  <a:pt x="400" y="171"/>
                  <a:pt x="399" y="171"/>
                </a:cubicBezTo>
                <a:cubicBezTo>
                  <a:pt x="397" y="171"/>
                  <a:pt x="397" y="171"/>
                  <a:pt x="397" y="171"/>
                </a:cubicBezTo>
                <a:cubicBezTo>
                  <a:pt x="397" y="171"/>
                  <a:pt x="395" y="171"/>
                  <a:pt x="394" y="172"/>
                </a:cubicBezTo>
                <a:cubicBezTo>
                  <a:pt x="391" y="173"/>
                  <a:pt x="387" y="175"/>
                  <a:pt x="385" y="178"/>
                </a:cubicBezTo>
                <a:cubicBezTo>
                  <a:pt x="384" y="179"/>
                  <a:pt x="383" y="181"/>
                  <a:pt x="383" y="182"/>
                </a:cubicBezTo>
                <a:cubicBezTo>
                  <a:pt x="385" y="182"/>
                  <a:pt x="385" y="182"/>
                  <a:pt x="385" y="182"/>
                </a:cubicBezTo>
                <a:lnTo>
                  <a:pt x="394" y="182"/>
                </a:lnTo>
                <a:close/>
                <a:moveTo>
                  <a:pt x="384" y="752"/>
                </a:moveTo>
                <a:cubicBezTo>
                  <a:pt x="381" y="752"/>
                  <a:pt x="381" y="752"/>
                  <a:pt x="381" y="752"/>
                </a:cubicBezTo>
                <a:cubicBezTo>
                  <a:pt x="378" y="752"/>
                  <a:pt x="378" y="752"/>
                  <a:pt x="378" y="752"/>
                </a:cubicBezTo>
                <a:cubicBezTo>
                  <a:pt x="378" y="752"/>
                  <a:pt x="378" y="752"/>
                  <a:pt x="378" y="752"/>
                </a:cubicBezTo>
                <a:cubicBezTo>
                  <a:pt x="378" y="753"/>
                  <a:pt x="378" y="753"/>
                  <a:pt x="378" y="753"/>
                </a:cubicBezTo>
                <a:cubicBezTo>
                  <a:pt x="381" y="757"/>
                  <a:pt x="381" y="757"/>
                  <a:pt x="381" y="757"/>
                </a:cubicBezTo>
                <a:cubicBezTo>
                  <a:pt x="381" y="757"/>
                  <a:pt x="381" y="757"/>
                  <a:pt x="381" y="757"/>
                </a:cubicBezTo>
                <a:cubicBezTo>
                  <a:pt x="385" y="757"/>
                  <a:pt x="385" y="757"/>
                  <a:pt x="385" y="757"/>
                </a:cubicBezTo>
                <a:cubicBezTo>
                  <a:pt x="385" y="757"/>
                  <a:pt x="385" y="757"/>
                  <a:pt x="385" y="757"/>
                </a:cubicBezTo>
                <a:cubicBezTo>
                  <a:pt x="385" y="756"/>
                  <a:pt x="385" y="756"/>
                  <a:pt x="385" y="756"/>
                </a:cubicBezTo>
                <a:cubicBezTo>
                  <a:pt x="385" y="753"/>
                  <a:pt x="385" y="753"/>
                  <a:pt x="385" y="753"/>
                </a:cubicBezTo>
                <a:lnTo>
                  <a:pt x="384" y="752"/>
                </a:lnTo>
                <a:close/>
                <a:moveTo>
                  <a:pt x="384" y="219"/>
                </a:moveTo>
                <a:cubicBezTo>
                  <a:pt x="384" y="218"/>
                  <a:pt x="383" y="217"/>
                  <a:pt x="381" y="215"/>
                </a:cubicBezTo>
                <a:cubicBezTo>
                  <a:pt x="381" y="215"/>
                  <a:pt x="380" y="215"/>
                  <a:pt x="379" y="215"/>
                </a:cubicBezTo>
                <a:cubicBezTo>
                  <a:pt x="379" y="215"/>
                  <a:pt x="379" y="215"/>
                  <a:pt x="378" y="215"/>
                </a:cubicBezTo>
                <a:cubicBezTo>
                  <a:pt x="376" y="215"/>
                  <a:pt x="375" y="216"/>
                  <a:pt x="374" y="216"/>
                </a:cubicBezTo>
                <a:cubicBezTo>
                  <a:pt x="374" y="216"/>
                  <a:pt x="374" y="216"/>
                  <a:pt x="374" y="216"/>
                </a:cubicBezTo>
                <a:cubicBezTo>
                  <a:pt x="375" y="217"/>
                  <a:pt x="377" y="219"/>
                  <a:pt x="378" y="220"/>
                </a:cubicBezTo>
                <a:cubicBezTo>
                  <a:pt x="379" y="221"/>
                  <a:pt x="379" y="221"/>
                  <a:pt x="379" y="221"/>
                </a:cubicBezTo>
                <a:cubicBezTo>
                  <a:pt x="380" y="221"/>
                  <a:pt x="381" y="221"/>
                  <a:pt x="381" y="221"/>
                </a:cubicBezTo>
                <a:cubicBezTo>
                  <a:pt x="384" y="221"/>
                  <a:pt x="381" y="221"/>
                  <a:pt x="384" y="219"/>
                </a:cubicBezTo>
                <a:close/>
                <a:moveTo>
                  <a:pt x="378" y="450"/>
                </a:moveTo>
                <a:cubicBezTo>
                  <a:pt x="378" y="450"/>
                  <a:pt x="378" y="450"/>
                  <a:pt x="378" y="450"/>
                </a:cubicBezTo>
                <a:cubicBezTo>
                  <a:pt x="378" y="450"/>
                  <a:pt x="378" y="451"/>
                  <a:pt x="378" y="451"/>
                </a:cubicBezTo>
                <a:cubicBezTo>
                  <a:pt x="378" y="451"/>
                  <a:pt x="378" y="450"/>
                  <a:pt x="378" y="450"/>
                </a:cubicBezTo>
                <a:cubicBezTo>
                  <a:pt x="378" y="450"/>
                  <a:pt x="378" y="450"/>
                  <a:pt x="378" y="450"/>
                </a:cubicBezTo>
                <a:close/>
                <a:moveTo>
                  <a:pt x="374" y="194"/>
                </a:moveTo>
                <a:cubicBezTo>
                  <a:pt x="378" y="197"/>
                  <a:pt x="378" y="197"/>
                  <a:pt x="378" y="197"/>
                </a:cubicBezTo>
                <a:cubicBezTo>
                  <a:pt x="378" y="197"/>
                  <a:pt x="378" y="197"/>
                  <a:pt x="378" y="197"/>
                </a:cubicBezTo>
                <a:cubicBezTo>
                  <a:pt x="381" y="193"/>
                  <a:pt x="381" y="193"/>
                  <a:pt x="381" y="193"/>
                </a:cubicBezTo>
                <a:cubicBezTo>
                  <a:pt x="382" y="192"/>
                  <a:pt x="382" y="192"/>
                  <a:pt x="382" y="192"/>
                </a:cubicBezTo>
                <a:cubicBezTo>
                  <a:pt x="381" y="192"/>
                  <a:pt x="381" y="192"/>
                  <a:pt x="381" y="192"/>
                </a:cubicBezTo>
                <a:cubicBezTo>
                  <a:pt x="378" y="188"/>
                  <a:pt x="378" y="188"/>
                  <a:pt x="378" y="188"/>
                </a:cubicBezTo>
                <a:cubicBezTo>
                  <a:pt x="377" y="187"/>
                  <a:pt x="377" y="187"/>
                  <a:pt x="377" y="187"/>
                </a:cubicBezTo>
                <a:cubicBezTo>
                  <a:pt x="374" y="190"/>
                  <a:pt x="374" y="190"/>
                  <a:pt x="374" y="190"/>
                </a:cubicBezTo>
                <a:cubicBezTo>
                  <a:pt x="373" y="192"/>
                  <a:pt x="373" y="192"/>
                  <a:pt x="373" y="192"/>
                </a:cubicBezTo>
                <a:cubicBezTo>
                  <a:pt x="372" y="192"/>
                  <a:pt x="372" y="192"/>
                  <a:pt x="372" y="192"/>
                </a:cubicBezTo>
                <a:cubicBezTo>
                  <a:pt x="373" y="192"/>
                  <a:pt x="373" y="192"/>
                  <a:pt x="373" y="192"/>
                </a:cubicBezTo>
                <a:lnTo>
                  <a:pt x="374" y="194"/>
                </a:lnTo>
                <a:close/>
                <a:moveTo>
                  <a:pt x="373" y="751"/>
                </a:moveTo>
                <a:cubicBezTo>
                  <a:pt x="372" y="750"/>
                  <a:pt x="372" y="750"/>
                  <a:pt x="372" y="750"/>
                </a:cubicBezTo>
                <a:cubicBezTo>
                  <a:pt x="370" y="748"/>
                  <a:pt x="370" y="748"/>
                  <a:pt x="370" y="748"/>
                </a:cubicBezTo>
                <a:cubicBezTo>
                  <a:pt x="369" y="748"/>
                  <a:pt x="369" y="748"/>
                  <a:pt x="369" y="748"/>
                </a:cubicBezTo>
                <a:cubicBezTo>
                  <a:pt x="368" y="754"/>
                  <a:pt x="368" y="754"/>
                  <a:pt x="368" y="754"/>
                </a:cubicBezTo>
                <a:cubicBezTo>
                  <a:pt x="370" y="754"/>
                  <a:pt x="370" y="754"/>
                  <a:pt x="370" y="754"/>
                </a:cubicBezTo>
                <a:cubicBezTo>
                  <a:pt x="372" y="755"/>
                  <a:pt x="372" y="755"/>
                  <a:pt x="372" y="755"/>
                </a:cubicBezTo>
                <a:cubicBezTo>
                  <a:pt x="373" y="755"/>
                  <a:pt x="373" y="755"/>
                  <a:pt x="373" y="755"/>
                </a:cubicBezTo>
                <a:cubicBezTo>
                  <a:pt x="374" y="755"/>
                  <a:pt x="374" y="755"/>
                  <a:pt x="374" y="755"/>
                </a:cubicBezTo>
                <a:cubicBezTo>
                  <a:pt x="374" y="755"/>
                  <a:pt x="374" y="755"/>
                  <a:pt x="374" y="755"/>
                </a:cubicBezTo>
                <a:cubicBezTo>
                  <a:pt x="376" y="754"/>
                  <a:pt x="376" y="754"/>
                  <a:pt x="376" y="754"/>
                </a:cubicBezTo>
                <a:cubicBezTo>
                  <a:pt x="374" y="752"/>
                  <a:pt x="374" y="752"/>
                  <a:pt x="374" y="752"/>
                </a:cubicBezTo>
                <a:lnTo>
                  <a:pt x="373" y="751"/>
                </a:lnTo>
                <a:close/>
                <a:moveTo>
                  <a:pt x="366" y="238"/>
                </a:moveTo>
                <a:cubicBezTo>
                  <a:pt x="366" y="238"/>
                  <a:pt x="366" y="238"/>
                  <a:pt x="366" y="238"/>
                </a:cubicBezTo>
                <a:cubicBezTo>
                  <a:pt x="365" y="238"/>
                  <a:pt x="365" y="238"/>
                  <a:pt x="366" y="238"/>
                </a:cubicBezTo>
                <a:close/>
                <a:moveTo>
                  <a:pt x="361" y="318"/>
                </a:moveTo>
                <a:cubicBezTo>
                  <a:pt x="361" y="319"/>
                  <a:pt x="361" y="319"/>
                  <a:pt x="361" y="319"/>
                </a:cubicBezTo>
                <a:cubicBezTo>
                  <a:pt x="362" y="319"/>
                  <a:pt x="362" y="319"/>
                  <a:pt x="362" y="319"/>
                </a:cubicBezTo>
                <a:lnTo>
                  <a:pt x="361" y="318"/>
                </a:lnTo>
                <a:close/>
                <a:moveTo>
                  <a:pt x="361" y="236"/>
                </a:moveTo>
                <a:cubicBezTo>
                  <a:pt x="361" y="230"/>
                  <a:pt x="362" y="234"/>
                  <a:pt x="360" y="232"/>
                </a:cubicBezTo>
                <a:cubicBezTo>
                  <a:pt x="360" y="231"/>
                  <a:pt x="359" y="231"/>
                  <a:pt x="359" y="231"/>
                </a:cubicBezTo>
                <a:cubicBezTo>
                  <a:pt x="356" y="233"/>
                  <a:pt x="356" y="233"/>
                  <a:pt x="356" y="233"/>
                </a:cubicBezTo>
                <a:cubicBezTo>
                  <a:pt x="355" y="235"/>
                  <a:pt x="355" y="235"/>
                  <a:pt x="355" y="235"/>
                </a:cubicBezTo>
                <a:cubicBezTo>
                  <a:pt x="349" y="241"/>
                  <a:pt x="349" y="241"/>
                  <a:pt x="349" y="241"/>
                </a:cubicBezTo>
                <a:cubicBezTo>
                  <a:pt x="353" y="246"/>
                  <a:pt x="353" y="246"/>
                  <a:pt x="353" y="246"/>
                </a:cubicBezTo>
                <a:cubicBezTo>
                  <a:pt x="355" y="245"/>
                  <a:pt x="355" y="245"/>
                  <a:pt x="355" y="245"/>
                </a:cubicBezTo>
                <a:cubicBezTo>
                  <a:pt x="356" y="244"/>
                  <a:pt x="356" y="244"/>
                  <a:pt x="356" y="244"/>
                </a:cubicBezTo>
                <a:cubicBezTo>
                  <a:pt x="360" y="242"/>
                  <a:pt x="360" y="242"/>
                  <a:pt x="360" y="242"/>
                </a:cubicBezTo>
                <a:cubicBezTo>
                  <a:pt x="360" y="242"/>
                  <a:pt x="360" y="242"/>
                  <a:pt x="360" y="242"/>
                </a:cubicBezTo>
                <a:cubicBezTo>
                  <a:pt x="360" y="241"/>
                  <a:pt x="360" y="241"/>
                  <a:pt x="360" y="241"/>
                </a:cubicBezTo>
                <a:cubicBezTo>
                  <a:pt x="358" y="239"/>
                  <a:pt x="358" y="239"/>
                  <a:pt x="358" y="239"/>
                </a:cubicBezTo>
                <a:cubicBezTo>
                  <a:pt x="359" y="238"/>
                  <a:pt x="359" y="238"/>
                  <a:pt x="360" y="238"/>
                </a:cubicBezTo>
                <a:cubicBezTo>
                  <a:pt x="361" y="237"/>
                  <a:pt x="361" y="237"/>
                  <a:pt x="361" y="236"/>
                </a:cubicBezTo>
                <a:close/>
                <a:moveTo>
                  <a:pt x="330" y="235"/>
                </a:moveTo>
                <a:cubicBezTo>
                  <a:pt x="328" y="232"/>
                  <a:pt x="329" y="235"/>
                  <a:pt x="330" y="235"/>
                </a:cubicBezTo>
                <a:close/>
                <a:moveTo>
                  <a:pt x="331" y="236"/>
                </a:moveTo>
                <a:cubicBezTo>
                  <a:pt x="331" y="236"/>
                  <a:pt x="332" y="236"/>
                  <a:pt x="333" y="236"/>
                </a:cubicBezTo>
                <a:cubicBezTo>
                  <a:pt x="342" y="236"/>
                  <a:pt x="342" y="236"/>
                  <a:pt x="342" y="236"/>
                </a:cubicBezTo>
                <a:cubicBezTo>
                  <a:pt x="348" y="239"/>
                  <a:pt x="348" y="239"/>
                  <a:pt x="348" y="239"/>
                </a:cubicBezTo>
                <a:cubicBezTo>
                  <a:pt x="354" y="223"/>
                  <a:pt x="354" y="223"/>
                  <a:pt x="354" y="223"/>
                </a:cubicBezTo>
                <a:cubicBezTo>
                  <a:pt x="355" y="224"/>
                  <a:pt x="355" y="224"/>
                  <a:pt x="355" y="224"/>
                </a:cubicBezTo>
                <a:cubicBezTo>
                  <a:pt x="356" y="225"/>
                  <a:pt x="356" y="225"/>
                  <a:pt x="356" y="225"/>
                </a:cubicBezTo>
                <a:cubicBezTo>
                  <a:pt x="360" y="227"/>
                  <a:pt x="360" y="227"/>
                  <a:pt x="360" y="227"/>
                </a:cubicBezTo>
                <a:cubicBezTo>
                  <a:pt x="363" y="229"/>
                  <a:pt x="363" y="229"/>
                  <a:pt x="363" y="229"/>
                </a:cubicBezTo>
                <a:cubicBezTo>
                  <a:pt x="366" y="225"/>
                  <a:pt x="366" y="225"/>
                  <a:pt x="366" y="225"/>
                </a:cubicBezTo>
                <a:cubicBezTo>
                  <a:pt x="370" y="221"/>
                  <a:pt x="370" y="221"/>
                  <a:pt x="370" y="221"/>
                </a:cubicBezTo>
                <a:cubicBezTo>
                  <a:pt x="371" y="219"/>
                  <a:pt x="371" y="219"/>
                  <a:pt x="371" y="219"/>
                </a:cubicBezTo>
                <a:cubicBezTo>
                  <a:pt x="371" y="219"/>
                  <a:pt x="370" y="216"/>
                  <a:pt x="370" y="216"/>
                </a:cubicBezTo>
                <a:cubicBezTo>
                  <a:pt x="370" y="216"/>
                  <a:pt x="370" y="216"/>
                  <a:pt x="370" y="216"/>
                </a:cubicBezTo>
                <a:cubicBezTo>
                  <a:pt x="370" y="216"/>
                  <a:pt x="370" y="216"/>
                  <a:pt x="370" y="216"/>
                </a:cubicBezTo>
                <a:cubicBezTo>
                  <a:pt x="370" y="211"/>
                  <a:pt x="372" y="214"/>
                  <a:pt x="370" y="211"/>
                </a:cubicBezTo>
                <a:cubicBezTo>
                  <a:pt x="369" y="210"/>
                  <a:pt x="369" y="210"/>
                  <a:pt x="368" y="209"/>
                </a:cubicBezTo>
                <a:cubicBezTo>
                  <a:pt x="370" y="209"/>
                  <a:pt x="370" y="209"/>
                  <a:pt x="370" y="209"/>
                </a:cubicBezTo>
                <a:cubicBezTo>
                  <a:pt x="371" y="209"/>
                  <a:pt x="371" y="209"/>
                  <a:pt x="371" y="209"/>
                </a:cubicBezTo>
                <a:cubicBezTo>
                  <a:pt x="372" y="207"/>
                  <a:pt x="372" y="207"/>
                  <a:pt x="372" y="207"/>
                </a:cubicBezTo>
                <a:cubicBezTo>
                  <a:pt x="372" y="202"/>
                  <a:pt x="372" y="202"/>
                  <a:pt x="372" y="202"/>
                </a:cubicBezTo>
                <a:cubicBezTo>
                  <a:pt x="373" y="197"/>
                  <a:pt x="373" y="197"/>
                  <a:pt x="373" y="197"/>
                </a:cubicBezTo>
                <a:cubicBezTo>
                  <a:pt x="373" y="195"/>
                  <a:pt x="373" y="195"/>
                  <a:pt x="373" y="195"/>
                </a:cubicBezTo>
                <a:cubicBezTo>
                  <a:pt x="373" y="195"/>
                  <a:pt x="373" y="195"/>
                  <a:pt x="373" y="195"/>
                </a:cubicBezTo>
                <a:cubicBezTo>
                  <a:pt x="372" y="196"/>
                  <a:pt x="372" y="196"/>
                  <a:pt x="372" y="196"/>
                </a:cubicBezTo>
                <a:cubicBezTo>
                  <a:pt x="371" y="196"/>
                  <a:pt x="370" y="197"/>
                  <a:pt x="370" y="197"/>
                </a:cubicBezTo>
                <a:cubicBezTo>
                  <a:pt x="368" y="198"/>
                  <a:pt x="367" y="199"/>
                  <a:pt x="366" y="199"/>
                </a:cubicBezTo>
                <a:cubicBezTo>
                  <a:pt x="364" y="201"/>
                  <a:pt x="362" y="202"/>
                  <a:pt x="360" y="203"/>
                </a:cubicBezTo>
                <a:cubicBezTo>
                  <a:pt x="359" y="204"/>
                  <a:pt x="358" y="205"/>
                  <a:pt x="356" y="205"/>
                </a:cubicBezTo>
                <a:cubicBezTo>
                  <a:pt x="355" y="206"/>
                  <a:pt x="355" y="206"/>
                  <a:pt x="355" y="206"/>
                </a:cubicBezTo>
                <a:cubicBezTo>
                  <a:pt x="353" y="207"/>
                  <a:pt x="350" y="209"/>
                  <a:pt x="347" y="210"/>
                </a:cubicBezTo>
                <a:cubicBezTo>
                  <a:pt x="338" y="214"/>
                  <a:pt x="344" y="216"/>
                  <a:pt x="336" y="222"/>
                </a:cubicBezTo>
                <a:cubicBezTo>
                  <a:pt x="326" y="229"/>
                  <a:pt x="330" y="222"/>
                  <a:pt x="330" y="231"/>
                </a:cubicBezTo>
                <a:cubicBezTo>
                  <a:pt x="330" y="234"/>
                  <a:pt x="330" y="234"/>
                  <a:pt x="330" y="235"/>
                </a:cubicBezTo>
                <a:cubicBezTo>
                  <a:pt x="330" y="235"/>
                  <a:pt x="330" y="235"/>
                  <a:pt x="330" y="236"/>
                </a:cubicBezTo>
                <a:cubicBezTo>
                  <a:pt x="330" y="236"/>
                  <a:pt x="331" y="236"/>
                  <a:pt x="331" y="236"/>
                </a:cubicBezTo>
                <a:close/>
                <a:moveTo>
                  <a:pt x="370" y="201"/>
                </a:moveTo>
                <a:cubicBezTo>
                  <a:pt x="370" y="201"/>
                  <a:pt x="370" y="201"/>
                  <a:pt x="370" y="201"/>
                </a:cubicBezTo>
                <a:cubicBezTo>
                  <a:pt x="371" y="200"/>
                  <a:pt x="370" y="200"/>
                  <a:pt x="370" y="201"/>
                </a:cubicBezTo>
                <a:cubicBezTo>
                  <a:pt x="369" y="202"/>
                  <a:pt x="368" y="202"/>
                  <a:pt x="370" y="201"/>
                </a:cubicBezTo>
                <a:close/>
                <a:moveTo>
                  <a:pt x="356" y="222"/>
                </a:moveTo>
                <a:cubicBezTo>
                  <a:pt x="356" y="222"/>
                  <a:pt x="356" y="222"/>
                  <a:pt x="356" y="222"/>
                </a:cubicBezTo>
                <a:cubicBezTo>
                  <a:pt x="358" y="221"/>
                  <a:pt x="357" y="221"/>
                  <a:pt x="356" y="222"/>
                </a:cubicBezTo>
                <a:cubicBezTo>
                  <a:pt x="356" y="223"/>
                  <a:pt x="355" y="223"/>
                  <a:pt x="356" y="222"/>
                </a:cubicBezTo>
                <a:close/>
                <a:moveTo>
                  <a:pt x="331" y="236"/>
                </a:moveTo>
                <a:cubicBezTo>
                  <a:pt x="329" y="237"/>
                  <a:pt x="334" y="238"/>
                  <a:pt x="331" y="236"/>
                </a:cubicBezTo>
                <a:close/>
                <a:moveTo>
                  <a:pt x="322" y="316"/>
                </a:moveTo>
                <a:cubicBezTo>
                  <a:pt x="323" y="318"/>
                  <a:pt x="324" y="321"/>
                  <a:pt x="325" y="323"/>
                </a:cubicBezTo>
                <a:cubicBezTo>
                  <a:pt x="326" y="324"/>
                  <a:pt x="328" y="325"/>
                  <a:pt x="332" y="326"/>
                </a:cubicBezTo>
                <a:cubicBezTo>
                  <a:pt x="331" y="324"/>
                  <a:pt x="331" y="324"/>
                  <a:pt x="331" y="324"/>
                </a:cubicBezTo>
                <a:cubicBezTo>
                  <a:pt x="341" y="318"/>
                  <a:pt x="341" y="318"/>
                  <a:pt x="341" y="318"/>
                </a:cubicBezTo>
                <a:cubicBezTo>
                  <a:pt x="342" y="320"/>
                  <a:pt x="342" y="320"/>
                  <a:pt x="342" y="320"/>
                </a:cubicBezTo>
                <a:cubicBezTo>
                  <a:pt x="344" y="318"/>
                  <a:pt x="344" y="318"/>
                  <a:pt x="344" y="318"/>
                </a:cubicBezTo>
                <a:cubicBezTo>
                  <a:pt x="342" y="317"/>
                  <a:pt x="342" y="317"/>
                  <a:pt x="342" y="317"/>
                </a:cubicBezTo>
                <a:cubicBezTo>
                  <a:pt x="351" y="301"/>
                  <a:pt x="351" y="301"/>
                  <a:pt x="351" y="301"/>
                </a:cubicBezTo>
                <a:cubicBezTo>
                  <a:pt x="353" y="302"/>
                  <a:pt x="353" y="302"/>
                  <a:pt x="353" y="302"/>
                </a:cubicBezTo>
                <a:cubicBezTo>
                  <a:pt x="355" y="305"/>
                  <a:pt x="355" y="305"/>
                  <a:pt x="355" y="305"/>
                </a:cubicBezTo>
                <a:cubicBezTo>
                  <a:pt x="356" y="306"/>
                  <a:pt x="356" y="306"/>
                  <a:pt x="356" y="306"/>
                </a:cubicBezTo>
                <a:cubicBezTo>
                  <a:pt x="355" y="306"/>
                  <a:pt x="355" y="306"/>
                  <a:pt x="355" y="306"/>
                </a:cubicBezTo>
                <a:cubicBezTo>
                  <a:pt x="352" y="306"/>
                  <a:pt x="352" y="306"/>
                  <a:pt x="352" y="306"/>
                </a:cubicBezTo>
                <a:cubicBezTo>
                  <a:pt x="353" y="316"/>
                  <a:pt x="353" y="316"/>
                  <a:pt x="353" y="316"/>
                </a:cubicBezTo>
                <a:cubicBezTo>
                  <a:pt x="355" y="317"/>
                  <a:pt x="355" y="317"/>
                  <a:pt x="355" y="317"/>
                </a:cubicBezTo>
                <a:cubicBezTo>
                  <a:pt x="356" y="317"/>
                  <a:pt x="356" y="317"/>
                  <a:pt x="356" y="317"/>
                </a:cubicBezTo>
                <a:cubicBezTo>
                  <a:pt x="360" y="318"/>
                  <a:pt x="360" y="318"/>
                  <a:pt x="360" y="318"/>
                </a:cubicBezTo>
                <a:cubicBezTo>
                  <a:pt x="361" y="318"/>
                  <a:pt x="361" y="318"/>
                  <a:pt x="361" y="318"/>
                </a:cubicBezTo>
                <a:cubicBezTo>
                  <a:pt x="361" y="318"/>
                  <a:pt x="361" y="318"/>
                  <a:pt x="361" y="318"/>
                </a:cubicBezTo>
                <a:cubicBezTo>
                  <a:pt x="363" y="317"/>
                  <a:pt x="363" y="317"/>
                  <a:pt x="363" y="317"/>
                </a:cubicBezTo>
                <a:cubicBezTo>
                  <a:pt x="366" y="318"/>
                  <a:pt x="366" y="318"/>
                  <a:pt x="366" y="318"/>
                </a:cubicBezTo>
                <a:cubicBezTo>
                  <a:pt x="368" y="318"/>
                  <a:pt x="368" y="318"/>
                  <a:pt x="368" y="318"/>
                </a:cubicBezTo>
                <a:cubicBezTo>
                  <a:pt x="366" y="319"/>
                  <a:pt x="366" y="319"/>
                  <a:pt x="366" y="319"/>
                </a:cubicBezTo>
                <a:cubicBezTo>
                  <a:pt x="366" y="319"/>
                  <a:pt x="366" y="319"/>
                  <a:pt x="366" y="319"/>
                </a:cubicBezTo>
                <a:cubicBezTo>
                  <a:pt x="363" y="321"/>
                  <a:pt x="363" y="321"/>
                  <a:pt x="363" y="321"/>
                </a:cubicBezTo>
                <a:cubicBezTo>
                  <a:pt x="361" y="320"/>
                  <a:pt x="361" y="320"/>
                  <a:pt x="361" y="320"/>
                </a:cubicBezTo>
                <a:cubicBezTo>
                  <a:pt x="361" y="319"/>
                  <a:pt x="361" y="319"/>
                  <a:pt x="361" y="319"/>
                </a:cubicBezTo>
                <a:cubicBezTo>
                  <a:pt x="360" y="320"/>
                  <a:pt x="360" y="320"/>
                  <a:pt x="360" y="320"/>
                </a:cubicBezTo>
                <a:cubicBezTo>
                  <a:pt x="356" y="321"/>
                  <a:pt x="356" y="321"/>
                  <a:pt x="356" y="321"/>
                </a:cubicBezTo>
                <a:cubicBezTo>
                  <a:pt x="356" y="321"/>
                  <a:pt x="356" y="321"/>
                  <a:pt x="356" y="321"/>
                </a:cubicBezTo>
                <a:cubicBezTo>
                  <a:pt x="356" y="321"/>
                  <a:pt x="356" y="321"/>
                  <a:pt x="356" y="321"/>
                </a:cubicBezTo>
                <a:cubicBezTo>
                  <a:pt x="357" y="326"/>
                  <a:pt x="358" y="328"/>
                  <a:pt x="360" y="330"/>
                </a:cubicBezTo>
                <a:cubicBezTo>
                  <a:pt x="361" y="331"/>
                  <a:pt x="364" y="332"/>
                  <a:pt x="366" y="332"/>
                </a:cubicBezTo>
                <a:cubicBezTo>
                  <a:pt x="367" y="332"/>
                  <a:pt x="368" y="332"/>
                  <a:pt x="370" y="332"/>
                </a:cubicBezTo>
                <a:cubicBezTo>
                  <a:pt x="370" y="332"/>
                  <a:pt x="371" y="332"/>
                  <a:pt x="372" y="332"/>
                </a:cubicBezTo>
                <a:cubicBezTo>
                  <a:pt x="373" y="332"/>
                  <a:pt x="373" y="332"/>
                  <a:pt x="373" y="332"/>
                </a:cubicBezTo>
                <a:cubicBezTo>
                  <a:pt x="374" y="331"/>
                  <a:pt x="374" y="331"/>
                  <a:pt x="374" y="331"/>
                </a:cubicBezTo>
                <a:cubicBezTo>
                  <a:pt x="376" y="331"/>
                  <a:pt x="377" y="331"/>
                  <a:pt x="378" y="331"/>
                </a:cubicBezTo>
                <a:cubicBezTo>
                  <a:pt x="379" y="331"/>
                  <a:pt x="380" y="331"/>
                  <a:pt x="381" y="331"/>
                </a:cubicBezTo>
                <a:cubicBezTo>
                  <a:pt x="383" y="331"/>
                  <a:pt x="384" y="331"/>
                  <a:pt x="385" y="332"/>
                </a:cubicBezTo>
                <a:cubicBezTo>
                  <a:pt x="387" y="332"/>
                  <a:pt x="389" y="332"/>
                  <a:pt x="391" y="333"/>
                </a:cubicBezTo>
                <a:cubicBezTo>
                  <a:pt x="391" y="335"/>
                  <a:pt x="391" y="335"/>
                  <a:pt x="391" y="335"/>
                </a:cubicBezTo>
                <a:cubicBezTo>
                  <a:pt x="385" y="335"/>
                  <a:pt x="385" y="335"/>
                  <a:pt x="385" y="335"/>
                </a:cubicBezTo>
                <a:cubicBezTo>
                  <a:pt x="381" y="335"/>
                  <a:pt x="381" y="335"/>
                  <a:pt x="381" y="335"/>
                </a:cubicBezTo>
                <a:cubicBezTo>
                  <a:pt x="378" y="335"/>
                  <a:pt x="378" y="335"/>
                  <a:pt x="378" y="335"/>
                </a:cubicBezTo>
                <a:cubicBezTo>
                  <a:pt x="374" y="336"/>
                  <a:pt x="374" y="336"/>
                  <a:pt x="374" y="336"/>
                </a:cubicBezTo>
                <a:cubicBezTo>
                  <a:pt x="373" y="336"/>
                  <a:pt x="373" y="336"/>
                  <a:pt x="373" y="336"/>
                </a:cubicBezTo>
                <a:cubicBezTo>
                  <a:pt x="372" y="336"/>
                  <a:pt x="372" y="336"/>
                  <a:pt x="372" y="336"/>
                </a:cubicBezTo>
                <a:cubicBezTo>
                  <a:pt x="370" y="336"/>
                  <a:pt x="370" y="336"/>
                  <a:pt x="370" y="336"/>
                </a:cubicBezTo>
                <a:cubicBezTo>
                  <a:pt x="366" y="336"/>
                  <a:pt x="366" y="336"/>
                  <a:pt x="366" y="336"/>
                </a:cubicBezTo>
                <a:cubicBezTo>
                  <a:pt x="366" y="336"/>
                  <a:pt x="366" y="336"/>
                  <a:pt x="366" y="336"/>
                </a:cubicBezTo>
                <a:cubicBezTo>
                  <a:pt x="361" y="336"/>
                  <a:pt x="361" y="336"/>
                  <a:pt x="361" y="336"/>
                </a:cubicBezTo>
                <a:cubicBezTo>
                  <a:pt x="361" y="339"/>
                  <a:pt x="361" y="339"/>
                  <a:pt x="361" y="339"/>
                </a:cubicBezTo>
                <a:cubicBezTo>
                  <a:pt x="360" y="339"/>
                  <a:pt x="360" y="339"/>
                  <a:pt x="360" y="339"/>
                </a:cubicBezTo>
                <a:cubicBezTo>
                  <a:pt x="358" y="339"/>
                  <a:pt x="358" y="339"/>
                  <a:pt x="358" y="339"/>
                </a:cubicBezTo>
                <a:cubicBezTo>
                  <a:pt x="359" y="340"/>
                  <a:pt x="359" y="341"/>
                  <a:pt x="360" y="341"/>
                </a:cubicBezTo>
                <a:cubicBezTo>
                  <a:pt x="362" y="345"/>
                  <a:pt x="364" y="346"/>
                  <a:pt x="366" y="347"/>
                </a:cubicBezTo>
                <a:cubicBezTo>
                  <a:pt x="367" y="348"/>
                  <a:pt x="368" y="348"/>
                  <a:pt x="370" y="349"/>
                </a:cubicBezTo>
                <a:cubicBezTo>
                  <a:pt x="370" y="349"/>
                  <a:pt x="371" y="349"/>
                  <a:pt x="372" y="349"/>
                </a:cubicBezTo>
                <a:cubicBezTo>
                  <a:pt x="373" y="349"/>
                  <a:pt x="373" y="349"/>
                  <a:pt x="373" y="349"/>
                </a:cubicBezTo>
                <a:cubicBezTo>
                  <a:pt x="373" y="349"/>
                  <a:pt x="374" y="349"/>
                  <a:pt x="374" y="349"/>
                </a:cubicBezTo>
                <a:cubicBezTo>
                  <a:pt x="376" y="349"/>
                  <a:pt x="377" y="350"/>
                  <a:pt x="378" y="350"/>
                </a:cubicBezTo>
                <a:cubicBezTo>
                  <a:pt x="379" y="350"/>
                  <a:pt x="380" y="350"/>
                  <a:pt x="380" y="351"/>
                </a:cubicBezTo>
                <a:cubicBezTo>
                  <a:pt x="381" y="353"/>
                  <a:pt x="381" y="353"/>
                  <a:pt x="381" y="353"/>
                </a:cubicBezTo>
                <a:cubicBezTo>
                  <a:pt x="384" y="362"/>
                  <a:pt x="384" y="362"/>
                  <a:pt x="384" y="362"/>
                </a:cubicBezTo>
                <a:cubicBezTo>
                  <a:pt x="385" y="362"/>
                  <a:pt x="385" y="362"/>
                  <a:pt x="385" y="362"/>
                </a:cubicBezTo>
                <a:cubicBezTo>
                  <a:pt x="388" y="362"/>
                  <a:pt x="391" y="362"/>
                  <a:pt x="394" y="361"/>
                </a:cubicBezTo>
                <a:cubicBezTo>
                  <a:pt x="396" y="361"/>
                  <a:pt x="398" y="360"/>
                  <a:pt x="399" y="360"/>
                </a:cubicBezTo>
                <a:cubicBezTo>
                  <a:pt x="400" y="360"/>
                  <a:pt x="400" y="360"/>
                  <a:pt x="401" y="359"/>
                </a:cubicBezTo>
                <a:cubicBezTo>
                  <a:pt x="403" y="359"/>
                  <a:pt x="405" y="358"/>
                  <a:pt x="406" y="358"/>
                </a:cubicBezTo>
                <a:cubicBezTo>
                  <a:pt x="410" y="357"/>
                  <a:pt x="412" y="356"/>
                  <a:pt x="414" y="356"/>
                </a:cubicBezTo>
                <a:cubicBezTo>
                  <a:pt x="419" y="355"/>
                  <a:pt x="419" y="355"/>
                  <a:pt x="419" y="355"/>
                </a:cubicBezTo>
                <a:cubicBezTo>
                  <a:pt x="421" y="349"/>
                  <a:pt x="421" y="349"/>
                  <a:pt x="421" y="349"/>
                </a:cubicBezTo>
                <a:cubicBezTo>
                  <a:pt x="425" y="354"/>
                  <a:pt x="425" y="354"/>
                  <a:pt x="425" y="354"/>
                </a:cubicBezTo>
                <a:cubicBezTo>
                  <a:pt x="430" y="352"/>
                  <a:pt x="430" y="352"/>
                  <a:pt x="430" y="352"/>
                </a:cubicBezTo>
                <a:cubicBezTo>
                  <a:pt x="430" y="354"/>
                  <a:pt x="430" y="354"/>
                  <a:pt x="430" y="354"/>
                </a:cubicBezTo>
                <a:cubicBezTo>
                  <a:pt x="448" y="357"/>
                  <a:pt x="448" y="357"/>
                  <a:pt x="448" y="357"/>
                </a:cubicBezTo>
                <a:cubicBezTo>
                  <a:pt x="448" y="354"/>
                  <a:pt x="448" y="354"/>
                  <a:pt x="448" y="354"/>
                </a:cubicBezTo>
                <a:cubicBezTo>
                  <a:pt x="449" y="353"/>
                  <a:pt x="449" y="353"/>
                  <a:pt x="449" y="353"/>
                </a:cubicBezTo>
                <a:cubicBezTo>
                  <a:pt x="452" y="352"/>
                  <a:pt x="452" y="352"/>
                  <a:pt x="452" y="352"/>
                </a:cubicBezTo>
                <a:cubicBezTo>
                  <a:pt x="449" y="349"/>
                  <a:pt x="449" y="349"/>
                  <a:pt x="449" y="349"/>
                </a:cubicBezTo>
                <a:cubicBezTo>
                  <a:pt x="444" y="344"/>
                  <a:pt x="444" y="344"/>
                  <a:pt x="444" y="344"/>
                </a:cubicBezTo>
                <a:cubicBezTo>
                  <a:pt x="449" y="344"/>
                  <a:pt x="449" y="344"/>
                  <a:pt x="449" y="344"/>
                </a:cubicBezTo>
                <a:cubicBezTo>
                  <a:pt x="455" y="344"/>
                  <a:pt x="455" y="344"/>
                  <a:pt x="455" y="344"/>
                </a:cubicBezTo>
                <a:cubicBezTo>
                  <a:pt x="454" y="341"/>
                  <a:pt x="453" y="335"/>
                  <a:pt x="449" y="332"/>
                </a:cubicBezTo>
                <a:cubicBezTo>
                  <a:pt x="449" y="331"/>
                  <a:pt x="448" y="330"/>
                  <a:pt x="447" y="330"/>
                </a:cubicBezTo>
                <a:cubicBezTo>
                  <a:pt x="433" y="325"/>
                  <a:pt x="443" y="332"/>
                  <a:pt x="435" y="321"/>
                </a:cubicBezTo>
                <a:cubicBezTo>
                  <a:pt x="437" y="315"/>
                  <a:pt x="430" y="302"/>
                  <a:pt x="431" y="296"/>
                </a:cubicBezTo>
                <a:cubicBezTo>
                  <a:pt x="430" y="290"/>
                  <a:pt x="430" y="290"/>
                  <a:pt x="430" y="290"/>
                </a:cubicBezTo>
                <a:cubicBezTo>
                  <a:pt x="436" y="289"/>
                  <a:pt x="436" y="289"/>
                  <a:pt x="436" y="289"/>
                </a:cubicBezTo>
                <a:cubicBezTo>
                  <a:pt x="430" y="277"/>
                  <a:pt x="430" y="277"/>
                  <a:pt x="430" y="277"/>
                </a:cubicBezTo>
                <a:cubicBezTo>
                  <a:pt x="420" y="282"/>
                  <a:pt x="420" y="282"/>
                  <a:pt x="420" y="282"/>
                </a:cubicBezTo>
                <a:cubicBezTo>
                  <a:pt x="428" y="292"/>
                  <a:pt x="428" y="292"/>
                  <a:pt x="428" y="292"/>
                </a:cubicBezTo>
                <a:cubicBezTo>
                  <a:pt x="416" y="287"/>
                  <a:pt x="416" y="287"/>
                  <a:pt x="416" y="287"/>
                </a:cubicBezTo>
                <a:cubicBezTo>
                  <a:pt x="412" y="290"/>
                  <a:pt x="412" y="290"/>
                  <a:pt x="412" y="290"/>
                </a:cubicBezTo>
                <a:cubicBezTo>
                  <a:pt x="418" y="297"/>
                  <a:pt x="414" y="291"/>
                  <a:pt x="414" y="296"/>
                </a:cubicBezTo>
                <a:cubicBezTo>
                  <a:pt x="414" y="299"/>
                  <a:pt x="416" y="308"/>
                  <a:pt x="417" y="312"/>
                </a:cubicBezTo>
                <a:cubicBezTo>
                  <a:pt x="410" y="310"/>
                  <a:pt x="411" y="305"/>
                  <a:pt x="411" y="301"/>
                </a:cubicBezTo>
                <a:cubicBezTo>
                  <a:pt x="412" y="295"/>
                  <a:pt x="410" y="296"/>
                  <a:pt x="406" y="292"/>
                </a:cubicBezTo>
                <a:cubicBezTo>
                  <a:pt x="406" y="292"/>
                  <a:pt x="405" y="291"/>
                  <a:pt x="404" y="290"/>
                </a:cubicBezTo>
                <a:cubicBezTo>
                  <a:pt x="401" y="290"/>
                  <a:pt x="401" y="290"/>
                  <a:pt x="401" y="290"/>
                </a:cubicBezTo>
                <a:cubicBezTo>
                  <a:pt x="399" y="290"/>
                  <a:pt x="399" y="290"/>
                  <a:pt x="399" y="290"/>
                </a:cubicBezTo>
                <a:cubicBezTo>
                  <a:pt x="399" y="290"/>
                  <a:pt x="399" y="290"/>
                  <a:pt x="399" y="290"/>
                </a:cubicBezTo>
                <a:cubicBezTo>
                  <a:pt x="399" y="290"/>
                  <a:pt x="399" y="290"/>
                  <a:pt x="399" y="290"/>
                </a:cubicBezTo>
                <a:cubicBezTo>
                  <a:pt x="401" y="299"/>
                  <a:pt x="401" y="299"/>
                  <a:pt x="401" y="299"/>
                </a:cubicBezTo>
                <a:cubicBezTo>
                  <a:pt x="399" y="297"/>
                  <a:pt x="399" y="297"/>
                  <a:pt x="399" y="297"/>
                </a:cubicBezTo>
                <a:cubicBezTo>
                  <a:pt x="394" y="294"/>
                  <a:pt x="394" y="294"/>
                  <a:pt x="394" y="294"/>
                </a:cubicBezTo>
                <a:cubicBezTo>
                  <a:pt x="387" y="289"/>
                  <a:pt x="387" y="289"/>
                  <a:pt x="387" y="289"/>
                </a:cubicBezTo>
                <a:cubicBezTo>
                  <a:pt x="385" y="291"/>
                  <a:pt x="385" y="291"/>
                  <a:pt x="385" y="291"/>
                </a:cubicBezTo>
                <a:cubicBezTo>
                  <a:pt x="383" y="292"/>
                  <a:pt x="383" y="292"/>
                  <a:pt x="383" y="292"/>
                </a:cubicBezTo>
                <a:cubicBezTo>
                  <a:pt x="381" y="289"/>
                  <a:pt x="381" y="289"/>
                  <a:pt x="381" y="289"/>
                </a:cubicBezTo>
                <a:cubicBezTo>
                  <a:pt x="378" y="284"/>
                  <a:pt x="378" y="284"/>
                  <a:pt x="378" y="284"/>
                </a:cubicBezTo>
                <a:cubicBezTo>
                  <a:pt x="378" y="283"/>
                  <a:pt x="378" y="283"/>
                  <a:pt x="378" y="283"/>
                </a:cubicBezTo>
                <a:cubicBezTo>
                  <a:pt x="374" y="285"/>
                  <a:pt x="374" y="285"/>
                  <a:pt x="374" y="285"/>
                </a:cubicBezTo>
                <a:cubicBezTo>
                  <a:pt x="373" y="287"/>
                  <a:pt x="373" y="287"/>
                  <a:pt x="373" y="287"/>
                </a:cubicBezTo>
                <a:cubicBezTo>
                  <a:pt x="372" y="287"/>
                  <a:pt x="372" y="287"/>
                  <a:pt x="372" y="287"/>
                </a:cubicBezTo>
                <a:cubicBezTo>
                  <a:pt x="370" y="289"/>
                  <a:pt x="370" y="289"/>
                  <a:pt x="370" y="289"/>
                </a:cubicBezTo>
                <a:cubicBezTo>
                  <a:pt x="368" y="290"/>
                  <a:pt x="368" y="290"/>
                  <a:pt x="368" y="290"/>
                </a:cubicBezTo>
                <a:cubicBezTo>
                  <a:pt x="367" y="287"/>
                  <a:pt x="368" y="286"/>
                  <a:pt x="370" y="286"/>
                </a:cubicBezTo>
                <a:cubicBezTo>
                  <a:pt x="371" y="285"/>
                  <a:pt x="372" y="285"/>
                  <a:pt x="372" y="284"/>
                </a:cubicBezTo>
                <a:cubicBezTo>
                  <a:pt x="372" y="284"/>
                  <a:pt x="373" y="283"/>
                  <a:pt x="373" y="283"/>
                </a:cubicBezTo>
                <a:cubicBezTo>
                  <a:pt x="373" y="283"/>
                  <a:pt x="373" y="282"/>
                  <a:pt x="373" y="282"/>
                </a:cubicBezTo>
                <a:cubicBezTo>
                  <a:pt x="373" y="282"/>
                  <a:pt x="373" y="281"/>
                  <a:pt x="373" y="281"/>
                </a:cubicBezTo>
                <a:cubicBezTo>
                  <a:pt x="373" y="281"/>
                  <a:pt x="372" y="280"/>
                  <a:pt x="372" y="280"/>
                </a:cubicBezTo>
                <a:cubicBezTo>
                  <a:pt x="372" y="279"/>
                  <a:pt x="371" y="278"/>
                  <a:pt x="370" y="276"/>
                </a:cubicBezTo>
                <a:cubicBezTo>
                  <a:pt x="369" y="275"/>
                  <a:pt x="367" y="274"/>
                  <a:pt x="366" y="273"/>
                </a:cubicBezTo>
                <a:cubicBezTo>
                  <a:pt x="364" y="271"/>
                  <a:pt x="361" y="269"/>
                  <a:pt x="360" y="267"/>
                </a:cubicBezTo>
                <a:cubicBezTo>
                  <a:pt x="360" y="267"/>
                  <a:pt x="359" y="267"/>
                  <a:pt x="359" y="267"/>
                </a:cubicBezTo>
                <a:cubicBezTo>
                  <a:pt x="356" y="269"/>
                  <a:pt x="356" y="269"/>
                  <a:pt x="356" y="269"/>
                </a:cubicBezTo>
                <a:cubicBezTo>
                  <a:pt x="355" y="270"/>
                  <a:pt x="355" y="270"/>
                  <a:pt x="355" y="270"/>
                </a:cubicBezTo>
                <a:cubicBezTo>
                  <a:pt x="352" y="273"/>
                  <a:pt x="352" y="273"/>
                  <a:pt x="352" y="273"/>
                </a:cubicBezTo>
                <a:cubicBezTo>
                  <a:pt x="337" y="261"/>
                  <a:pt x="337" y="261"/>
                  <a:pt x="337" y="261"/>
                </a:cubicBezTo>
                <a:cubicBezTo>
                  <a:pt x="335" y="265"/>
                  <a:pt x="330" y="265"/>
                  <a:pt x="325" y="266"/>
                </a:cubicBezTo>
                <a:cubicBezTo>
                  <a:pt x="325" y="266"/>
                  <a:pt x="325" y="266"/>
                  <a:pt x="325" y="266"/>
                </a:cubicBezTo>
                <a:cubicBezTo>
                  <a:pt x="325" y="266"/>
                  <a:pt x="325" y="266"/>
                  <a:pt x="325" y="266"/>
                </a:cubicBezTo>
                <a:cubicBezTo>
                  <a:pt x="326" y="265"/>
                  <a:pt x="327" y="264"/>
                  <a:pt x="325" y="266"/>
                </a:cubicBezTo>
                <a:cubicBezTo>
                  <a:pt x="325" y="266"/>
                  <a:pt x="325" y="266"/>
                  <a:pt x="325" y="266"/>
                </a:cubicBezTo>
                <a:cubicBezTo>
                  <a:pt x="325" y="266"/>
                  <a:pt x="325" y="266"/>
                  <a:pt x="325" y="266"/>
                </a:cubicBezTo>
                <a:cubicBezTo>
                  <a:pt x="324" y="266"/>
                  <a:pt x="323" y="266"/>
                  <a:pt x="322" y="267"/>
                </a:cubicBezTo>
                <a:cubicBezTo>
                  <a:pt x="319" y="268"/>
                  <a:pt x="318" y="271"/>
                  <a:pt x="322" y="277"/>
                </a:cubicBezTo>
                <a:cubicBezTo>
                  <a:pt x="322" y="277"/>
                  <a:pt x="323" y="278"/>
                  <a:pt x="324" y="279"/>
                </a:cubicBezTo>
                <a:cubicBezTo>
                  <a:pt x="323" y="279"/>
                  <a:pt x="322" y="280"/>
                  <a:pt x="322" y="280"/>
                </a:cubicBezTo>
                <a:cubicBezTo>
                  <a:pt x="312" y="283"/>
                  <a:pt x="319" y="279"/>
                  <a:pt x="319" y="291"/>
                </a:cubicBezTo>
                <a:cubicBezTo>
                  <a:pt x="319" y="297"/>
                  <a:pt x="314" y="306"/>
                  <a:pt x="312" y="311"/>
                </a:cubicBezTo>
                <a:cubicBezTo>
                  <a:pt x="318" y="311"/>
                  <a:pt x="320" y="313"/>
                  <a:pt x="322" y="316"/>
                </a:cubicBezTo>
                <a:close/>
                <a:moveTo>
                  <a:pt x="394" y="299"/>
                </a:moveTo>
                <a:cubicBezTo>
                  <a:pt x="397" y="297"/>
                  <a:pt x="397" y="297"/>
                  <a:pt x="397" y="297"/>
                </a:cubicBezTo>
                <a:cubicBezTo>
                  <a:pt x="397" y="300"/>
                  <a:pt x="397" y="300"/>
                  <a:pt x="397" y="300"/>
                </a:cubicBezTo>
                <a:cubicBezTo>
                  <a:pt x="394" y="300"/>
                  <a:pt x="394" y="300"/>
                  <a:pt x="394" y="300"/>
                </a:cubicBezTo>
                <a:cubicBezTo>
                  <a:pt x="394" y="300"/>
                  <a:pt x="394" y="300"/>
                  <a:pt x="394" y="300"/>
                </a:cubicBezTo>
                <a:lnTo>
                  <a:pt x="394" y="299"/>
                </a:lnTo>
                <a:close/>
                <a:moveTo>
                  <a:pt x="378" y="296"/>
                </a:moveTo>
                <a:cubicBezTo>
                  <a:pt x="381" y="293"/>
                  <a:pt x="381" y="293"/>
                  <a:pt x="381" y="293"/>
                </a:cubicBezTo>
                <a:cubicBezTo>
                  <a:pt x="382" y="292"/>
                  <a:pt x="382" y="292"/>
                  <a:pt x="382" y="292"/>
                </a:cubicBezTo>
                <a:cubicBezTo>
                  <a:pt x="383" y="297"/>
                  <a:pt x="383" y="297"/>
                  <a:pt x="383" y="297"/>
                </a:cubicBezTo>
                <a:cubicBezTo>
                  <a:pt x="381" y="297"/>
                  <a:pt x="381" y="297"/>
                  <a:pt x="381" y="297"/>
                </a:cubicBezTo>
                <a:cubicBezTo>
                  <a:pt x="378" y="297"/>
                  <a:pt x="378" y="297"/>
                  <a:pt x="378" y="297"/>
                </a:cubicBezTo>
                <a:cubicBezTo>
                  <a:pt x="377" y="297"/>
                  <a:pt x="377" y="297"/>
                  <a:pt x="377" y="297"/>
                </a:cubicBezTo>
                <a:lnTo>
                  <a:pt x="378" y="296"/>
                </a:lnTo>
                <a:close/>
                <a:moveTo>
                  <a:pt x="374" y="287"/>
                </a:moveTo>
                <a:cubicBezTo>
                  <a:pt x="376" y="285"/>
                  <a:pt x="375" y="286"/>
                  <a:pt x="374" y="287"/>
                </a:cubicBezTo>
                <a:cubicBezTo>
                  <a:pt x="374" y="287"/>
                  <a:pt x="373" y="288"/>
                  <a:pt x="374" y="287"/>
                </a:cubicBezTo>
                <a:close/>
                <a:moveTo>
                  <a:pt x="355" y="300"/>
                </a:moveTo>
                <a:cubicBezTo>
                  <a:pt x="356" y="298"/>
                  <a:pt x="356" y="298"/>
                  <a:pt x="356" y="298"/>
                </a:cubicBezTo>
                <a:cubicBezTo>
                  <a:pt x="360" y="294"/>
                  <a:pt x="360" y="294"/>
                  <a:pt x="360" y="294"/>
                </a:cubicBezTo>
                <a:cubicBezTo>
                  <a:pt x="365" y="288"/>
                  <a:pt x="365" y="288"/>
                  <a:pt x="365" y="288"/>
                </a:cubicBezTo>
                <a:cubicBezTo>
                  <a:pt x="366" y="290"/>
                  <a:pt x="366" y="290"/>
                  <a:pt x="366" y="290"/>
                </a:cubicBezTo>
                <a:cubicBezTo>
                  <a:pt x="367" y="290"/>
                  <a:pt x="367" y="290"/>
                  <a:pt x="367" y="290"/>
                </a:cubicBezTo>
                <a:cubicBezTo>
                  <a:pt x="366" y="290"/>
                  <a:pt x="366" y="290"/>
                  <a:pt x="366" y="290"/>
                </a:cubicBezTo>
                <a:cubicBezTo>
                  <a:pt x="360" y="296"/>
                  <a:pt x="360" y="296"/>
                  <a:pt x="360" y="296"/>
                </a:cubicBezTo>
                <a:cubicBezTo>
                  <a:pt x="356" y="299"/>
                  <a:pt x="356" y="299"/>
                  <a:pt x="356" y="299"/>
                </a:cubicBezTo>
                <a:cubicBezTo>
                  <a:pt x="355" y="300"/>
                  <a:pt x="355" y="300"/>
                  <a:pt x="355" y="300"/>
                </a:cubicBezTo>
                <a:cubicBezTo>
                  <a:pt x="354" y="301"/>
                  <a:pt x="354" y="301"/>
                  <a:pt x="354" y="301"/>
                </a:cubicBezTo>
                <a:lnTo>
                  <a:pt x="355" y="300"/>
                </a:lnTo>
                <a:close/>
                <a:moveTo>
                  <a:pt x="322" y="281"/>
                </a:moveTo>
                <a:cubicBezTo>
                  <a:pt x="322" y="281"/>
                  <a:pt x="322" y="281"/>
                  <a:pt x="322" y="281"/>
                </a:cubicBezTo>
                <a:cubicBezTo>
                  <a:pt x="323" y="279"/>
                  <a:pt x="323" y="280"/>
                  <a:pt x="322" y="281"/>
                </a:cubicBezTo>
                <a:cubicBezTo>
                  <a:pt x="321" y="281"/>
                  <a:pt x="320" y="282"/>
                  <a:pt x="322" y="281"/>
                </a:cubicBezTo>
                <a:close/>
                <a:moveTo>
                  <a:pt x="284" y="525"/>
                </a:moveTo>
                <a:cubicBezTo>
                  <a:pt x="282" y="524"/>
                  <a:pt x="282" y="524"/>
                  <a:pt x="282" y="524"/>
                </a:cubicBezTo>
                <a:cubicBezTo>
                  <a:pt x="279" y="522"/>
                  <a:pt x="279" y="522"/>
                  <a:pt x="279" y="522"/>
                </a:cubicBezTo>
                <a:cubicBezTo>
                  <a:pt x="276" y="527"/>
                  <a:pt x="279" y="525"/>
                  <a:pt x="281" y="532"/>
                </a:cubicBezTo>
                <a:cubicBezTo>
                  <a:pt x="282" y="532"/>
                  <a:pt x="282" y="532"/>
                  <a:pt x="282" y="532"/>
                </a:cubicBezTo>
                <a:cubicBezTo>
                  <a:pt x="286" y="531"/>
                  <a:pt x="286" y="531"/>
                  <a:pt x="286" y="531"/>
                </a:cubicBezTo>
                <a:cubicBezTo>
                  <a:pt x="282" y="528"/>
                  <a:pt x="282" y="528"/>
                  <a:pt x="282" y="528"/>
                </a:cubicBezTo>
                <a:lnTo>
                  <a:pt x="284" y="525"/>
                </a:lnTo>
                <a:close/>
                <a:moveTo>
                  <a:pt x="100" y="810"/>
                </a:moveTo>
                <a:cubicBezTo>
                  <a:pt x="100" y="814"/>
                  <a:pt x="100" y="814"/>
                  <a:pt x="100" y="814"/>
                </a:cubicBezTo>
                <a:cubicBezTo>
                  <a:pt x="103" y="814"/>
                  <a:pt x="103" y="814"/>
                  <a:pt x="103" y="814"/>
                </a:cubicBezTo>
                <a:cubicBezTo>
                  <a:pt x="106" y="813"/>
                  <a:pt x="106" y="813"/>
                  <a:pt x="106" y="813"/>
                </a:cubicBezTo>
                <a:cubicBezTo>
                  <a:pt x="103" y="811"/>
                  <a:pt x="103" y="811"/>
                  <a:pt x="103" y="811"/>
                </a:cubicBezTo>
                <a:lnTo>
                  <a:pt x="100" y="810"/>
                </a:lnTo>
                <a:close/>
                <a:moveTo>
                  <a:pt x="85" y="467"/>
                </a:moveTo>
                <a:cubicBezTo>
                  <a:pt x="87" y="465"/>
                  <a:pt x="87" y="465"/>
                  <a:pt x="87" y="465"/>
                </a:cubicBezTo>
                <a:cubicBezTo>
                  <a:pt x="92" y="462"/>
                  <a:pt x="92" y="462"/>
                  <a:pt x="92" y="462"/>
                </a:cubicBezTo>
                <a:cubicBezTo>
                  <a:pt x="89" y="458"/>
                  <a:pt x="89" y="458"/>
                  <a:pt x="89" y="458"/>
                </a:cubicBezTo>
                <a:cubicBezTo>
                  <a:pt x="87" y="458"/>
                  <a:pt x="87" y="458"/>
                  <a:pt x="87" y="458"/>
                </a:cubicBezTo>
                <a:cubicBezTo>
                  <a:pt x="82" y="459"/>
                  <a:pt x="82" y="459"/>
                  <a:pt x="82" y="459"/>
                </a:cubicBezTo>
                <a:cubicBezTo>
                  <a:pt x="82" y="465"/>
                  <a:pt x="82" y="462"/>
                  <a:pt x="85" y="467"/>
                </a:cubicBezTo>
                <a:close/>
                <a:moveTo>
                  <a:pt x="73" y="821"/>
                </a:moveTo>
                <a:cubicBezTo>
                  <a:pt x="68" y="826"/>
                  <a:pt x="68" y="826"/>
                  <a:pt x="68" y="826"/>
                </a:cubicBezTo>
                <a:cubicBezTo>
                  <a:pt x="75" y="831"/>
                  <a:pt x="75" y="831"/>
                  <a:pt x="75" y="831"/>
                </a:cubicBezTo>
                <a:cubicBezTo>
                  <a:pt x="75" y="831"/>
                  <a:pt x="76" y="830"/>
                  <a:pt x="76" y="829"/>
                </a:cubicBezTo>
                <a:cubicBezTo>
                  <a:pt x="77" y="828"/>
                  <a:pt x="77" y="828"/>
                  <a:pt x="77" y="828"/>
                </a:cubicBezTo>
                <a:cubicBezTo>
                  <a:pt x="77" y="826"/>
                  <a:pt x="77" y="825"/>
                  <a:pt x="76" y="824"/>
                </a:cubicBezTo>
                <a:cubicBezTo>
                  <a:pt x="76" y="824"/>
                  <a:pt x="75" y="823"/>
                  <a:pt x="73" y="821"/>
                </a:cubicBezTo>
                <a:close/>
                <a:moveTo>
                  <a:pt x="0" y="537"/>
                </a:moveTo>
                <a:cubicBezTo>
                  <a:pt x="0" y="541"/>
                  <a:pt x="0" y="541"/>
                  <a:pt x="0" y="541"/>
                </a:cubicBezTo>
                <a:cubicBezTo>
                  <a:pt x="3" y="541"/>
                  <a:pt x="3" y="541"/>
                  <a:pt x="3" y="541"/>
                </a:cubicBezTo>
                <a:cubicBezTo>
                  <a:pt x="8" y="544"/>
                  <a:pt x="8" y="544"/>
                  <a:pt x="8" y="544"/>
                </a:cubicBezTo>
                <a:cubicBezTo>
                  <a:pt x="10" y="543"/>
                  <a:pt x="10" y="543"/>
                  <a:pt x="10" y="543"/>
                </a:cubicBezTo>
                <a:cubicBezTo>
                  <a:pt x="3" y="535"/>
                  <a:pt x="3" y="535"/>
                  <a:pt x="3" y="535"/>
                </a:cubicBezTo>
                <a:lnTo>
                  <a:pt x="0" y="537"/>
                </a:lnTo>
                <a:close/>
                <a:moveTo>
                  <a:pt x="44" y="532"/>
                </a:moveTo>
                <a:cubicBezTo>
                  <a:pt x="38" y="536"/>
                  <a:pt x="40" y="531"/>
                  <a:pt x="37" y="538"/>
                </a:cubicBezTo>
                <a:cubicBezTo>
                  <a:pt x="43" y="535"/>
                  <a:pt x="43" y="535"/>
                  <a:pt x="43" y="535"/>
                </a:cubicBezTo>
                <a:cubicBezTo>
                  <a:pt x="46" y="538"/>
                  <a:pt x="46" y="538"/>
                  <a:pt x="46" y="538"/>
                </a:cubicBezTo>
                <a:cubicBezTo>
                  <a:pt x="50" y="538"/>
                  <a:pt x="50" y="538"/>
                  <a:pt x="50" y="538"/>
                </a:cubicBezTo>
                <a:cubicBezTo>
                  <a:pt x="54" y="534"/>
                  <a:pt x="54" y="534"/>
                  <a:pt x="54" y="534"/>
                </a:cubicBezTo>
                <a:cubicBezTo>
                  <a:pt x="49" y="534"/>
                  <a:pt x="49" y="534"/>
                  <a:pt x="49" y="534"/>
                </a:cubicBezTo>
                <a:cubicBezTo>
                  <a:pt x="43" y="534"/>
                  <a:pt x="48" y="534"/>
                  <a:pt x="44" y="532"/>
                </a:cubicBezTo>
                <a:close/>
                <a:moveTo>
                  <a:pt x="74" y="426"/>
                </a:moveTo>
                <a:cubicBezTo>
                  <a:pt x="65" y="425"/>
                  <a:pt x="64" y="420"/>
                  <a:pt x="57" y="423"/>
                </a:cubicBezTo>
                <a:cubicBezTo>
                  <a:pt x="56" y="428"/>
                  <a:pt x="56" y="428"/>
                  <a:pt x="56" y="428"/>
                </a:cubicBezTo>
                <a:cubicBezTo>
                  <a:pt x="62" y="426"/>
                  <a:pt x="62" y="426"/>
                  <a:pt x="62" y="426"/>
                </a:cubicBezTo>
                <a:cubicBezTo>
                  <a:pt x="66" y="431"/>
                  <a:pt x="66" y="431"/>
                  <a:pt x="66" y="431"/>
                </a:cubicBezTo>
                <a:cubicBezTo>
                  <a:pt x="74" y="429"/>
                  <a:pt x="74" y="429"/>
                  <a:pt x="74" y="429"/>
                </a:cubicBezTo>
                <a:lnTo>
                  <a:pt x="74" y="426"/>
                </a:lnTo>
                <a:close/>
              </a:path>
            </a:pathLst>
          </a:custGeom>
          <a:solidFill>
            <a:schemeClr val="bg1">
              <a:lumMod val="95000"/>
            </a:schemeClr>
          </a:solidFill>
          <a:ln w="6350">
            <a:noFill/>
            <a:round/>
          </a:ln>
        </p:spPr>
        <p:txBody>
          <a:bodyPr/>
          <a:lstStyle/>
          <a:p>
            <a:endParaRPr lang="zh-CN" altLang="zh-CN">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9" name="TextBox 53"/>
          <p:cNvSpPr txBox="1"/>
          <p:nvPr/>
        </p:nvSpPr>
        <p:spPr>
          <a:xfrm>
            <a:off x="990133" y="1901572"/>
            <a:ext cx="695703" cy="677108"/>
          </a:xfrm>
          <a:prstGeom prst="rect">
            <a:avLst/>
          </a:prstGeom>
          <a:noFill/>
        </p:spPr>
        <p:txBody>
          <a:bodyPr wrap="none" lIns="0" tIns="0" rIns="0" bIns="0" rtlCol="0">
            <a:spAutoFit/>
          </a:bodyPr>
          <a:lstStyle/>
          <a:p>
            <a:pPr>
              <a:buNone/>
            </a:pPr>
            <a:r>
              <a:rPr lang="en-US" altLang="zh-CN" sz="4400" b="1" i="1">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01</a:t>
            </a:r>
            <a:endParaRPr lang="zh-CN" altLang="en-US" sz="4400" b="1" i="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矩形 59"/>
          <p:cNvSpPr/>
          <p:nvPr/>
        </p:nvSpPr>
        <p:spPr>
          <a:xfrm>
            <a:off x="1734125" y="1901573"/>
            <a:ext cx="3918292" cy="1572354"/>
          </a:xfrm>
          <a:prstGeom prst="rect">
            <a:avLst/>
          </a:prstGeom>
        </p:spPr>
        <p:txBody>
          <a:bodyPr wrap="square">
            <a:spAutoFit/>
          </a:bodyPr>
          <a:lstStyle/>
          <a:p>
            <a:pPr>
              <a:lnSpc>
                <a:spcPct val="150000"/>
              </a:lnSpc>
            </a:pPr>
            <a:r>
              <a:rPr lang="zh-CN" altLang="en-US"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这里输入标题</a:t>
            </a:r>
            <a:endParaRPr lang="zh-CN" altLang="en-US"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r>
              <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标题数字等都可以通过点击和重新输入进行更改，顶部“开始”面板中可以对字体、字号、颜色、行距等进行修改。</a:t>
            </a:r>
            <a:endParaRPr lang="zh-CN" altLang="zh-CN" sz="16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1" name="TextBox 53"/>
          <p:cNvSpPr txBox="1"/>
          <p:nvPr/>
        </p:nvSpPr>
        <p:spPr>
          <a:xfrm>
            <a:off x="6571487" y="1901572"/>
            <a:ext cx="695703" cy="677108"/>
          </a:xfrm>
          <a:prstGeom prst="rect">
            <a:avLst/>
          </a:prstGeom>
          <a:noFill/>
        </p:spPr>
        <p:txBody>
          <a:bodyPr wrap="none" lIns="0" tIns="0" rIns="0" bIns="0" rtlCol="0">
            <a:spAutoFit/>
          </a:bodyPr>
          <a:lstStyle/>
          <a:p>
            <a:pPr>
              <a:buNone/>
            </a:pPr>
            <a:r>
              <a:rPr lang="en-US" altLang="zh-CN" sz="4400" b="1" i="1">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02</a:t>
            </a:r>
            <a:endParaRPr lang="zh-CN" altLang="en-US" sz="4400" b="1" i="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矩形 62"/>
          <p:cNvSpPr/>
          <p:nvPr/>
        </p:nvSpPr>
        <p:spPr>
          <a:xfrm>
            <a:off x="7359989" y="1901573"/>
            <a:ext cx="3918292" cy="1572354"/>
          </a:xfrm>
          <a:prstGeom prst="rect">
            <a:avLst/>
          </a:prstGeom>
        </p:spPr>
        <p:txBody>
          <a:bodyPr wrap="square">
            <a:spAutoFit/>
          </a:bodyPr>
          <a:lstStyle/>
          <a:p>
            <a:pPr algn="just">
              <a:lnSpc>
                <a:spcPct val="150000"/>
              </a:lnSpc>
            </a:pPr>
            <a:r>
              <a:rPr lang="zh-CN" altLang="en-US"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这里输入标题</a:t>
            </a:r>
            <a:endParaRPr lang="zh-CN" altLang="en-US"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r>
              <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标题数字等都可以通过点击和重新输入进行更改，顶部“开始”面板中可以对字体、字号、颜色、行距等进行修改。</a:t>
            </a:r>
            <a:endParaRPr lang="zh-CN" altLang="zh-CN" sz="16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标题 1"/>
          <p:cNvSpPr txBox="1"/>
          <p:nvPr/>
        </p:nvSpPr>
        <p:spPr>
          <a:xfrm>
            <a:off x="1857375" y="-161992"/>
            <a:ext cx="8229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5pPr>
            <a:lvl6pPr marL="4572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endParaRPr lang="en-US" dirty="0">
              <a:sym typeface="微软雅黑" panose="020B0503020204020204" pitchFamily="34" charset="-122"/>
            </a:endParaRPr>
          </a:p>
        </p:txBody>
      </p:sp>
      <p:sp>
        <p:nvSpPr>
          <p:cNvPr id="2" name="标题 1"/>
          <p:cNvSpPr>
            <a:spLocks noGrp="1"/>
          </p:cNvSpPr>
          <p:nvPr>
            <p:ph type="title"/>
          </p:nvPr>
        </p:nvSpPr>
        <p:spPr/>
        <p:txBody>
          <a:bodyPr/>
          <a:lstStyle/>
          <a:p>
            <a:r>
              <a:rPr lang="zh-CN" altLang="en-US" dirty="0">
                <a:sym typeface="微软雅黑" panose="020B0503020204020204" pitchFamily="34" charset="-122"/>
              </a:rPr>
              <a:t>请在这里输入标题</a:t>
            </a:r>
            <a:endParaRPr lang="zh-CN" altLang="en-US" dirty="0">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请在这里输入标题</a:t>
            </a:r>
            <a:endParaRPr lang="zh-CN" altLang="en-US" dirty="0">
              <a:sym typeface="微软雅黑" panose="020B0503020204020204" pitchFamily="34" charset="-122"/>
            </a:endParaRPr>
          </a:p>
        </p:txBody>
      </p:sp>
      <p:sp>
        <p:nvSpPr>
          <p:cNvPr id="17" name="Rectangle 33"/>
          <p:cNvSpPr/>
          <p:nvPr/>
        </p:nvSpPr>
        <p:spPr>
          <a:xfrm>
            <a:off x="1352551" y="3898876"/>
            <a:ext cx="2810328" cy="1751570"/>
          </a:xfrm>
          <a:prstGeom prst="rect">
            <a:avLst/>
          </a:prstGeom>
        </p:spPr>
        <p:txBody>
          <a:bodyPr wrap="square">
            <a:spAutoFit/>
          </a:bodyPr>
          <a:lstStyle/>
          <a:p>
            <a:pPr>
              <a:lnSpc>
                <a:spcPct val="150000"/>
              </a:lnSpc>
              <a:defRPr/>
            </a:pPr>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r>
              <a:rPr lang="zh-CN" altLang="en-US"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 点击此处添加标题</a:t>
            </a:r>
            <a:endParaRPr lang="zh-CN" altLang="en-US"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Rectangle 33"/>
          <p:cNvSpPr/>
          <p:nvPr/>
        </p:nvSpPr>
        <p:spPr>
          <a:xfrm>
            <a:off x="4743451" y="3898876"/>
            <a:ext cx="2810328" cy="1751570"/>
          </a:xfrm>
          <a:prstGeom prst="rect">
            <a:avLst/>
          </a:prstGeom>
        </p:spPr>
        <p:txBody>
          <a:bodyPr wrap="square">
            <a:spAutoFit/>
          </a:bodyPr>
          <a:lstStyle/>
          <a:p>
            <a:pPr>
              <a:lnSpc>
                <a:spcPct val="150000"/>
              </a:lnSpc>
              <a:defRPr/>
            </a:pPr>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r>
              <a:rPr lang="zh-CN" altLang="en-US"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 点击此处添加标题</a:t>
            </a:r>
            <a:endParaRPr lang="zh-CN" altLang="en-US"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Rectangle 33"/>
          <p:cNvSpPr/>
          <p:nvPr/>
        </p:nvSpPr>
        <p:spPr>
          <a:xfrm>
            <a:off x="8130724" y="3898876"/>
            <a:ext cx="2810328" cy="1751570"/>
          </a:xfrm>
          <a:prstGeom prst="rect">
            <a:avLst/>
          </a:prstGeom>
        </p:spPr>
        <p:txBody>
          <a:bodyPr wrap="square">
            <a:spAutoFit/>
          </a:bodyPr>
          <a:lstStyle/>
          <a:p>
            <a:pPr>
              <a:lnSpc>
                <a:spcPct val="150000"/>
              </a:lnSpc>
              <a:defRPr/>
            </a:pPr>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r>
              <a:rPr lang="zh-CN" altLang="en-US"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 点击此处添加标题</a:t>
            </a:r>
            <a:endParaRPr lang="zh-CN" altLang="en-US"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2" name="图片 11"/>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Lst>
          </a:blip>
          <a:srcRect l="19983" r="23475"/>
          <a:stretch>
            <a:fillRect/>
          </a:stretch>
        </p:blipFill>
        <p:spPr>
          <a:xfrm>
            <a:off x="1473283" y="1857375"/>
            <a:ext cx="1850942" cy="1828800"/>
          </a:xfrm>
          <a:prstGeom prst="ellipse">
            <a:avLst/>
          </a:prstGeom>
        </p:spPr>
      </p:pic>
      <p:pic>
        <p:nvPicPr>
          <p:cNvPr id="13" name="图片 12"/>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Lst>
          </a:blip>
          <a:srcRect l="19983" r="23475"/>
          <a:stretch>
            <a:fillRect/>
          </a:stretch>
        </p:blipFill>
        <p:spPr>
          <a:xfrm>
            <a:off x="4787983" y="1857375"/>
            <a:ext cx="1850942" cy="1828800"/>
          </a:xfrm>
          <a:prstGeom prst="ellipse">
            <a:avLst/>
          </a:prstGeom>
        </p:spPr>
      </p:pic>
      <p:pic>
        <p:nvPicPr>
          <p:cNvPr id="14" name="图片 13"/>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Lst>
          </a:blip>
          <a:srcRect l="19983" r="23475"/>
          <a:stretch>
            <a:fillRect/>
          </a:stretch>
        </p:blipFill>
        <p:spPr>
          <a:xfrm>
            <a:off x="8274133" y="1857375"/>
            <a:ext cx="1850942" cy="1828800"/>
          </a:xfrm>
          <a:prstGeom prst="ellipse">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微软雅黑" panose="020B0503020204020204" pitchFamily="34" charset="-122"/>
              </a:rPr>
              <a:t>请在这里输入标题</a:t>
            </a:r>
            <a:endParaRPr lang="zh-CN" altLang="en-US" dirty="0"/>
          </a:p>
        </p:txBody>
      </p:sp>
      <p:grpSp>
        <p:nvGrpSpPr>
          <p:cNvPr id="6" name="组合 5"/>
          <p:cNvGrpSpPr/>
          <p:nvPr/>
        </p:nvGrpSpPr>
        <p:grpSpPr>
          <a:xfrm>
            <a:off x="1265445" y="1917104"/>
            <a:ext cx="2164048" cy="2171805"/>
            <a:chOff x="780125" y="1917103"/>
            <a:chExt cx="2164048" cy="2171805"/>
          </a:xfrm>
        </p:grpSpPr>
        <p:sp>
          <p:nvSpPr>
            <p:cNvPr id="5" name="Freeform 5"/>
            <p:cNvSpPr/>
            <p:nvPr/>
          </p:nvSpPr>
          <p:spPr bwMode="auto">
            <a:xfrm>
              <a:off x="780125" y="2217065"/>
              <a:ext cx="2146596" cy="1552402"/>
            </a:xfrm>
            <a:custGeom>
              <a:avLst/>
              <a:gdLst>
                <a:gd name="T0" fmla="*/ 231 w 1092"/>
                <a:gd name="T1" fmla="*/ 25 h 792"/>
                <a:gd name="T2" fmla="*/ 200 w 1092"/>
                <a:gd name="T3" fmla="*/ 85 h 792"/>
                <a:gd name="T4" fmla="*/ 340 w 1092"/>
                <a:gd name="T5" fmla="*/ 19 h 792"/>
                <a:gd name="T6" fmla="*/ 353 w 1092"/>
                <a:gd name="T7" fmla="*/ 84 h 792"/>
                <a:gd name="T8" fmla="*/ 366 w 1092"/>
                <a:gd name="T9" fmla="*/ 153 h 792"/>
                <a:gd name="T10" fmla="*/ 606 w 1092"/>
                <a:gd name="T11" fmla="*/ 75 h 792"/>
                <a:gd name="T12" fmla="*/ 662 w 1092"/>
                <a:gd name="T13" fmla="*/ 123 h 792"/>
                <a:gd name="T14" fmla="*/ 776 w 1092"/>
                <a:gd name="T15" fmla="*/ 68 h 792"/>
                <a:gd name="T16" fmla="*/ 772 w 1092"/>
                <a:gd name="T17" fmla="*/ 25 h 792"/>
                <a:gd name="T18" fmla="*/ 820 w 1092"/>
                <a:gd name="T19" fmla="*/ 45 h 792"/>
                <a:gd name="T20" fmla="*/ 912 w 1092"/>
                <a:gd name="T21" fmla="*/ 54 h 792"/>
                <a:gd name="T22" fmla="*/ 1041 w 1092"/>
                <a:gd name="T23" fmla="*/ 201 h 792"/>
                <a:gd name="T24" fmla="*/ 1063 w 1092"/>
                <a:gd name="T25" fmla="*/ 286 h 792"/>
                <a:gd name="T26" fmla="*/ 1057 w 1092"/>
                <a:gd name="T27" fmla="*/ 233 h 792"/>
                <a:gd name="T28" fmla="*/ 991 w 1092"/>
                <a:gd name="T29" fmla="*/ 277 h 792"/>
                <a:gd name="T30" fmla="*/ 1015 w 1092"/>
                <a:gd name="T31" fmla="*/ 394 h 792"/>
                <a:gd name="T32" fmla="*/ 1037 w 1092"/>
                <a:gd name="T33" fmla="*/ 478 h 792"/>
                <a:gd name="T34" fmla="*/ 1005 w 1092"/>
                <a:gd name="T35" fmla="*/ 347 h 792"/>
                <a:gd name="T36" fmla="*/ 952 w 1092"/>
                <a:gd name="T37" fmla="*/ 454 h 792"/>
                <a:gd name="T38" fmla="*/ 1051 w 1092"/>
                <a:gd name="T39" fmla="*/ 528 h 792"/>
                <a:gd name="T40" fmla="*/ 1009 w 1092"/>
                <a:gd name="T41" fmla="*/ 512 h 792"/>
                <a:gd name="T42" fmla="*/ 923 w 1092"/>
                <a:gd name="T43" fmla="*/ 438 h 792"/>
                <a:gd name="T44" fmla="*/ 961 w 1092"/>
                <a:gd name="T45" fmla="*/ 548 h 792"/>
                <a:gd name="T46" fmla="*/ 1045 w 1092"/>
                <a:gd name="T47" fmla="*/ 584 h 792"/>
                <a:gd name="T48" fmla="*/ 983 w 1092"/>
                <a:gd name="T49" fmla="*/ 711 h 792"/>
                <a:gd name="T50" fmla="*/ 977 w 1092"/>
                <a:gd name="T51" fmla="*/ 602 h 792"/>
                <a:gd name="T52" fmla="*/ 897 w 1092"/>
                <a:gd name="T53" fmla="*/ 507 h 792"/>
                <a:gd name="T54" fmla="*/ 863 w 1092"/>
                <a:gd name="T55" fmla="*/ 410 h 792"/>
                <a:gd name="T56" fmla="*/ 750 w 1092"/>
                <a:gd name="T57" fmla="*/ 404 h 792"/>
                <a:gd name="T58" fmla="*/ 674 w 1092"/>
                <a:gd name="T59" fmla="*/ 468 h 792"/>
                <a:gd name="T60" fmla="*/ 694 w 1092"/>
                <a:gd name="T61" fmla="*/ 478 h 792"/>
                <a:gd name="T62" fmla="*/ 676 w 1092"/>
                <a:gd name="T63" fmla="*/ 627 h 792"/>
                <a:gd name="T64" fmla="*/ 672 w 1092"/>
                <a:gd name="T65" fmla="*/ 644 h 792"/>
                <a:gd name="T66" fmla="*/ 547 w 1092"/>
                <a:gd name="T67" fmla="*/ 700 h 792"/>
                <a:gd name="T68" fmla="*/ 452 w 1092"/>
                <a:gd name="T69" fmla="*/ 578 h 792"/>
                <a:gd name="T70" fmla="*/ 405 w 1092"/>
                <a:gd name="T71" fmla="*/ 416 h 792"/>
                <a:gd name="T72" fmla="*/ 544 w 1092"/>
                <a:gd name="T73" fmla="*/ 404 h 792"/>
                <a:gd name="T74" fmla="*/ 642 w 1092"/>
                <a:gd name="T75" fmla="*/ 352 h 792"/>
                <a:gd name="T76" fmla="*/ 564 w 1092"/>
                <a:gd name="T77" fmla="*/ 318 h 792"/>
                <a:gd name="T78" fmla="*/ 551 w 1092"/>
                <a:gd name="T79" fmla="*/ 372 h 792"/>
                <a:gd name="T80" fmla="*/ 513 w 1092"/>
                <a:gd name="T81" fmla="*/ 337 h 792"/>
                <a:gd name="T82" fmla="*/ 407 w 1092"/>
                <a:gd name="T83" fmla="*/ 354 h 792"/>
                <a:gd name="T84" fmla="*/ 458 w 1092"/>
                <a:gd name="T85" fmla="*/ 259 h 792"/>
                <a:gd name="T86" fmla="*/ 442 w 1092"/>
                <a:gd name="T87" fmla="*/ 226 h 792"/>
                <a:gd name="T88" fmla="*/ 463 w 1092"/>
                <a:gd name="T89" fmla="*/ 188 h 792"/>
                <a:gd name="T90" fmla="*/ 513 w 1092"/>
                <a:gd name="T91" fmla="*/ 199 h 792"/>
                <a:gd name="T92" fmla="*/ 587 w 1092"/>
                <a:gd name="T93" fmla="*/ 152 h 792"/>
                <a:gd name="T94" fmla="*/ 520 w 1092"/>
                <a:gd name="T95" fmla="*/ 187 h 792"/>
                <a:gd name="T96" fmla="*/ 331 w 1092"/>
                <a:gd name="T97" fmla="*/ 146 h 792"/>
                <a:gd name="T98" fmla="*/ 225 w 1092"/>
                <a:gd name="T99" fmla="*/ 94 h 792"/>
                <a:gd name="T100" fmla="*/ 202 w 1092"/>
                <a:gd name="T101" fmla="*/ 199 h 792"/>
                <a:gd name="T102" fmla="*/ 158 w 1092"/>
                <a:gd name="T103" fmla="*/ 155 h 792"/>
                <a:gd name="T104" fmla="*/ 104 w 1092"/>
                <a:gd name="T105" fmla="*/ 217 h 792"/>
                <a:gd name="T106" fmla="*/ 174 w 1092"/>
                <a:gd name="T107" fmla="*/ 182 h 792"/>
                <a:gd name="T108" fmla="*/ 181 w 1092"/>
                <a:gd name="T109" fmla="*/ 292 h 792"/>
                <a:gd name="T110" fmla="*/ 111 w 1092"/>
                <a:gd name="T111" fmla="*/ 372 h 792"/>
                <a:gd name="T112" fmla="*/ 78 w 1092"/>
                <a:gd name="T113" fmla="*/ 455 h 792"/>
                <a:gd name="T114" fmla="*/ 242 w 1092"/>
                <a:gd name="T115" fmla="*/ 552 h 792"/>
                <a:gd name="T116" fmla="*/ 235 w 1092"/>
                <a:gd name="T117" fmla="*/ 685 h 792"/>
                <a:gd name="T118" fmla="*/ 132 w 1092"/>
                <a:gd name="T119" fmla="*/ 748 h 792"/>
                <a:gd name="T120" fmla="*/ 104 w 1092"/>
                <a:gd name="T121" fmla="*/ 525 h 792"/>
                <a:gd name="T122" fmla="*/ 31 w 1092"/>
                <a:gd name="T123" fmla="*/ 438 h 792"/>
                <a:gd name="T124" fmla="*/ 3 w 1092"/>
                <a:gd name="T125" fmla="*/ 322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92" h="792">
                  <a:moveTo>
                    <a:pt x="119" y="69"/>
                  </a:moveTo>
                  <a:lnTo>
                    <a:pt x="131" y="70"/>
                  </a:lnTo>
                  <a:lnTo>
                    <a:pt x="140" y="62"/>
                  </a:lnTo>
                  <a:lnTo>
                    <a:pt x="151" y="55"/>
                  </a:lnTo>
                  <a:lnTo>
                    <a:pt x="158" y="48"/>
                  </a:lnTo>
                  <a:lnTo>
                    <a:pt x="170" y="40"/>
                  </a:lnTo>
                  <a:lnTo>
                    <a:pt x="181" y="36"/>
                  </a:lnTo>
                  <a:lnTo>
                    <a:pt x="191" y="31"/>
                  </a:lnTo>
                  <a:lnTo>
                    <a:pt x="200" y="31"/>
                  </a:lnTo>
                  <a:lnTo>
                    <a:pt x="206" y="30"/>
                  </a:lnTo>
                  <a:lnTo>
                    <a:pt x="215" y="30"/>
                  </a:lnTo>
                  <a:lnTo>
                    <a:pt x="220" y="22"/>
                  </a:lnTo>
                  <a:lnTo>
                    <a:pt x="231" y="25"/>
                  </a:lnTo>
                  <a:lnTo>
                    <a:pt x="241" y="20"/>
                  </a:lnTo>
                  <a:lnTo>
                    <a:pt x="250" y="22"/>
                  </a:lnTo>
                  <a:lnTo>
                    <a:pt x="255" y="28"/>
                  </a:lnTo>
                  <a:lnTo>
                    <a:pt x="250" y="31"/>
                  </a:lnTo>
                  <a:lnTo>
                    <a:pt x="241" y="30"/>
                  </a:lnTo>
                  <a:lnTo>
                    <a:pt x="233" y="34"/>
                  </a:lnTo>
                  <a:lnTo>
                    <a:pt x="227" y="42"/>
                  </a:lnTo>
                  <a:lnTo>
                    <a:pt x="226" y="49"/>
                  </a:lnTo>
                  <a:lnTo>
                    <a:pt x="217" y="51"/>
                  </a:lnTo>
                  <a:lnTo>
                    <a:pt x="206" y="55"/>
                  </a:lnTo>
                  <a:lnTo>
                    <a:pt x="205" y="68"/>
                  </a:lnTo>
                  <a:lnTo>
                    <a:pt x="203" y="77"/>
                  </a:lnTo>
                  <a:lnTo>
                    <a:pt x="200" y="85"/>
                  </a:lnTo>
                  <a:lnTo>
                    <a:pt x="205" y="92"/>
                  </a:lnTo>
                  <a:lnTo>
                    <a:pt x="211" y="72"/>
                  </a:lnTo>
                  <a:lnTo>
                    <a:pt x="217" y="69"/>
                  </a:lnTo>
                  <a:lnTo>
                    <a:pt x="226" y="58"/>
                  </a:lnTo>
                  <a:lnTo>
                    <a:pt x="232" y="46"/>
                  </a:lnTo>
                  <a:lnTo>
                    <a:pt x="246" y="43"/>
                  </a:lnTo>
                  <a:lnTo>
                    <a:pt x="257" y="37"/>
                  </a:lnTo>
                  <a:lnTo>
                    <a:pt x="265" y="26"/>
                  </a:lnTo>
                  <a:lnTo>
                    <a:pt x="276" y="26"/>
                  </a:lnTo>
                  <a:lnTo>
                    <a:pt x="299" y="25"/>
                  </a:lnTo>
                  <a:lnTo>
                    <a:pt x="321" y="20"/>
                  </a:lnTo>
                  <a:lnTo>
                    <a:pt x="330" y="19"/>
                  </a:lnTo>
                  <a:lnTo>
                    <a:pt x="340" y="19"/>
                  </a:lnTo>
                  <a:lnTo>
                    <a:pt x="351" y="19"/>
                  </a:lnTo>
                  <a:lnTo>
                    <a:pt x="360" y="22"/>
                  </a:lnTo>
                  <a:lnTo>
                    <a:pt x="373" y="33"/>
                  </a:lnTo>
                  <a:lnTo>
                    <a:pt x="368" y="34"/>
                  </a:lnTo>
                  <a:lnTo>
                    <a:pt x="354" y="39"/>
                  </a:lnTo>
                  <a:lnTo>
                    <a:pt x="356" y="49"/>
                  </a:lnTo>
                  <a:lnTo>
                    <a:pt x="366" y="51"/>
                  </a:lnTo>
                  <a:lnTo>
                    <a:pt x="371" y="51"/>
                  </a:lnTo>
                  <a:lnTo>
                    <a:pt x="369" y="60"/>
                  </a:lnTo>
                  <a:lnTo>
                    <a:pt x="356" y="70"/>
                  </a:lnTo>
                  <a:lnTo>
                    <a:pt x="348" y="72"/>
                  </a:lnTo>
                  <a:lnTo>
                    <a:pt x="350" y="79"/>
                  </a:lnTo>
                  <a:lnTo>
                    <a:pt x="353" y="84"/>
                  </a:lnTo>
                  <a:lnTo>
                    <a:pt x="348" y="92"/>
                  </a:lnTo>
                  <a:lnTo>
                    <a:pt x="354" y="100"/>
                  </a:lnTo>
                  <a:lnTo>
                    <a:pt x="342" y="105"/>
                  </a:lnTo>
                  <a:lnTo>
                    <a:pt x="330" y="108"/>
                  </a:lnTo>
                  <a:lnTo>
                    <a:pt x="329" y="122"/>
                  </a:lnTo>
                  <a:lnTo>
                    <a:pt x="321" y="132"/>
                  </a:lnTo>
                  <a:lnTo>
                    <a:pt x="314" y="140"/>
                  </a:lnTo>
                  <a:lnTo>
                    <a:pt x="303" y="146"/>
                  </a:lnTo>
                  <a:lnTo>
                    <a:pt x="329" y="146"/>
                  </a:lnTo>
                  <a:lnTo>
                    <a:pt x="342" y="146"/>
                  </a:lnTo>
                  <a:lnTo>
                    <a:pt x="350" y="149"/>
                  </a:lnTo>
                  <a:lnTo>
                    <a:pt x="360" y="143"/>
                  </a:lnTo>
                  <a:lnTo>
                    <a:pt x="366" y="153"/>
                  </a:lnTo>
                  <a:lnTo>
                    <a:pt x="507" y="153"/>
                  </a:lnTo>
                  <a:lnTo>
                    <a:pt x="513" y="146"/>
                  </a:lnTo>
                  <a:lnTo>
                    <a:pt x="526" y="135"/>
                  </a:lnTo>
                  <a:lnTo>
                    <a:pt x="534" y="120"/>
                  </a:lnTo>
                  <a:lnTo>
                    <a:pt x="546" y="107"/>
                  </a:lnTo>
                  <a:lnTo>
                    <a:pt x="552" y="94"/>
                  </a:lnTo>
                  <a:lnTo>
                    <a:pt x="558" y="81"/>
                  </a:lnTo>
                  <a:lnTo>
                    <a:pt x="568" y="77"/>
                  </a:lnTo>
                  <a:lnTo>
                    <a:pt x="572" y="69"/>
                  </a:lnTo>
                  <a:lnTo>
                    <a:pt x="581" y="72"/>
                  </a:lnTo>
                  <a:lnTo>
                    <a:pt x="590" y="64"/>
                  </a:lnTo>
                  <a:lnTo>
                    <a:pt x="596" y="70"/>
                  </a:lnTo>
                  <a:lnTo>
                    <a:pt x="606" y="75"/>
                  </a:lnTo>
                  <a:lnTo>
                    <a:pt x="617" y="78"/>
                  </a:lnTo>
                  <a:lnTo>
                    <a:pt x="627" y="81"/>
                  </a:lnTo>
                  <a:lnTo>
                    <a:pt x="635" y="77"/>
                  </a:lnTo>
                  <a:lnTo>
                    <a:pt x="644" y="83"/>
                  </a:lnTo>
                  <a:lnTo>
                    <a:pt x="651" y="92"/>
                  </a:lnTo>
                  <a:lnTo>
                    <a:pt x="663" y="94"/>
                  </a:lnTo>
                  <a:lnTo>
                    <a:pt x="666" y="105"/>
                  </a:lnTo>
                  <a:lnTo>
                    <a:pt x="662" y="111"/>
                  </a:lnTo>
                  <a:lnTo>
                    <a:pt x="645" y="108"/>
                  </a:lnTo>
                  <a:lnTo>
                    <a:pt x="633" y="104"/>
                  </a:lnTo>
                  <a:lnTo>
                    <a:pt x="632" y="113"/>
                  </a:lnTo>
                  <a:lnTo>
                    <a:pt x="648" y="114"/>
                  </a:lnTo>
                  <a:lnTo>
                    <a:pt x="662" y="123"/>
                  </a:lnTo>
                  <a:lnTo>
                    <a:pt x="680" y="117"/>
                  </a:lnTo>
                  <a:lnTo>
                    <a:pt x="685" y="102"/>
                  </a:lnTo>
                  <a:lnTo>
                    <a:pt x="694" y="90"/>
                  </a:lnTo>
                  <a:lnTo>
                    <a:pt x="704" y="93"/>
                  </a:lnTo>
                  <a:lnTo>
                    <a:pt x="701" y="99"/>
                  </a:lnTo>
                  <a:lnTo>
                    <a:pt x="695" y="105"/>
                  </a:lnTo>
                  <a:lnTo>
                    <a:pt x="695" y="114"/>
                  </a:lnTo>
                  <a:lnTo>
                    <a:pt x="707" y="104"/>
                  </a:lnTo>
                  <a:lnTo>
                    <a:pt x="717" y="94"/>
                  </a:lnTo>
                  <a:lnTo>
                    <a:pt x="734" y="92"/>
                  </a:lnTo>
                  <a:lnTo>
                    <a:pt x="757" y="84"/>
                  </a:lnTo>
                  <a:lnTo>
                    <a:pt x="774" y="77"/>
                  </a:lnTo>
                  <a:lnTo>
                    <a:pt x="776" y="68"/>
                  </a:lnTo>
                  <a:lnTo>
                    <a:pt x="763" y="69"/>
                  </a:lnTo>
                  <a:lnTo>
                    <a:pt x="751" y="60"/>
                  </a:lnTo>
                  <a:lnTo>
                    <a:pt x="744" y="46"/>
                  </a:lnTo>
                  <a:lnTo>
                    <a:pt x="751" y="30"/>
                  </a:lnTo>
                  <a:lnTo>
                    <a:pt x="765" y="18"/>
                  </a:lnTo>
                  <a:lnTo>
                    <a:pt x="775" y="7"/>
                  </a:lnTo>
                  <a:lnTo>
                    <a:pt x="791" y="7"/>
                  </a:lnTo>
                  <a:lnTo>
                    <a:pt x="805" y="0"/>
                  </a:lnTo>
                  <a:lnTo>
                    <a:pt x="804" y="9"/>
                  </a:lnTo>
                  <a:lnTo>
                    <a:pt x="793" y="10"/>
                  </a:lnTo>
                  <a:lnTo>
                    <a:pt x="789" y="15"/>
                  </a:lnTo>
                  <a:lnTo>
                    <a:pt x="778" y="16"/>
                  </a:lnTo>
                  <a:lnTo>
                    <a:pt x="772" y="25"/>
                  </a:lnTo>
                  <a:lnTo>
                    <a:pt x="766" y="36"/>
                  </a:lnTo>
                  <a:lnTo>
                    <a:pt x="763" y="46"/>
                  </a:lnTo>
                  <a:lnTo>
                    <a:pt x="775" y="64"/>
                  </a:lnTo>
                  <a:lnTo>
                    <a:pt x="795" y="73"/>
                  </a:lnTo>
                  <a:lnTo>
                    <a:pt x="808" y="79"/>
                  </a:lnTo>
                  <a:lnTo>
                    <a:pt x="814" y="83"/>
                  </a:lnTo>
                  <a:lnTo>
                    <a:pt x="820" y="92"/>
                  </a:lnTo>
                  <a:lnTo>
                    <a:pt x="827" y="90"/>
                  </a:lnTo>
                  <a:lnTo>
                    <a:pt x="827" y="83"/>
                  </a:lnTo>
                  <a:lnTo>
                    <a:pt x="823" y="72"/>
                  </a:lnTo>
                  <a:lnTo>
                    <a:pt x="818" y="66"/>
                  </a:lnTo>
                  <a:lnTo>
                    <a:pt x="816" y="58"/>
                  </a:lnTo>
                  <a:lnTo>
                    <a:pt x="820" y="45"/>
                  </a:lnTo>
                  <a:lnTo>
                    <a:pt x="834" y="45"/>
                  </a:lnTo>
                  <a:lnTo>
                    <a:pt x="844" y="45"/>
                  </a:lnTo>
                  <a:lnTo>
                    <a:pt x="850" y="51"/>
                  </a:lnTo>
                  <a:lnTo>
                    <a:pt x="852" y="63"/>
                  </a:lnTo>
                  <a:lnTo>
                    <a:pt x="858" y="73"/>
                  </a:lnTo>
                  <a:lnTo>
                    <a:pt x="861" y="63"/>
                  </a:lnTo>
                  <a:lnTo>
                    <a:pt x="870" y="55"/>
                  </a:lnTo>
                  <a:lnTo>
                    <a:pt x="881" y="55"/>
                  </a:lnTo>
                  <a:lnTo>
                    <a:pt x="890" y="55"/>
                  </a:lnTo>
                  <a:lnTo>
                    <a:pt x="899" y="57"/>
                  </a:lnTo>
                  <a:lnTo>
                    <a:pt x="899" y="45"/>
                  </a:lnTo>
                  <a:lnTo>
                    <a:pt x="907" y="46"/>
                  </a:lnTo>
                  <a:lnTo>
                    <a:pt x="912" y="54"/>
                  </a:lnTo>
                  <a:lnTo>
                    <a:pt x="924" y="54"/>
                  </a:lnTo>
                  <a:lnTo>
                    <a:pt x="935" y="49"/>
                  </a:lnTo>
                  <a:lnTo>
                    <a:pt x="946" y="58"/>
                  </a:lnTo>
                  <a:lnTo>
                    <a:pt x="959" y="70"/>
                  </a:lnTo>
                  <a:lnTo>
                    <a:pt x="973" y="73"/>
                  </a:lnTo>
                  <a:lnTo>
                    <a:pt x="992" y="81"/>
                  </a:lnTo>
                  <a:lnTo>
                    <a:pt x="997" y="79"/>
                  </a:lnTo>
                  <a:lnTo>
                    <a:pt x="1012" y="104"/>
                  </a:lnTo>
                  <a:lnTo>
                    <a:pt x="1033" y="140"/>
                  </a:lnTo>
                  <a:lnTo>
                    <a:pt x="1047" y="163"/>
                  </a:lnTo>
                  <a:lnTo>
                    <a:pt x="1056" y="185"/>
                  </a:lnTo>
                  <a:lnTo>
                    <a:pt x="1045" y="189"/>
                  </a:lnTo>
                  <a:lnTo>
                    <a:pt x="1041" y="201"/>
                  </a:lnTo>
                  <a:lnTo>
                    <a:pt x="1045" y="217"/>
                  </a:lnTo>
                  <a:lnTo>
                    <a:pt x="1051" y="235"/>
                  </a:lnTo>
                  <a:lnTo>
                    <a:pt x="1057" y="235"/>
                  </a:lnTo>
                  <a:lnTo>
                    <a:pt x="1059" y="221"/>
                  </a:lnTo>
                  <a:lnTo>
                    <a:pt x="1066" y="217"/>
                  </a:lnTo>
                  <a:lnTo>
                    <a:pt x="1070" y="229"/>
                  </a:lnTo>
                  <a:lnTo>
                    <a:pt x="1060" y="235"/>
                  </a:lnTo>
                  <a:lnTo>
                    <a:pt x="1075" y="247"/>
                  </a:lnTo>
                  <a:lnTo>
                    <a:pt x="1065" y="261"/>
                  </a:lnTo>
                  <a:lnTo>
                    <a:pt x="1062" y="268"/>
                  </a:lnTo>
                  <a:lnTo>
                    <a:pt x="1080" y="273"/>
                  </a:lnTo>
                  <a:lnTo>
                    <a:pt x="1072" y="283"/>
                  </a:lnTo>
                  <a:lnTo>
                    <a:pt x="1063" y="286"/>
                  </a:lnTo>
                  <a:lnTo>
                    <a:pt x="1063" y="303"/>
                  </a:lnTo>
                  <a:lnTo>
                    <a:pt x="1072" y="318"/>
                  </a:lnTo>
                  <a:lnTo>
                    <a:pt x="1063" y="321"/>
                  </a:lnTo>
                  <a:lnTo>
                    <a:pt x="1047" y="316"/>
                  </a:lnTo>
                  <a:lnTo>
                    <a:pt x="1055" y="309"/>
                  </a:lnTo>
                  <a:lnTo>
                    <a:pt x="1065" y="309"/>
                  </a:lnTo>
                  <a:lnTo>
                    <a:pt x="1065" y="291"/>
                  </a:lnTo>
                  <a:lnTo>
                    <a:pt x="1053" y="297"/>
                  </a:lnTo>
                  <a:lnTo>
                    <a:pt x="1051" y="282"/>
                  </a:lnTo>
                  <a:lnTo>
                    <a:pt x="1062" y="273"/>
                  </a:lnTo>
                  <a:lnTo>
                    <a:pt x="1065" y="262"/>
                  </a:lnTo>
                  <a:lnTo>
                    <a:pt x="1059" y="248"/>
                  </a:lnTo>
                  <a:lnTo>
                    <a:pt x="1057" y="233"/>
                  </a:lnTo>
                  <a:lnTo>
                    <a:pt x="1050" y="240"/>
                  </a:lnTo>
                  <a:lnTo>
                    <a:pt x="1042" y="252"/>
                  </a:lnTo>
                  <a:lnTo>
                    <a:pt x="1028" y="262"/>
                  </a:lnTo>
                  <a:lnTo>
                    <a:pt x="1033" y="277"/>
                  </a:lnTo>
                  <a:lnTo>
                    <a:pt x="1032" y="291"/>
                  </a:lnTo>
                  <a:lnTo>
                    <a:pt x="1032" y="298"/>
                  </a:lnTo>
                  <a:lnTo>
                    <a:pt x="1037" y="311"/>
                  </a:lnTo>
                  <a:lnTo>
                    <a:pt x="1033" y="315"/>
                  </a:lnTo>
                  <a:lnTo>
                    <a:pt x="1020" y="301"/>
                  </a:lnTo>
                  <a:lnTo>
                    <a:pt x="1012" y="286"/>
                  </a:lnTo>
                  <a:lnTo>
                    <a:pt x="1007" y="276"/>
                  </a:lnTo>
                  <a:lnTo>
                    <a:pt x="1001" y="270"/>
                  </a:lnTo>
                  <a:lnTo>
                    <a:pt x="991" y="277"/>
                  </a:lnTo>
                  <a:lnTo>
                    <a:pt x="985" y="288"/>
                  </a:lnTo>
                  <a:lnTo>
                    <a:pt x="998" y="301"/>
                  </a:lnTo>
                  <a:lnTo>
                    <a:pt x="1005" y="315"/>
                  </a:lnTo>
                  <a:lnTo>
                    <a:pt x="1007" y="333"/>
                  </a:lnTo>
                  <a:lnTo>
                    <a:pt x="1006" y="349"/>
                  </a:lnTo>
                  <a:lnTo>
                    <a:pt x="1006" y="364"/>
                  </a:lnTo>
                  <a:lnTo>
                    <a:pt x="1013" y="352"/>
                  </a:lnTo>
                  <a:lnTo>
                    <a:pt x="1024" y="354"/>
                  </a:lnTo>
                  <a:lnTo>
                    <a:pt x="1027" y="365"/>
                  </a:lnTo>
                  <a:lnTo>
                    <a:pt x="1018" y="377"/>
                  </a:lnTo>
                  <a:lnTo>
                    <a:pt x="1009" y="375"/>
                  </a:lnTo>
                  <a:lnTo>
                    <a:pt x="1007" y="385"/>
                  </a:lnTo>
                  <a:lnTo>
                    <a:pt x="1015" y="394"/>
                  </a:lnTo>
                  <a:lnTo>
                    <a:pt x="1012" y="405"/>
                  </a:lnTo>
                  <a:lnTo>
                    <a:pt x="1022" y="416"/>
                  </a:lnTo>
                  <a:lnTo>
                    <a:pt x="1015" y="424"/>
                  </a:lnTo>
                  <a:lnTo>
                    <a:pt x="1026" y="434"/>
                  </a:lnTo>
                  <a:lnTo>
                    <a:pt x="1018" y="445"/>
                  </a:lnTo>
                  <a:lnTo>
                    <a:pt x="1030" y="439"/>
                  </a:lnTo>
                  <a:lnTo>
                    <a:pt x="1027" y="449"/>
                  </a:lnTo>
                  <a:lnTo>
                    <a:pt x="1048" y="445"/>
                  </a:lnTo>
                  <a:lnTo>
                    <a:pt x="1042" y="459"/>
                  </a:lnTo>
                  <a:lnTo>
                    <a:pt x="1027" y="449"/>
                  </a:lnTo>
                  <a:lnTo>
                    <a:pt x="1026" y="464"/>
                  </a:lnTo>
                  <a:lnTo>
                    <a:pt x="1047" y="463"/>
                  </a:lnTo>
                  <a:lnTo>
                    <a:pt x="1037" y="478"/>
                  </a:lnTo>
                  <a:lnTo>
                    <a:pt x="1024" y="461"/>
                  </a:lnTo>
                  <a:lnTo>
                    <a:pt x="1032" y="484"/>
                  </a:lnTo>
                  <a:lnTo>
                    <a:pt x="1048" y="499"/>
                  </a:lnTo>
                  <a:lnTo>
                    <a:pt x="1033" y="499"/>
                  </a:lnTo>
                  <a:lnTo>
                    <a:pt x="1024" y="464"/>
                  </a:lnTo>
                  <a:lnTo>
                    <a:pt x="1027" y="440"/>
                  </a:lnTo>
                  <a:lnTo>
                    <a:pt x="1015" y="441"/>
                  </a:lnTo>
                  <a:lnTo>
                    <a:pt x="1006" y="428"/>
                  </a:lnTo>
                  <a:lnTo>
                    <a:pt x="1015" y="422"/>
                  </a:lnTo>
                  <a:lnTo>
                    <a:pt x="1015" y="409"/>
                  </a:lnTo>
                  <a:lnTo>
                    <a:pt x="1009" y="380"/>
                  </a:lnTo>
                  <a:lnTo>
                    <a:pt x="1007" y="360"/>
                  </a:lnTo>
                  <a:lnTo>
                    <a:pt x="1005" y="347"/>
                  </a:lnTo>
                  <a:lnTo>
                    <a:pt x="994" y="364"/>
                  </a:lnTo>
                  <a:lnTo>
                    <a:pt x="976" y="369"/>
                  </a:lnTo>
                  <a:lnTo>
                    <a:pt x="965" y="381"/>
                  </a:lnTo>
                  <a:lnTo>
                    <a:pt x="970" y="395"/>
                  </a:lnTo>
                  <a:lnTo>
                    <a:pt x="962" y="405"/>
                  </a:lnTo>
                  <a:lnTo>
                    <a:pt x="950" y="403"/>
                  </a:lnTo>
                  <a:lnTo>
                    <a:pt x="961" y="389"/>
                  </a:lnTo>
                  <a:lnTo>
                    <a:pt x="953" y="383"/>
                  </a:lnTo>
                  <a:lnTo>
                    <a:pt x="943" y="390"/>
                  </a:lnTo>
                  <a:lnTo>
                    <a:pt x="943" y="404"/>
                  </a:lnTo>
                  <a:lnTo>
                    <a:pt x="961" y="422"/>
                  </a:lnTo>
                  <a:lnTo>
                    <a:pt x="965" y="436"/>
                  </a:lnTo>
                  <a:lnTo>
                    <a:pt x="952" y="454"/>
                  </a:lnTo>
                  <a:lnTo>
                    <a:pt x="952" y="496"/>
                  </a:lnTo>
                  <a:lnTo>
                    <a:pt x="952" y="514"/>
                  </a:lnTo>
                  <a:lnTo>
                    <a:pt x="954" y="525"/>
                  </a:lnTo>
                  <a:lnTo>
                    <a:pt x="974" y="523"/>
                  </a:lnTo>
                  <a:lnTo>
                    <a:pt x="988" y="527"/>
                  </a:lnTo>
                  <a:lnTo>
                    <a:pt x="997" y="510"/>
                  </a:lnTo>
                  <a:lnTo>
                    <a:pt x="1007" y="510"/>
                  </a:lnTo>
                  <a:lnTo>
                    <a:pt x="1003" y="519"/>
                  </a:lnTo>
                  <a:lnTo>
                    <a:pt x="1015" y="531"/>
                  </a:lnTo>
                  <a:lnTo>
                    <a:pt x="1030" y="534"/>
                  </a:lnTo>
                  <a:lnTo>
                    <a:pt x="1028" y="523"/>
                  </a:lnTo>
                  <a:lnTo>
                    <a:pt x="1063" y="523"/>
                  </a:lnTo>
                  <a:lnTo>
                    <a:pt x="1051" y="528"/>
                  </a:lnTo>
                  <a:lnTo>
                    <a:pt x="1050" y="537"/>
                  </a:lnTo>
                  <a:lnTo>
                    <a:pt x="1066" y="542"/>
                  </a:lnTo>
                  <a:lnTo>
                    <a:pt x="1081" y="546"/>
                  </a:lnTo>
                  <a:lnTo>
                    <a:pt x="1089" y="529"/>
                  </a:lnTo>
                  <a:lnTo>
                    <a:pt x="1091" y="519"/>
                  </a:lnTo>
                  <a:lnTo>
                    <a:pt x="1080" y="522"/>
                  </a:lnTo>
                  <a:lnTo>
                    <a:pt x="1070" y="515"/>
                  </a:lnTo>
                  <a:lnTo>
                    <a:pt x="1063" y="513"/>
                  </a:lnTo>
                  <a:lnTo>
                    <a:pt x="1059" y="527"/>
                  </a:lnTo>
                  <a:lnTo>
                    <a:pt x="1059" y="525"/>
                  </a:lnTo>
                  <a:lnTo>
                    <a:pt x="1026" y="525"/>
                  </a:lnTo>
                  <a:lnTo>
                    <a:pt x="1018" y="508"/>
                  </a:lnTo>
                  <a:lnTo>
                    <a:pt x="1009" y="512"/>
                  </a:lnTo>
                  <a:lnTo>
                    <a:pt x="998" y="510"/>
                  </a:lnTo>
                  <a:lnTo>
                    <a:pt x="994" y="492"/>
                  </a:lnTo>
                  <a:lnTo>
                    <a:pt x="990" y="481"/>
                  </a:lnTo>
                  <a:lnTo>
                    <a:pt x="1000" y="475"/>
                  </a:lnTo>
                  <a:lnTo>
                    <a:pt x="1000" y="464"/>
                  </a:lnTo>
                  <a:lnTo>
                    <a:pt x="983" y="470"/>
                  </a:lnTo>
                  <a:lnTo>
                    <a:pt x="973" y="479"/>
                  </a:lnTo>
                  <a:lnTo>
                    <a:pt x="965" y="493"/>
                  </a:lnTo>
                  <a:lnTo>
                    <a:pt x="952" y="493"/>
                  </a:lnTo>
                  <a:lnTo>
                    <a:pt x="952" y="460"/>
                  </a:lnTo>
                  <a:lnTo>
                    <a:pt x="944" y="466"/>
                  </a:lnTo>
                  <a:lnTo>
                    <a:pt x="935" y="453"/>
                  </a:lnTo>
                  <a:lnTo>
                    <a:pt x="923" y="438"/>
                  </a:lnTo>
                  <a:lnTo>
                    <a:pt x="908" y="441"/>
                  </a:lnTo>
                  <a:lnTo>
                    <a:pt x="907" y="455"/>
                  </a:lnTo>
                  <a:lnTo>
                    <a:pt x="914" y="474"/>
                  </a:lnTo>
                  <a:lnTo>
                    <a:pt x="914" y="489"/>
                  </a:lnTo>
                  <a:lnTo>
                    <a:pt x="924" y="504"/>
                  </a:lnTo>
                  <a:lnTo>
                    <a:pt x="931" y="512"/>
                  </a:lnTo>
                  <a:lnTo>
                    <a:pt x="918" y="512"/>
                  </a:lnTo>
                  <a:lnTo>
                    <a:pt x="909" y="504"/>
                  </a:lnTo>
                  <a:lnTo>
                    <a:pt x="905" y="513"/>
                  </a:lnTo>
                  <a:lnTo>
                    <a:pt x="922" y="533"/>
                  </a:lnTo>
                  <a:lnTo>
                    <a:pt x="935" y="544"/>
                  </a:lnTo>
                  <a:lnTo>
                    <a:pt x="947" y="543"/>
                  </a:lnTo>
                  <a:lnTo>
                    <a:pt x="961" y="548"/>
                  </a:lnTo>
                  <a:lnTo>
                    <a:pt x="979" y="548"/>
                  </a:lnTo>
                  <a:lnTo>
                    <a:pt x="994" y="544"/>
                  </a:lnTo>
                  <a:lnTo>
                    <a:pt x="1009" y="552"/>
                  </a:lnTo>
                  <a:lnTo>
                    <a:pt x="1005" y="555"/>
                  </a:lnTo>
                  <a:lnTo>
                    <a:pt x="990" y="550"/>
                  </a:lnTo>
                  <a:lnTo>
                    <a:pt x="990" y="578"/>
                  </a:lnTo>
                  <a:lnTo>
                    <a:pt x="1001" y="578"/>
                  </a:lnTo>
                  <a:lnTo>
                    <a:pt x="1007" y="576"/>
                  </a:lnTo>
                  <a:lnTo>
                    <a:pt x="1009" y="567"/>
                  </a:lnTo>
                  <a:lnTo>
                    <a:pt x="1024" y="569"/>
                  </a:lnTo>
                  <a:lnTo>
                    <a:pt x="1041" y="563"/>
                  </a:lnTo>
                  <a:lnTo>
                    <a:pt x="1039" y="574"/>
                  </a:lnTo>
                  <a:lnTo>
                    <a:pt x="1045" y="584"/>
                  </a:lnTo>
                  <a:lnTo>
                    <a:pt x="1055" y="589"/>
                  </a:lnTo>
                  <a:lnTo>
                    <a:pt x="1063" y="584"/>
                  </a:lnTo>
                  <a:lnTo>
                    <a:pt x="1062" y="570"/>
                  </a:lnTo>
                  <a:lnTo>
                    <a:pt x="1063" y="558"/>
                  </a:lnTo>
                  <a:lnTo>
                    <a:pt x="1070" y="570"/>
                  </a:lnTo>
                  <a:lnTo>
                    <a:pt x="1072" y="585"/>
                  </a:lnTo>
                  <a:lnTo>
                    <a:pt x="1059" y="616"/>
                  </a:lnTo>
                  <a:lnTo>
                    <a:pt x="1045" y="644"/>
                  </a:lnTo>
                  <a:lnTo>
                    <a:pt x="1032" y="673"/>
                  </a:lnTo>
                  <a:lnTo>
                    <a:pt x="1015" y="703"/>
                  </a:lnTo>
                  <a:lnTo>
                    <a:pt x="1003" y="694"/>
                  </a:lnTo>
                  <a:lnTo>
                    <a:pt x="990" y="700"/>
                  </a:lnTo>
                  <a:lnTo>
                    <a:pt x="983" y="711"/>
                  </a:lnTo>
                  <a:lnTo>
                    <a:pt x="973" y="717"/>
                  </a:lnTo>
                  <a:lnTo>
                    <a:pt x="953" y="721"/>
                  </a:lnTo>
                  <a:lnTo>
                    <a:pt x="941" y="720"/>
                  </a:lnTo>
                  <a:lnTo>
                    <a:pt x="946" y="701"/>
                  </a:lnTo>
                  <a:lnTo>
                    <a:pt x="944" y="688"/>
                  </a:lnTo>
                  <a:lnTo>
                    <a:pt x="952" y="677"/>
                  </a:lnTo>
                  <a:lnTo>
                    <a:pt x="950" y="668"/>
                  </a:lnTo>
                  <a:lnTo>
                    <a:pt x="937" y="661"/>
                  </a:lnTo>
                  <a:lnTo>
                    <a:pt x="938" y="644"/>
                  </a:lnTo>
                  <a:lnTo>
                    <a:pt x="943" y="627"/>
                  </a:lnTo>
                  <a:lnTo>
                    <a:pt x="956" y="614"/>
                  </a:lnTo>
                  <a:lnTo>
                    <a:pt x="974" y="612"/>
                  </a:lnTo>
                  <a:lnTo>
                    <a:pt x="977" y="602"/>
                  </a:lnTo>
                  <a:lnTo>
                    <a:pt x="973" y="585"/>
                  </a:lnTo>
                  <a:lnTo>
                    <a:pt x="983" y="579"/>
                  </a:lnTo>
                  <a:lnTo>
                    <a:pt x="990" y="578"/>
                  </a:lnTo>
                  <a:lnTo>
                    <a:pt x="990" y="552"/>
                  </a:lnTo>
                  <a:lnTo>
                    <a:pt x="974" y="553"/>
                  </a:lnTo>
                  <a:lnTo>
                    <a:pt x="961" y="559"/>
                  </a:lnTo>
                  <a:lnTo>
                    <a:pt x="948" y="552"/>
                  </a:lnTo>
                  <a:lnTo>
                    <a:pt x="933" y="552"/>
                  </a:lnTo>
                  <a:lnTo>
                    <a:pt x="916" y="544"/>
                  </a:lnTo>
                  <a:lnTo>
                    <a:pt x="905" y="533"/>
                  </a:lnTo>
                  <a:lnTo>
                    <a:pt x="897" y="520"/>
                  </a:lnTo>
                  <a:lnTo>
                    <a:pt x="888" y="510"/>
                  </a:lnTo>
                  <a:lnTo>
                    <a:pt x="897" y="507"/>
                  </a:lnTo>
                  <a:lnTo>
                    <a:pt x="905" y="512"/>
                  </a:lnTo>
                  <a:lnTo>
                    <a:pt x="911" y="502"/>
                  </a:lnTo>
                  <a:lnTo>
                    <a:pt x="908" y="487"/>
                  </a:lnTo>
                  <a:lnTo>
                    <a:pt x="897" y="485"/>
                  </a:lnTo>
                  <a:lnTo>
                    <a:pt x="893" y="469"/>
                  </a:lnTo>
                  <a:lnTo>
                    <a:pt x="896" y="453"/>
                  </a:lnTo>
                  <a:lnTo>
                    <a:pt x="905" y="439"/>
                  </a:lnTo>
                  <a:lnTo>
                    <a:pt x="902" y="422"/>
                  </a:lnTo>
                  <a:lnTo>
                    <a:pt x="896" y="421"/>
                  </a:lnTo>
                  <a:lnTo>
                    <a:pt x="888" y="430"/>
                  </a:lnTo>
                  <a:lnTo>
                    <a:pt x="887" y="439"/>
                  </a:lnTo>
                  <a:lnTo>
                    <a:pt x="878" y="422"/>
                  </a:lnTo>
                  <a:lnTo>
                    <a:pt x="863" y="410"/>
                  </a:lnTo>
                  <a:lnTo>
                    <a:pt x="852" y="411"/>
                  </a:lnTo>
                  <a:lnTo>
                    <a:pt x="842" y="428"/>
                  </a:lnTo>
                  <a:lnTo>
                    <a:pt x="828" y="438"/>
                  </a:lnTo>
                  <a:lnTo>
                    <a:pt x="828" y="448"/>
                  </a:lnTo>
                  <a:lnTo>
                    <a:pt x="833" y="460"/>
                  </a:lnTo>
                  <a:lnTo>
                    <a:pt x="831" y="472"/>
                  </a:lnTo>
                  <a:lnTo>
                    <a:pt x="820" y="470"/>
                  </a:lnTo>
                  <a:lnTo>
                    <a:pt x="813" y="455"/>
                  </a:lnTo>
                  <a:lnTo>
                    <a:pt x="801" y="439"/>
                  </a:lnTo>
                  <a:lnTo>
                    <a:pt x="787" y="428"/>
                  </a:lnTo>
                  <a:lnTo>
                    <a:pt x="776" y="410"/>
                  </a:lnTo>
                  <a:lnTo>
                    <a:pt x="768" y="404"/>
                  </a:lnTo>
                  <a:lnTo>
                    <a:pt x="750" y="404"/>
                  </a:lnTo>
                  <a:lnTo>
                    <a:pt x="734" y="404"/>
                  </a:lnTo>
                  <a:lnTo>
                    <a:pt x="725" y="411"/>
                  </a:lnTo>
                  <a:lnTo>
                    <a:pt x="716" y="400"/>
                  </a:lnTo>
                  <a:lnTo>
                    <a:pt x="706" y="392"/>
                  </a:lnTo>
                  <a:lnTo>
                    <a:pt x="691" y="380"/>
                  </a:lnTo>
                  <a:lnTo>
                    <a:pt x="701" y="400"/>
                  </a:lnTo>
                  <a:lnTo>
                    <a:pt x="717" y="405"/>
                  </a:lnTo>
                  <a:lnTo>
                    <a:pt x="729" y="422"/>
                  </a:lnTo>
                  <a:lnTo>
                    <a:pt x="724" y="438"/>
                  </a:lnTo>
                  <a:lnTo>
                    <a:pt x="714" y="445"/>
                  </a:lnTo>
                  <a:lnTo>
                    <a:pt x="697" y="448"/>
                  </a:lnTo>
                  <a:lnTo>
                    <a:pt x="683" y="454"/>
                  </a:lnTo>
                  <a:lnTo>
                    <a:pt x="674" y="468"/>
                  </a:lnTo>
                  <a:lnTo>
                    <a:pt x="666" y="475"/>
                  </a:lnTo>
                  <a:lnTo>
                    <a:pt x="663" y="459"/>
                  </a:lnTo>
                  <a:lnTo>
                    <a:pt x="655" y="438"/>
                  </a:lnTo>
                  <a:lnTo>
                    <a:pt x="644" y="425"/>
                  </a:lnTo>
                  <a:lnTo>
                    <a:pt x="644" y="411"/>
                  </a:lnTo>
                  <a:lnTo>
                    <a:pt x="635" y="413"/>
                  </a:lnTo>
                  <a:lnTo>
                    <a:pt x="638" y="434"/>
                  </a:lnTo>
                  <a:lnTo>
                    <a:pt x="647" y="453"/>
                  </a:lnTo>
                  <a:lnTo>
                    <a:pt x="647" y="466"/>
                  </a:lnTo>
                  <a:lnTo>
                    <a:pt x="662" y="474"/>
                  </a:lnTo>
                  <a:lnTo>
                    <a:pt x="666" y="484"/>
                  </a:lnTo>
                  <a:lnTo>
                    <a:pt x="681" y="479"/>
                  </a:lnTo>
                  <a:lnTo>
                    <a:pt x="694" y="478"/>
                  </a:lnTo>
                  <a:lnTo>
                    <a:pt x="709" y="470"/>
                  </a:lnTo>
                  <a:lnTo>
                    <a:pt x="702" y="490"/>
                  </a:lnTo>
                  <a:lnTo>
                    <a:pt x="691" y="514"/>
                  </a:lnTo>
                  <a:lnTo>
                    <a:pt x="681" y="529"/>
                  </a:lnTo>
                  <a:lnTo>
                    <a:pt x="670" y="543"/>
                  </a:lnTo>
                  <a:lnTo>
                    <a:pt x="663" y="555"/>
                  </a:lnTo>
                  <a:lnTo>
                    <a:pt x="661" y="584"/>
                  </a:lnTo>
                  <a:lnTo>
                    <a:pt x="657" y="603"/>
                  </a:lnTo>
                  <a:lnTo>
                    <a:pt x="659" y="622"/>
                  </a:lnTo>
                  <a:lnTo>
                    <a:pt x="662" y="639"/>
                  </a:lnTo>
                  <a:lnTo>
                    <a:pt x="662" y="644"/>
                  </a:lnTo>
                  <a:lnTo>
                    <a:pt x="674" y="643"/>
                  </a:lnTo>
                  <a:lnTo>
                    <a:pt x="676" y="627"/>
                  </a:lnTo>
                  <a:lnTo>
                    <a:pt x="687" y="612"/>
                  </a:lnTo>
                  <a:lnTo>
                    <a:pt x="701" y="603"/>
                  </a:lnTo>
                  <a:lnTo>
                    <a:pt x="704" y="620"/>
                  </a:lnTo>
                  <a:lnTo>
                    <a:pt x="702" y="637"/>
                  </a:lnTo>
                  <a:lnTo>
                    <a:pt x="695" y="644"/>
                  </a:lnTo>
                  <a:lnTo>
                    <a:pt x="697" y="653"/>
                  </a:lnTo>
                  <a:lnTo>
                    <a:pt x="692" y="674"/>
                  </a:lnTo>
                  <a:lnTo>
                    <a:pt x="689" y="685"/>
                  </a:lnTo>
                  <a:lnTo>
                    <a:pt x="680" y="688"/>
                  </a:lnTo>
                  <a:lnTo>
                    <a:pt x="671" y="677"/>
                  </a:lnTo>
                  <a:lnTo>
                    <a:pt x="676" y="662"/>
                  </a:lnTo>
                  <a:lnTo>
                    <a:pt x="679" y="655"/>
                  </a:lnTo>
                  <a:lnTo>
                    <a:pt x="672" y="644"/>
                  </a:lnTo>
                  <a:lnTo>
                    <a:pt x="661" y="646"/>
                  </a:lnTo>
                  <a:lnTo>
                    <a:pt x="656" y="661"/>
                  </a:lnTo>
                  <a:lnTo>
                    <a:pt x="640" y="668"/>
                  </a:lnTo>
                  <a:lnTo>
                    <a:pt x="628" y="677"/>
                  </a:lnTo>
                  <a:lnTo>
                    <a:pt x="630" y="694"/>
                  </a:lnTo>
                  <a:lnTo>
                    <a:pt x="628" y="713"/>
                  </a:lnTo>
                  <a:lnTo>
                    <a:pt x="625" y="733"/>
                  </a:lnTo>
                  <a:lnTo>
                    <a:pt x="600" y="756"/>
                  </a:lnTo>
                  <a:lnTo>
                    <a:pt x="590" y="757"/>
                  </a:lnTo>
                  <a:lnTo>
                    <a:pt x="582" y="742"/>
                  </a:lnTo>
                  <a:lnTo>
                    <a:pt x="568" y="733"/>
                  </a:lnTo>
                  <a:lnTo>
                    <a:pt x="561" y="727"/>
                  </a:lnTo>
                  <a:lnTo>
                    <a:pt x="547" y="700"/>
                  </a:lnTo>
                  <a:lnTo>
                    <a:pt x="536" y="686"/>
                  </a:lnTo>
                  <a:lnTo>
                    <a:pt x="526" y="673"/>
                  </a:lnTo>
                  <a:lnTo>
                    <a:pt x="522" y="659"/>
                  </a:lnTo>
                  <a:lnTo>
                    <a:pt x="520" y="639"/>
                  </a:lnTo>
                  <a:lnTo>
                    <a:pt x="509" y="627"/>
                  </a:lnTo>
                  <a:lnTo>
                    <a:pt x="505" y="616"/>
                  </a:lnTo>
                  <a:lnTo>
                    <a:pt x="513" y="601"/>
                  </a:lnTo>
                  <a:lnTo>
                    <a:pt x="513" y="587"/>
                  </a:lnTo>
                  <a:lnTo>
                    <a:pt x="502" y="578"/>
                  </a:lnTo>
                  <a:lnTo>
                    <a:pt x="485" y="576"/>
                  </a:lnTo>
                  <a:lnTo>
                    <a:pt x="472" y="570"/>
                  </a:lnTo>
                  <a:lnTo>
                    <a:pt x="464" y="576"/>
                  </a:lnTo>
                  <a:lnTo>
                    <a:pt x="452" y="578"/>
                  </a:lnTo>
                  <a:lnTo>
                    <a:pt x="442" y="570"/>
                  </a:lnTo>
                  <a:lnTo>
                    <a:pt x="433" y="561"/>
                  </a:lnTo>
                  <a:lnTo>
                    <a:pt x="419" y="558"/>
                  </a:lnTo>
                  <a:lnTo>
                    <a:pt x="405" y="552"/>
                  </a:lnTo>
                  <a:lnTo>
                    <a:pt x="393" y="542"/>
                  </a:lnTo>
                  <a:lnTo>
                    <a:pt x="390" y="519"/>
                  </a:lnTo>
                  <a:lnTo>
                    <a:pt x="389" y="504"/>
                  </a:lnTo>
                  <a:lnTo>
                    <a:pt x="399" y="493"/>
                  </a:lnTo>
                  <a:lnTo>
                    <a:pt x="398" y="483"/>
                  </a:lnTo>
                  <a:lnTo>
                    <a:pt x="395" y="464"/>
                  </a:lnTo>
                  <a:lnTo>
                    <a:pt x="396" y="446"/>
                  </a:lnTo>
                  <a:lnTo>
                    <a:pt x="393" y="430"/>
                  </a:lnTo>
                  <a:lnTo>
                    <a:pt x="405" y="416"/>
                  </a:lnTo>
                  <a:lnTo>
                    <a:pt x="414" y="407"/>
                  </a:lnTo>
                  <a:lnTo>
                    <a:pt x="425" y="405"/>
                  </a:lnTo>
                  <a:lnTo>
                    <a:pt x="424" y="392"/>
                  </a:lnTo>
                  <a:lnTo>
                    <a:pt x="429" y="380"/>
                  </a:lnTo>
                  <a:lnTo>
                    <a:pt x="440" y="372"/>
                  </a:lnTo>
                  <a:lnTo>
                    <a:pt x="454" y="379"/>
                  </a:lnTo>
                  <a:lnTo>
                    <a:pt x="470" y="383"/>
                  </a:lnTo>
                  <a:lnTo>
                    <a:pt x="488" y="380"/>
                  </a:lnTo>
                  <a:lnTo>
                    <a:pt x="503" y="380"/>
                  </a:lnTo>
                  <a:lnTo>
                    <a:pt x="511" y="381"/>
                  </a:lnTo>
                  <a:lnTo>
                    <a:pt x="514" y="395"/>
                  </a:lnTo>
                  <a:lnTo>
                    <a:pt x="529" y="398"/>
                  </a:lnTo>
                  <a:lnTo>
                    <a:pt x="544" y="404"/>
                  </a:lnTo>
                  <a:lnTo>
                    <a:pt x="552" y="403"/>
                  </a:lnTo>
                  <a:lnTo>
                    <a:pt x="558" y="394"/>
                  </a:lnTo>
                  <a:lnTo>
                    <a:pt x="562" y="385"/>
                  </a:lnTo>
                  <a:lnTo>
                    <a:pt x="576" y="389"/>
                  </a:lnTo>
                  <a:lnTo>
                    <a:pt x="591" y="395"/>
                  </a:lnTo>
                  <a:lnTo>
                    <a:pt x="609" y="398"/>
                  </a:lnTo>
                  <a:lnTo>
                    <a:pt x="621" y="400"/>
                  </a:lnTo>
                  <a:lnTo>
                    <a:pt x="635" y="398"/>
                  </a:lnTo>
                  <a:lnTo>
                    <a:pt x="644" y="389"/>
                  </a:lnTo>
                  <a:lnTo>
                    <a:pt x="650" y="375"/>
                  </a:lnTo>
                  <a:lnTo>
                    <a:pt x="655" y="365"/>
                  </a:lnTo>
                  <a:lnTo>
                    <a:pt x="650" y="362"/>
                  </a:lnTo>
                  <a:lnTo>
                    <a:pt x="642" y="352"/>
                  </a:lnTo>
                  <a:lnTo>
                    <a:pt x="633" y="356"/>
                  </a:lnTo>
                  <a:lnTo>
                    <a:pt x="618" y="356"/>
                  </a:lnTo>
                  <a:lnTo>
                    <a:pt x="608" y="351"/>
                  </a:lnTo>
                  <a:lnTo>
                    <a:pt x="606" y="339"/>
                  </a:lnTo>
                  <a:lnTo>
                    <a:pt x="600" y="335"/>
                  </a:lnTo>
                  <a:lnTo>
                    <a:pt x="596" y="339"/>
                  </a:lnTo>
                  <a:lnTo>
                    <a:pt x="598" y="351"/>
                  </a:lnTo>
                  <a:lnTo>
                    <a:pt x="592" y="360"/>
                  </a:lnTo>
                  <a:lnTo>
                    <a:pt x="581" y="359"/>
                  </a:lnTo>
                  <a:lnTo>
                    <a:pt x="574" y="350"/>
                  </a:lnTo>
                  <a:lnTo>
                    <a:pt x="572" y="337"/>
                  </a:lnTo>
                  <a:lnTo>
                    <a:pt x="572" y="322"/>
                  </a:lnTo>
                  <a:lnTo>
                    <a:pt x="564" y="318"/>
                  </a:lnTo>
                  <a:lnTo>
                    <a:pt x="559" y="327"/>
                  </a:lnTo>
                  <a:lnTo>
                    <a:pt x="561" y="339"/>
                  </a:lnTo>
                  <a:lnTo>
                    <a:pt x="567" y="349"/>
                  </a:lnTo>
                  <a:lnTo>
                    <a:pt x="574" y="357"/>
                  </a:lnTo>
                  <a:lnTo>
                    <a:pt x="567" y="368"/>
                  </a:lnTo>
                  <a:lnTo>
                    <a:pt x="558" y="374"/>
                  </a:lnTo>
                  <a:lnTo>
                    <a:pt x="546" y="372"/>
                  </a:lnTo>
                  <a:lnTo>
                    <a:pt x="546" y="381"/>
                  </a:lnTo>
                  <a:lnTo>
                    <a:pt x="538" y="387"/>
                  </a:lnTo>
                  <a:lnTo>
                    <a:pt x="528" y="374"/>
                  </a:lnTo>
                  <a:lnTo>
                    <a:pt x="529" y="366"/>
                  </a:lnTo>
                  <a:lnTo>
                    <a:pt x="543" y="372"/>
                  </a:lnTo>
                  <a:lnTo>
                    <a:pt x="551" y="372"/>
                  </a:lnTo>
                  <a:lnTo>
                    <a:pt x="561" y="364"/>
                  </a:lnTo>
                  <a:lnTo>
                    <a:pt x="558" y="351"/>
                  </a:lnTo>
                  <a:lnTo>
                    <a:pt x="547" y="342"/>
                  </a:lnTo>
                  <a:lnTo>
                    <a:pt x="538" y="335"/>
                  </a:lnTo>
                  <a:lnTo>
                    <a:pt x="528" y="324"/>
                  </a:lnTo>
                  <a:lnTo>
                    <a:pt x="516" y="314"/>
                  </a:lnTo>
                  <a:lnTo>
                    <a:pt x="516" y="327"/>
                  </a:lnTo>
                  <a:lnTo>
                    <a:pt x="523" y="336"/>
                  </a:lnTo>
                  <a:lnTo>
                    <a:pt x="522" y="351"/>
                  </a:lnTo>
                  <a:lnTo>
                    <a:pt x="522" y="364"/>
                  </a:lnTo>
                  <a:lnTo>
                    <a:pt x="509" y="354"/>
                  </a:lnTo>
                  <a:lnTo>
                    <a:pt x="507" y="345"/>
                  </a:lnTo>
                  <a:lnTo>
                    <a:pt x="513" y="337"/>
                  </a:lnTo>
                  <a:lnTo>
                    <a:pt x="511" y="330"/>
                  </a:lnTo>
                  <a:lnTo>
                    <a:pt x="517" y="326"/>
                  </a:lnTo>
                  <a:lnTo>
                    <a:pt x="517" y="314"/>
                  </a:lnTo>
                  <a:lnTo>
                    <a:pt x="507" y="316"/>
                  </a:lnTo>
                  <a:lnTo>
                    <a:pt x="499" y="327"/>
                  </a:lnTo>
                  <a:lnTo>
                    <a:pt x="488" y="324"/>
                  </a:lnTo>
                  <a:lnTo>
                    <a:pt x="472" y="331"/>
                  </a:lnTo>
                  <a:lnTo>
                    <a:pt x="469" y="347"/>
                  </a:lnTo>
                  <a:lnTo>
                    <a:pt x="457" y="357"/>
                  </a:lnTo>
                  <a:lnTo>
                    <a:pt x="442" y="365"/>
                  </a:lnTo>
                  <a:lnTo>
                    <a:pt x="428" y="366"/>
                  </a:lnTo>
                  <a:lnTo>
                    <a:pt x="414" y="362"/>
                  </a:lnTo>
                  <a:lnTo>
                    <a:pt x="407" y="354"/>
                  </a:lnTo>
                  <a:lnTo>
                    <a:pt x="413" y="347"/>
                  </a:lnTo>
                  <a:lnTo>
                    <a:pt x="407" y="336"/>
                  </a:lnTo>
                  <a:lnTo>
                    <a:pt x="416" y="329"/>
                  </a:lnTo>
                  <a:lnTo>
                    <a:pt x="418" y="320"/>
                  </a:lnTo>
                  <a:lnTo>
                    <a:pt x="418" y="306"/>
                  </a:lnTo>
                  <a:lnTo>
                    <a:pt x="429" y="294"/>
                  </a:lnTo>
                  <a:lnTo>
                    <a:pt x="448" y="298"/>
                  </a:lnTo>
                  <a:lnTo>
                    <a:pt x="467" y="303"/>
                  </a:lnTo>
                  <a:lnTo>
                    <a:pt x="475" y="295"/>
                  </a:lnTo>
                  <a:lnTo>
                    <a:pt x="475" y="282"/>
                  </a:lnTo>
                  <a:lnTo>
                    <a:pt x="465" y="273"/>
                  </a:lnTo>
                  <a:lnTo>
                    <a:pt x="450" y="265"/>
                  </a:lnTo>
                  <a:lnTo>
                    <a:pt x="458" y="259"/>
                  </a:lnTo>
                  <a:lnTo>
                    <a:pt x="473" y="253"/>
                  </a:lnTo>
                  <a:lnTo>
                    <a:pt x="477" y="250"/>
                  </a:lnTo>
                  <a:lnTo>
                    <a:pt x="472" y="248"/>
                  </a:lnTo>
                  <a:lnTo>
                    <a:pt x="460" y="250"/>
                  </a:lnTo>
                  <a:lnTo>
                    <a:pt x="448" y="253"/>
                  </a:lnTo>
                  <a:lnTo>
                    <a:pt x="440" y="256"/>
                  </a:lnTo>
                  <a:lnTo>
                    <a:pt x="446" y="247"/>
                  </a:lnTo>
                  <a:lnTo>
                    <a:pt x="448" y="235"/>
                  </a:lnTo>
                  <a:lnTo>
                    <a:pt x="452" y="227"/>
                  </a:lnTo>
                  <a:lnTo>
                    <a:pt x="455" y="220"/>
                  </a:lnTo>
                  <a:lnTo>
                    <a:pt x="449" y="211"/>
                  </a:lnTo>
                  <a:lnTo>
                    <a:pt x="440" y="216"/>
                  </a:lnTo>
                  <a:lnTo>
                    <a:pt x="442" y="226"/>
                  </a:lnTo>
                  <a:lnTo>
                    <a:pt x="440" y="237"/>
                  </a:lnTo>
                  <a:lnTo>
                    <a:pt x="435" y="250"/>
                  </a:lnTo>
                  <a:lnTo>
                    <a:pt x="424" y="248"/>
                  </a:lnTo>
                  <a:lnTo>
                    <a:pt x="419" y="237"/>
                  </a:lnTo>
                  <a:lnTo>
                    <a:pt x="411" y="223"/>
                  </a:lnTo>
                  <a:lnTo>
                    <a:pt x="425" y="220"/>
                  </a:lnTo>
                  <a:lnTo>
                    <a:pt x="431" y="214"/>
                  </a:lnTo>
                  <a:lnTo>
                    <a:pt x="437" y="212"/>
                  </a:lnTo>
                  <a:lnTo>
                    <a:pt x="437" y="205"/>
                  </a:lnTo>
                  <a:lnTo>
                    <a:pt x="434" y="196"/>
                  </a:lnTo>
                  <a:lnTo>
                    <a:pt x="445" y="189"/>
                  </a:lnTo>
                  <a:lnTo>
                    <a:pt x="455" y="183"/>
                  </a:lnTo>
                  <a:lnTo>
                    <a:pt x="463" y="188"/>
                  </a:lnTo>
                  <a:lnTo>
                    <a:pt x="465" y="202"/>
                  </a:lnTo>
                  <a:lnTo>
                    <a:pt x="470" y="216"/>
                  </a:lnTo>
                  <a:lnTo>
                    <a:pt x="478" y="224"/>
                  </a:lnTo>
                  <a:lnTo>
                    <a:pt x="481" y="237"/>
                  </a:lnTo>
                  <a:lnTo>
                    <a:pt x="477" y="246"/>
                  </a:lnTo>
                  <a:lnTo>
                    <a:pt x="475" y="252"/>
                  </a:lnTo>
                  <a:lnTo>
                    <a:pt x="485" y="248"/>
                  </a:lnTo>
                  <a:lnTo>
                    <a:pt x="498" y="242"/>
                  </a:lnTo>
                  <a:lnTo>
                    <a:pt x="502" y="226"/>
                  </a:lnTo>
                  <a:lnTo>
                    <a:pt x="514" y="226"/>
                  </a:lnTo>
                  <a:lnTo>
                    <a:pt x="520" y="223"/>
                  </a:lnTo>
                  <a:lnTo>
                    <a:pt x="518" y="211"/>
                  </a:lnTo>
                  <a:lnTo>
                    <a:pt x="513" y="199"/>
                  </a:lnTo>
                  <a:lnTo>
                    <a:pt x="523" y="199"/>
                  </a:lnTo>
                  <a:lnTo>
                    <a:pt x="536" y="211"/>
                  </a:lnTo>
                  <a:lnTo>
                    <a:pt x="546" y="220"/>
                  </a:lnTo>
                  <a:lnTo>
                    <a:pt x="556" y="220"/>
                  </a:lnTo>
                  <a:lnTo>
                    <a:pt x="570" y="214"/>
                  </a:lnTo>
                  <a:lnTo>
                    <a:pt x="579" y="201"/>
                  </a:lnTo>
                  <a:lnTo>
                    <a:pt x="585" y="188"/>
                  </a:lnTo>
                  <a:lnTo>
                    <a:pt x="606" y="193"/>
                  </a:lnTo>
                  <a:lnTo>
                    <a:pt x="588" y="182"/>
                  </a:lnTo>
                  <a:lnTo>
                    <a:pt x="574" y="183"/>
                  </a:lnTo>
                  <a:lnTo>
                    <a:pt x="572" y="167"/>
                  </a:lnTo>
                  <a:lnTo>
                    <a:pt x="572" y="158"/>
                  </a:lnTo>
                  <a:lnTo>
                    <a:pt x="587" y="152"/>
                  </a:lnTo>
                  <a:lnTo>
                    <a:pt x="590" y="143"/>
                  </a:lnTo>
                  <a:lnTo>
                    <a:pt x="579" y="149"/>
                  </a:lnTo>
                  <a:lnTo>
                    <a:pt x="567" y="157"/>
                  </a:lnTo>
                  <a:lnTo>
                    <a:pt x="553" y="158"/>
                  </a:lnTo>
                  <a:lnTo>
                    <a:pt x="559" y="173"/>
                  </a:lnTo>
                  <a:lnTo>
                    <a:pt x="558" y="187"/>
                  </a:lnTo>
                  <a:lnTo>
                    <a:pt x="558" y="197"/>
                  </a:lnTo>
                  <a:lnTo>
                    <a:pt x="547" y="205"/>
                  </a:lnTo>
                  <a:lnTo>
                    <a:pt x="537" y="208"/>
                  </a:lnTo>
                  <a:lnTo>
                    <a:pt x="529" y="199"/>
                  </a:lnTo>
                  <a:lnTo>
                    <a:pt x="531" y="188"/>
                  </a:lnTo>
                  <a:lnTo>
                    <a:pt x="532" y="182"/>
                  </a:lnTo>
                  <a:lnTo>
                    <a:pt x="520" y="187"/>
                  </a:lnTo>
                  <a:lnTo>
                    <a:pt x="508" y="181"/>
                  </a:lnTo>
                  <a:lnTo>
                    <a:pt x="502" y="172"/>
                  </a:lnTo>
                  <a:lnTo>
                    <a:pt x="505" y="158"/>
                  </a:lnTo>
                  <a:lnTo>
                    <a:pt x="503" y="157"/>
                  </a:lnTo>
                  <a:lnTo>
                    <a:pt x="505" y="155"/>
                  </a:lnTo>
                  <a:lnTo>
                    <a:pt x="507" y="153"/>
                  </a:lnTo>
                  <a:lnTo>
                    <a:pt x="366" y="153"/>
                  </a:lnTo>
                  <a:lnTo>
                    <a:pt x="359" y="163"/>
                  </a:lnTo>
                  <a:lnTo>
                    <a:pt x="346" y="170"/>
                  </a:lnTo>
                  <a:lnTo>
                    <a:pt x="335" y="164"/>
                  </a:lnTo>
                  <a:lnTo>
                    <a:pt x="330" y="157"/>
                  </a:lnTo>
                  <a:lnTo>
                    <a:pt x="330" y="147"/>
                  </a:lnTo>
                  <a:lnTo>
                    <a:pt x="331" y="146"/>
                  </a:lnTo>
                  <a:lnTo>
                    <a:pt x="303" y="146"/>
                  </a:lnTo>
                  <a:lnTo>
                    <a:pt x="294" y="147"/>
                  </a:lnTo>
                  <a:lnTo>
                    <a:pt x="285" y="164"/>
                  </a:lnTo>
                  <a:lnTo>
                    <a:pt x="280" y="178"/>
                  </a:lnTo>
                  <a:lnTo>
                    <a:pt x="276" y="189"/>
                  </a:lnTo>
                  <a:lnTo>
                    <a:pt x="262" y="187"/>
                  </a:lnTo>
                  <a:lnTo>
                    <a:pt x="251" y="178"/>
                  </a:lnTo>
                  <a:lnTo>
                    <a:pt x="250" y="158"/>
                  </a:lnTo>
                  <a:lnTo>
                    <a:pt x="246" y="138"/>
                  </a:lnTo>
                  <a:lnTo>
                    <a:pt x="236" y="127"/>
                  </a:lnTo>
                  <a:lnTo>
                    <a:pt x="240" y="117"/>
                  </a:lnTo>
                  <a:lnTo>
                    <a:pt x="232" y="100"/>
                  </a:lnTo>
                  <a:lnTo>
                    <a:pt x="225" y="94"/>
                  </a:lnTo>
                  <a:lnTo>
                    <a:pt x="215" y="102"/>
                  </a:lnTo>
                  <a:lnTo>
                    <a:pt x="202" y="93"/>
                  </a:lnTo>
                  <a:lnTo>
                    <a:pt x="194" y="99"/>
                  </a:lnTo>
                  <a:lnTo>
                    <a:pt x="187" y="105"/>
                  </a:lnTo>
                  <a:lnTo>
                    <a:pt x="170" y="110"/>
                  </a:lnTo>
                  <a:lnTo>
                    <a:pt x="161" y="122"/>
                  </a:lnTo>
                  <a:lnTo>
                    <a:pt x="181" y="125"/>
                  </a:lnTo>
                  <a:lnTo>
                    <a:pt x="196" y="131"/>
                  </a:lnTo>
                  <a:lnTo>
                    <a:pt x="205" y="143"/>
                  </a:lnTo>
                  <a:lnTo>
                    <a:pt x="215" y="155"/>
                  </a:lnTo>
                  <a:lnTo>
                    <a:pt x="217" y="174"/>
                  </a:lnTo>
                  <a:lnTo>
                    <a:pt x="212" y="193"/>
                  </a:lnTo>
                  <a:lnTo>
                    <a:pt x="202" y="199"/>
                  </a:lnTo>
                  <a:lnTo>
                    <a:pt x="190" y="187"/>
                  </a:lnTo>
                  <a:lnTo>
                    <a:pt x="167" y="185"/>
                  </a:lnTo>
                  <a:lnTo>
                    <a:pt x="167" y="176"/>
                  </a:lnTo>
                  <a:lnTo>
                    <a:pt x="187" y="172"/>
                  </a:lnTo>
                  <a:lnTo>
                    <a:pt x="188" y="161"/>
                  </a:lnTo>
                  <a:lnTo>
                    <a:pt x="185" y="157"/>
                  </a:lnTo>
                  <a:lnTo>
                    <a:pt x="179" y="167"/>
                  </a:lnTo>
                  <a:lnTo>
                    <a:pt x="168" y="159"/>
                  </a:lnTo>
                  <a:lnTo>
                    <a:pt x="182" y="149"/>
                  </a:lnTo>
                  <a:lnTo>
                    <a:pt x="190" y="158"/>
                  </a:lnTo>
                  <a:lnTo>
                    <a:pt x="179" y="147"/>
                  </a:lnTo>
                  <a:lnTo>
                    <a:pt x="167" y="147"/>
                  </a:lnTo>
                  <a:lnTo>
                    <a:pt x="158" y="155"/>
                  </a:lnTo>
                  <a:lnTo>
                    <a:pt x="159" y="167"/>
                  </a:lnTo>
                  <a:lnTo>
                    <a:pt x="159" y="182"/>
                  </a:lnTo>
                  <a:lnTo>
                    <a:pt x="157" y="194"/>
                  </a:lnTo>
                  <a:lnTo>
                    <a:pt x="159" y="206"/>
                  </a:lnTo>
                  <a:lnTo>
                    <a:pt x="147" y="197"/>
                  </a:lnTo>
                  <a:lnTo>
                    <a:pt x="142" y="203"/>
                  </a:lnTo>
                  <a:lnTo>
                    <a:pt x="138" y="196"/>
                  </a:lnTo>
                  <a:lnTo>
                    <a:pt x="142" y="183"/>
                  </a:lnTo>
                  <a:lnTo>
                    <a:pt x="131" y="188"/>
                  </a:lnTo>
                  <a:lnTo>
                    <a:pt x="126" y="199"/>
                  </a:lnTo>
                  <a:lnTo>
                    <a:pt x="117" y="208"/>
                  </a:lnTo>
                  <a:lnTo>
                    <a:pt x="117" y="217"/>
                  </a:lnTo>
                  <a:lnTo>
                    <a:pt x="104" y="217"/>
                  </a:lnTo>
                  <a:lnTo>
                    <a:pt x="99" y="224"/>
                  </a:lnTo>
                  <a:lnTo>
                    <a:pt x="104" y="238"/>
                  </a:lnTo>
                  <a:lnTo>
                    <a:pt x="119" y="247"/>
                  </a:lnTo>
                  <a:lnTo>
                    <a:pt x="126" y="253"/>
                  </a:lnTo>
                  <a:lnTo>
                    <a:pt x="125" y="267"/>
                  </a:lnTo>
                  <a:lnTo>
                    <a:pt x="134" y="263"/>
                  </a:lnTo>
                  <a:lnTo>
                    <a:pt x="136" y="250"/>
                  </a:lnTo>
                  <a:lnTo>
                    <a:pt x="152" y="250"/>
                  </a:lnTo>
                  <a:lnTo>
                    <a:pt x="161" y="238"/>
                  </a:lnTo>
                  <a:lnTo>
                    <a:pt x="162" y="226"/>
                  </a:lnTo>
                  <a:lnTo>
                    <a:pt x="161" y="205"/>
                  </a:lnTo>
                  <a:lnTo>
                    <a:pt x="167" y="191"/>
                  </a:lnTo>
                  <a:lnTo>
                    <a:pt x="174" y="182"/>
                  </a:lnTo>
                  <a:lnTo>
                    <a:pt x="188" y="189"/>
                  </a:lnTo>
                  <a:lnTo>
                    <a:pt x="203" y="199"/>
                  </a:lnTo>
                  <a:lnTo>
                    <a:pt x="211" y="205"/>
                  </a:lnTo>
                  <a:lnTo>
                    <a:pt x="218" y="217"/>
                  </a:lnTo>
                  <a:lnTo>
                    <a:pt x="229" y="224"/>
                  </a:lnTo>
                  <a:lnTo>
                    <a:pt x="233" y="238"/>
                  </a:lnTo>
                  <a:lnTo>
                    <a:pt x="235" y="248"/>
                  </a:lnTo>
                  <a:lnTo>
                    <a:pt x="246" y="257"/>
                  </a:lnTo>
                  <a:lnTo>
                    <a:pt x="236" y="268"/>
                  </a:lnTo>
                  <a:lnTo>
                    <a:pt x="223" y="268"/>
                  </a:lnTo>
                  <a:lnTo>
                    <a:pt x="208" y="276"/>
                  </a:lnTo>
                  <a:lnTo>
                    <a:pt x="196" y="285"/>
                  </a:lnTo>
                  <a:lnTo>
                    <a:pt x="181" y="292"/>
                  </a:lnTo>
                  <a:lnTo>
                    <a:pt x="167" y="306"/>
                  </a:lnTo>
                  <a:lnTo>
                    <a:pt x="153" y="316"/>
                  </a:lnTo>
                  <a:lnTo>
                    <a:pt x="152" y="327"/>
                  </a:lnTo>
                  <a:lnTo>
                    <a:pt x="152" y="335"/>
                  </a:lnTo>
                  <a:lnTo>
                    <a:pt x="142" y="344"/>
                  </a:lnTo>
                  <a:lnTo>
                    <a:pt x="143" y="352"/>
                  </a:lnTo>
                  <a:lnTo>
                    <a:pt x="132" y="365"/>
                  </a:lnTo>
                  <a:lnTo>
                    <a:pt x="132" y="380"/>
                  </a:lnTo>
                  <a:lnTo>
                    <a:pt x="140" y="392"/>
                  </a:lnTo>
                  <a:lnTo>
                    <a:pt x="136" y="401"/>
                  </a:lnTo>
                  <a:lnTo>
                    <a:pt x="125" y="395"/>
                  </a:lnTo>
                  <a:lnTo>
                    <a:pt x="122" y="380"/>
                  </a:lnTo>
                  <a:lnTo>
                    <a:pt x="111" y="372"/>
                  </a:lnTo>
                  <a:lnTo>
                    <a:pt x="102" y="374"/>
                  </a:lnTo>
                  <a:lnTo>
                    <a:pt x="98" y="385"/>
                  </a:lnTo>
                  <a:lnTo>
                    <a:pt x="87" y="380"/>
                  </a:lnTo>
                  <a:lnTo>
                    <a:pt x="75" y="380"/>
                  </a:lnTo>
                  <a:lnTo>
                    <a:pt x="63" y="390"/>
                  </a:lnTo>
                  <a:lnTo>
                    <a:pt x="60" y="401"/>
                  </a:lnTo>
                  <a:lnTo>
                    <a:pt x="55" y="411"/>
                  </a:lnTo>
                  <a:lnTo>
                    <a:pt x="54" y="428"/>
                  </a:lnTo>
                  <a:lnTo>
                    <a:pt x="63" y="439"/>
                  </a:lnTo>
                  <a:lnTo>
                    <a:pt x="73" y="431"/>
                  </a:lnTo>
                  <a:lnTo>
                    <a:pt x="85" y="431"/>
                  </a:lnTo>
                  <a:lnTo>
                    <a:pt x="87" y="445"/>
                  </a:lnTo>
                  <a:lnTo>
                    <a:pt x="78" y="455"/>
                  </a:lnTo>
                  <a:lnTo>
                    <a:pt x="93" y="457"/>
                  </a:lnTo>
                  <a:lnTo>
                    <a:pt x="99" y="460"/>
                  </a:lnTo>
                  <a:lnTo>
                    <a:pt x="102" y="474"/>
                  </a:lnTo>
                  <a:lnTo>
                    <a:pt x="114" y="479"/>
                  </a:lnTo>
                  <a:lnTo>
                    <a:pt x="128" y="490"/>
                  </a:lnTo>
                  <a:lnTo>
                    <a:pt x="138" y="483"/>
                  </a:lnTo>
                  <a:lnTo>
                    <a:pt x="159" y="490"/>
                  </a:lnTo>
                  <a:lnTo>
                    <a:pt x="176" y="492"/>
                  </a:lnTo>
                  <a:lnTo>
                    <a:pt x="200" y="504"/>
                  </a:lnTo>
                  <a:lnTo>
                    <a:pt x="205" y="514"/>
                  </a:lnTo>
                  <a:lnTo>
                    <a:pt x="218" y="527"/>
                  </a:lnTo>
                  <a:lnTo>
                    <a:pt x="226" y="543"/>
                  </a:lnTo>
                  <a:lnTo>
                    <a:pt x="242" y="552"/>
                  </a:lnTo>
                  <a:lnTo>
                    <a:pt x="257" y="553"/>
                  </a:lnTo>
                  <a:lnTo>
                    <a:pt x="272" y="567"/>
                  </a:lnTo>
                  <a:lnTo>
                    <a:pt x="292" y="567"/>
                  </a:lnTo>
                  <a:lnTo>
                    <a:pt x="294" y="579"/>
                  </a:lnTo>
                  <a:lnTo>
                    <a:pt x="294" y="591"/>
                  </a:lnTo>
                  <a:lnTo>
                    <a:pt x="285" y="603"/>
                  </a:lnTo>
                  <a:lnTo>
                    <a:pt x="283" y="618"/>
                  </a:lnTo>
                  <a:lnTo>
                    <a:pt x="280" y="633"/>
                  </a:lnTo>
                  <a:lnTo>
                    <a:pt x="270" y="648"/>
                  </a:lnTo>
                  <a:lnTo>
                    <a:pt x="255" y="656"/>
                  </a:lnTo>
                  <a:lnTo>
                    <a:pt x="241" y="659"/>
                  </a:lnTo>
                  <a:lnTo>
                    <a:pt x="247" y="671"/>
                  </a:lnTo>
                  <a:lnTo>
                    <a:pt x="235" y="685"/>
                  </a:lnTo>
                  <a:lnTo>
                    <a:pt x="225" y="697"/>
                  </a:lnTo>
                  <a:lnTo>
                    <a:pt x="212" y="705"/>
                  </a:lnTo>
                  <a:lnTo>
                    <a:pt x="202" y="722"/>
                  </a:lnTo>
                  <a:lnTo>
                    <a:pt x="194" y="735"/>
                  </a:lnTo>
                  <a:lnTo>
                    <a:pt x="182" y="741"/>
                  </a:lnTo>
                  <a:lnTo>
                    <a:pt x="174" y="751"/>
                  </a:lnTo>
                  <a:lnTo>
                    <a:pt x="168" y="762"/>
                  </a:lnTo>
                  <a:lnTo>
                    <a:pt x="162" y="772"/>
                  </a:lnTo>
                  <a:lnTo>
                    <a:pt x="164" y="783"/>
                  </a:lnTo>
                  <a:lnTo>
                    <a:pt x="158" y="791"/>
                  </a:lnTo>
                  <a:lnTo>
                    <a:pt x="149" y="777"/>
                  </a:lnTo>
                  <a:lnTo>
                    <a:pt x="137" y="765"/>
                  </a:lnTo>
                  <a:lnTo>
                    <a:pt x="132" y="748"/>
                  </a:lnTo>
                  <a:lnTo>
                    <a:pt x="132" y="735"/>
                  </a:lnTo>
                  <a:lnTo>
                    <a:pt x="131" y="717"/>
                  </a:lnTo>
                  <a:lnTo>
                    <a:pt x="137" y="694"/>
                  </a:lnTo>
                  <a:lnTo>
                    <a:pt x="138" y="671"/>
                  </a:lnTo>
                  <a:lnTo>
                    <a:pt x="136" y="650"/>
                  </a:lnTo>
                  <a:lnTo>
                    <a:pt x="131" y="633"/>
                  </a:lnTo>
                  <a:lnTo>
                    <a:pt x="117" y="618"/>
                  </a:lnTo>
                  <a:lnTo>
                    <a:pt x="104" y="607"/>
                  </a:lnTo>
                  <a:lnTo>
                    <a:pt x="93" y="589"/>
                  </a:lnTo>
                  <a:lnTo>
                    <a:pt x="90" y="570"/>
                  </a:lnTo>
                  <a:lnTo>
                    <a:pt x="98" y="557"/>
                  </a:lnTo>
                  <a:lnTo>
                    <a:pt x="98" y="544"/>
                  </a:lnTo>
                  <a:lnTo>
                    <a:pt x="104" y="525"/>
                  </a:lnTo>
                  <a:lnTo>
                    <a:pt x="113" y="510"/>
                  </a:lnTo>
                  <a:lnTo>
                    <a:pt x="125" y="500"/>
                  </a:lnTo>
                  <a:lnTo>
                    <a:pt x="129" y="492"/>
                  </a:lnTo>
                  <a:lnTo>
                    <a:pt x="114" y="487"/>
                  </a:lnTo>
                  <a:lnTo>
                    <a:pt x="105" y="490"/>
                  </a:lnTo>
                  <a:lnTo>
                    <a:pt x="96" y="485"/>
                  </a:lnTo>
                  <a:lnTo>
                    <a:pt x="84" y="476"/>
                  </a:lnTo>
                  <a:lnTo>
                    <a:pt x="72" y="466"/>
                  </a:lnTo>
                  <a:lnTo>
                    <a:pt x="64" y="454"/>
                  </a:lnTo>
                  <a:lnTo>
                    <a:pt x="60" y="451"/>
                  </a:lnTo>
                  <a:lnTo>
                    <a:pt x="53" y="455"/>
                  </a:lnTo>
                  <a:lnTo>
                    <a:pt x="40" y="448"/>
                  </a:lnTo>
                  <a:lnTo>
                    <a:pt x="31" y="438"/>
                  </a:lnTo>
                  <a:lnTo>
                    <a:pt x="27" y="428"/>
                  </a:lnTo>
                  <a:lnTo>
                    <a:pt x="27" y="413"/>
                  </a:lnTo>
                  <a:lnTo>
                    <a:pt x="24" y="405"/>
                  </a:lnTo>
                  <a:lnTo>
                    <a:pt x="13" y="396"/>
                  </a:lnTo>
                  <a:lnTo>
                    <a:pt x="13" y="404"/>
                  </a:lnTo>
                  <a:lnTo>
                    <a:pt x="19" y="415"/>
                  </a:lnTo>
                  <a:lnTo>
                    <a:pt x="20" y="425"/>
                  </a:lnTo>
                  <a:lnTo>
                    <a:pt x="10" y="418"/>
                  </a:lnTo>
                  <a:lnTo>
                    <a:pt x="4" y="410"/>
                  </a:lnTo>
                  <a:lnTo>
                    <a:pt x="1" y="398"/>
                  </a:lnTo>
                  <a:lnTo>
                    <a:pt x="3" y="379"/>
                  </a:lnTo>
                  <a:lnTo>
                    <a:pt x="0" y="354"/>
                  </a:lnTo>
                  <a:lnTo>
                    <a:pt x="3" y="322"/>
                  </a:lnTo>
                  <a:lnTo>
                    <a:pt x="10" y="276"/>
                  </a:lnTo>
                  <a:lnTo>
                    <a:pt x="25" y="229"/>
                  </a:lnTo>
                  <a:lnTo>
                    <a:pt x="49" y="174"/>
                  </a:lnTo>
                  <a:lnTo>
                    <a:pt x="68" y="137"/>
                  </a:lnTo>
                  <a:lnTo>
                    <a:pt x="96" y="94"/>
                  </a:lnTo>
                  <a:lnTo>
                    <a:pt x="119" y="69"/>
                  </a:lnTo>
                </a:path>
              </a:pathLst>
            </a:custGeom>
            <a:solidFill>
              <a:schemeClr val="bg1">
                <a:lumMod val="85000"/>
              </a:schemeClr>
            </a:solidFill>
            <a:ln w="9525" cap="rnd">
              <a:solidFill>
                <a:srgbClr val="FFFFFF"/>
              </a:solidFill>
              <a:round/>
            </a:ln>
            <a:effectLst/>
          </p:spPr>
          <p:txBody>
            <a:bodyPr/>
            <a:lstStyle/>
            <a:p>
              <a:endParaRPr lang="zh-CN" altLang="en-US"/>
            </a:p>
          </p:txBody>
        </p:sp>
        <p:sp>
          <p:nvSpPr>
            <p:cNvPr id="71" name="Oval 2"/>
            <p:cNvSpPr>
              <a:spLocks noChangeArrowheads="1"/>
            </p:cNvSpPr>
            <p:nvPr/>
          </p:nvSpPr>
          <p:spPr bwMode="auto">
            <a:xfrm>
              <a:off x="780125" y="1917103"/>
              <a:ext cx="2164048" cy="2171805"/>
            </a:xfrm>
            <a:prstGeom prst="ellipse">
              <a:avLst/>
            </a:prstGeom>
            <a:noFill/>
            <a:ln w="6350">
              <a:solidFill>
                <a:schemeClr val="bg1">
                  <a:lumMod val="85000"/>
                </a:schemeClr>
              </a:solidFill>
              <a:round/>
            </a:ln>
            <a:effectLst/>
          </p:spPr>
          <p:txBody>
            <a:bodyPr/>
            <a:lstStyle/>
            <a:p>
              <a:endParaRPr lang="zh-CN" altLang="en-US" dirty="0"/>
            </a:p>
          </p:txBody>
        </p:sp>
      </p:grpSp>
      <p:grpSp>
        <p:nvGrpSpPr>
          <p:cNvPr id="3" name="组合 2"/>
          <p:cNvGrpSpPr/>
          <p:nvPr/>
        </p:nvGrpSpPr>
        <p:grpSpPr>
          <a:xfrm>
            <a:off x="8460587" y="1937696"/>
            <a:ext cx="2179346" cy="2171805"/>
            <a:chOff x="6321544" y="1937695"/>
            <a:chExt cx="2179346" cy="2171805"/>
          </a:xfrm>
        </p:grpSpPr>
        <p:grpSp>
          <p:nvGrpSpPr>
            <p:cNvPr id="68" name="组合 67"/>
            <p:cNvGrpSpPr/>
            <p:nvPr/>
          </p:nvGrpSpPr>
          <p:grpSpPr>
            <a:xfrm>
              <a:off x="6324699" y="1986712"/>
              <a:ext cx="2141510" cy="2073772"/>
              <a:chOff x="6286599" y="1948612"/>
              <a:chExt cx="2141510" cy="2073772"/>
            </a:xfrm>
            <a:solidFill>
              <a:schemeClr val="bg1">
                <a:lumMod val="85000"/>
              </a:schemeClr>
            </a:solidFill>
          </p:grpSpPr>
          <p:sp>
            <p:nvSpPr>
              <p:cNvPr id="8" name="Freeform 8"/>
              <p:cNvSpPr>
                <a:spLocks noChangeAspect="1"/>
              </p:cNvSpPr>
              <p:nvPr/>
            </p:nvSpPr>
            <p:spPr bwMode="auto">
              <a:xfrm>
                <a:off x="7081152" y="1948612"/>
                <a:ext cx="1346957" cy="2073772"/>
              </a:xfrm>
              <a:custGeom>
                <a:avLst/>
                <a:gdLst>
                  <a:gd name="T0" fmla="*/ 351 w 1065"/>
                  <a:gd name="T1" fmla="*/ 1042 h 1649"/>
                  <a:gd name="T2" fmla="*/ 621 w 1065"/>
                  <a:gd name="T3" fmla="*/ 925 h 1649"/>
                  <a:gd name="T4" fmla="*/ 535 w 1065"/>
                  <a:gd name="T5" fmla="*/ 907 h 1649"/>
                  <a:gd name="T6" fmla="*/ 554 w 1065"/>
                  <a:gd name="T7" fmla="*/ 796 h 1649"/>
                  <a:gd name="T8" fmla="*/ 517 w 1065"/>
                  <a:gd name="T9" fmla="*/ 870 h 1649"/>
                  <a:gd name="T10" fmla="*/ 474 w 1065"/>
                  <a:gd name="T11" fmla="*/ 919 h 1649"/>
                  <a:gd name="T12" fmla="*/ 498 w 1065"/>
                  <a:gd name="T13" fmla="*/ 980 h 1649"/>
                  <a:gd name="T14" fmla="*/ 412 w 1065"/>
                  <a:gd name="T15" fmla="*/ 968 h 1649"/>
                  <a:gd name="T16" fmla="*/ 345 w 1065"/>
                  <a:gd name="T17" fmla="*/ 925 h 1649"/>
                  <a:gd name="T18" fmla="*/ 240 w 1065"/>
                  <a:gd name="T19" fmla="*/ 974 h 1649"/>
                  <a:gd name="T20" fmla="*/ 136 w 1065"/>
                  <a:gd name="T21" fmla="*/ 931 h 1649"/>
                  <a:gd name="T22" fmla="*/ 191 w 1065"/>
                  <a:gd name="T23" fmla="*/ 839 h 1649"/>
                  <a:gd name="T24" fmla="*/ 314 w 1065"/>
                  <a:gd name="T25" fmla="*/ 717 h 1649"/>
                  <a:gd name="T26" fmla="*/ 369 w 1065"/>
                  <a:gd name="T27" fmla="*/ 680 h 1649"/>
                  <a:gd name="T28" fmla="*/ 351 w 1065"/>
                  <a:gd name="T29" fmla="*/ 613 h 1649"/>
                  <a:gd name="T30" fmla="*/ 345 w 1065"/>
                  <a:gd name="T31" fmla="*/ 674 h 1649"/>
                  <a:gd name="T32" fmla="*/ 289 w 1065"/>
                  <a:gd name="T33" fmla="*/ 686 h 1649"/>
                  <a:gd name="T34" fmla="*/ 289 w 1065"/>
                  <a:gd name="T35" fmla="*/ 619 h 1649"/>
                  <a:gd name="T36" fmla="*/ 400 w 1065"/>
                  <a:gd name="T37" fmla="*/ 502 h 1649"/>
                  <a:gd name="T38" fmla="*/ 394 w 1065"/>
                  <a:gd name="T39" fmla="*/ 564 h 1649"/>
                  <a:gd name="T40" fmla="*/ 437 w 1065"/>
                  <a:gd name="T41" fmla="*/ 558 h 1649"/>
                  <a:gd name="T42" fmla="*/ 455 w 1065"/>
                  <a:gd name="T43" fmla="*/ 490 h 1649"/>
                  <a:gd name="T44" fmla="*/ 486 w 1065"/>
                  <a:gd name="T45" fmla="*/ 398 h 1649"/>
                  <a:gd name="T46" fmla="*/ 517 w 1065"/>
                  <a:gd name="T47" fmla="*/ 361 h 1649"/>
                  <a:gd name="T48" fmla="*/ 474 w 1065"/>
                  <a:gd name="T49" fmla="*/ 312 h 1649"/>
                  <a:gd name="T50" fmla="*/ 406 w 1065"/>
                  <a:gd name="T51" fmla="*/ 239 h 1649"/>
                  <a:gd name="T52" fmla="*/ 376 w 1065"/>
                  <a:gd name="T53" fmla="*/ 122 h 1649"/>
                  <a:gd name="T54" fmla="*/ 154 w 1065"/>
                  <a:gd name="T55" fmla="*/ 55 h 1649"/>
                  <a:gd name="T56" fmla="*/ 203 w 1065"/>
                  <a:gd name="T57" fmla="*/ 12 h 1649"/>
                  <a:gd name="T58" fmla="*/ 388 w 1065"/>
                  <a:gd name="T59" fmla="*/ 6 h 1649"/>
                  <a:gd name="T60" fmla="*/ 363 w 1065"/>
                  <a:gd name="T61" fmla="*/ 31 h 1649"/>
                  <a:gd name="T62" fmla="*/ 572 w 1065"/>
                  <a:gd name="T63" fmla="*/ 49 h 1649"/>
                  <a:gd name="T64" fmla="*/ 732 w 1065"/>
                  <a:gd name="T65" fmla="*/ 122 h 1649"/>
                  <a:gd name="T66" fmla="*/ 837 w 1065"/>
                  <a:gd name="T67" fmla="*/ 202 h 1649"/>
                  <a:gd name="T68" fmla="*/ 960 w 1065"/>
                  <a:gd name="T69" fmla="*/ 355 h 1649"/>
                  <a:gd name="T70" fmla="*/ 1033 w 1065"/>
                  <a:gd name="T71" fmla="*/ 496 h 1649"/>
                  <a:gd name="T72" fmla="*/ 1052 w 1065"/>
                  <a:gd name="T73" fmla="*/ 607 h 1649"/>
                  <a:gd name="T74" fmla="*/ 1052 w 1065"/>
                  <a:gd name="T75" fmla="*/ 760 h 1649"/>
                  <a:gd name="T76" fmla="*/ 978 w 1065"/>
                  <a:gd name="T77" fmla="*/ 803 h 1649"/>
                  <a:gd name="T78" fmla="*/ 751 w 1065"/>
                  <a:gd name="T79" fmla="*/ 925 h 1649"/>
                  <a:gd name="T80" fmla="*/ 843 w 1065"/>
                  <a:gd name="T81" fmla="*/ 944 h 1649"/>
                  <a:gd name="T82" fmla="*/ 788 w 1065"/>
                  <a:gd name="T83" fmla="*/ 1146 h 1649"/>
                  <a:gd name="T84" fmla="*/ 824 w 1065"/>
                  <a:gd name="T85" fmla="*/ 1152 h 1649"/>
                  <a:gd name="T86" fmla="*/ 849 w 1065"/>
                  <a:gd name="T87" fmla="*/ 1225 h 1649"/>
                  <a:gd name="T88" fmla="*/ 671 w 1065"/>
                  <a:gd name="T89" fmla="*/ 1532 h 1649"/>
                  <a:gd name="T90" fmla="*/ 609 w 1065"/>
                  <a:gd name="T91" fmla="*/ 1599 h 1649"/>
                  <a:gd name="T92" fmla="*/ 406 w 1065"/>
                  <a:gd name="T93" fmla="*/ 1599 h 1649"/>
                  <a:gd name="T94" fmla="*/ 369 w 1065"/>
                  <a:gd name="T95" fmla="*/ 1421 h 1649"/>
                  <a:gd name="T96" fmla="*/ 197 w 1065"/>
                  <a:gd name="T97" fmla="*/ 1409 h 1649"/>
                  <a:gd name="T98" fmla="*/ 19 w 1065"/>
                  <a:gd name="T99" fmla="*/ 1213 h 1649"/>
                  <a:gd name="T100" fmla="*/ 160 w 1065"/>
                  <a:gd name="T101" fmla="*/ 1029 h 1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65" h="1649">
                    <a:moveTo>
                      <a:pt x="160" y="1029"/>
                    </a:moveTo>
                    <a:lnTo>
                      <a:pt x="173" y="1035"/>
                    </a:lnTo>
                    <a:lnTo>
                      <a:pt x="345" y="1005"/>
                    </a:lnTo>
                    <a:lnTo>
                      <a:pt x="351" y="1042"/>
                    </a:lnTo>
                    <a:lnTo>
                      <a:pt x="468" y="1060"/>
                    </a:lnTo>
                    <a:lnTo>
                      <a:pt x="474" y="1048"/>
                    </a:lnTo>
                    <a:lnTo>
                      <a:pt x="621" y="993"/>
                    </a:lnTo>
                    <a:lnTo>
                      <a:pt x="621" y="925"/>
                    </a:lnTo>
                    <a:lnTo>
                      <a:pt x="572" y="950"/>
                    </a:lnTo>
                    <a:lnTo>
                      <a:pt x="542" y="956"/>
                    </a:lnTo>
                    <a:lnTo>
                      <a:pt x="523" y="931"/>
                    </a:lnTo>
                    <a:lnTo>
                      <a:pt x="535" y="907"/>
                    </a:lnTo>
                    <a:lnTo>
                      <a:pt x="628" y="833"/>
                    </a:lnTo>
                    <a:lnTo>
                      <a:pt x="578" y="796"/>
                    </a:lnTo>
                    <a:lnTo>
                      <a:pt x="572" y="772"/>
                    </a:lnTo>
                    <a:lnTo>
                      <a:pt x="554" y="796"/>
                    </a:lnTo>
                    <a:lnTo>
                      <a:pt x="578" y="815"/>
                    </a:lnTo>
                    <a:lnTo>
                      <a:pt x="560" y="821"/>
                    </a:lnTo>
                    <a:lnTo>
                      <a:pt x="535" y="809"/>
                    </a:lnTo>
                    <a:lnTo>
                      <a:pt x="517" y="870"/>
                    </a:lnTo>
                    <a:lnTo>
                      <a:pt x="529" y="901"/>
                    </a:lnTo>
                    <a:lnTo>
                      <a:pt x="498" y="907"/>
                    </a:lnTo>
                    <a:lnTo>
                      <a:pt x="492" y="925"/>
                    </a:lnTo>
                    <a:lnTo>
                      <a:pt x="474" y="919"/>
                    </a:lnTo>
                    <a:lnTo>
                      <a:pt x="480" y="937"/>
                    </a:lnTo>
                    <a:lnTo>
                      <a:pt x="474" y="950"/>
                    </a:lnTo>
                    <a:lnTo>
                      <a:pt x="498" y="974"/>
                    </a:lnTo>
                    <a:lnTo>
                      <a:pt x="498" y="980"/>
                    </a:lnTo>
                    <a:lnTo>
                      <a:pt x="363" y="888"/>
                    </a:lnTo>
                    <a:lnTo>
                      <a:pt x="363" y="907"/>
                    </a:lnTo>
                    <a:lnTo>
                      <a:pt x="431" y="968"/>
                    </a:lnTo>
                    <a:lnTo>
                      <a:pt x="412" y="968"/>
                    </a:lnTo>
                    <a:lnTo>
                      <a:pt x="412" y="980"/>
                    </a:lnTo>
                    <a:lnTo>
                      <a:pt x="400" y="986"/>
                    </a:lnTo>
                    <a:lnTo>
                      <a:pt x="400" y="962"/>
                    </a:lnTo>
                    <a:lnTo>
                      <a:pt x="345" y="925"/>
                    </a:lnTo>
                    <a:lnTo>
                      <a:pt x="326" y="919"/>
                    </a:lnTo>
                    <a:lnTo>
                      <a:pt x="265" y="944"/>
                    </a:lnTo>
                    <a:lnTo>
                      <a:pt x="265" y="956"/>
                    </a:lnTo>
                    <a:lnTo>
                      <a:pt x="240" y="974"/>
                    </a:lnTo>
                    <a:lnTo>
                      <a:pt x="222" y="1005"/>
                    </a:lnTo>
                    <a:lnTo>
                      <a:pt x="166" y="1023"/>
                    </a:lnTo>
                    <a:lnTo>
                      <a:pt x="130" y="1011"/>
                    </a:lnTo>
                    <a:lnTo>
                      <a:pt x="136" y="931"/>
                    </a:lnTo>
                    <a:lnTo>
                      <a:pt x="173" y="913"/>
                    </a:lnTo>
                    <a:lnTo>
                      <a:pt x="216" y="913"/>
                    </a:lnTo>
                    <a:lnTo>
                      <a:pt x="216" y="882"/>
                    </a:lnTo>
                    <a:lnTo>
                      <a:pt x="191" y="839"/>
                    </a:lnTo>
                    <a:lnTo>
                      <a:pt x="259" y="815"/>
                    </a:lnTo>
                    <a:lnTo>
                      <a:pt x="296" y="760"/>
                    </a:lnTo>
                    <a:lnTo>
                      <a:pt x="296" y="711"/>
                    </a:lnTo>
                    <a:lnTo>
                      <a:pt x="314" y="717"/>
                    </a:lnTo>
                    <a:lnTo>
                      <a:pt x="314" y="754"/>
                    </a:lnTo>
                    <a:lnTo>
                      <a:pt x="388" y="717"/>
                    </a:lnTo>
                    <a:lnTo>
                      <a:pt x="394" y="680"/>
                    </a:lnTo>
                    <a:lnTo>
                      <a:pt x="369" y="680"/>
                    </a:lnTo>
                    <a:lnTo>
                      <a:pt x="400" y="656"/>
                    </a:lnTo>
                    <a:lnTo>
                      <a:pt x="400" y="637"/>
                    </a:lnTo>
                    <a:lnTo>
                      <a:pt x="363" y="656"/>
                    </a:lnTo>
                    <a:lnTo>
                      <a:pt x="351" y="613"/>
                    </a:lnTo>
                    <a:lnTo>
                      <a:pt x="357" y="576"/>
                    </a:lnTo>
                    <a:lnTo>
                      <a:pt x="345" y="564"/>
                    </a:lnTo>
                    <a:lnTo>
                      <a:pt x="332" y="637"/>
                    </a:lnTo>
                    <a:lnTo>
                      <a:pt x="345" y="674"/>
                    </a:lnTo>
                    <a:lnTo>
                      <a:pt x="345" y="711"/>
                    </a:lnTo>
                    <a:lnTo>
                      <a:pt x="320" y="729"/>
                    </a:lnTo>
                    <a:lnTo>
                      <a:pt x="308" y="686"/>
                    </a:lnTo>
                    <a:lnTo>
                      <a:pt x="289" y="686"/>
                    </a:lnTo>
                    <a:lnTo>
                      <a:pt x="283" y="711"/>
                    </a:lnTo>
                    <a:lnTo>
                      <a:pt x="265" y="711"/>
                    </a:lnTo>
                    <a:lnTo>
                      <a:pt x="265" y="668"/>
                    </a:lnTo>
                    <a:lnTo>
                      <a:pt x="289" y="619"/>
                    </a:lnTo>
                    <a:lnTo>
                      <a:pt x="289" y="539"/>
                    </a:lnTo>
                    <a:lnTo>
                      <a:pt x="339" y="490"/>
                    </a:lnTo>
                    <a:lnTo>
                      <a:pt x="388" y="508"/>
                    </a:lnTo>
                    <a:lnTo>
                      <a:pt x="400" y="502"/>
                    </a:lnTo>
                    <a:lnTo>
                      <a:pt x="437" y="521"/>
                    </a:lnTo>
                    <a:lnTo>
                      <a:pt x="437" y="539"/>
                    </a:lnTo>
                    <a:lnTo>
                      <a:pt x="388" y="545"/>
                    </a:lnTo>
                    <a:lnTo>
                      <a:pt x="394" y="564"/>
                    </a:lnTo>
                    <a:lnTo>
                      <a:pt x="425" y="558"/>
                    </a:lnTo>
                    <a:lnTo>
                      <a:pt x="431" y="570"/>
                    </a:lnTo>
                    <a:lnTo>
                      <a:pt x="443" y="570"/>
                    </a:lnTo>
                    <a:lnTo>
                      <a:pt x="437" y="558"/>
                    </a:lnTo>
                    <a:lnTo>
                      <a:pt x="455" y="558"/>
                    </a:lnTo>
                    <a:lnTo>
                      <a:pt x="455" y="515"/>
                    </a:lnTo>
                    <a:lnTo>
                      <a:pt x="443" y="508"/>
                    </a:lnTo>
                    <a:lnTo>
                      <a:pt x="455" y="490"/>
                    </a:lnTo>
                    <a:lnTo>
                      <a:pt x="468" y="508"/>
                    </a:lnTo>
                    <a:lnTo>
                      <a:pt x="486" y="435"/>
                    </a:lnTo>
                    <a:lnTo>
                      <a:pt x="462" y="417"/>
                    </a:lnTo>
                    <a:lnTo>
                      <a:pt x="486" y="398"/>
                    </a:lnTo>
                    <a:lnTo>
                      <a:pt x="449" y="368"/>
                    </a:lnTo>
                    <a:lnTo>
                      <a:pt x="449" y="355"/>
                    </a:lnTo>
                    <a:lnTo>
                      <a:pt x="535" y="392"/>
                    </a:lnTo>
                    <a:lnTo>
                      <a:pt x="517" y="361"/>
                    </a:lnTo>
                    <a:lnTo>
                      <a:pt x="511" y="368"/>
                    </a:lnTo>
                    <a:lnTo>
                      <a:pt x="455" y="325"/>
                    </a:lnTo>
                    <a:lnTo>
                      <a:pt x="474" y="319"/>
                    </a:lnTo>
                    <a:lnTo>
                      <a:pt x="474" y="312"/>
                    </a:lnTo>
                    <a:lnTo>
                      <a:pt x="455" y="306"/>
                    </a:lnTo>
                    <a:lnTo>
                      <a:pt x="425" y="263"/>
                    </a:lnTo>
                    <a:lnTo>
                      <a:pt x="425" y="245"/>
                    </a:lnTo>
                    <a:lnTo>
                      <a:pt x="406" y="239"/>
                    </a:lnTo>
                    <a:lnTo>
                      <a:pt x="388" y="220"/>
                    </a:lnTo>
                    <a:lnTo>
                      <a:pt x="412" y="202"/>
                    </a:lnTo>
                    <a:lnTo>
                      <a:pt x="412" y="171"/>
                    </a:lnTo>
                    <a:lnTo>
                      <a:pt x="376" y="122"/>
                    </a:lnTo>
                    <a:lnTo>
                      <a:pt x="351" y="122"/>
                    </a:lnTo>
                    <a:lnTo>
                      <a:pt x="339" y="104"/>
                    </a:lnTo>
                    <a:lnTo>
                      <a:pt x="179" y="55"/>
                    </a:lnTo>
                    <a:lnTo>
                      <a:pt x="154" y="55"/>
                    </a:lnTo>
                    <a:lnTo>
                      <a:pt x="142" y="43"/>
                    </a:lnTo>
                    <a:lnTo>
                      <a:pt x="148" y="31"/>
                    </a:lnTo>
                    <a:lnTo>
                      <a:pt x="191" y="37"/>
                    </a:lnTo>
                    <a:lnTo>
                      <a:pt x="203" y="12"/>
                    </a:lnTo>
                    <a:lnTo>
                      <a:pt x="314" y="24"/>
                    </a:lnTo>
                    <a:lnTo>
                      <a:pt x="339" y="0"/>
                    </a:lnTo>
                    <a:lnTo>
                      <a:pt x="388" y="0"/>
                    </a:lnTo>
                    <a:lnTo>
                      <a:pt x="388" y="6"/>
                    </a:lnTo>
                    <a:lnTo>
                      <a:pt x="357" y="12"/>
                    </a:lnTo>
                    <a:lnTo>
                      <a:pt x="332" y="24"/>
                    </a:lnTo>
                    <a:lnTo>
                      <a:pt x="320" y="31"/>
                    </a:lnTo>
                    <a:lnTo>
                      <a:pt x="363" y="31"/>
                    </a:lnTo>
                    <a:lnTo>
                      <a:pt x="406" y="37"/>
                    </a:lnTo>
                    <a:lnTo>
                      <a:pt x="517" y="73"/>
                    </a:lnTo>
                    <a:lnTo>
                      <a:pt x="517" y="49"/>
                    </a:lnTo>
                    <a:lnTo>
                      <a:pt x="572" y="49"/>
                    </a:lnTo>
                    <a:lnTo>
                      <a:pt x="560" y="73"/>
                    </a:lnTo>
                    <a:lnTo>
                      <a:pt x="708" y="110"/>
                    </a:lnTo>
                    <a:lnTo>
                      <a:pt x="714" y="104"/>
                    </a:lnTo>
                    <a:lnTo>
                      <a:pt x="732" y="122"/>
                    </a:lnTo>
                    <a:lnTo>
                      <a:pt x="732" y="135"/>
                    </a:lnTo>
                    <a:lnTo>
                      <a:pt x="775" y="165"/>
                    </a:lnTo>
                    <a:lnTo>
                      <a:pt x="781" y="159"/>
                    </a:lnTo>
                    <a:lnTo>
                      <a:pt x="837" y="202"/>
                    </a:lnTo>
                    <a:lnTo>
                      <a:pt x="861" y="227"/>
                    </a:lnTo>
                    <a:lnTo>
                      <a:pt x="904" y="276"/>
                    </a:lnTo>
                    <a:lnTo>
                      <a:pt x="935" y="319"/>
                    </a:lnTo>
                    <a:lnTo>
                      <a:pt x="960" y="355"/>
                    </a:lnTo>
                    <a:lnTo>
                      <a:pt x="978" y="380"/>
                    </a:lnTo>
                    <a:lnTo>
                      <a:pt x="997" y="417"/>
                    </a:lnTo>
                    <a:lnTo>
                      <a:pt x="1015" y="453"/>
                    </a:lnTo>
                    <a:lnTo>
                      <a:pt x="1033" y="496"/>
                    </a:lnTo>
                    <a:lnTo>
                      <a:pt x="1058" y="558"/>
                    </a:lnTo>
                    <a:lnTo>
                      <a:pt x="1064" y="600"/>
                    </a:lnTo>
                    <a:lnTo>
                      <a:pt x="1052" y="600"/>
                    </a:lnTo>
                    <a:lnTo>
                      <a:pt x="1052" y="607"/>
                    </a:lnTo>
                    <a:lnTo>
                      <a:pt x="1021" y="582"/>
                    </a:lnTo>
                    <a:lnTo>
                      <a:pt x="1021" y="680"/>
                    </a:lnTo>
                    <a:lnTo>
                      <a:pt x="1033" y="741"/>
                    </a:lnTo>
                    <a:lnTo>
                      <a:pt x="1052" y="760"/>
                    </a:lnTo>
                    <a:lnTo>
                      <a:pt x="1058" y="815"/>
                    </a:lnTo>
                    <a:lnTo>
                      <a:pt x="1003" y="803"/>
                    </a:lnTo>
                    <a:lnTo>
                      <a:pt x="997" y="790"/>
                    </a:lnTo>
                    <a:lnTo>
                      <a:pt x="978" y="803"/>
                    </a:lnTo>
                    <a:lnTo>
                      <a:pt x="904" y="870"/>
                    </a:lnTo>
                    <a:lnTo>
                      <a:pt x="812" y="919"/>
                    </a:lnTo>
                    <a:lnTo>
                      <a:pt x="781" y="907"/>
                    </a:lnTo>
                    <a:lnTo>
                      <a:pt x="751" y="925"/>
                    </a:lnTo>
                    <a:lnTo>
                      <a:pt x="757" y="937"/>
                    </a:lnTo>
                    <a:lnTo>
                      <a:pt x="775" y="931"/>
                    </a:lnTo>
                    <a:lnTo>
                      <a:pt x="806" y="950"/>
                    </a:lnTo>
                    <a:lnTo>
                      <a:pt x="843" y="944"/>
                    </a:lnTo>
                    <a:lnTo>
                      <a:pt x="867" y="907"/>
                    </a:lnTo>
                    <a:lnTo>
                      <a:pt x="904" y="913"/>
                    </a:lnTo>
                    <a:lnTo>
                      <a:pt x="904" y="956"/>
                    </a:lnTo>
                    <a:lnTo>
                      <a:pt x="788" y="1146"/>
                    </a:lnTo>
                    <a:lnTo>
                      <a:pt x="628" y="1017"/>
                    </a:lnTo>
                    <a:lnTo>
                      <a:pt x="609" y="1029"/>
                    </a:lnTo>
                    <a:lnTo>
                      <a:pt x="757" y="1158"/>
                    </a:lnTo>
                    <a:lnTo>
                      <a:pt x="824" y="1152"/>
                    </a:lnTo>
                    <a:lnTo>
                      <a:pt x="831" y="1140"/>
                    </a:lnTo>
                    <a:lnTo>
                      <a:pt x="874" y="1091"/>
                    </a:lnTo>
                    <a:lnTo>
                      <a:pt x="880" y="1121"/>
                    </a:lnTo>
                    <a:lnTo>
                      <a:pt x="849" y="1225"/>
                    </a:lnTo>
                    <a:lnTo>
                      <a:pt x="806" y="1299"/>
                    </a:lnTo>
                    <a:lnTo>
                      <a:pt x="763" y="1372"/>
                    </a:lnTo>
                    <a:lnTo>
                      <a:pt x="763" y="1446"/>
                    </a:lnTo>
                    <a:lnTo>
                      <a:pt x="671" y="1532"/>
                    </a:lnTo>
                    <a:lnTo>
                      <a:pt x="652" y="1556"/>
                    </a:lnTo>
                    <a:lnTo>
                      <a:pt x="621" y="1581"/>
                    </a:lnTo>
                    <a:lnTo>
                      <a:pt x="634" y="1587"/>
                    </a:lnTo>
                    <a:lnTo>
                      <a:pt x="609" y="1599"/>
                    </a:lnTo>
                    <a:lnTo>
                      <a:pt x="572" y="1618"/>
                    </a:lnTo>
                    <a:lnTo>
                      <a:pt x="523" y="1636"/>
                    </a:lnTo>
                    <a:lnTo>
                      <a:pt x="480" y="1648"/>
                    </a:lnTo>
                    <a:lnTo>
                      <a:pt x="406" y="1599"/>
                    </a:lnTo>
                    <a:lnTo>
                      <a:pt x="425" y="1550"/>
                    </a:lnTo>
                    <a:lnTo>
                      <a:pt x="369" y="1495"/>
                    </a:lnTo>
                    <a:lnTo>
                      <a:pt x="388" y="1440"/>
                    </a:lnTo>
                    <a:lnTo>
                      <a:pt x="369" y="1421"/>
                    </a:lnTo>
                    <a:lnTo>
                      <a:pt x="339" y="1421"/>
                    </a:lnTo>
                    <a:lnTo>
                      <a:pt x="289" y="1397"/>
                    </a:lnTo>
                    <a:lnTo>
                      <a:pt x="216" y="1421"/>
                    </a:lnTo>
                    <a:lnTo>
                      <a:pt x="197" y="1409"/>
                    </a:lnTo>
                    <a:lnTo>
                      <a:pt x="130" y="1428"/>
                    </a:lnTo>
                    <a:lnTo>
                      <a:pt x="43" y="1379"/>
                    </a:lnTo>
                    <a:lnTo>
                      <a:pt x="0" y="1299"/>
                    </a:lnTo>
                    <a:lnTo>
                      <a:pt x="19" y="1213"/>
                    </a:lnTo>
                    <a:lnTo>
                      <a:pt x="0" y="1207"/>
                    </a:lnTo>
                    <a:lnTo>
                      <a:pt x="93" y="1127"/>
                    </a:lnTo>
                    <a:lnTo>
                      <a:pt x="160" y="1029"/>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p>
            </p:txBody>
          </p:sp>
          <p:sp>
            <p:nvSpPr>
              <p:cNvPr id="9" name="Freeform 9"/>
              <p:cNvSpPr>
                <a:spLocks noChangeAspect="1"/>
              </p:cNvSpPr>
              <p:nvPr/>
            </p:nvSpPr>
            <p:spPr bwMode="auto">
              <a:xfrm>
                <a:off x="8095154" y="3630253"/>
                <a:ext cx="90806" cy="135738"/>
              </a:xfrm>
              <a:custGeom>
                <a:avLst/>
                <a:gdLst>
                  <a:gd name="T0" fmla="*/ 74 w 75"/>
                  <a:gd name="T1" fmla="*/ 18 h 111"/>
                  <a:gd name="T2" fmla="*/ 25 w 75"/>
                  <a:gd name="T3" fmla="*/ 85 h 111"/>
                  <a:gd name="T4" fmla="*/ 25 w 75"/>
                  <a:gd name="T5" fmla="*/ 85 h 111"/>
                  <a:gd name="T6" fmla="*/ 31 w 75"/>
                  <a:gd name="T7" fmla="*/ 98 h 111"/>
                  <a:gd name="T8" fmla="*/ 25 w 75"/>
                  <a:gd name="T9" fmla="*/ 104 h 111"/>
                  <a:gd name="T10" fmla="*/ 12 w 75"/>
                  <a:gd name="T11" fmla="*/ 98 h 111"/>
                  <a:gd name="T12" fmla="*/ 0 w 75"/>
                  <a:gd name="T13" fmla="*/ 110 h 111"/>
                  <a:gd name="T14" fmla="*/ 0 w 75"/>
                  <a:gd name="T15" fmla="*/ 61 h 111"/>
                  <a:gd name="T16" fmla="*/ 6 w 75"/>
                  <a:gd name="T17" fmla="*/ 55 h 111"/>
                  <a:gd name="T18" fmla="*/ 18 w 75"/>
                  <a:gd name="T19" fmla="*/ 43 h 111"/>
                  <a:gd name="T20" fmla="*/ 55 w 75"/>
                  <a:gd name="T21" fmla="*/ 0 h 111"/>
                  <a:gd name="T22" fmla="*/ 68 w 75"/>
                  <a:gd name="T23" fmla="*/ 12 h 111"/>
                  <a:gd name="T24" fmla="*/ 74 w 75"/>
                  <a:gd name="T25" fmla="*/ 18 h 111"/>
                  <a:gd name="T26" fmla="*/ 74 w 75"/>
                  <a:gd name="T27" fmla="*/ 18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111">
                    <a:moveTo>
                      <a:pt x="74" y="18"/>
                    </a:moveTo>
                    <a:lnTo>
                      <a:pt x="25" y="85"/>
                    </a:lnTo>
                    <a:lnTo>
                      <a:pt x="31" y="98"/>
                    </a:lnTo>
                    <a:lnTo>
                      <a:pt x="25" y="104"/>
                    </a:lnTo>
                    <a:lnTo>
                      <a:pt x="12" y="98"/>
                    </a:lnTo>
                    <a:lnTo>
                      <a:pt x="0" y="110"/>
                    </a:lnTo>
                    <a:lnTo>
                      <a:pt x="0" y="61"/>
                    </a:lnTo>
                    <a:lnTo>
                      <a:pt x="6" y="55"/>
                    </a:lnTo>
                    <a:lnTo>
                      <a:pt x="18" y="43"/>
                    </a:lnTo>
                    <a:lnTo>
                      <a:pt x="55" y="0"/>
                    </a:lnTo>
                    <a:lnTo>
                      <a:pt x="68" y="12"/>
                    </a:lnTo>
                    <a:lnTo>
                      <a:pt x="74" y="18"/>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 name="Freeform 10"/>
              <p:cNvSpPr>
                <a:spLocks noChangeAspect="1"/>
              </p:cNvSpPr>
              <p:nvPr/>
            </p:nvSpPr>
            <p:spPr bwMode="auto">
              <a:xfrm>
                <a:off x="7497347" y="3117465"/>
                <a:ext cx="7567" cy="30164"/>
              </a:xfrm>
              <a:custGeom>
                <a:avLst/>
                <a:gdLst>
                  <a:gd name="T0" fmla="*/ 0 w 8"/>
                  <a:gd name="T1" fmla="*/ 6 h 20"/>
                  <a:gd name="T2" fmla="*/ 7 w 8"/>
                  <a:gd name="T3" fmla="*/ 19 h 20"/>
                  <a:gd name="T4" fmla="*/ 7 w 8"/>
                  <a:gd name="T5" fmla="*/ 19 h 20"/>
                  <a:gd name="T6" fmla="*/ 7 w 8"/>
                  <a:gd name="T7" fmla="*/ 6 h 20"/>
                  <a:gd name="T8" fmla="*/ 0 w 8"/>
                  <a:gd name="T9" fmla="*/ 0 h 20"/>
                  <a:gd name="T10" fmla="*/ 0 w 8"/>
                  <a:gd name="T11" fmla="*/ 6 h 20"/>
                  <a:gd name="T12" fmla="*/ 0 w 8"/>
                  <a:gd name="T13" fmla="*/ 6 h 20"/>
                </a:gdLst>
                <a:ahLst/>
                <a:cxnLst>
                  <a:cxn ang="0">
                    <a:pos x="T0" y="T1"/>
                  </a:cxn>
                  <a:cxn ang="0">
                    <a:pos x="T2" y="T3"/>
                  </a:cxn>
                  <a:cxn ang="0">
                    <a:pos x="T4" y="T5"/>
                  </a:cxn>
                  <a:cxn ang="0">
                    <a:pos x="T6" y="T7"/>
                  </a:cxn>
                  <a:cxn ang="0">
                    <a:pos x="T8" y="T9"/>
                  </a:cxn>
                  <a:cxn ang="0">
                    <a:pos x="T10" y="T11"/>
                  </a:cxn>
                  <a:cxn ang="0">
                    <a:pos x="T12" y="T13"/>
                  </a:cxn>
                </a:cxnLst>
                <a:rect l="0" t="0" r="r" b="b"/>
                <a:pathLst>
                  <a:path w="8" h="20">
                    <a:moveTo>
                      <a:pt x="0" y="6"/>
                    </a:moveTo>
                    <a:lnTo>
                      <a:pt x="7" y="19"/>
                    </a:lnTo>
                    <a:lnTo>
                      <a:pt x="7" y="6"/>
                    </a:lnTo>
                    <a:lnTo>
                      <a:pt x="0" y="0"/>
                    </a:lnTo>
                    <a:lnTo>
                      <a:pt x="0" y="6"/>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Freeform 11"/>
              <p:cNvSpPr>
                <a:spLocks noChangeAspect="1"/>
              </p:cNvSpPr>
              <p:nvPr/>
            </p:nvSpPr>
            <p:spPr bwMode="auto">
              <a:xfrm>
                <a:off x="7527616" y="3177793"/>
                <a:ext cx="45403" cy="30164"/>
              </a:xfrm>
              <a:custGeom>
                <a:avLst/>
                <a:gdLst>
                  <a:gd name="T0" fmla="*/ 6 w 38"/>
                  <a:gd name="T1" fmla="*/ 6 h 20"/>
                  <a:gd name="T2" fmla="*/ 6 w 38"/>
                  <a:gd name="T3" fmla="*/ 19 h 20"/>
                  <a:gd name="T4" fmla="*/ 25 w 38"/>
                  <a:gd name="T5" fmla="*/ 19 h 20"/>
                  <a:gd name="T6" fmla="*/ 37 w 38"/>
                  <a:gd name="T7" fmla="*/ 19 h 20"/>
                  <a:gd name="T8" fmla="*/ 31 w 38"/>
                  <a:gd name="T9" fmla="*/ 0 h 20"/>
                  <a:gd name="T10" fmla="*/ 6 w 38"/>
                  <a:gd name="T11" fmla="*/ 0 h 20"/>
                  <a:gd name="T12" fmla="*/ 0 w 38"/>
                  <a:gd name="T13" fmla="*/ 6 h 20"/>
                  <a:gd name="T14" fmla="*/ 6 w 38"/>
                  <a:gd name="T15" fmla="*/ 6 h 20"/>
                  <a:gd name="T16" fmla="*/ 6 w 38"/>
                  <a:gd name="T17" fmla="*/ 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0">
                    <a:moveTo>
                      <a:pt x="6" y="6"/>
                    </a:moveTo>
                    <a:lnTo>
                      <a:pt x="6" y="19"/>
                    </a:lnTo>
                    <a:lnTo>
                      <a:pt x="25" y="19"/>
                    </a:lnTo>
                    <a:lnTo>
                      <a:pt x="37" y="19"/>
                    </a:lnTo>
                    <a:lnTo>
                      <a:pt x="31" y="0"/>
                    </a:lnTo>
                    <a:lnTo>
                      <a:pt x="6" y="0"/>
                    </a:lnTo>
                    <a:lnTo>
                      <a:pt x="0" y="6"/>
                    </a:lnTo>
                    <a:lnTo>
                      <a:pt x="6" y="6"/>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 name="Freeform 12"/>
              <p:cNvSpPr>
                <a:spLocks noChangeAspect="1"/>
              </p:cNvSpPr>
              <p:nvPr/>
            </p:nvSpPr>
            <p:spPr bwMode="auto">
              <a:xfrm>
                <a:off x="7504914" y="3155170"/>
                <a:ext cx="7567" cy="30164"/>
              </a:xfrm>
              <a:custGeom>
                <a:avLst/>
                <a:gdLst>
                  <a:gd name="T0" fmla="*/ 6 w 7"/>
                  <a:gd name="T1" fmla="*/ 0 h 25"/>
                  <a:gd name="T2" fmla="*/ 6 w 7"/>
                  <a:gd name="T3" fmla="*/ 24 h 25"/>
                  <a:gd name="T4" fmla="*/ 0 w 7"/>
                  <a:gd name="T5" fmla="*/ 24 h 25"/>
                  <a:gd name="T6" fmla="*/ 0 w 7"/>
                  <a:gd name="T7" fmla="*/ 18 h 25"/>
                  <a:gd name="T8" fmla="*/ 0 w 7"/>
                  <a:gd name="T9" fmla="*/ 0 h 25"/>
                  <a:gd name="T10" fmla="*/ 0 w 7"/>
                  <a:gd name="T11" fmla="*/ 0 h 25"/>
                  <a:gd name="T12" fmla="*/ 6 w 7"/>
                  <a:gd name="T13" fmla="*/ 0 h 25"/>
                  <a:gd name="T14" fmla="*/ 6 w 7"/>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25">
                    <a:moveTo>
                      <a:pt x="6" y="0"/>
                    </a:moveTo>
                    <a:lnTo>
                      <a:pt x="6" y="24"/>
                    </a:lnTo>
                    <a:lnTo>
                      <a:pt x="0" y="24"/>
                    </a:lnTo>
                    <a:lnTo>
                      <a:pt x="0" y="18"/>
                    </a:lnTo>
                    <a:lnTo>
                      <a:pt x="0" y="0"/>
                    </a:lnTo>
                    <a:lnTo>
                      <a:pt x="6" y="0"/>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 name="Freeform 13"/>
              <p:cNvSpPr>
                <a:spLocks noChangeAspect="1"/>
              </p:cNvSpPr>
              <p:nvPr/>
            </p:nvSpPr>
            <p:spPr bwMode="auto">
              <a:xfrm>
                <a:off x="7240063" y="2891236"/>
                <a:ext cx="60537" cy="52787"/>
              </a:xfrm>
              <a:custGeom>
                <a:avLst/>
                <a:gdLst>
                  <a:gd name="T0" fmla="*/ 43 w 44"/>
                  <a:gd name="T1" fmla="*/ 13 h 44"/>
                  <a:gd name="T2" fmla="*/ 30 w 44"/>
                  <a:gd name="T3" fmla="*/ 43 h 44"/>
                  <a:gd name="T4" fmla="*/ 18 w 44"/>
                  <a:gd name="T5" fmla="*/ 43 h 44"/>
                  <a:gd name="T6" fmla="*/ 6 w 44"/>
                  <a:gd name="T7" fmla="*/ 43 h 44"/>
                  <a:gd name="T8" fmla="*/ 0 w 44"/>
                  <a:gd name="T9" fmla="*/ 37 h 44"/>
                  <a:gd name="T10" fmla="*/ 0 w 44"/>
                  <a:gd name="T11" fmla="*/ 37 h 44"/>
                  <a:gd name="T12" fmla="*/ 12 w 44"/>
                  <a:gd name="T13" fmla="*/ 31 h 44"/>
                  <a:gd name="T14" fmla="*/ 12 w 44"/>
                  <a:gd name="T15" fmla="*/ 19 h 44"/>
                  <a:gd name="T16" fmla="*/ 12 w 44"/>
                  <a:gd name="T17" fmla="*/ 7 h 44"/>
                  <a:gd name="T18" fmla="*/ 30 w 44"/>
                  <a:gd name="T19" fmla="*/ 0 h 44"/>
                  <a:gd name="T20" fmla="*/ 36 w 44"/>
                  <a:gd name="T21" fmla="*/ 7 h 44"/>
                  <a:gd name="T22" fmla="*/ 43 w 44"/>
                  <a:gd name="T23" fmla="*/ 13 h 44"/>
                  <a:gd name="T24" fmla="*/ 43 w 44"/>
                  <a:gd name="T25" fmla="*/ 1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44">
                    <a:moveTo>
                      <a:pt x="43" y="13"/>
                    </a:moveTo>
                    <a:lnTo>
                      <a:pt x="30" y="43"/>
                    </a:lnTo>
                    <a:lnTo>
                      <a:pt x="18" y="43"/>
                    </a:lnTo>
                    <a:lnTo>
                      <a:pt x="6" y="43"/>
                    </a:lnTo>
                    <a:lnTo>
                      <a:pt x="0" y="37"/>
                    </a:lnTo>
                    <a:lnTo>
                      <a:pt x="12" y="31"/>
                    </a:lnTo>
                    <a:lnTo>
                      <a:pt x="12" y="19"/>
                    </a:lnTo>
                    <a:lnTo>
                      <a:pt x="12" y="7"/>
                    </a:lnTo>
                    <a:lnTo>
                      <a:pt x="30" y="0"/>
                    </a:lnTo>
                    <a:lnTo>
                      <a:pt x="36" y="7"/>
                    </a:lnTo>
                    <a:lnTo>
                      <a:pt x="43" y="13"/>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 name="Freeform 14"/>
              <p:cNvSpPr>
                <a:spLocks noChangeAspect="1"/>
              </p:cNvSpPr>
              <p:nvPr/>
            </p:nvSpPr>
            <p:spPr bwMode="auto">
              <a:xfrm>
                <a:off x="7277899" y="2815826"/>
                <a:ext cx="105940" cy="173443"/>
              </a:xfrm>
              <a:custGeom>
                <a:avLst/>
                <a:gdLst>
                  <a:gd name="T0" fmla="*/ 56 w 81"/>
                  <a:gd name="T1" fmla="*/ 68 h 142"/>
                  <a:gd name="T2" fmla="*/ 56 w 81"/>
                  <a:gd name="T3" fmla="*/ 49 h 142"/>
                  <a:gd name="T4" fmla="*/ 43 w 81"/>
                  <a:gd name="T5" fmla="*/ 49 h 142"/>
                  <a:gd name="T6" fmla="*/ 49 w 81"/>
                  <a:gd name="T7" fmla="*/ 25 h 142"/>
                  <a:gd name="T8" fmla="*/ 37 w 81"/>
                  <a:gd name="T9" fmla="*/ 0 h 142"/>
                  <a:gd name="T10" fmla="*/ 31 w 81"/>
                  <a:gd name="T11" fmla="*/ 12 h 142"/>
                  <a:gd name="T12" fmla="*/ 25 w 81"/>
                  <a:gd name="T13" fmla="*/ 12 h 142"/>
                  <a:gd name="T14" fmla="*/ 25 w 81"/>
                  <a:gd name="T15" fmla="*/ 19 h 142"/>
                  <a:gd name="T16" fmla="*/ 13 w 81"/>
                  <a:gd name="T17" fmla="*/ 19 h 142"/>
                  <a:gd name="T18" fmla="*/ 13 w 81"/>
                  <a:gd name="T19" fmla="*/ 25 h 142"/>
                  <a:gd name="T20" fmla="*/ 25 w 81"/>
                  <a:gd name="T21" fmla="*/ 37 h 142"/>
                  <a:gd name="T22" fmla="*/ 19 w 81"/>
                  <a:gd name="T23" fmla="*/ 49 h 142"/>
                  <a:gd name="T24" fmla="*/ 19 w 81"/>
                  <a:gd name="T25" fmla="*/ 55 h 142"/>
                  <a:gd name="T26" fmla="*/ 31 w 81"/>
                  <a:gd name="T27" fmla="*/ 55 h 142"/>
                  <a:gd name="T28" fmla="*/ 31 w 81"/>
                  <a:gd name="T29" fmla="*/ 80 h 142"/>
                  <a:gd name="T30" fmla="*/ 25 w 81"/>
                  <a:gd name="T31" fmla="*/ 86 h 142"/>
                  <a:gd name="T32" fmla="*/ 25 w 81"/>
                  <a:gd name="T33" fmla="*/ 98 h 142"/>
                  <a:gd name="T34" fmla="*/ 19 w 81"/>
                  <a:gd name="T35" fmla="*/ 104 h 142"/>
                  <a:gd name="T36" fmla="*/ 19 w 81"/>
                  <a:gd name="T37" fmla="*/ 110 h 142"/>
                  <a:gd name="T38" fmla="*/ 25 w 81"/>
                  <a:gd name="T39" fmla="*/ 117 h 142"/>
                  <a:gd name="T40" fmla="*/ 19 w 81"/>
                  <a:gd name="T41" fmla="*/ 123 h 142"/>
                  <a:gd name="T42" fmla="*/ 6 w 81"/>
                  <a:gd name="T43" fmla="*/ 123 h 142"/>
                  <a:gd name="T44" fmla="*/ 0 w 81"/>
                  <a:gd name="T45" fmla="*/ 135 h 142"/>
                  <a:gd name="T46" fmla="*/ 0 w 81"/>
                  <a:gd name="T47" fmla="*/ 141 h 142"/>
                  <a:gd name="T48" fmla="*/ 6 w 81"/>
                  <a:gd name="T49" fmla="*/ 135 h 142"/>
                  <a:gd name="T50" fmla="*/ 19 w 81"/>
                  <a:gd name="T51" fmla="*/ 135 h 142"/>
                  <a:gd name="T52" fmla="*/ 49 w 81"/>
                  <a:gd name="T53" fmla="*/ 129 h 142"/>
                  <a:gd name="T54" fmla="*/ 62 w 81"/>
                  <a:gd name="T55" fmla="*/ 123 h 142"/>
                  <a:gd name="T56" fmla="*/ 74 w 81"/>
                  <a:gd name="T57" fmla="*/ 129 h 142"/>
                  <a:gd name="T58" fmla="*/ 80 w 81"/>
                  <a:gd name="T59" fmla="*/ 123 h 142"/>
                  <a:gd name="T60" fmla="*/ 80 w 81"/>
                  <a:gd name="T61" fmla="*/ 123 h 142"/>
                  <a:gd name="T62" fmla="*/ 80 w 81"/>
                  <a:gd name="T63" fmla="*/ 117 h 142"/>
                  <a:gd name="T64" fmla="*/ 80 w 81"/>
                  <a:gd name="T65" fmla="*/ 98 h 142"/>
                  <a:gd name="T66" fmla="*/ 80 w 81"/>
                  <a:gd name="T67" fmla="*/ 92 h 142"/>
                  <a:gd name="T68" fmla="*/ 68 w 81"/>
                  <a:gd name="T69" fmla="*/ 86 h 142"/>
                  <a:gd name="T70" fmla="*/ 68 w 81"/>
                  <a:gd name="T71" fmla="*/ 68 h 142"/>
                  <a:gd name="T72" fmla="*/ 56 w 81"/>
                  <a:gd name="T73" fmla="*/ 68 h 142"/>
                  <a:gd name="T74" fmla="*/ 56 w 81"/>
                  <a:gd name="T75" fmla="*/ 6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1" h="142">
                    <a:moveTo>
                      <a:pt x="56" y="68"/>
                    </a:moveTo>
                    <a:lnTo>
                      <a:pt x="56" y="49"/>
                    </a:lnTo>
                    <a:lnTo>
                      <a:pt x="43" y="49"/>
                    </a:lnTo>
                    <a:lnTo>
                      <a:pt x="49" y="25"/>
                    </a:lnTo>
                    <a:lnTo>
                      <a:pt x="37" y="0"/>
                    </a:lnTo>
                    <a:lnTo>
                      <a:pt x="31" y="12"/>
                    </a:lnTo>
                    <a:lnTo>
                      <a:pt x="25" y="12"/>
                    </a:lnTo>
                    <a:lnTo>
                      <a:pt x="25" y="19"/>
                    </a:lnTo>
                    <a:lnTo>
                      <a:pt x="13" y="19"/>
                    </a:lnTo>
                    <a:lnTo>
                      <a:pt x="13" y="25"/>
                    </a:lnTo>
                    <a:lnTo>
                      <a:pt x="25" y="37"/>
                    </a:lnTo>
                    <a:lnTo>
                      <a:pt x="19" y="49"/>
                    </a:lnTo>
                    <a:lnTo>
                      <a:pt x="19" y="55"/>
                    </a:lnTo>
                    <a:lnTo>
                      <a:pt x="31" y="55"/>
                    </a:lnTo>
                    <a:lnTo>
                      <a:pt x="31" y="80"/>
                    </a:lnTo>
                    <a:lnTo>
                      <a:pt x="25" y="86"/>
                    </a:lnTo>
                    <a:lnTo>
                      <a:pt x="25" y="98"/>
                    </a:lnTo>
                    <a:lnTo>
                      <a:pt x="19" y="104"/>
                    </a:lnTo>
                    <a:lnTo>
                      <a:pt x="19" y="110"/>
                    </a:lnTo>
                    <a:lnTo>
                      <a:pt x="25" y="117"/>
                    </a:lnTo>
                    <a:lnTo>
                      <a:pt x="19" y="123"/>
                    </a:lnTo>
                    <a:lnTo>
                      <a:pt x="6" y="123"/>
                    </a:lnTo>
                    <a:lnTo>
                      <a:pt x="0" y="135"/>
                    </a:lnTo>
                    <a:lnTo>
                      <a:pt x="0" y="141"/>
                    </a:lnTo>
                    <a:lnTo>
                      <a:pt x="6" y="135"/>
                    </a:lnTo>
                    <a:lnTo>
                      <a:pt x="19" y="135"/>
                    </a:lnTo>
                    <a:lnTo>
                      <a:pt x="49" y="129"/>
                    </a:lnTo>
                    <a:lnTo>
                      <a:pt x="62" y="123"/>
                    </a:lnTo>
                    <a:lnTo>
                      <a:pt x="74" y="129"/>
                    </a:lnTo>
                    <a:lnTo>
                      <a:pt x="80" y="123"/>
                    </a:lnTo>
                    <a:lnTo>
                      <a:pt x="80" y="117"/>
                    </a:lnTo>
                    <a:lnTo>
                      <a:pt x="80" y="98"/>
                    </a:lnTo>
                    <a:lnTo>
                      <a:pt x="80" y="92"/>
                    </a:lnTo>
                    <a:lnTo>
                      <a:pt x="68" y="86"/>
                    </a:lnTo>
                    <a:lnTo>
                      <a:pt x="68" y="68"/>
                    </a:lnTo>
                    <a:lnTo>
                      <a:pt x="56" y="68"/>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Freeform 15"/>
              <p:cNvSpPr>
                <a:spLocks noChangeAspect="1"/>
              </p:cNvSpPr>
              <p:nvPr/>
            </p:nvSpPr>
            <p:spPr bwMode="auto">
              <a:xfrm>
                <a:off x="7573019" y="2393530"/>
                <a:ext cx="90806" cy="98033"/>
              </a:xfrm>
              <a:custGeom>
                <a:avLst/>
                <a:gdLst>
                  <a:gd name="T0" fmla="*/ 18 w 69"/>
                  <a:gd name="T1" fmla="*/ 0 h 75"/>
                  <a:gd name="T2" fmla="*/ 18 w 69"/>
                  <a:gd name="T3" fmla="*/ 6 h 75"/>
                  <a:gd name="T4" fmla="*/ 18 w 69"/>
                  <a:gd name="T5" fmla="*/ 25 h 75"/>
                  <a:gd name="T6" fmla="*/ 31 w 69"/>
                  <a:gd name="T7" fmla="*/ 37 h 75"/>
                  <a:gd name="T8" fmla="*/ 37 w 69"/>
                  <a:gd name="T9" fmla="*/ 37 h 75"/>
                  <a:gd name="T10" fmla="*/ 37 w 69"/>
                  <a:gd name="T11" fmla="*/ 43 h 75"/>
                  <a:gd name="T12" fmla="*/ 43 w 69"/>
                  <a:gd name="T13" fmla="*/ 49 h 75"/>
                  <a:gd name="T14" fmla="*/ 49 w 69"/>
                  <a:gd name="T15" fmla="*/ 55 h 75"/>
                  <a:gd name="T16" fmla="*/ 55 w 69"/>
                  <a:gd name="T17" fmla="*/ 49 h 75"/>
                  <a:gd name="T18" fmla="*/ 68 w 69"/>
                  <a:gd name="T19" fmla="*/ 55 h 75"/>
                  <a:gd name="T20" fmla="*/ 68 w 69"/>
                  <a:gd name="T21" fmla="*/ 62 h 75"/>
                  <a:gd name="T22" fmla="*/ 55 w 69"/>
                  <a:gd name="T23" fmla="*/ 62 h 75"/>
                  <a:gd name="T24" fmla="*/ 49 w 69"/>
                  <a:gd name="T25" fmla="*/ 68 h 75"/>
                  <a:gd name="T26" fmla="*/ 37 w 69"/>
                  <a:gd name="T27" fmla="*/ 74 h 75"/>
                  <a:gd name="T28" fmla="*/ 31 w 69"/>
                  <a:gd name="T29" fmla="*/ 62 h 75"/>
                  <a:gd name="T30" fmla="*/ 25 w 69"/>
                  <a:gd name="T31" fmla="*/ 49 h 75"/>
                  <a:gd name="T32" fmla="*/ 18 w 69"/>
                  <a:gd name="T33" fmla="*/ 43 h 75"/>
                  <a:gd name="T34" fmla="*/ 6 w 69"/>
                  <a:gd name="T35" fmla="*/ 19 h 75"/>
                  <a:gd name="T36" fmla="*/ 0 w 69"/>
                  <a:gd name="T37" fmla="*/ 13 h 75"/>
                  <a:gd name="T38" fmla="*/ 6 w 69"/>
                  <a:gd name="T39" fmla="*/ 0 h 75"/>
                  <a:gd name="T40" fmla="*/ 18 w 69"/>
                  <a:gd name="T41" fmla="*/ 0 h 75"/>
                  <a:gd name="T42" fmla="*/ 18 w 69"/>
                  <a:gd name="T4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75">
                    <a:moveTo>
                      <a:pt x="18" y="0"/>
                    </a:moveTo>
                    <a:lnTo>
                      <a:pt x="18" y="6"/>
                    </a:lnTo>
                    <a:lnTo>
                      <a:pt x="18" y="25"/>
                    </a:lnTo>
                    <a:lnTo>
                      <a:pt x="31" y="37"/>
                    </a:lnTo>
                    <a:lnTo>
                      <a:pt x="37" y="37"/>
                    </a:lnTo>
                    <a:lnTo>
                      <a:pt x="37" y="43"/>
                    </a:lnTo>
                    <a:lnTo>
                      <a:pt x="43" y="49"/>
                    </a:lnTo>
                    <a:lnTo>
                      <a:pt x="49" y="55"/>
                    </a:lnTo>
                    <a:lnTo>
                      <a:pt x="55" y="49"/>
                    </a:lnTo>
                    <a:lnTo>
                      <a:pt x="68" y="55"/>
                    </a:lnTo>
                    <a:lnTo>
                      <a:pt x="68" y="62"/>
                    </a:lnTo>
                    <a:lnTo>
                      <a:pt x="55" y="62"/>
                    </a:lnTo>
                    <a:lnTo>
                      <a:pt x="49" y="68"/>
                    </a:lnTo>
                    <a:lnTo>
                      <a:pt x="37" y="74"/>
                    </a:lnTo>
                    <a:lnTo>
                      <a:pt x="31" y="62"/>
                    </a:lnTo>
                    <a:lnTo>
                      <a:pt x="25" y="49"/>
                    </a:lnTo>
                    <a:lnTo>
                      <a:pt x="18" y="43"/>
                    </a:lnTo>
                    <a:lnTo>
                      <a:pt x="6" y="19"/>
                    </a:lnTo>
                    <a:lnTo>
                      <a:pt x="0" y="13"/>
                    </a:lnTo>
                    <a:lnTo>
                      <a:pt x="6" y="0"/>
                    </a:lnTo>
                    <a:lnTo>
                      <a:pt x="18" y="0"/>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 name="Freeform 16"/>
              <p:cNvSpPr>
                <a:spLocks noChangeAspect="1"/>
              </p:cNvSpPr>
              <p:nvPr/>
            </p:nvSpPr>
            <p:spPr bwMode="auto">
              <a:xfrm>
                <a:off x="7573019" y="2393530"/>
                <a:ext cx="90806" cy="98033"/>
              </a:xfrm>
              <a:custGeom>
                <a:avLst/>
                <a:gdLst>
                  <a:gd name="T0" fmla="*/ 18 w 69"/>
                  <a:gd name="T1" fmla="*/ 0 h 75"/>
                  <a:gd name="T2" fmla="*/ 18 w 69"/>
                  <a:gd name="T3" fmla="*/ 6 h 75"/>
                  <a:gd name="T4" fmla="*/ 18 w 69"/>
                  <a:gd name="T5" fmla="*/ 25 h 75"/>
                  <a:gd name="T6" fmla="*/ 31 w 69"/>
                  <a:gd name="T7" fmla="*/ 37 h 75"/>
                  <a:gd name="T8" fmla="*/ 37 w 69"/>
                  <a:gd name="T9" fmla="*/ 37 h 75"/>
                  <a:gd name="T10" fmla="*/ 37 w 69"/>
                  <a:gd name="T11" fmla="*/ 43 h 75"/>
                  <a:gd name="T12" fmla="*/ 43 w 69"/>
                  <a:gd name="T13" fmla="*/ 49 h 75"/>
                  <a:gd name="T14" fmla="*/ 49 w 69"/>
                  <a:gd name="T15" fmla="*/ 55 h 75"/>
                  <a:gd name="T16" fmla="*/ 55 w 69"/>
                  <a:gd name="T17" fmla="*/ 49 h 75"/>
                  <a:gd name="T18" fmla="*/ 68 w 69"/>
                  <a:gd name="T19" fmla="*/ 55 h 75"/>
                  <a:gd name="T20" fmla="*/ 68 w 69"/>
                  <a:gd name="T21" fmla="*/ 62 h 75"/>
                  <a:gd name="T22" fmla="*/ 55 w 69"/>
                  <a:gd name="T23" fmla="*/ 62 h 75"/>
                  <a:gd name="T24" fmla="*/ 49 w 69"/>
                  <a:gd name="T25" fmla="*/ 68 h 75"/>
                  <a:gd name="T26" fmla="*/ 37 w 69"/>
                  <a:gd name="T27" fmla="*/ 74 h 75"/>
                  <a:gd name="T28" fmla="*/ 31 w 69"/>
                  <a:gd name="T29" fmla="*/ 62 h 75"/>
                  <a:gd name="T30" fmla="*/ 25 w 69"/>
                  <a:gd name="T31" fmla="*/ 49 h 75"/>
                  <a:gd name="T32" fmla="*/ 18 w 69"/>
                  <a:gd name="T33" fmla="*/ 43 h 75"/>
                  <a:gd name="T34" fmla="*/ 6 w 69"/>
                  <a:gd name="T35" fmla="*/ 19 h 75"/>
                  <a:gd name="T36" fmla="*/ 0 w 69"/>
                  <a:gd name="T37" fmla="*/ 13 h 75"/>
                  <a:gd name="T38" fmla="*/ 6 w 69"/>
                  <a:gd name="T39" fmla="*/ 0 h 75"/>
                  <a:gd name="T40" fmla="*/ 18 w 69"/>
                  <a:gd name="T41"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9" h="75">
                    <a:moveTo>
                      <a:pt x="18" y="0"/>
                    </a:moveTo>
                    <a:lnTo>
                      <a:pt x="18" y="6"/>
                    </a:lnTo>
                    <a:lnTo>
                      <a:pt x="18" y="25"/>
                    </a:lnTo>
                    <a:lnTo>
                      <a:pt x="31" y="37"/>
                    </a:lnTo>
                    <a:lnTo>
                      <a:pt x="37" y="37"/>
                    </a:lnTo>
                    <a:lnTo>
                      <a:pt x="37" y="43"/>
                    </a:lnTo>
                    <a:lnTo>
                      <a:pt x="43" y="49"/>
                    </a:lnTo>
                    <a:lnTo>
                      <a:pt x="49" y="55"/>
                    </a:lnTo>
                    <a:lnTo>
                      <a:pt x="55" y="49"/>
                    </a:lnTo>
                    <a:lnTo>
                      <a:pt x="68" y="55"/>
                    </a:lnTo>
                    <a:lnTo>
                      <a:pt x="68" y="62"/>
                    </a:lnTo>
                    <a:lnTo>
                      <a:pt x="55" y="62"/>
                    </a:lnTo>
                    <a:lnTo>
                      <a:pt x="49" y="68"/>
                    </a:lnTo>
                    <a:lnTo>
                      <a:pt x="37" y="74"/>
                    </a:lnTo>
                    <a:lnTo>
                      <a:pt x="31" y="62"/>
                    </a:lnTo>
                    <a:lnTo>
                      <a:pt x="25" y="49"/>
                    </a:lnTo>
                    <a:lnTo>
                      <a:pt x="18" y="43"/>
                    </a:lnTo>
                    <a:lnTo>
                      <a:pt x="6" y="19"/>
                    </a:lnTo>
                    <a:lnTo>
                      <a:pt x="0" y="13"/>
                    </a:lnTo>
                    <a:lnTo>
                      <a:pt x="6" y="0"/>
                    </a:lnTo>
                    <a:lnTo>
                      <a:pt x="18" y="0"/>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Freeform 17"/>
              <p:cNvSpPr>
                <a:spLocks noChangeAspect="1"/>
              </p:cNvSpPr>
              <p:nvPr/>
            </p:nvSpPr>
            <p:spPr bwMode="auto">
              <a:xfrm>
                <a:off x="7383839" y="2446317"/>
                <a:ext cx="60537" cy="60328"/>
              </a:xfrm>
              <a:custGeom>
                <a:avLst/>
                <a:gdLst>
                  <a:gd name="T0" fmla="*/ 43 w 50"/>
                  <a:gd name="T1" fmla="*/ 0 h 50"/>
                  <a:gd name="T2" fmla="*/ 37 w 50"/>
                  <a:gd name="T3" fmla="*/ 0 h 50"/>
                  <a:gd name="T4" fmla="*/ 25 w 50"/>
                  <a:gd name="T5" fmla="*/ 6 h 50"/>
                  <a:gd name="T6" fmla="*/ 25 w 50"/>
                  <a:gd name="T7" fmla="*/ 18 h 50"/>
                  <a:gd name="T8" fmla="*/ 31 w 50"/>
                  <a:gd name="T9" fmla="*/ 25 h 50"/>
                  <a:gd name="T10" fmla="*/ 37 w 50"/>
                  <a:gd name="T11" fmla="*/ 31 h 50"/>
                  <a:gd name="T12" fmla="*/ 49 w 50"/>
                  <a:gd name="T13" fmla="*/ 37 h 50"/>
                  <a:gd name="T14" fmla="*/ 49 w 50"/>
                  <a:gd name="T15" fmla="*/ 49 h 50"/>
                  <a:gd name="T16" fmla="*/ 43 w 50"/>
                  <a:gd name="T17" fmla="*/ 49 h 50"/>
                  <a:gd name="T18" fmla="*/ 37 w 50"/>
                  <a:gd name="T19" fmla="*/ 49 h 50"/>
                  <a:gd name="T20" fmla="*/ 31 w 50"/>
                  <a:gd name="T21" fmla="*/ 37 h 50"/>
                  <a:gd name="T22" fmla="*/ 31 w 50"/>
                  <a:gd name="T23" fmla="*/ 49 h 50"/>
                  <a:gd name="T24" fmla="*/ 25 w 50"/>
                  <a:gd name="T25" fmla="*/ 49 h 50"/>
                  <a:gd name="T26" fmla="*/ 19 w 50"/>
                  <a:gd name="T27" fmla="*/ 43 h 50"/>
                  <a:gd name="T28" fmla="*/ 13 w 50"/>
                  <a:gd name="T29" fmla="*/ 31 h 50"/>
                  <a:gd name="T30" fmla="*/ 0 w 50"/>
                  <a:gd name="T31" fmla="*/ 25 h 50"/>
                  <a:gd name="T32" fmla="*/ 0 w 50"/>
                  <a:gd name="T33" fmla="*/ 12 h 50"/>
                  <a:gd name="T34" fmla="*/ 0 w 50"/>
                  <a:gd name="T35" fmla="*/ 0 h 50"/>
                  <a:gd name="T36" fmla="*/ 25 w 50"/>
                  <a:gd name="T37" fmla="*/ 0 h 50"/>
                  <a:gd name="T38" fmla="*/ 43 w 50"/>
                  <a:gd name="T39" fmla="*/ 0 h 50"/>
                  <a:gd name="T40" fmla="*/ 43 w 50"/>
                  <a:gd name="T41" fmla="*/ 0 h 50"/>
                  <a:gd name="T42" fmla="*/ 43 w 50"/>
                  <a:gd name="T4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 h="50">
                    <a:moveTo>
                      <a:pt x="43" y="0"/>
                    </a:moveTo>
                    <a:lnTo>
                      <a:pt x="37" y="0"/>
                    </a:lnTo>
                    <a:lnTo>
                      <a:pt x="25" y="6"/>
                    </a:lnTo>
                    <a:lnTo>
                      <a:pt x="25" y="18"/>
                    </a:lnTo>
                    <a:lnTo>
                      <a:pt x="31" y="25"/>
                    </a:lnTo>
                    <a:lnTo>
                      <a:pt x="37" y="31"/>
                    </a:lnTo>
                    <a:lnTo>
                      <a:pt x="49" y="37"/>
                    </a:lnTo>
                    <a:lnTo>
                      <a:pt x="49" y="49"/>
                    </a:lnTo>
                    <a:lnTo>
                      <a:pt x="43" y="49"/>
                    </a:lnTo>
                    <a:lnTo>
                      <a:pt x="37" y="49"/>
                    </a:lnTo>
                    <a:lnTo>
                      <a:pt x="31" y="37"/>
                    </a:lnTo>
                    <a:lnTo>
                      <a:pt x="31" y="49"/>
                    </a:lnTo>
                    <a:lnTo>
                      <a:pt x="25" y="49"/>
                    </a:lnTo>
                    <a:lnTo>
                      <a:pt x="19" y="43"/>
                    </a:lnTo>
                    <a:lnTo>
                      <a:pt x="13" y="31"/>
                    </a:lnTo>
                    <a:lnTo>
                      <a:pt x="0" y="25"/>
                    </a:lnTo>
                    <a:lnTo>
                      <a:pt x="0" y="12"/>
                    </a:lnTo>
                    <a:lnTo>
                      <a:pt x="0" y="0"/>
                    </a:lnTo>
                    <a:lnTo>
                      <a:pt x="25" y="0"/>
                    </a:lnTo>
                    <a:lnTo>
                      <a:pt x="43" y="0"/>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 name="Freeform 18"/>
              <p:cNvSpPr>
                <a:spLocks noChangeAspect="1"/>
              </p:cNvSpPr>
              <p:nvPr/>
            </p:nvSpPr>
            <p:spPr bwMode="auto">
              <a:xfrm>
                <a:off x="7512481" y="2242711"/>
                <a:ext cx="52970" cy="30164"/>
              </a:xfrm>
              <a:custGeom>
                <a:avLst/>
                <a:gdLst>
                  <a:gd name="T0" fmla="*/ 0 w 44"/>
                  <a:gd name="T1" fmla="*/ 12 h 25"/>
                  <a:gd name="T2" fmla="*/ 12 w 44"/>
                  <a:gd name="T3" fmla="*/ 18 h 25"/>
                  <a:gd name="T4" fmla="*/ 12 w 44"/>
                  <a:gd name="T5" fmla="*/ 18 h 25"/>
                  <a:gd name="T6" fmla="*/ 31 w 44"/>
                  <a:gd name="T7" fmla="*/ 24 h 25"/>
                  <a:gd name="T8" fmla="*/ 37 w 44"/>
                  <a:gd name="T9" fmla="*/ 18 h 25"/>
                  <a:gd name="T10" fmla="*/ 43 w 44"/>
                  <a:gd name="T11" fmla="*/ 12 h 25"/>
                  <a:gd name="T12" fmla="*/ 43 w 44"/>
                  <a:gd name="T13" fmla="*/ 6 h 25"/>
                  <a:gd name="T14" fmla="*/ 37 w 44"/>
                  <a:gd name="T15" fmla="*/ 0 h 25"/>
                  <a:gd name="T16" fmla="*/ 24 w 44"/>
                  <a:gd name="T17" fmla="*/ 6 h 25"/>
                  <a:gd name="T18" fmla="*/ 12 w 44"/>
                  <a:gd name="T19" fmla="*/ 12 h 25"/>
                  <a:gd name="T20" fmla="*/ 6 w 44"/>
                  <a:gd name="T21" fmla="*/ 12 h 25"/>
                  <a:gd name="T22" fmla="*/ 0 w 44"/>
                  <a:gd name="T23" fmla="*/ 12 h 25"/>
                  <a:gd name="T24" fmla="*/ 0 w 44"/>
                  <a:gd name="T25"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25">
                    <a:moveTo>
                      <a:pt x="0" y="12"/>
                    </a:moveTo>
                    <a:lnTo>
                      <a:pt x="12" y="18"/>
                    </a:lnTo>
                    <a:lnTo>
                      <a:pt x="31" y="24"/>
                    </a:lnTo>
                    <a:lnTo>
                      <a:pt x="37" y="18"/>
                    </a:lnTo>
                    <a:lnTo>
                      <a:pt x="43" y="12"/>
                    </a:lnTo>
                    <a:lnTo>
                      <a:pt x="43" y="6"/>
                    </a:lnTo>
                    <a:lnTo>
                      <a:pt x="37" y="0"/>
                    </a:lnTo>
                    <a:lnTo>
                      <a:pt x="24" y="6"/>
                    </a:lnTo>
                    <a:lnTo>
                      <a:pt x="12" y="12"/>
                    </a:lnTo>
                    <a:lnTo>
                      <a:pt x="6" y="12"/>
                    </a:lnTo>
                    <a:lnTo>
                      <a:pt x="0" y="12"/>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Freeform 19"/>
              <p:cNvSpPr>
                <a:spLocks noChangeAspect="1"/>
              </p:cNvSpPr>
              <p:nvPr/>
            </p:nvSpPr>
            <p:spPr bwMode="auto">
              <a:xfrm>
                <a:off x="7171958" y="2657465"/>
                <a:ext cx="83239" cy="67869"/>
              </a:xfrm>
              <a:custGeom>
                <a:avLst/>
                <a:gdLst>
                  <a:gd name="T0" fmla="*/ 12 w 69"/>
                  <a:gd name="T1" fmla="*/ 0 h 50"/>
                  <a:gd name="T2" fmla="*/ 19 w 69"/>
                  <a:gd name="T3" fmla="*/ 12 h 50"/>
                  <a:gd name="T4" fmla="*/ 31 w 69"/>
                  <a:gd name="T5" fmla="*/ 18 h 50"/>
                  <a:gd name="T6" fmla="*/ 43 w 69"/>
                  <a:gd name="T7" fmla="*/ 18 h 50"/>
                  <a:gd name="T8" fmla="*/ 56 w 69"/>
                  <a:gd name="T9" fmla="*/ 18 h 50"/>
                  <a:gd name="T10" fmla="*/ 68 w 69"/>
                  <a:gd name="T11" fmla="*/ 30 h 50"/>
                  <a:gd name="T12" fmla="*/ 62 w 69"/>
                  <a:gd name="T13" fmla="*/ 43 h 50"/>
                  <a:gd name="T14" fmla="*/ 56 w 69"/>
                  <a:gd name="T15" fmla="*/ 49 h 50"/>
                  <a:gd name="T16" fmla="*/ 43 w 69"/>
                  <a:gd name="T17" fmla="*/ 49 h 50"/>
                  <a:gd name="T18" fmla="*/ 19 w 69"/>
                  <a:gd name="T19" fmla="*/ 49 h 50"/>
                  <a:gd name="T20" fmla="*/ 19 w 69"/>
                  <a:gd name="T21" fmla="*/ 43 h 50"/>
                  <a:gd name="T22" fmla="*/ 6 w 69"/>
                  <a:gd name="T23" fmla="*/ 36 h 50"/>
                  <a:gd name="T24" fmla="*/ 6 w 69"/>
                  <a:gd name="T25" fmla="*/ 30 h 50"/>
                  <a:gd name="T26" fmla="*/ 0 w 69"/>
                  <a:gd name="T27" fmla="*/ 30 h 50"/>
                  <a:gd name="T28" fmla="*/ 0 w 69"/>
                  <a:gd name="T29" fmla="*/ 24 h 50"/>
                  <a:gd name="T30" fmla="*/ 6 w 69"/>
                  <a:gd name="T31" fmla="*/ 24 h 50"/>
                  <a:gd name="T32" fmla="*/ 6 w 69"/>
                  <a:gd name="T33" fmla="*/ 6 h 50"/>
                  <a:gd name="T34" fmla="*/ 6 w 69"/>
                  <a:gd name="T35" fmla="*/ 0 h 50"/>
                  <a:gd name="T36" fmla="*/ 12 w 69"/>
                  <a:gd name="T37" fmla="*/ 0 h 50"/>
                  <a:gd name="T38" fmla="*/ 12 w 69"/>
                  <a:gd name="T3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9" h="50">
                    <a:moveTo>
                      <a:pt x="12" y="0"/>
                    </a:moveTo>
                    <a:lnTo>
                      <a:pt x="19" y="12"/>
                    </a:lnTo>
                    <a:lnTo>
                      <a:pt x="31" y="18"/>
                    </a:lnTo>
                    <a:lnTo>
                      <a:pt x="43" y="18"/>
                    </a:lnTo>
                    <a:lnTo>
                      <a:pt x="56" y="18"/>
                    </a:lnTo>
                    <a:lnTo>
                      <a:pt x="68" y="30"/>
                    </a:lnTo>
                    <a:lnTo>
                      <a:pt x="62" y="43"/>
                    </a:lnTo>
                    <a:lnTo>
                      <a:pt x="56" y="49"/>
                    </a:lnTo>
                    <a:lnTo>
                      <a:pt x="43" y="49"/>
                    </a:lnTo>
                    <a:lnTo>
                      <a:pt x="19" y="49"/>
                    </a:lnTo>
                    <a:lnTo>
                      <a:pt x="19" y="43"/>
                    </a:lnTo>
                    <a:lnTo>
                      <a:pt x="6" y="36"/>
                    </a:lnTo>
                    <a:lnTo>
                      <a:pt x="6" y="30"/>
                    </a:lnTo>
                    <a:lnTo>
                      <a:pt x="0" y="30"/>
                    </a:lnTo>
                    <a:lnTo>
                      <a:pt x="0" y="24"/>
                    </a:lnTo>
                    <a:lnTo>
                      <a:pt x="6" y="24"/>
                    </a:lnTo>
                    <a:lnTo>
                      <a:pt x="6" y="6"/>
                    </a:lnTo>
                    <a:lnTo>
                      <a:pt x="6" y="0"/>
                    </a:lnTo>
                    <a:lnTo>
                      <a:pt x="12" y="0"/>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 name="Freeform 20"/>
              <p:cNvSpPr>
                <a:spLocks noChangeAspect="1"/>
              </p:cNvSpPr>
              <p:nvPr/>
            </p:nvSpPr>
            <p:spPr bwMode="auto">
              <a:xfrm>
                <a:off x="6960078" y="2363366"/>
                <a:ext cx="363224" cy="354427"/>
              </a:xfrm>
              <a:custGeom>
                <a:avLst/>
                <a:gdLst>
                  <a:gd name="T0" fmla="*/ 265 w 284"/>
                  <a:gd name="T1" fmla="*/ 61 h 277"/>
                  <a:gd name="T2" fmla="*/ 252 w 284"/>
                  <a:gd name="T3" fmla="*/ 67 h 277"/>
                  <a:gd name="T4" fmla="*/ 252 w 284"/>
                  <a:gd name="T5" fmla="*/ 104 h 277"/>
                  <a:gd name="T6" fmla="*/ 246 w 284"/>
                  <a:gd name="T7" fmla="*/ 104 h 277"/>
                  <a:gd name="T8" fmla="*/ 240 w 284"/>
                  <a:gd name="T9" fmla="*/ 128 h 277"/>
                  <a:gd name="T10" fmla="*/ 234 w 284"/>
                  <a:gd name="T11" fmla="*/ 135 h 277"/>
                  <a:gd name="T12" fmla="*/ 228 w 284"/>
                  <a:gd name="T13" fmla="*/ 135 h 277"/>
                  <a:gd name="T14" fmla="*/ 222 w 284"/>
                  <a:gd name="T15" fmla="*/ 135 h 277"/>
                  <a:gd name="T16" fmla="*/ 215 w 284"/>
                  <a:gd name="T17" fmla="*/ 147 h 277"/>
                  <a:gd name="T18" fmla="*/ 222 w 284"/>
                  <a:gd name="T19" fmla="*/ 171 h 277"/>
                  <a:gd name="T20" fmla="*/ 209 w 284"/>
                  <a:gd name="T21" fmla="*/ 184 h 277"/>
                  <a:gd name="T22" fmla="*/ 178 w 284"/>
                  <a:gd name="T23" fmla="*/ 202 h 277"/>
                  <a:gd name="T24" fmla="*/ 135 w 284"/>
                  <a:gd name="T25" fmla="*/ 208 h 277"/>
                  <a:gd name="T26" fmla="*/ 105 w 284"/>
                  <a:gd name="T27" fmla="*/ 233 h 277"/>
                  <a:gd name="T28" fmla="*/ 86 w 284"/>
                  <a:gd name="T29" fmla="*/ 227 h 277"/>
                  <a:gd name="T30" fmla="*/ 68 w 284"/>
                  <a:gd name="T31" fmla="*/ 233 h 277"/>
                  <a:gd name="T32" fmla="*/ 31 w 284"/>
                  <a:gd name="T33" fmla="*/ 263 h 277"/>
                  <a:gd name="T34" fmla="*/ 25 w 284"/>
                  <a:gd name="T35" fmla="*/ 269 h 277"/>
                  <a:gd name="T36" fmla="*/ 12 w 284"/>
                  <a:gd name="T37" fmla="*/ 276 h 277"/>
                  <a:gd name="T38" fmla="*/ 12 w 284"/>
                  <a:gd name="T39" fmla="*/ 269 h 277"/>
                  <a:gd name="T40" fmla="*/ 0 w 284"/>
                  <a:gd name="T41" fmla="*/ 251 h 277"/>
                  <a:gd name="T42" fmla="*/ 0 w 284"/>
                  <a:gd name="T43" fmla="*/ 233 h 277"/>
                  <a:gd name="T44" fmla="*/ 6 w 284"/>
                  <a:gd name="T45" fmla="*/ 220 h 277"/>
                  <a:gd name="T46" fmla="*/ 6 w 284"/>
                  <a:gd name="T47" fmla="*/ 208 h 277"/>
                  <a:gd name="T48" fmla="*/ 25 w 284"/>
                  <a:gd name="T49" fmla="*/ 171 h 277"/>
                  <a:gd name="T50" fmla="*/ 37 w 284"/>
                  <a:gd name="T51" fmla="*/ 159 h 277"/>
                  <a:gd name="T52" fmla="*/ 37 w 284"/>
                  <a:gd name="T53" fmla="*/ 141 h 277"/>
                  <a:gd name="T54" fmla="*/ 43 w 284"/>
                  <a:gd name="T55" fmla="*/ 135 h 277"/>
                  <a:gd name="T56" fmla="*/ 56 w 284"/>
                  <a:gd name="T57" fmla="*/ 141 h 277"/>
                  <a:gd name="T58" fmla="*/ 68 w 284"/>
                  <a:gd name="T59" fmla="*/ 135 h 277"/>
                  <a:gd name="T60" fmla="*/ 86 w 284"/>
                  <a:gd name="T61" fmla="*/ 116 h 277"/>
                  <a:gd name="T62" fmla="*/ 92 w 284"/>
                  <a:gd name="T63" fmla="*/ 110 h 277"/>
                  <a:gd name="T64" fmla="*/ 86 w 284"/>
                  <a:gd name="T65" fmla="*/ 104 h 277"/>
                  <a:gd name="T66" fmla="*/ 86 w 284"/>
                  <a:gd name="T67" fmla="*/ 98 h 277"/>
                  <a:gd name="T68" fmla="*/ 92 w 284"/>
                  <a:gd name="T69" fmla="*/ 98 h 277"/>
                  <a:gd name="T70" fmla="*/ 105 w 284"/>
                  <a:gd name="T71" fmla="*/ 86 h 277"/>
                  <a:gd name="T72" fmla="*/ 111 w 284"/>
                  <a:gd name="T73" fmla="*/ 73 h 277"/>
                  <a:gd name="T74" fmla="*/ 111 w 284"/>
                  <a:gd name="T75" fmla="*/ 61 h 277"/>
                  <a:gd name="T76" fmla="*/ 111 w 284"/>
                  <a:gd name="T77" fmla="*/ 49 h 277"/>
                  <a:gd name="T78" fmla="*/ 105 w 284"/>
                  <a:gd name="T79" fmla="*/ 37 h 277"/>
                  <a:gd name="T80" fmla="*/ 105 w 284"/>
                  <a:gd name="T81" fmla="*/ 18 h 277"/>
                  <a:gd name="T82" fmla="*/ 117 w 284"/>
                  <a:gd name="T83" fmla="*/ 18 h 277"/>
                  <a:gd name="T84" fmla="*/ 117 w 284"/>
                  <a:gd name="T85" fmla="*/ 6 h 277"/>
                  <a:gd name="T86" fmla="*/ 129 w 284"/>
                  <a:gd name="T87" fmla="*/ 0 h 277"/>
                  <a:gd name="T88" fmla="*/ 135 w 284"/>
                  <a:gd name="T89" fmla="*/ 12 h 277"/>
                  <a:gd name="T90" fmla="*/ 154 w 284"/>
                  <a:gd name="T91" fmla="*/ 12 h 277"/>
                  <a:gd name="T92" fmla="*/ 160 w 284"/>
                  <a:gd name="T93" fmla="*/ 12 h 277"/>
                  <a:gd name="T94" fmla="*/ 172 w 284"/>
                  <a:gd name="T95" fmla="*/ 6 h 277"/>
                  <a:gd name="T96" fmla="*/ 191 w 284"/>
                  <a:gd name="T97" fmla="*/ 6 h 277"/>
                  <a:gd name="T98" fmla="*/ 209 w 284"/>
                  <a:gd name="T99" fmla="*/ 12 h 277"/>
                  <a:gd name="T100" fmla="*/ 234 w 284"/>
                  <a:gd name="T101" fmla="*/ 0 h 277"/>
                  <a:gd name="T102" fmla="*/ 234 w 284"/>
                  <a:gd name="T103" fmla="*/ 0 h 277"/>
                  <a:gd name="T104" fmla="*/ 258 w 284"/>
                  <a:gd name="T105" fmla="*/ 12 h 277"/>
                  <a:gd name="T106" fmla="*/ 258 w 284"/>
                  <a:gd name="T107" fmla="*/ 30 h 277"/>
                  <a:gd name="T108" fmla="*/ 258 w 284"/>
                  <a:gd name="T109" fmla="*/ 30 h 277"/>
                  <a:gd name="T110" fmla="*/ 240 w 284"/>
                  <a:gd name="T111" fmla="*/ 30 h 277"/>
                  <a:gd name="T112" fmla="*/ 240 w 284"/>
                  <a:gd name="T113" fmla="*/ 37 h 277"/>
                  <a:gd name="T114" fmla="*/ 252 w 284"/>
                  <a:gd name="T115" fmla="*/ 43 h 277"/>
                  <a:gd name="T116" fmla="*/ 277 w 284"/>
                  <a:gd name="T117" fmla="*/ 55 h 277"/>
                  <a:gd name="T118" fmla="*/ 277 w 284"/>
                  <a:gd name="T119" fmla="*/ 61 h 277"/>
                  <a:gd name="T120" fmla="*/ 283 w 284"/>
                  <a:gd name="T121" fmla="*/ 61 h 277"/>
                  <a:gd name="T122" fmla="*/ 265 w 284"/>
                  <a:gd name="T123" fmla="*/ 61 h 277"/>
                  <a:gd name="T124" fmla="*/ 265 w 284"/>
                  <a:gd name="T125" fmla="*/ 6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4" h="277">
                    <a:moveTo>
                      <a:pt x="265" y="61"/>
                    </a:moveTo>
                    <a:lnTo>
                      <a:pt x="252" y="67"/>
                    </a:lnTo>
                    <a:lnTo>
                      <a:pt x="252" y="104"/>
                    </a:lnTo>
                    <a:lnTo>
                      <a:pt x="246" y="104"/>
                    </a:lnTo>
                    <a:lnTo>
                      <a:pt x="240" y="128"/>
                    </a:lnTo>
                    <a:lnTo>
                      <a:pt x="234" y="135"/>
                    </a:lnTo>
                    <a:lnTo>
                      <a:pt x="228" y="135"/>
                    </a:lnTo>
                    <a:lnTo>
                      <a:pt x="222" y="135"/>
                    </a:lnTo>
                    <a:lnTo>
                      <a:pt x="215" y="147"/>
                    </a:lnTo>
                    <a:lnTo>
                      <a:pt x="222" y="171"/>
                    </a:lnTo>
                    <a:lnTo>
                      <a:pt x="209" y="184"/>
                    </a:lnTo>
                    <a:lnTo>
                      <a:pt x="178" y="202"/>
                    </a:lnTo>
                    <a:lnTo>
                      <a:pt x="135" y="208"/>
                    </a:lnTo>
                    <a:lnTo>
                      <a:pt x="105" y="233"/>
                    </a:lnTo>
                    <a:lnTo>
                      <a:pt x="86" y="227"/>
                    </a:lnTo>
                    <a:lnTo>
                      <a:pt x="68" y="233"/>
                    </a:lnTo>
                    <a:lnTo>
                      <a:pt x="31" y="263"/>
                    </a:lnTo>
                    <a:lnTo>
                      <a:pt x="25" y="269"/>
                    </a:lnTo>
                    <a:lnTo>
                      <a:pt x="12" y="276"/>
                    </a:lnTo>
                    <a:lnTo>
                      <a:pt x="12" y="269"/>
                    </a:lnTo>
                    <a:lnTo>
                      <a:pt x="0" y="251"/>
                    </a:lnTo>
                    <a:lnTo>
                      <a:pt x="0" y="233"/>
                    </a:lnTo>
                    <a:lnTo>
                      <a:pt x="6" y="220"/>
                    </a:lnTo>
                    <a:lnTo>
                      <a:pt x="6" y="208"/>
                    </a:lnTo>
                    <a:lnTo>
                      <a:pt x="25" y="171"/>
                    </a:lnTo>
                    <a:lnTo>
                      <a:pt x="37" y="159"/>
                    </a:lnTo>
                    <a:lnTo>
                      <a:pt x="37" y="141"/>
                    </a:lnTo>
                    <a:lnTo>
                      <a:pt x="43" y="135"/>
                    </a:lnTo>
                    <a:lnTo>
                      <a:pt x="56" y="141"/>
                    </a:lnTo>
                    <a:lnTo>
                      <a:pt x="68" y="135"/>
                    </a:lnTo>
                    <a:lnTo>
                      <a:pt x="86" y="116"/>
                    </a:lnTo>
                    <a:lnTo>
                      <a:pt x="92" y="110"/>
                    </a:lnTo>
                    <a:lnTo>
                      <a:pt x="86" y="104"/>
                    </a:lnTo>
                    <a:lnTo>
                      <a:pt x="86" y="98"/>
                    </a:lnTo>
                    <a:lnTo>
                      <a:pt x="92" y="98"/>
                    </a:lnTo>
                    <a:lnTo>
                      <a:pt x="105" y="86"/>
                    </a:lnTo>
                    <a:lnTo>
                      <a:pt x="111" y="73"/>
                    </a:lnTo>
                    <a:lnTo>
                      <a:pt x="111" y="61"/>
                    </a:lnTo>
                    <a:lnTo>
                      <a:pt x="111" y="49"/>
                    </a:lnTo>
                    <a:lnTo>
                      <a:pt x="105" y="37"/>
                    </a:lnTo>
                    <a:lnTo>
                      <a:pt x="105" y="18"/>
                    </a:lnTo>
                    <a:lnTo>
                      <a:pt x="117" y="18"/>
                    </a:lnTo>
                    <a:lnTo>
                      <a:pt x="117" y="6"/>
                    </a:lnTo>
                    <a:lnTo>
                      <a:pt x="129" y="0"/>
                    </a:lnTo>
                    <a:lnTo>
                      <a:pt x="135" y="12"/>
                    </a:lnTo>
                    <a:lnTo>
                      <a:pt x="154" y="12"/>
                    </a:lnTo>
                    <a:lnTo>
                      <a:pt x="160" y="12"/>
                    </a:lnTo>
                    <a:lnTo>
                      <a:pt x="172" y="6"/>
                    </a:lnTo>
                    <a:lnTo>
                      <a:pt x="191" y="6"/>
                    </a:lnTo>
                    <a:lnTo>
                      <a:pt x="209" y="12"/>
                    </a:lnTo>
                    <a:lnTo>
                      <a:pt x="234" y="0"/>
                    </a:lnTo>
                    <a:lnTo>
                      <a:pt x="258" y="12"/>
                    </a:lnTo>
                    <a:lnTo>
                      <a:pt x="258" y="30"/>
                    </a:lnTo>
                    <a:lnTo>
                      <a:pt x="240" y="30"/>
                    </a:lnTo>
                    <a:lnTo>
                      <a:pt x="240" y="37"/>
                    </a:lnTo>
                    <a:lnTo>
                      <a:pt x="252" y="43"/>
                    </a:lnTo>
                    <a:lnTo>
                      <a:pt x="277" y="55"/>
                    </a:lnTo>
                    <a:lnTo>
                      <a:pt x="277" y="61"/>
                    </a:lnTo>
                    <a:lnTo>
                      <a:pt x="283" y="61"/>
                    </a:lnTo>
                    <a:lnTo>
                      <a:pt x="265" y="61"/>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 name="Freeform 21"/>
              <p:cNvSpPr>
                <a:spLocks noChangeAspect="1"/>
              </p:cNvSpPr>
              <p:nvPr/>
            </p:nvSpPr>
            <p:spPr bwMode="auto">
              <a:xfrm>
                <a:off x="6415241" y="3057137"/>
                <a:ext cx="30269" cy="30164"/>
              </a:xfrm>
              <a:custGeom>
                <a:avLst/>
                <a:gdLst>
                  <a:gd name="T0" fmla="*/ 6 w 19"/>
                  <a:gd name="T1" fmla="*/ 0 h 20"/>
                  <a:gd name="T2" fmla="*/ 18 w 19"/>
                  <a:gd name="T3" fmla="*/ 6 h 20"/>
                  <a:gd name="T4" fmla="*/ 18 w 19"/>
                  <a:gd name="T5" fmla="*/ 13 h 20"/>
                  <a:gd name="T6" fmla="*/ 12 w 19"/>
                  <a:gd name="T7" fmla="*/ 19 h 20"/>
                  <a:gd name="T8" fmla="*/ 6 w 19"/>
                  <a:gd name="T9" fmla="*/ 19 h 20"/>
                  <a:gd name="T10" fmla="*/ 0 w 19"/>
                  <a:gd name="T11" fmla="*/ 6 h 20"/>
                  <a:gd name="T12" fmla="*/ 0 w 19"/>
                  <a:gd name="T13" fmla="*/ 0 h 20"/>
                  <a:gd name="T14" fmla="*/ 0 w 19"/>
                  <a:gd name="T15" fmla="*/ 0 h 20"/>
                  <a:gd name="T16" fmla="*/ 6 w 19"/>
                  <a:gd name="T17" fmla="*/ 0 h 20"/>
                  <a:gd name="T18" fmla="*/ 6 w 19"/>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0">
                    <a:moveTo>
                      <a:pt x="6" y="0"/>
                    </a:moveTo>
                    <a:lnTo>
                      <a:pt x="18" y="6"/>
                    </a:lnTo>
                    <a:lnTo>
                      <a:pt x="18" y="13"/>
                    </a:lnTo>
                    <a:lnTo>
                      <a:pt x="12" y="19"/>
                    </a:lnTo>
                    <a:lnTo>
                      <a:pt x="6" y="19"/>
                    </a:lnTo>
                    <a:lnTo>
                      <a:pt x="0" y="6"/>
                    </a:lnTo>
                    <a:lnTo>
                      <a:pt x="0" y="0"/>
                    </a:lnTo>
                    <a:lnTo>
                      <a:pt x="6" y="0"/>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 name="Freeform 22"/>
              <p:cNvSpPr>
                <a:spLocks noChangeAspect="1"/>
              </p:cNvSpPr>
              <p:nvPr/>
            </p:nvSpPr>
            <p:spPr bwMode="auto">
              <a:xfrm>
                <a:off x="6384972" y="2974187"/>
                <a:ext cx="37836" cy="75410"/>
              </a:xfrm>
              <a:custGeom>
                <a:avLst/>
                <a:gdLst>
                  <a:gd name="T0" fmla="*/ 12 w 26"/>
                  <a:gd name="T1" fmla="*/ 0 h 62"/>
                  <a:gd name="T2" fmla="*/ 25 w 26"/>
                  <a:gd name="T3" fmla="*/ 18 h 62"/>
                  <a:gd name="T4" fmla="*/ 25 w 26"/>
                  <a:gd name="T5" fmla="*/ 43 h 62"/>
                  <a:gd name="T6" fmla="*/ 25 w 26"/>
                  <a:gd name="T7" fmla="*/ 61 h 62"/>
                  <a:gd name="T8" fmla="*/ 25 w 26"/>
                  <a:gd name="T9" fmla="*/ 61 h 62"/>
                  <a:gd name="T10" fmla="*/ 0 w 26"/>
                  <a:gd name="T11" fmla="*/ 6 h 62"/>
                  <a:gd name="T12" fmla="*/ 0 w 26"/>
                  <a:gd name="T13" fmla="*/ 0 h 62"/>
                  <a:gd name="T14" fmla="*/ 12 w 26"/>
                  <a:gd name="T15" fmla="*/ 0 h 62"/>
                  <a:gd name="T16" fmla="*/ 12 w 26"/>
                  <a:gd name="T1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62">
                    <a:moveTo>
                      <a:pt x="12" y="0"/>
                    </a:moveTo>
                    <a:lnTo>
                      <a:pt x="25" y="18"/>
                    </a:lnTo>
                    <a:lnTo>
                      <a:pt x="25" y="43"/>
                    </a:lnTo>
                    <a:lnTo>
                      <a:pt x="25" y="61"/>
                    </a:lnTo>
                    <a:lnTo>
                      <a:pt x="0" y="6"/>
                    </a:lnTo>
                    <a:lnTo>
                      <a:pt x="0" y="0"/>
                    </a:lnTo>
                    <a:lnTo>
                      <a:pt x="12" y="0"/>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 name="Freeform 23"/>
              <p:cNvSpPr>
                <a:spLocks noChangeAspect="1"/>
              </p:cNvSpPr>
              <p:nvPr/>
            </p:nvSpPr>
            <p:spPr bwMode="auto">
              <a:xfrm>
                <a:off x="6354704" y="2936482"/>
                <a:ext cx="30269" cy="37705"/>
              </a:xfrm>
              <a:custGeom>
                <a:avLst/>
                <a:gdLst>
                  <a:gd name="T0" fmla="*/ 0 w 19"/>
                  <a:gd name="T1" fmla="*/ 0 h 32"/>
                  <a:gd name="T2" fmla="*/ 6 w 19"/>
                  <a:gd name="T3" fmla="*/ 6 h 32"/>
                  <a:gd name="T4" fmla="*/ 18 w 19"/>
                  <a:gd name="T5" fmla="*/ 12 h 32"/>
                  <a:gd name="T6" fmla="*/ 18 w 19"/>
                  <a:gd name="T7" fmla="*/ 25 h 32"/>
                  <a:gd name="T8" fmla="*/ 18 w 19"/>
                  <a:gd name="T9" fmla="*/ 31 h 32"/>
                  <a:gd name="T10" fmla="*/ 6 w 19"/>
                  <a:gd name="T11" fmla="*/ 25 h 32"/>
                  <a:gd name="T12" fmla="*/ 0 w 19"/>
                  <a:gd name="T13" fmla="*/ 6 h 32"/>
                  <a:gd name="T14" fmla="*/ 0 w 19"/>
                  <a:gd name="T15" fmla="*/ 0 h 32"/>
                  <a:gd name="T16" fmla="*/ 0 w 19"/>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2">
                    <a:moveTo>
                      <a:pt x="0" y="0"/>
                    </a:moveTo>
                    <a:lnTo>
                      <a:pt x="6" y="6"/>
                    </a:lnTo>
                    <a:lnTo>
                      <a:pt x="18" y="12"/>
                    </a:lnTo>
                    <a:lnTo>
                      <a:pt x="18" y="25"/>
                    </a:lnTo>
                    <a:lnTo>
                      <a:pt x="18" y="31"/>
                    </a:lnTo>
                    <a:lnTo>
                      <a:pt x="6" y="25"/>
                    </a:lnTo>
                    <a:lnTo>
                      <a:pt x="0" y="6"/>
                    </a:lnTo>
                    <a:lnTo>
                      <a:pt x="0" y="0"/>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 name="Freeform 24"/>
              <p:cNvSpPr>
                <a:spLocks noChangeAspect="1"/>
              </p:cNvSpPr>
              <p:nvPr/>
            </p:nvSpPr>
            <p:spPr bwMode="auto">
              <a:xfrm>
                <a:off x="6362271" y="2815826"/>
                <a:ext cx="60537" cy="158361"/>
              </a:xfrm>
              <a:custGeom>
                <a:avLst/>
                <a:gdLst>
                  <a:gd name="T0" fmla="*/ 6 w 44"/>
                  <a:gd name="T1" fmla="*/ 0 h 130"/>
                  <a:gd name="T2" fmla="*/ 24 w 44"/>
                  <a:gd name="T3" fmla="*/ 19 h 130"/>
                  <a:gd name="T4" fmla="*/ 37 w 44"/>
                  <a:gd name="T5" fmla="*/ 43 h 130"/>
                  <a:gd name="T6" fmla="*/ 37 w 44"/>
                  <a:gd name="T7" fmla="*/ 61 h 130"/>
                  <a:gd name="T8" fmla="*/ 43 w 44"/>
                  <a:gd name="T9" fmla="*/ 74 h 130"/>
                  <a:gd name="T10" fmla="*/ 43 w 44"/>
                  <a:gd name="T11" fmla="*/ 104 h 130"/>
                  <a:gd name="T12" fmla="*/ 43 w 44"/>
                  <a:gd name="T13" fmla="*/ 117 h 130"/>
                  <a:gd name="T14" fmla="*/ 30 w 44"/>
                  <a:gd name="T15" fmla="*/ 129 h 130"/>
                  <a:gd name="T16" fmla="*/ 18 w 44"/>
                  <a:gd name="T17" fmla="*/ 86 h 130"/>
                  <a:gd name="T18" fmla="*/ 24 w 44"/>
                  <a:gd name="T19" fmla="*/ 74 h 130"/>
                  <a:gd name="T20" fmla="*/ 24 w 44"/>
                  <a:gd name="T21" fmla="*/ 68 h 130"/>
                  <a:gd name="T22" fmla="*/ 24 w 44"/>
                  <a:gd name="T23" fmla="*/ 55 h 130"/>
                  <a:gd name="T24" fmla="*/ 18 w 44"/>
                  <a:gd name="T25" fmla="*/ 43 h 130"/>
                  <a:gd name="T26" fmla="*/ 18 w 44"/>
                  <a:gd name="T27" fmla="*/ 31 h 130"/>
                  <a:gd name="T28" fmla="*/ 12 w 44"/>
                  <a:gd name="T29" fmla="*/ 19 h 130"/>
                  <a:gd name="T30" fmla="*/ 0 w 44"/>
                  <a:gd name="T31" fmla="*/ 0 h 130"/>
                  <a:gd name="T32" fmla="*/ 0 w 44"/>
                  <a:gd name="T33" fmla="*/ 0 h 130"/>
                  <a:gd name="T34" fmla="*/ 6 w 44"/>
                  <a:gd name="T35" fmla="*/ 0 h 130"/>
                  <a:gd name="T36" fmla="*/ 6 w 44"/>
                  <a:gd name="T37"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130">
                    <a:moveTo>
                      <a:pt x="6" y="0"/>
                    </a:moveTo>
                    <a:lnTo>
                      <a:pt x="24" y="19"/>
                    </a:lnTo>
                    <a:lnTo>
                      <a:pt x="37" y="43"/>
                    </a:lnTo>
                    <a:lnTo>
                      <a:pt x="37" y="61"/>
                    </a:lnTo>
                    <a:lnTo>
                      <a:pt x="43" y="74"/>
                    </a:lnTo>
                    <a:lnTo>
                      <a:pt x="43" y="104"/>
                    </a:lnTo>
                    <a:lnTo>
                      <a:pt x="43" y="117"/>
                    </a:lnTo>
                    <a:lnTo>
                      <a:pt x="30" y="129"/>
                    </a:lnTo>
                    <a:lnTo>
                      <a:pt x="18" y="86"/>
                    </a:lnTo>
                    <a:lnTo>
                      <a:pt x="24" y="74"/>
                    </a:lnTo>
                    <a:lnTo>
                      <a:pt x="24" y="68"/>
                    </a:lnTo>
                    <a:lnTo>
                      <a:pt x="24" y="55"/>
                    </a:lnTo>
                    <a:lnTo>
                      <a:pt x="18" y="43"/>
                    </a:lnTo>
                    <a:lnTo>
                      <a:pt x="18" y="31"/>
                    </a:lnTo>
                    <a:lnTo>
                      <a:pt x="12" y="19"/>
                    </a:lnTo>
                    <a:lnTo>
                      <a:pt x="0" y="0"/>
                    </a:lnTo>
                    <a:lnTo>
                      <a:pt x="6" y="0"/>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 name="Freeform 25"/>
              <p:cNvSpPr>
                <a:spLocks noChangeAspect="1"/>
              </p:cNvSpPr>
              <p:nvPr/>
            </p:nvSpPr>
            <p:spPr bwMode="auto">
              <a:xfrm>
                <a:off x="6748197" y="2747957"/>
                <a:ext cx="68105" cy="60328"/>
              </a:xfrm>
              <a:custGeom>
                <a:avLst/>
                <a:gdLst>
                  <a:gd name="T0" fmla="*/ 0 w 56"/>
                  <a:gd name="T1" fmla="*/ 25 h 44"/>
                  <a:gd name="T2" fmla="*/ 12 w 56"/>
                  <a:gd name="T3" fmla="*/ 31 h 44"/>
                  <a:gd name="T4" fmla="*/ 25 w 56"/>
                  <a:gd name="T5" fmla="*/ 43 h 44"/>
                  <a:gd name="T6" fmla="*/ 37 w 56"/>
                  <a:gd name="T7" fmla="*/ 37 h 44"/>
                  <a:gd name="T8" fmla="*/ 43 w 56"/>
                  <a:gd name="T9" fmla="*/ 31 h 44"/>
                  <a:gd name="T10" fmla="*/ 37 w 56"/>
                  <a:gd name="T11" fmla="*/ 25 h 44"/>
                  <a:gd name="T12" fmla="*/ 37 w 56"/>
                  <a:gd name="T13" fmla="*/ 12 h 44"/>
                  <a:gd name="T14" fmla="*/ 55 w 56"/>
                  <a:gd name="T15" fmla="*/ 6 h 44"/>
                  <a:gd name="T16" fmla="*/ 55 w 56"/>
                  <a:gd name="T17" fmla="*/ 0 h 44"/>
                  <a:gd name="T18" fmla="*/ 49 w 56"/>
                  <a:gd name="T19" fmla="*/ 0 h 44"/>
                  <a:gd name="T20" fmla="*/ 37 w 56"/>
                  <a:gd name="T21" fmla="*/ 0 h 44"/>
                  <a:gd name="T22" fmla="*/ 25 w 56"/>
                  <a:gd name="T23" fmla="*/ 0 h 44"/>
                  <a:gd name="T24" fmla="*/ 12 w 56"/>
                  <a:gd name="T25" fmla="*/ 12 h 44"/>
                  <a:gd name="T26" fmla="*/ 0 w 56"/>
                  <a:gd name="T27" fmla="*/ 25 h 44"/>
                  <a:gd name="T28" fmla="*/ 0 w 56"/>
                  <a:gd name="T29" fmla="*/ 2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44">
                    <a:moveTo>
                      <a:pt x="0" y="25"/>
                    </a:moveTo>
                    <a:lnTo>
                      <a:pt x="12" y="31"/>
                    </a:lnTo>
                    <a:lnTo>
                      <a:pt x="25" y="43"/>
                    </a:lnTo>
                    <a:lnTo>
                      <a:pt x="37" y="37"/>
                    </a:lnTo>
                    <a:lnTo>
                      <a:pt x="43" y="31"/>
                    </a:lnTo>
                    <a:lnTo>
                      <a:pt x="37" y="25"/>
                    </a:lnTo>
                    <a:lnTo>
                      <a:pt x="37" y="12"/>
                    </a:lnTo>
                    <a:lnTo>
                      <a:pt x="55" y="6"/>
                    </a:lnTo>
                    <a:lnTo>
                      <a:pt x="55" y="0"/>
                    </a:lnTo>
                    <a:lnTo>
                      <a:pt x="49" y="0"/>
                    </a:lnTo>
                    <a:lnTo>
                      <a:pt x="37" y="0"/>
                    </a:lnTo>
                    <a:lnTo>
                      <a:pt x="25" y="0"/>
                    </a:lnTo>
                    <a:lnTo>
                      <a:pt x="12" y="12"/>
                    </a:lnTo>
                    <a:lnTo>
                      <a:pt x="0" y="25"/>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 name="Freeform 26"/>
              <p:cNvSpPr>
                <a:spLocks noChangeAspect="1"/>
              </p:cNvSpPr>
              <p:nvPr/>
            </p:nvSpPr>
            <p:spPr bwMode="auto">
              <a:xfrm>
                <a:off x="6854137" y="2385989"/>
                <a:ext cx="30269" cy="60328"/>
              </a:xfrm>
              <a:custGeom>
                <a:avLst/>
                <a:gdLst>
                  <a:gd name="T0" fmla="*/ 25 w 26"/>
                  <a:gd name="T1" fmla="*/ 6 h 44"/>
                  <a:gd name="T2" fmla="*/ 25 w 26"/>
                  <a:gd name="T3" fmla="*/ 19 h 44"/>
                  <a:gd name="T4" fmla="*/ 25 w 26"/>
                  <a:gd name="T5" fmla="*/ 37 h 44"/>
                  <a:gd name="T6" fmla="*/ 6 w 26"/>
                  <a:gd name="T7" fmla="*/ 31 h 44"/>
                  <a:gd name="T8" fmla="*/ 6 w 26"/>
                  <a:gd name="T9" fmla="*/ 43 h 44"/>
                  <a:gd name="T10" fmla="*/ 0 w 26"/>
                  <a:gd name="T11" fmla="*/ 37 h 44"/>
                  <a:gd name="T12" fmla="*/ 0 w 26"/>
                  <a:gd name="T13" fmla="*/ 6 h 44"/>
                  <a:gd name="T14" fmla="*/ 6 w 26"/>
                  <a:gd name="T15" fmla="*/ 6 h 44"/>
                  <a:gd name="T16" fmla="*/ 12 w 26"/>
                  <a:gd name="T17" fmla="*/ 6 h 44"/>
                  <a:gd name="T18" fmla="*/ 25 w 26"/>
                  <a:gd name="T19" fmla="*/ 0 h 44"/>
                  <a:gd name="T20" fmla="*/ 25 w 26"/>
                  <a:gd name="T21" fmla="*/ 6 h 44"/>
                  <a:gd name="T22" fmla="*/ 25 w 26"/>
                  <a:gd name="T23" fmla="*/ 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44">
                    <a:moveTo>
                      <a:pt x="25" y="6"/>
                    </a:moveTo>
                    <a:lnTo>
                      <a:pt x="25" y="19"/>
                    </a:lnTo>
                    <a:lnTo>
                      <a:pt x="25" y="37"/>
                    </a:lnTo>
                    <a:lnTo>
                      <a:pt x="6" y="31"/>
                    </a:lnTo>
                    <a:lnTo>
                      <a:pt x="6" y="43"/>
                    </a:lnTo>
                    <a:lnTo>
                      <a:pt x="0" y="37"/>
                    </a:lnTo>
                    <a:lnTo>
                      <a:pt x="0" y="6"/>
                    </a:lnTo>
                    <a:lnTo>
                      <a:pt x="6" y="6"/>
                    </a:lnTo>
                    <a:lnTo>
                      <a:pt x="12" y="6"/>
                    </a:lnTo>
                    <a:lnTo>
                      <a:pt x="25" y="0"/>
                    </a:lnTo>
                    <a:lnTo>
                      <a:pt x="25" y="6"/>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 name="Freeform 27"/>
              <p:cNvSpPr>
                <a:spLocks noChangeAspect="1"/>
              </p:cNvSpPr>
              <p:nvPr/>
            </p:nvSpPr>
            <p:spPr bwMode="auto">
              <a:xfrm>
                <a:off x="6884406" y="2303038"/>
                <a:ext cx="181612" cy="263935"/>
              </a:xfrm>
              <a:custGeom>
                <a:avLst/>
                <a:gdLst>
                  <a:gd name="T0" fmla="*/ 92 w 142"/>
                  <a:gd name="T1" fmla="*/ 18 h 209"/>
                  <a:gd name="T2" fmla="*/ 73 w 142"/>
                  <a:gd name="T3" fmla="*/ 43 h 209"/>
                  <a:gd name="T4" fmla="*/ 80 w 142"/>
                  <a:gd name="T5" fmla="*/ 67 h 209"/>
                  <a:gd name="T6" fmla="*/ 86 w 142"/>
                  <a:gd name="T7" fmla="*/ 86 h 209"/>
                  <a:gd name="T8" fmla="*/ 73 w 142"/>
                  <a:gd name="T9" fmla="*/ 92 h 209"/>
                  <a:gd name="T10" fmla="*/ 67 w 142"/>
                  <a:gd name="T11" fmla="*/ 104 h 209"/>
                  <a:gd name="T12" fmla="*/ 55 w 142"/>
                  <a:gd name="T13" fmla="*/ 110 h 209"/>
                  <a:gd name="T14" fmla="*/ 43 w 142"/>
                  <a:gd name="T15" fmla="*/ 122 h 209"/>
                  <a:gd name="T16" fmla="*/ 30 w 142"/>
                  <a:gd name="T17" fmla="*/ 122 h 209"/>
                  <a:gd name="T18" fmla="*/ 24 w 142"/>
                  <a:gd name="T19" fmla="*/ 110 h 209"/>
                  <a:gd name="T20" fmla="*/ 24 w 142"/>
                  <a:gd name="T21" fmla="*/ 110 h 209"/>
                  <a:gd name="T22" fmla="*/ 18 w 142"/>
                  <a:gd name="T23" fmla="*/ 110 h 209"/>
                  <a:gd name="T24" fmla="*/ 6 w 142"/>
                  <a:gd name="T25" fmla="*/ 116 h 209"/>
                  <a:gd name="T26" fmla="*/ 0 w 142"/>
                  <a:gd name="T27" fmla="*/ 128 h 209"/>
                  <a:gd name="T28" fmla="*/ 18 w 142"/>
                  <a:gd name="T29" fmla="*/ 135 h 209"/>
                  <a:gd name="T30" fmla="*/ 12 w 142"/>
                  <a:gd name="T31" fmla="*/ 147 h 209"/>
                  <a:gd name="T32" fmla="*/ 6 w 142"/>
                  <a:gd name="T33" fmla="*/ 153 h 209"/>
                  <a:gd name="T34" fmla="*/ 0 w 142"/>
                  <a:gd name="T35" fmla="*/ 184 h 209"/>
                  <a:gd name="T36" fmla="*/ 6 w 142"/>
                  <a:gd name="T37" fmla="*/ 208 h 209"/>
                  <a:gd name="T38" fmla="*/ 18 w 142"/>
                  <a:gd name="T39" fmla="*/ 202 h 209"/>
                  <a:gd name="T40" fmla="*/ 24 w 142"/>
                  <a:gd name="T41" fmla="*/ 190 h 209"/>
                  <a:gd name="T42" fmla="*/ 24 w 142"/>
                  <a:gd name="T43" fmla="*/ 208 h 209"/>
                  <a:gd name="T44" fmla="*/ 37 w 142"/>
                  <a:gd name="T45" fmla="*/ 208 h 209"/>
                  <a:gd name="T46" fmla="*/ 49 w 142"/>
                  <a:gd name="T47" fmla="*/ 177 h 209"/>
                  <a:gd name="T48" fmla="*/ 49 w 142"/>
                  <a:gd name="T49" fmla="*/ 165 h 209"/>
                  <a:gd name="T50" fmla="*/ 49 w 142"/>
                  <a:gd name="T51" fmla="*/ 159 h 209"/>
                  <a:gd name="T52" fmla="*/ 55 w 142"/>
                  <a:gd name="T53" fmla="*/ 159 h 209"/>
                  <a:gd name="T54" fmla="*/ 55 w 142"/>
                  <a:gd name="T55" fmla="*/ 159 h 209"/>
                  <a:gd name="T56" fmla="*/ 55 w 142"/>
                  <a:gd name="T57" fmla="*/ 177 h 209"/>
                  <a:gd name="T58" fmla="*/ 80 w 142"/>
                  <a:gd name="T59" fmla="*/ 165 h 209"/>
                  <a:gd name="T60" fmla="*/ 80 w 142"/>
                  <a:gd name="T61" fmla="*/ 135 h 209"/>
                  <a:gd name="T62" fmla="*/ 98 w 142"/>
                  <a:gd name="T63" fmla="*/ 122 h 209"/>
                  <a:gd name="T64" fmla="*/ 123 w 142"/>
                  <a:gd name="T65" fmla="*/ 110 h 209"/>
                  <a:gd name="T66" fmla="*/ 123 w 142"/>
                  <a:gd name="T67" fmla="*/ 92 h 209"/>
                  <a:gd name="T68" fmla="*/ 129 w 142"/>
                  <a:gd name="T69" fmla="*/ 73 h 209"/>
                  <a:gd name="T70" fmla="*/ 135 w 142"/>
                  <a:gd name="T71" fmla="*/ 73 h 209"/>
                  <a:gd name="T72" fmla="*/ 141 w 142"/>
                  <a:gd name="T73" fmla="*/ 61 h 209"/>
                  <a:gd name="T74" fmla="*/ 135 w 142"/>
                  <a:gd name="T75" fmla="*/ 61 h 209"/>
                  <a:gd name="T76" fmla="*/ 123 w 142"/>
                  <a:gd name="T77" fmla="*/ 61 h 209"/>
                  <a:gd name="T78" fmla="*/ 123 w 142"/>
                  <a:gd name="T79" fmla="*/ 55 h 209"/>
                  <a:gd name="T80" fmla="*/ 135 w 142"/>
                  <a:gd name="T81" fmla="*/ 55 h 209"/>
                  <a:gd name="T82" fmla="*/ 135 w 142"/>
                  <a:gd name="T83" fmla="*/ 37 h 209"/>
                  <a:gd name="T84" fmla="*/ 129 w 142"/>
                  <a:gd name="T85" fmla="*/ 24 h 209"/>
                  <a:gd name="T86" fmla="*/ 129 w 142"/>
                  <a:gd name="T87" fmla="*/ 12 h 209"/>
                  <a:gd name="T88" fmla="*/ 135 w 142"/>
                  <a:gd name="T89" fmla="*/ 6 h 209"/>
                  <a:gd name="T90" fmla="*/ 117 w 142"/>
                  <a:gd name="T91" fmla="*/ 0 h 209"/>
                  <a:gd name="T92" fmla="*/ 123 w 142"/>
                  <a:gd name="T93" fmla="*/ 12 h 209"/>
                  <a:gd name="T94" fmla="*/ 92 w 142"/>
                  <a:gd name="T95" fmla="*/ 18 h 209"/>
                  <a:gd name="T96" fmla="*/ 92 w 142"/>
                  <a:gd name="T97" fmla="*/ 1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2" h="209">
                    <a:moveTo>
                      <a:pt x="92" y="18"/>
                    </a:moveTo>
                    <a:lnTo>
                      <a:pt x="73" y="43"/>
                    </a:lnTo>
                    <a:lnTo>
                      <a:pt x="80" y="67"/>
                    </a:lnTo>
                    <a:lnTo>
                      <a:pt x="86" y="86"/>
                    </a:lnTo>
                    <a:lnTo>
                      <a:pt x="73" y="92"/>
                    </a:lnTo>
                    <a:lnTo>
                      <a:pt x="67" y="104"/>
                    </a:lnTo>
                    <a:lnTo>
                      <a:pt x="55" y="110"/>
                    </a:lnTo>
                    <a:lnTo>
                      <a:pt x="43" y="122"/>
                    </a:lnTo>
                    <a:lnTo>
                      <a:pt x="30" y="122"/>
                    </a:lnTo>
                    <a:lnTo>
                      <a:pt x="24" y="110"/>
                    </a:lnTo>
                    <a:lnTo>
                      <a:pt x="18" y="110"/>
                    </a:lnTo>
                    <a:lnTo>
                      <a:pt x="6" y="116"/>
                    </a:lnTo>
                    <a:lnTo>
                      <a:pt x="0" y="128"/>
                    </a:lnTo>
                    <a:lnTo>
                      <a:pt x="18" y="135"/>
                    </a:lnTo>
                    <a:lnTo>
                      <a:pt x="12" y="147"/>
                    </a:lnTo>
                    <a:lnTo>
                      <a:pt x="6" y="153"/>
                    </a:lnTo>
                    <a:lnTo>
                      <a:pt x="0" y="184"/>
                    </a:lnTo>
                    <a:lnTo>
                      <a:pt x="6" y="208"/>
                    </a:lnTo>
                    <a:lnTo>
                      <a:pt x="18" y="202"/>
                    </a:lnTo>
                    <a:lnTo>
                      <a:pt x="24" y="190"/>
                    </a:lnTo>
                    <a:lnTo>
                      <a:pt x="24" y="208"/>
                    </a:lnTo>
                    <a:lnTo>
                      <a:pt x="37" y="208"/>
                    </a:lnTo>
                    <a:lnTo>
                      <a:pt x="49" y="177"/>
                    </a:lnTo>
                    <a:lnTo>
                      <a:pt x="49" y="165"/>
                    </a:lnTo>
                    <a:lnTo>
                      <a:pt x="49" y="159"/>
                    </a:lnTo>
                    <a:lnTo>
                      <a:pt x="55" y="159"/>
                    </a:lnTo>
                    <a:lnTo>
                      <a:pt x="55" y="177"/>
                    </a:lnTo>
                    <a:lnTo>
                      <a:pt x="80" y="165"/>
                    </a:lnTo>
                    <a:lnTo>
                      <a:pt x="80" y="135"/>
                    </a:lnTo>
                    <a:lnTo>
                      <a:pt x="98" y="122"/>
                    </a:lnTo>
                    <a:lnTo>
                      <a:pt x="123" y="110"/>
                    </a:lnTo>
                    <a:lnTo>
                      <a:pt x="123" y="92"/>
                    </a:lnTo>
                    <a:lnTo>
                      <a:pt x="129" y="73"/>
                    </a:lnTo>
                    <a:lnTo>
                      <a:pt x="135" y="73"/>
                    </a:lnTo>
                    <a:lnTo>
                      <a:pt x="141" y="61"/>
                    </a:lnTo>
                    <a:lnTo>
                      <a:pt x="135" y="61"/>
                    </a:lnTo>
                    <a:lnTo>
                      <a:pt x="123" y="61"/>
                    </a:lnTo>
                    <a:lnTo>
                      <a:pt x="123" y="55"/>
                    </a:lnTo>
                    <a:lnTo>
                      <a:pt x="135" y="55"/>
                    </a:lnTo>
                    <a:lnTo>
                      <a:pt x="135" y="37"/>
                    </a:lnTo>
                    <a:lnTo>
                      <a:pt x="129" y="24"/>
                    </a:lnTo>
                    <a:lnTo>
                      <a:pt x="129" y="12"/>
                    </a:lnTo>
                    <a:lnTo>
                      <a:pt x="135" y="6"/>
                    </a:lnTo>
                    <a:lnTo>
                      <a:pt x="117" y="0"/>
                    </a:lnTo>
                    <a:lnTo>
                      <a:pt x="123" y="12"/>
                    </a:lnTo>
                    <a:lnTo>
                      <a:pt x="92" y="18"/>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 name="Freeform 28"/>
              <p:cNvSpPr>
                <a:spLocks noChangeAspect="1"/>
              </p:cNvSpPr>
              <p:nvPr/>
            </p:nvSpPr>
            <p:spPr bwMode="auto">
              <a:xfrm>
                <a:off x="6286599" y="1963694"/>
                <a:ext cx="968598" cy="1847542"/>
              </a:xfrm>
              <a:custGeom>
                <a:avLst/>
                <a:gdLst>
                  <a:gd name="T0" fmla="*/ 129 w 770"/>
                  <a:gd name="T1" fmla="*/ 1281 h 1472"/>
                  <a:gd name="T2" fmla="*/ 12 w 770"/>
                  <a:gd name="T3" fmla="*/ 987 h 1472"/>
                  <a:gd name="T4" fmla="*/ 25 w 770"/>
                  <a:gd name="T5" fmla="*/ 852 h 1472"/>
                  <a:gd name="T6" fmla="*/ 25 w 770"/>
                  <a:gd name="T7" fmla="*/ 717 h 1472"/>
                  <a:gd name="T8" fmla="*/ 37 w 770"/>
                  <a:gd name="T9" fmla="*/ 546 h 1472"/>
                  <a:gd name="T10" fmla="*/ 203 w 770"/>
                  <a:gd name="T11" fmla="*/ 251 h 1472"/>
                  <a:gd name="T12" fmla="*/ 431 w 770"/>
                  <a:gd name="T13" fmla="*/ 123 h 1472"/>
                  <a:gd name="T14" fmla="*/ 603 w 770"/>
                  <a:gd name="T15" fmla="*/ 55 h 1472"/>
                  <a:gd name="T16" fmla="*/ 664 w 770"/>
                  <a:gd name="T17" fmla="*/ 6 h 1472"/>
                  <a:gd name="T18" fmla="*/ 695 w 770"/>
                  <a:gd name="T19" fmla="*/ 19 h 1472"/>
                  <a:gd name="T20" fmla="*/ 763 w 770"/>
                  <a:gd name="T21" fmla="*/ 55 h 1472"/>
                  <a:gd name="T22" fmla="*/ 707 w 770"/>
                  <a:gd name="T23" fmla="*/ 98 h 1472"/>
                  <a:gd name="T24" fmla="*/ 615 w 770"/>
                  <a:gd name="T25" fmla="*/ 159 h 1472"/>
                  <a:gd name="T26" fmla="*/ 603 w 770"/>
                  <a:gd name="T27" fmla="*/ 184 h 1472"/>
                  <a:gd name="T28" fmla="*/ 689 w 770"/>
                  <a:gd name="T29" fmla="*/ 196 h 1472"/>
                  <a:gd name="T30" fmla="*/ 664 w 770"/>
                  <a:gd name="T31" fmla="*/ 227 h 1472"/>
                  <a:gd name="T32" fmla="*/ 726 w 770"/>
                  <a:gd name="T33" fmla="*/ 276 h 1472"/>
                  <a:gd name="T34" fmla="*/ 726 w 770"/>
                  <a:gd name="T35" fmla="*/ 307 h 1472"/>
                  <a:gd name="T36" fmla="*/ 615 w 770"/>
                  <a:gd name="T37" fmla="*/ 282 h 1472"/>
                  <a:gd name="T38" fmla="*/ 658 w 770"/>
                  <a:gd name="T39" fmla="*/ 227 h 1472"/>
                  <a:gd name="T40" fmla="*/ 609 w 770"/>
                  <a:gd name="T41" fmla="*/ 227 h 1472"/>
                  <a:gd name="T42" fmla="*/ 584 w 770"/>
                  <a:gd name="T43" fmla="*/ 264 h 1472"/>
                  <a:gd name="T44" fmla="*/ 554 w 770"/>
                  <a:gd name="T45" fmla="*/ 251 h 1472"/>
                  <a:gd name="T46" fmla="*/ 523 w 770"/>
                  <a:gd name="T47" fmla="*/ 227 h 1472"/>
                  <a:gd name="T48" fmla="*/ 517 w 770"/>
                  <a:gd name="T49" fmla="*/ 258 h 1472"/>
                  <a:gd name="T50" fmla="*/ 566 w 770"/>
                  <a:gd name="T51" fmla="*/ 288 h 1472"/>
                  <a:gd name="T52" fmla="*/ 541 w 770"/>
                  <a:gd name="T53" fmla="*/ 337 h 1472"/>
                  <a:gd name="T54" fmla="*/ 394 w 770"/>
                  <a:gd name="T55" fmla="*/ 331 h 1472"/>
                  <a:gd name="T56" fmla="*/ 357 w 770"/>
                  <a:gd name="T57" fmla="*/ 411 h 1472"/>
                  <a:gd name="T58" fmla="*/ 338 w 770"/>
                  <a:gd name="T59" fmla="*/ 472 h 1472"/>
                  <a:gd name="T60" fmla="*/ 449 w 770"/>
                  <a:gd name="T61" fmla="*/ 398 h 1472"/>
                  <a:gd name="T62" fmla="*/ 443 w 770"/>
                  <a:gd name="T63" fmla="*/ 496 h 1472"/>
                  <a:gd name="T64" fmla="*/ 431 w 770"/>
                  <a:gd name="T65" fmla="*/ 558 h 1472"/>
                  <a:gd name="T66" fmla="*/ 369 w 770"/>
                  <a:gd name="T67" fmla="*/ 595 h 1472"/>
                  <a:gd name="T68" fmla="*/ 338 w 770"/>
                  <a:gd name="T69" fmla="*/ 570 h 1472"/>
                  <a:gd name="T70" fmla="*/ 338 w 770"/>
                  <a:gd name="T71" fmla="*/ 619 h 1472"/>
                  <a:gd name="T72" fmla="*/ 295 w 770"/>
                  <a:gd name="T73" fmla="*/ 650 h 1472"/>
                  <a:gd name="T74" fmla="*/ 252 w 770"/>
                  <a:gd name="T75" fmla="*/ 631 h 1472"/>
                  <a:gd name="T76" fmla="*/ 129 w 770"/>
                  <a:gd name="T77" fmla="*/ 625 h 1472"/>
                  <a:gd name="T78" fmla="*/ 123 w 770"/>
                  <a:gd name="T79" fmla="*/ 595 h 1472"/>
                  <a:gd name="T80" fmla="*/ 99 w 770"/>
                  <a:gd name="T81" fmla="*/ 490 h 1472"/>
                  <a:gd name="T82" fmla="*/ 68 w 770"/>
                  <a:gd name="T83" fmla="*/ 613 h 1472"/>
                  <a:gd name="T84" fmla="*/ 43 w 770"/>
                  <a:gd name="T85" fmla="*/ 729 h 1472"/>
                  <a:gd name="T86" fmla="*/ 49 w 770"/>
                  <a:gd name="T87" fmla="*/ 883 h 1472"/>
                  <a:gd name="T88" fmla="*/ 154 w 770"/>
                  <a:gd name="T89" fmla="*/ 1036 h 1472"/>
                  <a:gd name="T90" fmla="*/ 234 w 770"/>
                  <a:gd name="T91" fmla="*/ 1232 h 1472"/>
                  <a:gd name="T92" fmla="*/ 283 w 770"/>
                  <a:gd name="T93" fmla="*/ 1305 h 1472"/>
                  <a:gd name="T94" fmla="*/ 357 w 770"/>
                  <a:gd name="T95" fmla="*/ 1471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0" h="1472">
                    <a:moveTo>
                      <a:pt x="277" y="1452"/>
                    </a:moveTo>
                    <a:lnTo>
                      <a:pt x="234" y="1409"/>
                    </a:lnTo>
                    <a:lnTo>
                      <a:pt x="178" y="1348"/>
                    </a:lnTo>
                    <a:lnTo>
                      <a:pt x="129" y="1281"/>
                    </a:lnTo>
                    <a:lnTo>
                      <a:pt x="99" y="1220"/>
                    </a:lnTo>
                    <a:lnTo>
                      <a:pt x="62" y="1146"/>
                    </a:lnTo>
                    <a:lnTo>
                      <a:pt x="31" y="1060"/>
                    </a:lnTo>
                    <a:lnTo>
                      <a:pt x="12" y="987"/>
                    </a:lnTo>
                    <a:lnTo>
                      <a:pt x="0" y="907"/>
                    </a:lnTo>
                    <a:lnTo>
                      <a:pt x="25" y="901"/>
                    </a:lnTo>
                    <a:lnTo>
                      <a:pt x="31" y="883"/>
                    </a:lnTo>
                    <a:lnTo>
                      <a:pt x="25" y="852"/>
                    </a:lnTo>
                    <a:lnTo>
                      <a:pt x="19" y="846"/>
                    </a:lnTo>
                    <a:lnTo>
                      <a:pt x="12" y="760"/>
                    </a:lnTo>
                    <a:lnTo>
                      <a:pt x="25" y="754"/>
                    </a:lnTo>
                    <a:lnTo>
                      <a:pt x="25" y="717"/>
                    </a:lnTo>
                    <a:lnTo>
                      <a:pt x="0" y="723"/>
                    </a:lnTo>
                    <a:lnTo>
                      <a:pt x="6" y="668"/>
                    </a:lnTo>
                    <a:lnTo>
                      <a:pt x="19" y="613"/>
                    </a:lnTo>
                    <a:lnTo>
                      <a:pt x="37" y="546"/>
                    </a:lnTo>
                    <a:lnTo>
                      <a:pt x="62" y="484"/>
                    </a:lnTo>
                    <a:lnTo>
                      <a:pt x="105" y="392"/>
                    </a:lnTo>
                    <a:lnTo>
                      <a:pt x="148" y="325"/>
                    </a:lnTo>
                    <a:lnTo>
                      <a:pt x="203" y="251"/>
                    </a:lnTo>
                    <a:lnTo>
                      <a:pt x="271" y="202"/>
                    </a:lnTo>
                    <a:lnTo>
                      <a:pt x="338" y="153"/>
                    </a:lnTo>
                    <a:lnTo>
                      <a:pt x="418" y="117"/>
                    </a:lnTo>
                    <a:lnTo>
                      <a:pt x="431" y="123"/>
                    </a:lnTo>
                    <a:lnTo>
                      <a:pt x="504" y="98"/>
                    </a:lnTo>
                    <a:lnTo>
                      <a:pt x="517" y="86"/>
                    </a:lnTo>
                    <a:lnTo>
                      <a:pt x="535" y="92"/>
                    </a:lnTo>
                    <a:lnTo>
                      <a:pt x="603" y="55"/>
                    </a:lnTo>
                    <a:lnTo>
                      <a:pt x="597" y="43"/>
                    </a:lnTo>
                    <a:lnTo>
                      <a:pt x="634" y="25"/>
                    </a:lnTo>
                    <a:lnTo>
                      <a:pt x="640" y="43"/>
                    </a:lnTo>
                    <a:lnTo>
                      <a:pt x="664" y="6"/>
                    </a:lnTo>
                    <a:lnTo>
                      <a:pt x="701" y="0"/>
                    </a:lnTo>
                    <a:lnTo>
                      <a:pt x="670" y="19"/>
                    </a:lnTo>
                    <a:lnTo>
                      <a:pt x="683" y="25"/>
                    </a:lnTo>
                    <a:lnTo>
                      <a:pt x="695" y="19"/>
                    </a:lnTo>
                    <a:lnTo>
                      <a:pt x="738" y="12"/>
                    </a:lnTo>
                    <a:lnTo>
                      <a:pt x="744" y="31"/>
                    </a:lnTo>
                    <a:lnTo>
                      <a:pt x="732" y="37"/>
                    </a:lnTo>
                    <a:lnTo>
                      <a:pt x="763" y="55"/>
                    </a:lnTo>
                    <a:lnTo>
                      <a:pt x="757" y="55"/>
                    </a:lnTo>
                    <a:lnTo>
                      <a:pt x="769" y="68"/>
                    </a:lnTo>
                    <a:lnTo>
                      <a:pt x="738" y="98"/>
                    </a:lnTo>
                    <a:lnTo>
                      <a:pt x="707" y="98"/>
                    </a:lnTo>
                    <a:lnTo>
                      <a:pt x="609" y="129"/>
                    </a:lnTo>
                    <a:lnTo>
                      <a:pt x="591" y="129"/>
                    </a:lnTo>
                    <a:lnTo>
                      <a:pt x="615" y="135"/>
                    </a:lnTo>
                    <a:lnTo>
                      <a:pt x="615" y="159"/>
                    </a:lnTo>
                    <a:lnTo>
                      <a:pt x="566" y="184"/>
                    </a:lnTo>
                    <a:lnTo>
                      <a:pt x="584" y="208"/>
                    </a:lnTo>
                    <a:lnTo>
                      <a:pt x="603" y="196"/>
                    </a:lnTo>
                    <a:lnTo>
                      <a:pt x="603" y="184"/>
                    </a:lnTo>
                    <a:lnTo>
                      <a:pt x="615" y="172"/>
                    </a:lnTo>
                    <a:lnTo>
                      <a:pt x="658" y="190"/>
                    </a:lnTo>
                    <a:lnTo>
                      <a:pt x="670" y="202"/>
                    </a:lnTo>
                    <a:lnTo>
                      <a:pt x="689" y="196"/>
                    </a:lnTo>
                    <a:lnTo>
                      <a:pt x="713" y="215"/>
                    </a:lnTo>
                    <a:lnTo>
                      <a:pt x="701" y="215"/>
                    </a:lnTo>
                    <a:lnTo>
                      <a:pt x="689" y="208"/>
                    </a:lnTo>
                    <a:lnTo>
                      <a:pt x="664" y="227"/>
                    </a:lnTo>
                    <a:lnTo>
                      <a:pt x="677" y="251"/>
                    </a:lnTo>
                    <a:lnTo>
                      <a:pt x="664" y="258"/>
                    </a:lnTo>
                    <a:lnTo>
                      <a:pt x="707" y="258"/>
                    </a:lnTo>
                    <a:lnTo>
                      <a:pt x="726" y="276"/>
                    </a:lnTo>
                    <a:lnTo>
                      <a:pt x="744" y="282"/>
                    </a:lnTo>
                    <a:lnTo>
                      <a:pt x="757" y="300"/>
                    </a:lnTo>
                    <a:lnTo>
                      <a:pt x="744" y="313"/>
                    </a:lnTo>
                    <a:lnTo>
                      <a:pt x="726" y="307"/>
                    </a:lnTo>
                    <a:lnTo>
                      <a:pt x="689" y="319"/>
                    </a:lnTo>
                    <a:lnTo>
                      <a:pt x="664" y="307"/>
                    </a:lnTo>
                    <a:lnTo>
                      <a:pt x="634" y="313"/>
                    </a:lnTo>
                    <a:lnTo>
                      <a:pt x="615" y="282"/>
                    </a:lnTo>
                    <a:lnTo>
                      <a:pt x="640" y="270"/>
                    </a:lnTo>
                    <a:lnTo>
                      <a:pt x="652" y="276"/>
                    </a:lnTo>
                    <a:lnTo>
                      <a:pt x="640" y="251"/>
                    </a:lnTo>
                    <a:lnTo>
                      <a:pt x="658" y="227"/>
                    </a:lnTo>
                    <a:lnTo>
                      <a:pt x="634" y="233"/>
                    </a:lnTo>
                    <a:lnTo>
                      <a:pt x="640" y="215"/>
                    </a:lnTo>
                    <a:lnTo>
                      <a:pt x="615" y="215"/>
                    </a:lnTo>
                    <a:lnTo>
                      <a:pt x="609" y="227"/>
                    </a:lnTo>
                    <a:lnTo>
                      <a:pt x="615" y="233"/>
                    </a:lnTo>
                    <a:lnTo>
                      <a:pt x="609" y="245"/>
                    </a:lnTo>
                    <a:lnTo>
                      <a:pt x="615" y="270"/>
                    </a:lnTo>
                    <a:lnTo>
                      <a:pt x="584" y="264"/>
                    </a:lnTo>
                    <a:lnTo>
                      <a:pt x="578" y="251"/>
                    </a:lnTo>
                    <a:lnTo>
                      <a:pt x="591" y="239"/>
                    </a:lnTo>
                    <a:lnTo>
                      <a:pt x="572" y="239"/>
                    </a:lnTo>
                    <a:lnTo>
                      <a:pt x="554" y="251"/>
                    </a:lnTo>
                    <a:lnTo>
                      <a:pt x="541" y="251"/>
                    </a:lnTo>
                    <a:lnTo>
                      <a:pt x="541" y="202"/>
                    </a:lnTo>
                    <a:lnTo>
                      <a:pt x="523" y="196"/>
                    </a:lnTo>
                    <a:lnTo>
                      <a:pt x="523" y="227"/>
                    </a:lnTo>
                    <a:lnTo>
                      <a:pt x="511" y="233"/>
                    </a:lnTo>
                    <a:lnTo>
                      <a:pt x="529" y="239"/>
                    </a:lnTo>
                    <a:lnTo>
                      <a:pt x="535" y="251"/>
                    </a:lnTo>
                    <a:lnTo>
                      <a:pt x="517" y="258"/>
                    </a:lnTo>
                    <a:lnTo>
                      <a:pt x="517" y="270"/>
                    </a:lnTo>
                    <a:lnTo>
                      <a:pt x="541" y="270"/>
                    </a:lnTo>
                    <a:lnTo>
                      <a:pt x="566" y="276"/>
                    </a:lnTo>
                    <a:lnTo>
                      <a:pt x="566" y="288"/>
                    </a:lnTo>
                    <a:lnTo>
                      <a:pt x="547" y="294"/>
                    </a:lnTo>
                    <a:lnTo>
                      <a:pt x="523" y="337"/>
                    </a:lnTo>
                    <a:lnTo>
                      <a:pt x="541" y="331"/>
                    </a:lnTo>
                    <a:lnTo>
                      <a:pt x="541" y="337"/>
                    </a:lnTo>
                    <a:lnTo>
                      <a:pt x="511" y="368"/>
                    </a:lnTo>
                    <a:lnTo>
                      <a:pt x="486" y="337"/>
                    </a:lnTo>
                    <a:lnTo>
                      <a:pt x="424" y="319"/>
                    </a:lnTo>
                    <a:lnTo>
                      <a:pt x="394" y="331"/>
                    </a:lnTo>
                    <a:lnTo>
                      <a:pt x="394" y="343"/>
                    </a:lnTo>
                    <a:lnTo>
                      <a:pt x="388" y="349"/>
                    </a:lnTo>
                    <a:lnTo>
                      <a:pt x="388" y="380"/>
                    </a:lnTo>
                    <a:lnTo>
                      <a:pt x="357" y="411"/>
                    </a:lnTo>
                    <a:lnTo>
                      <a:pt x="351" y="429"/>
                    </a:lnTo>
                    <a:lnTo>
                      <a:pt x="332" y="441"/>
                    </a:lnTo>
                    <a:lnTo>
                      <a:pt x="326" y="466"/>
                    </a:lnTo>
                    <a:lnTo>
                      <a:pt x="338" y="472"/>
                    </a:lnTo>
                    <a:lnTo>
                      <a:pt x="351" y="447"/>
                    </a:lnTo>
                    <a:lnTo>
                      <a:pt x="388" y="441"/>
                    </a:lnTo>
                    <a:lnTo>
                      <a:pt x="394" y="423"/>
                    </a:lnTo>
                    <a:lnTo>
                      <a:pt x="449" y="398"/>
                    </a:lnTo>
                    <a:lnTo>
                      <a:pt x="468" y="423"/>
                    </a:lnTo>
                    <a:lnTo>
                      <a:pt x="461" y="466"/>
                    </a:lnTo>
                    <a:lnTo>
                      <a:pt x="443" y="478"/>
                    </a:lnTo>
                    <a:lnTo>
                      <a:pt x="443" y="496"/>
                    </a:lnTo>
                    <a:lnTo>
                      <a:pt x="474" y="484"/>
                    </a:lnTo>
                    <a:lnTo>
                      <a:pt x="468" y="496"/>
                    </a:lnTo>
                    <a:lnTo>
                      <a:pt x="461" y="503"/>
                    </a:lnTo>
                    <a:lnTo>
                      <a:pt x="431" y="558"/>
                    </a:lnTo>
                    <a:lnTo>
                      <a:pt x="443" y="582"/>
                    </a:lnTo>
                    <a:lnTo>
                      <a:pt x="437" y="613"/>
                    </a:lnTo>
                    <a:lnTo>
                      <a:pt x="381" y="619"/>
                    </a:lnTo>
                    <a:lnTo>
                      <a:pt x="369" y="595"/>
                    </a:lnTo>
                    <a:lnTo>
                      <a:pt x="357" y="595"/>
                    </a:lnTo>
                    <a:lnTo>
                      <a:pt x="357" y="588"/>
                    </a:lnTo>
                    <a:lnTo>
                      <a:pt x="345" y="570"/>
                    </a:lnTo>
                    <a:lnTo>
                      <a:pt x="338" y="570"/>
                    </a:lnTo>
                    <a:lnTo>
                      <a:pt x="345" y="595"/>
                    </a:lnTo>
                    <a:lnTo>
                      <a:pt x="326" y="619"/>
                    </a:lnTo>
                    <a:lnTo>
                      <a:pt x="338" y="619"/>
                    </a:lnTo>
                    <a:lnTo>
                      <a:pt x="338" y="631"/>
                    </a:lnTo>
                    <a:lnTo>
                      <a:pt x="345" y="644"/>
                    </a:lnTo>
                    <a:lnTo>
                      <a:pt x="320" y="644"/>
                    </a:lnTo>
                    <a:lnTo>
                      <a:pt x="295" y="650"/>
                    </a:lnTo>
                    <a:lnTo>
                      <a:pt x="295" y="644"/>
                    </a:lnTo>
                    <a:lnTo>
                      <a:pt x="320" y="631"/>
                    </a:lnTo>
                    <a:lnTo>
                      <a:pt x="258" y="619"/>
                    </a:lnTo>
                    <a:lnTo>
                      <a:pt x="252" y="631"/>
                    </a:lnTo>
                    <a:lnTo>
                      <a:pt x="228" y="607"/>
                    </a:lnTo>
                    <a:lnTo>
                      <a:pt x="197" y="607"/>
                    </a:lnTo>
                    <a:lnTo>
                      <a:pt x="191" y="619"/>
                    </a:lnTo>
                    <a:lnTo>
                      <a:pt x="129" y="625"/>
                    </a:lnTo>
                    <a:lnTo>
                      <a:pt x="105" y="674"/>
                    </a:lnTo>
                    <a:lnTo>
                      <a:pt x="99" y="674"/>
                    </a:lnTo>
                    <a:lnTo>
                      <a:pt x="92" y="668"/>
                    </a:lnTo>
                    <a:lnTo>
                      <a:pt x="123" y="595"/>
                    </a:lnTo>
                    <a:lnTo>
                      <a:pt x="117" y="564"/>
                    </a:lnTo>
                    <a:lnTo>
                      <a:pt x="105" y="558"/>
                    </a:lnTo>
                    <a:lnTo>
                      <a:pt x="105" y="496"/>
                    </a:lnTo>
                    <a:lnTo>
                      <a:pt x="99" y="490"/>
                    </a:lnTo>
                    <a:lnTo>
                      <a:pt x="92" y="496"/>
                    </a:lnTo>
                    <a:lnTo>
                      <a:pt x="56" y="546"/>
                    </a:lnTo>
                    <a:lnTo>
                      <a:pt x="49" y="613"/>
                    </a:lnTo>
                    <a:lnTo>
                      <a:pt x="68" y="613"/>
                    </a:lnTo>
                    <a:lnTo>
                      <a:pt x="74" y="637"/>
                    </a:lnTo>
                    <a:lnTo>
                      <a:pt x="31" y="680"/>
                    </a:lnTo>
                    <a:lnTo>
                      <a:pt x="49" y="693"/>
                    </a:lnTo>
                    <a:lnTo>
                      <a:pt x="43" y="729"/>
                    </a:lnTo>
                    <a:lnTo>
                      <a:pt x="25" y="766"/>
                    </a:lnTo>
                    <a:lnTo>
                      <a:pt x="25" y="834"/>
                    </a:lnTo>
                    <a:lnTo>
                      <a:pt x="43" y="840"/>
                    </a:lnTo>
                    <a:lnTo>
                      <a:pt x="49" y="883"/>
                    </a:lnTo>
                    <a:lnTo>
                      <a:pt x="68" y="883"/>
                    </a:lnTo>
                    <a:lnTo>
                      <a:pt x="105" y="993"/>
                    </a:lnTo>
                    <a:lnTo>
                      <a:pt x="129" y="1005"/>
                    </a:lnTo>
                    <a:lnTo>
                      <a:pt x="154" y="1036"/>
                    </a:lnTo>
                    <a:lnTo>
                      <a:pt x="148" y="1060"/>
                    </a:lnTo>
                    <a:lnTo>
                      <a:pt x="166" y="1134"/>
                    </a:lnTo>
                    <a:lnTo>
                      <a:pt x="209" y="1177"/>
                    </a:lnTo>
                    <a:lnTo>
                      <a:pt x="234" y="1232"/>
                    </a:lnTo>
                    <a:lnTo>
                      <a:pt x="222" y="1250"/>
                    </a:lnTo>
                    <a:lnTo>
                      <a:pt x="240" y="1275"/>
                    </a:lnTo>
                    <a:lnTo>
                      <a:pt x="252" y="1275"/>
                    </a:lnTo>
                    <a:lnTo>
                      <a:pt x="283" y="1305"/>
                    </a:lnTo>
                    <a:lnTo>
                      <a:pt x="295" y="1324"/>
                    </a:lnTo>
                    <a:lnTo>
                      <a:pt x="320" y="1330"/>
                    </a:lnTo>
                    <a:lnTo>
                      <a:pt x="394" y="1416"/>
                    </a:lnTo>
                    <a:lnTo>
                      <a:pt x="357" y="1471"/>
                    </a:lnTo>
                    <a:lnTo>
                      <a:pt x="277" y="1452"/>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 name="Freeform 29"/>
              <p:cNvSpPr>
                <a:spLocks noChangeAspect="1"/>
              </p:cNvSpPr>
              <p:nvPr/>
            </p:nvSpPr>
            <p:spPr bwMode="auto">
              <a:xfrm>
                <a:off x="7905974" y="2815826"/>
                <a:ext cx="158911" cy="150820"/>
              </a:xfrm>
              <a:custGeom>
                <a:avLst/>
                <a:gdLst>
                  <a:gd name="T0" fmla="*/ 43 w 124"/>
                  <a:gd name="T1" fmla="*/ 0 h 124"/>
                  <a:gd name="T2" fmla="*/ 50 w 124"/>
                  <a:gd name="T3" fmla="*/ 12 h 124"/>
                  <a:gd name="T4" fmla="*/ 37 w 124"/>
                  <a:gd name="T5" fmla="*/ 19 h 124"/>
                  <a:gd name="T6" fmla="*/ 37 w 124"/>
                  <a:gd name="T7" fmla="*/ 37 h 124"/>
                  <a:gd name="T8" fmla="*/ 50 w 124"/>
                  <a:gd name="T9" fmla="*/ 31 h 124"/>
                  <a:gd name="T10" fmla="*/ 62 w 124"/>
                  <a:gd name="T11" fmla="*/ 43 h 124"/>
                  <a:gd name="T12" fmla="*/ 68 w 124"/>
                  <a:gd name="T13" fmla="*/ 49 h 124"/>
                  <a:gd name="T14" fmla="*/ 80 w 124"/>
                  <a:gd name="T15" fmla="*/ 49 h 124"/>
                  <a:gd name="T16" fmla="*/ 93 w 124"/>
                  <a:gd name="T17" fmla="*/ 61 h 124"/>
                  <a:gd name="T18" fmla="*/ 105 w 124"/>
                  <a:gd name="T19" fmla="*/ 68 h 124"/>
                  <a:gd name="T20" fmla="*/ 123 w 124"/>
                  <a:gd name="T21" fmla="*/ 98 h 124"/>
                  <a:gd name="T22" fmla="*/ 99 w 124"/>
                  <a:gd name="T23" fmla="*/ 123 h 124"/>
                  <a:gd name="T24" fmla="*/ 74 w 124"/>
                  <a:gd name="T25" fmla="*/ 123 h 124"/>
                  <a:gd name="T26" fmla="*/ 56 w 124"/>
                  <a:gd name="T27" fmla="*/ 98 h 124"/>
                  <a:gd name="T28" fmla="*/ 56 w 124"/>
                  <a:gd name="T29" fmla="*/ 92 h 124"/>
                  <a:gd name="T30" fmla="*/ 50 w 124"/>
                  <a:gd name="T31" fmla="*/ 86 h 124"/>
                  <a:gd name="T32" fmla="*/ 31 w 124"/>
                  <a:gd name="T33" fmla="*/ 74 h 124"/>
                  <a:gd name="T34" fmla="*/ 19 w 124"/>
                  <a:gd name="T35" fmla="*/ 74 h 124"/>
                  <a:gd name="T36" fmla="*/ 0 w 124"/>
                  <a:gd name="T37" fmla="*/ 49 h 124"/>
                  <a:gd name="T38" fmla="*/ 0 w 124"/>
                  <a:gd name="T39" fmla="*/ 37 h 124"/>
                  <a:gd name="T40" fmla="*/ 0 w 124"/>
                  <a:gd name="T41" fmla="*/ 25 h 124"/>
                  <a:gd name="T42" fmla="*/ 0 w 124"/>
                  <a:gd name="T43" fmla="*/ 25 h 124"/>
                  <a:gd name="T44" fmla="*/ 0 w 124"/>
                  <a:gd name="T45" fmla="*/ 6 h 124"/>
                  <a:gd name="T46" fmla="*/ 19 w 124"/>
                  <a:gd name="T47" fmla="*/ 0 h 124"/>
                  <a:gd name="T48" fmla="*/ 25 w 124"/>
                  <a:gd name="T49" fmla="*/ 0 h 124"/>
                  <a:gd name="T50" fmla="*/ 43 w 124"/>
                  <a:gd name="T51" fmla="*/ 0 h 124"/>
                  <a:gd name="T52" fmla="*/ 43 w 124"/>
                  <a:gd name="T53" fmla="*/ 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4" h="124">
                    <a:moveTo>
                      <a:pt x="43" y="0"/>
                    </a:moveTo>
                    <a:lnTo>
                      <a:pt x="50" y="12"/>
                    </a:lnTo>
                    <a:lnTo>
                      <a:pt x="37" y="19"/>
                    </a:lnTo>
                    <a:lnTo>
                      <a:pt x="37" y="37"/>
                    </a:lnTo>
                    <a:lnTo>
                      <a:pt x="50" y="31"/>
                    </a:lnTo>
                    <a:lnTo>
                      <a:pt x="62" y="43"/>
                    </a:lnTo>
                    <a:lnTo>
                      <a:pt x="68" y="49"/>
                    </a:lnTo>
                    <a:lnTo>
                      <a:pt x="80" y="49"/>
                    </a:lnTo>
                    <a:lnTo>
                      <a:pt x="93" y="61"/>
                    </a:lnTo>
                    <a:lnTo>
                      <a:pt x="105" y="68"/>
                    </a:lnTo>
                    <a:lnTo>
                      <a:pt x="123" y="98"/>
                    </a:lnTo>
                    <a:lnTo>
                      <a:pt x="99" y="123"/>
                    </a:lnTo>
                    <a:lnTo>
                      <a:pt x="74" y="123"/>
                    </a:lnTo>
                    <a:lnTo>
                      <a:pt x="56" y="98"/>
                    </a:lnTo>
                    <a:lnTo>
                      <a:pt x="56" y="92"/>
                    </a:lnTo>
                    <a:lnTo>
                      <a:pt x="50" y="86"/>
                    </a:lnTo>
                    <a:lnTo>
                      <a:pt x="31" y="74"/>
                    </a:lnTo>
                    <a:lnTo>
                      <a:pt x="19" y="74"/>
                    </a:lnTo>
                    <a:lnTo>
                      <a:pt x="0" y="49"/>
                    </a:lnTo>
                    <a:lnTo>
                      <a:pt x="0" y="37"/>
                    </a:lnTo>
                    <a:lnTo>
                      <a:pt x="0" y="25"/>
                    </a:lnTo>
                    <a:lnTo>
                      <a:pt x="0" y="6"/>
                    </a:lnTo>
                    <a:lnTo>
                      <a:pt x="19" y="0"/>
                    </a:lnTo>
                    <a:lnTo>
                      <a:pt x="25" y="0"/>
                    </a:lnTo>
                    <a:lnTo>
                      <a:pt x="43" y="0"/>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0" name="Oval 30"/>
            <p:cNvSpPr>
              <a:spLocks noChangeAspect="1" noChangeArrowheads="1"/>
            </p:cNvSpPr>
            <p:nvPr/>
          </p:nvSpPr>
          <p:spPr bwMode="auto">
            <a:xfrm>
              <a:off x="6321544" y="1937695"/>
              <a:ext cx="2179346" cy="2171805"/>
            </a:xfrm>
            <a:prstGeom prst="ellipse">
              <a:avLst/>
            </a:prstGeom>
            <a:noFill/>
            <a:ln w="6350">
              <a:solidFill>
                <a:schemeClr val="bg1">
                  <a:lumMod val="85000"/>
                </a:schemeClr>
              </a:solidFill>
              <a:round/>
            </a:ln>
            <a:effectLst/>
          </p:spPr>
          <p:txBody>
            <a:bodyPr/>
            <a:lstStyle/>
            <a:p>
              <a:endParaRPr lang="zh-CN" altLang="en-US"/>
            </a:p>
          </p:txBody>
        </p:sp>
      </p:grpSp>
      <p:sp>
        <p:nvSpPr>
          <p:cNvPr id="77" name="TextBox 3"/>
          <p:cNvSpPr txBox="1"/>
          <p:nvPr/>
        </p:nvSpPr>
        <p:spPr bwMode="auto">
          <a:xfrm>
            <a:off x="8475885" y="4732843"/>
            <a:ext cx="2894244" cy="890693"/>
          </a:xfrm>
          <a:prstGeom prst="rect">
            <a:avLst/>
          </a:prstGeom>
          <a:noFill/>
        </p:spPr>
        <p:txBody>
          <a:bodyPr wrap="square">
            <a:spAutoFit/>
          </a:bodyPr>
          <a:lstStyle/>
          <a:p>
            <a:pPr algn="just">
              <a:lnSpc>
                <a:spcPct val="150000"/>
              </a:lnSpc>
              <a:defRPr/>
            </a:pPr>
            <a:r>
              <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标题数字等都可以通过点击和重新输入进行更改，顶部“开始”面板中可以对字体、字号、颜色、行距等进行修改。</a:t>
            </a:r>
            <a:endPar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8" name="矩形 77"/>
          <p:cNvSpPr/>
          <p:nvPr/>
        </p:nvSpPr>
        <p:spPr>
          <a:xfrm>
            <a:off x="8475885" y="4468340"/>
            <a:ext cx="1800493" cy="291105"/>
          </a:xfrm>
          <a:prstGeom prst="rect">
            <a:avLst/>
          </a:prstGeom>
        </p:spPr>
        <p:txBody>
          <a:bodyPr wrap="non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 name="组合 3"/>
          <p:cNvGrpSpPr/>
          <p:nvPr/>
        </p:nvGrpSpPr>
        <p:grpSpPr>
          <a:xfrm>
            <a:off x="4816863" y="1917104"/>
            <a:ext cx="2171805" cy="2171805"/>
            <a:chOff x="3503320" y="1917103"/>
            <a:chExt cx="2171805" cy="2171805"/>
          </a:xfrm>
        </p:grpSpPr>
        <p:grpSp>
          <p:nvGrpSpPr>
            <p:cNvPr id="69" name="组合 68"/>
            <p:cNvGrpSpPr/>
            <p:nvPr/>
          </p:nvGrpSpPr>
          <p:grpSpPr>
            <a:xfrm>
              <a:off x="3955779" y="1917103"/>
              <a:ext cx="1719346" cy="2171805"/>
              <a:chOff x="3917679" y="1879003"/>
              <a:chExt cx="1719346" cy="2171805"/>
            </a:xfrm>
            <a:solidFill>
              <a:schemeClr val="bg1">
                <a:lumMod val="85000"/>
              </a:schemeClr>
            </a:solidFill>
          </p:grpSpPr>
          <p:sp>
            <p:nvSpPr>
              <p:cNvPr id="33" name="Freeform 33"/>
              <p:cNvSpPr>
                <a:spLocks noChangeAspect="1"/>
              </p:cNvSpPr>
              <p:nvPr/>
            </p:nvSpPr>
            <p:spPr bwMode="auto">
              <a:xfrm>
                <a:off x="3947843" y="1879003"/>
                <a:ext cx="1478034" cy="844591"/>
              </a:xfrm>
              <a:custGeom>
                <a:avLst/>
                <a:gdLst>
                  <a:gd name="T0" fmla="*/ 153 w 1171"/>
                  <a:gd name="T1" fmla="*/ 80 h 669"/>
                  <a:gd name="T2" fmla="*/ 159 w 1171"/>
                  <a:gd name="T3" fmla="*/ 116 h 669"/>
                  <a:gd name="T4" fmla="*/ 104 w 1171"/>
                  <a:gd name="T5" fmla="*/ 172 h 669"/>
                  <a:gd name="T6" fmla="*/ 80 w 1171"/>
                  <a:gd name="T7" fmla="*/ 184 h 669"/>
                  <a:gd name="T8" fmla="*/ 0 w 1171"/>
                  <a:gd name="T9" fmla="*/ 172 h 669"/>
                  <a:gd name="T10" fmla="*/ 80 w 1171"/>
                  <a:gd name="T11" fmla="*/ 190 h 669"/>
                  <a:gd name="T12" fmla="*/ 67 w 1171"/>
                  <a:gd name="T13" fmla="*/ 245 h 669"/>
                  <a:gd name="T14" fmla="*/ 104 w 1171"/>
                  <a:gd name="T15" fmla="*/ 270 h 669"/>
                  <a:gd name="T16" fmla="*/ 135 w 1171"/>
                  <a:gd name="T17" fmla="*/ 263 h 669"/>
                  <a:gd name="T18" fmla="*/ 221 w 1171"/>
                  <a:gd name="T19" fmla="*/ 184 h 669"/>
                  <a:gd name="T20" fmla="*/ 306 w 1171"/>
                  <a:gd name="T21" fmla="*/ 123 h 669"/>
                  <a:gd name="T22" fmla="*/ 435 w 1171"/>
                  <a:gd name="T23" fmla="*/ 110 h 669"/>
                  <a:gd name="T24" fmla="*/ 460 w 1171"/>
                  <a:gd name="T25" fmla="*/ 129 h 669"/>
                  <a:gd name="T26" fmla="*/ 570 w 1171"/>
                  <a:gd name="T27" fmla="*/ 123 h 669"/>
                  <a:gd name="T28" fmla="*/ 650 w 1171"/>
                  <a:gd name="T29" fmla="*/ 110 h 669"/>
                  <a:gd name="T30" fmla="*/ 711 w 1171"/>
                  <a:gd name="T31" fmla="*/ 153 h 669"/>
                  <a:gd name="T32" fmla="*/ 766 w 1171"/>
                  <a:gd name="T33" fmla="*/ 178 h 669"/>
                  <a:gd name="T34" fmla="*/ 803 w 1171"/>
                  <a:gd name="T35" fmla="*/ 190 h 669"/>
                  <a:gd name="T36" fmla="*/ 821 w 1171"/>
                  <a:gd name="T37" fmla="*/ 221 h 669"/>
                  <a:gd name="T38" fmla="*/ 766 w 1171"/>
                  <a:gd name="T39" fmla="*/ 190 h 669"/>
                  <a:gd name="T40" fmla="*/ 778 w 1171"/>
                  <a:gd name="T41" fmla="*/ 263 h 669"/>
                  <a:gd name="T42" fmla="*/ 931 w 1171"/>
                  <a:gd name="T43" fmla="*/ 355 h 669"/>
                  <a:gd name="T44" fmla="*/ 901 w 1171"/>
                  <a:gd name="T45" fmla="*/ 313 h 669"/>
                  <a:gd name="T46" fmla="*/ 827 w 1171"/>
                  <a:gd name="T47" fmla="*/ 263 h 669"/>
                  <a:gd name="T48" fmla="*/ 870 w 1171"/>
                  <a:gd name="T49" fmla="*/ 282 h 669"/>
                  <a:gd name="T50" fmla="*/ 889 w 1171"/>
                  <a:gd name="T51" fmla="*/ 263 h 669"/>
                  <a:gd name="T52" fmla="*/ 913 w 1171"/>
                  <a:gd name="T53" fmla="*/ 276 h 669"/>
                  <a:gd name="T54" fmla="*/ 944 w 1171"/>
                  <a:gd name="T55" fmla="*/ 294 h 669"/>
                  <a:gd name="T56" fmla="*/ 980 w 1171"/>
                  <a:gd name="T57" fmla="*/ 343 h 669"/>
                  <a:gd name="T58" fmla="*/ 956 w 1171"/>
                  <a:gd name="T59" fmla="*/ 374 h 669"/>
                  <a:gd name="T60" fmla="*/ 1005 w 1171"/>
                  <a:gd name="T61" fmla="*/ 423 h 669"/>
                  <a:gd name="T62" fmla="*/ 1042 w 1171"/>
                  <a:gd name="T63" fmla="*/ 496 h 669"/>
                  <a:gd name="T64" fmla="*/ 1048 w 1171"/>
                  <a:gd name="T65" fmla="*/ 533 h 669"/>
                  <a:gd name="T66" fmla="*/ 1078 w 1171"/>
                  <a:gd name="T67" fmla="*/ 607 h 669"/>
                  <a:gd name="T68" fmla="*/ 1134 w 1171"/>
                  <a:gd name="T69" fmla="*/ 668 h 669"/>
                  <a:gd name="T70" fmla="*/ 1152 w 1171"/>
                  <a:gd name="T71" fmla="*/ 607 h 669"/>
                  <a:gd name="T72" fmla="*/ 1128 w 1171"/>
                  <a:gd name="T73" fmla="*/ 545 h 669"/>
                  <a:gd name="T74" fmla="*/ 1115 w 1171"/>
                  <a:gd name="T75" fmla="*/ 472 h 669"/>
                  <a:gd name="T76" fmla="*/ 1158 w 1171"/>
                  <a:gd name="T77" fmla="*/ 472 h 669"/>
                  <a:gd name="T78" fmla="*/ 1134 w 1171"/>
                  <a:gd name="T79" fmla="*/ 441 h 669"/>
                  <a:gd name="T80" fmla="*/ 1097 w 1171"/>
                  <a:gd name="T81" fmla="*/ 429 h 669"/>
                  <a:gd name="T82" fmla="*/ 1146 w 1171"/>
                  <a:gd name="T83" fmla="*/ 423 h 669"/>
                  <a:gd name="T84" fmla="*/ 1140 w 1171"/>
                  <a:gd name="T85" fmla="*/ 398 h 669"/>
                  <a:gd name="T86" fmla="*/ 1128 w 1171"/>
                  <a:gd name="T87" fmla="*/ 325 h 669"/>
                  <a:gd name="T88" fmla="*/ 1036 w 1171"/>
                  <a:gd name="T89" fmla="*/ 202 h 669"/>
                  <a:gd name="T90" fmla="*/ 876 w 1171"/>
                  <a:gd name="T91" fmla="*/ 92 h 669"/>
                  <a:gd name="T92" fmla="*/ 594 w 1171"/>
                  <a:gd name="T93" fmla="*/ 6 h 669"/>
                  <a:gd name="T94" fmla="*/ 245 w 1171"/>
                  <a:gd name="T95" fmla="*/ 31 h 669"/>
                  <a:gd name="T96" fmla="*/ 104 w 1171"/>
                  <a:gd name="T97" fmla="*/ 86 h 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71" h="669">
                    <a:moveTo>
                      <a:pt x="104" y="86"/>
                    </a:moveTo>
                    <a:lnTo>
                      <a:pt x="129" y="80"/>
                    </a:lnTo>
                    <a:lnTo>
                      <a:pt x="141" y="86"/>
                    </a:lnTo>
                    <a:lnTo>
                      <a:pt x="153" y="80"/>
                    </a:lnTo>
                    <a:lnTo>
                      <a:pt x="178" y="67"/>
                    </a:lnTo>
                    <a:lnTo>
                      <a:pt x="178" y="86"/>
                    </a:lnTo>
                    <a:lnTo>
                      <a:pt x="165" y="92"/>
                    </a:lnTo>
                    <a:lnTo>
                      <a:pt x="159" y="116"/>
                    </a:lnTo>
                    <a:lnTo>
                      <a:pt x="110" y="141"/>
                    </a:lnTo>
                    <a:lnTo>
                      <a:pt x="123" y="159"/>
                    </a:lnTo>
                    <a:lnTo>
                      <a:pt x="116" y="178"/>
                    </a:lnTo>
                    <a:lnTo>
                      <a:pt x="104" y="172"/>
                    </a:lnTo>
                    <a:lnTo>
                      <a:pt x="98" y="178"/>
                    </a:lnTo>
                    <a:lnTo>
                      <a:pt x="104" y="196"/>
                    </a:lnTo>
                    <a:lnTo>
                      <a:pt x="92" y="202"/>
                    </a:lnTo>
                    <a:lnTo>
                      <a:pt x="80" y="184"/>
                    </a:lnTo>
                    <a:lnTo>
                      <a:pt x="74" y="172"/>
                    </a:lnTo>
                    <a:lnTo>
                      <a:pt x="55" y="165"/>
                    </a:lnTo>
                    <a:lnTo>
                      <a:pt x="43" y="172"/>
                    </a:lnTo>
                    <a:lnTo>
                      <a:pt x="0" y="172"/>
                    </a:lnTo>
                    <a:lnTo>
                      <a:pt x="25" y="184"/>
                    </a:lnTo>
                    <a:lnTo>
                      <a:pt x="49" y="190"/>
                    </a:lnTo>
                    <a:lnTo>
                      <a:pt x="67" y="184"/>
                    </a:lnTo>
                    <a:lnTo>
                      <a:pt x="80" y="190"/>
                    </a:lnTo>
                    <a:lnTo>
                      <a:pt x="80" y="202"/>
                    </a:lnTo>
                    <a:lnTo>
                      <a:pt x="67" y="202"/>
                    </a:lnTo>
                    <a:lnTo>
                      <a:pt x="61" y="227"/>
                    </a:lnTo>
                    <a:lnTo>
                      <a:pt x="67" y="245"/>
                    </a:lnTo>
                    <a:lnTo>
                      <a:pt x="67" y="257"/>
                    </a:lnTo>
                    <a:lnTo>
                      <a:pt x="74" y="263"/>
                    </a:lnTo>
                    <a:lnTo>
                      <a:pt x="104" y="257"/>
                    </a:lnTo>
                    <a:lnTo>
                      <a:pt x="104" y="270"/>
                    </a:lnTo>
                    <a:lnTo>
                      <a:pt x="86" y="300"/>
                    </a:lnTo>
                    <a:lnTo>
                      <a:pt x="92" y="306"/>
                    </a:lnTo>
                    <a:lnTo>
                      <a:pt x="104" y="306"/>
                    </a:lnTo>
                    <a:lnTo>
                      <a:pt x="135" y="263"/>
                    </a:lnTo>
                    <a:lnTo>
                      <a:pt x="178" y="227"/>
                    </a:lnTo>
                    <a:lnTo>
                      <a:pt x="178" y="202"/>
                    </a:lnTo>
                    <a:lnTo>
                      <a:pt x="202" y="184"/>
                    </a:lnTo>
                    <a:lnTo>
                      <a:pt x="221" y="184"/>
                    </a:lnTo>
                    <a:lnTo>
                      <a:pt x="251" y="153"/>
                    </a:lnTo>
                    <a:lnTo>
                      <a:pt x="306" y="141"/>
                    </a:lnTo>
                    <a:lnTo>
                      <a:pt x="300" y="123"/>
                    </a:lnTo>
                    <a:lnTo>
                      <a:pt x="306" y="123"/>
                    </a:lnTo>
                    <a:lnTo>
                      <a:pt x="355" y="123"/>
                    </a:lnTo>
                    <a:lnTo>
                      <a:pt x="368" y="116"/>
                    </a:lnTo>
                    <a:lnTo>
                      <a:pt x="380" y="110"/>
                    </a:lnTo>
                    <a:lnTo>
                      <a:pt x="435" y="110"/>
                    </a:lnTo>
                    <a:lnTo>
                      <a:pt x="429" y="123"/>
                    </a:lnTo>
                    <a:lnTo>
                      <a:pt x="429" y="135"/>
                    </a:lnTo>
                    <a:lnTo>
                      <a:pt x="447" y="129"/>
                    </a:lnTo>
                    <a:lnTo>
                      <a:pt x="460" y="129"/>
                    </a:lnTo>
                    <a:lnTo>
                      <a:pt x="466" y="123"/>
                    </a:lnTo>
                    <a:lnTo>
                      <a:pt x="515" y="123"/>
                    </a:lnTo>
                    <a:lnTo>
                      <a:pt x="533" y="123"/>
                    </a:lnTo>
                    <a:lnTo>
                      <a:pt x="570" y="123"/>
                    </a:lnTo>
                    <a:lnTo>
                      <a:pt x="601" y="129"/>
                    </a:lnTo>
                    <a:lnTo>
                      <a:pt x="631" y="123"/>
                    </a:lnTo>
                    <a:lnTo>
                      <a:pt x="637" y="116"/>
                    </a:lnTo>
                    <a:lnTo>
                      <a:pt x="650" y="110"/>
                    </a:lnTo>
                    <a:lnTo>
                      <a:pt x="656" y="123"/>
                    </a:lnTo>
                    <a:lnTo>
                      <a:pt x="668" y="129"/>
                    </a:lnTo>
                    <a:lnTo>
                      <a:pt x="680" y="129"/>
                    </a:lnTo>
                    <a:lnTo>
                      <a:pt x="711" y="153"/>
                    </a:lnTo>
                    <a:lnTo>
                      <a:pt x="748" y="165"/>
                    </a:lnTo>
                    <a:lnTo>
                      <a:pt x="748" y="178"/>
                    </a:lnTo>
                    <a:lnTo>
                      <a:pt x="766" y="178"/>
                    </a:lnTo>
                    <a:lnTo>
                      <a:pt x="778" y="178"/>
                    </a:lnTo>
                    <a:lnTo>
                      <a:pt x="784" y="178"/>
                    </a:lnTo>
                    <a:lnTo>
                      <a:pt x="791" y="190"/>
                    </a:lnTo>
                    <a:lnTo>
                      <a:pt x="803" y="190"/>
                    </a:lnTo>
                    <a:lnTo>
                      <a:pt x="809" y="202"/>
                    </a:lnTo>
                    <a:lnTo>
                      <a:pt x="821" y="202"/>
                    </a:lnTo>
                    <a:lnTo>
                      <a:pt x="827" y="214"/>
                    </a:lnTo>
                    <a:lnTo>
                      <a:pt x="821" y="221"/>
                    </a:lnTo>
                    <a:lnTo>
                      <a:pt x="797" y="227"/>
                    </a:lnTo>
                    <a:lnTo>
                      <a:pt x="791" y="227"/>
                    </a:lnTo>
                    <a:lnTo>
                      <a:pt x="791" y="202"/>
                    </a:lnTo>
                    <a:lnTo>
                      <a:pt x="766" y="190"/>
                    </a:lnTo>
                    <a:lnTo>
                      <a:pt x="760" y="196"/>
                    </a:lnTo>
                    <a:lnTo>
                      <a:pt x="772" y="214"/>
                    </a:lnTo>
                    <a:lnTo>
                      <a:pt x="760" y="239"/>
                    </a:lnTo>
                    <a:lnTo>
                      <a:pt x="778" y="263"/>
                    </a:lnTo>
                    <a:lnTo>
                      <a:pt x="833" y="306"/>
                    </a:lnTo>
                    <a:lnTo>
                      <a:pt x="882" y="368"/>
                    </a:lnTo>
                    <a:lnTo>
                      <a:pt x="938" y="380"/>
                    </a:lnTo>
                    <a:lnTo>
                      <a:pt x="931" y="355"/>
                    </a:lnTo>
                    <a:lnTo>
                      <a:pt x="968" y="362"/>
                    </a:lnTo>
                    <a:lnTo>
                      <a:pt x="974" y="362"/>
                    </a:lnTo>
                    <a:lnTo>
                      <a:pt x="913" y="313"/>
                    </a:lnTo>
                    <a:lnTo>
                      <a:pt x="901" y="313"/>
                    </a:lnTo>
                    <a:lnTo>
                      <a:pt x="895" y="313"/>
                    </a:lnTo>
                    <a:lnTo>
                      <a:pt x="864" y="294"/>
                    </a:lnTo>
                    <a:lnTo>
                      <a:pt x="833" y="270"/>
                    </a:lnTo>
                    <a:lnTo>
                      <a:pt x="827" y="263"/>
                    </a:lnTo>
                    <a:lnTo>
                      <a:pt x="833" y="257"/>
                    </a:lnTo>
                    <a:lnTo>
                      <a:pt x="846" y="257"/>
                    </a:lnTo>
                    <a:lnTo>
                      <a:pt x="858" y="263"/>
                    </a:lnTo>
                    <a:lnTo>
                      <a:pt x="870" y="282"/>
                    </a:lnTo>
                    <a:lnTo>
                      <a:pt x="882" y="282"/>
                    </a:lnTo>
                    <a:lnTo>
                      <a:pt x="895" y="282"/>
                    </a:lnTo>
                    <a:lnTo>
                      <a:pt x="895" y="276"/>
                    </a:lnTo>
                    <a:lnTo>
                      <a:pt x="889" y="263"/>
                    </a:lnTo>
                    <a:lnTo>
                      <a:pt x="889" y="257"/>
                    </a:lnTo>
                    <a:lnTo>
                      <a:pt x="901" y="257"/>
                    </a:lnTo>
                    <a:lnTo>
                      <a:pt x="913" y="257"/>
                    </a:lnTo>
                    <a:lnTo>
                      <a:pt x="913" y="276"/>
                    </a:lnTo>
                    <a:lnTo>
                      <a:pt x="925" y="282"/>
                    </a:lnTo>
                    <a:lnTo>
                      <a:pt x="944" y="282"/>
                    </a:lnTo>
                    <a:lnTo>
                      <a:pt x="950" y="288"/>
                    </a:lnTo>
                    <a:lnTo>
                      <a:pt x="944" y="294"/>
                    </a:lnTo>
                    <a:lnTo>
                      <a:pt x="974" y="325"/>
                    </a:lnTo>
                    <a:lnTo>
                      <a:pt x="980" y="331"/>
                    </a:lnTo>
                    <a:lnTo>
                      <a:pt x="987" y="337"/>
                    </a:lnTo>
                    <a:lnTo>
                      <a:pt x="980" y="343"/>
                    </a:lnTo>
                    <a:lnTo>
                      <a:pt x="993" y="380"/>
                    </a:lnTo>
                    <a:lnTo>
                      <a:pt x="987" y="380"/>
                    </a:lnTo>
                    <a:lnTo>
                      <a:pt x="956" y="374"/>
                    </a:lnTo>
                    <a:lnTo>
                      <a:pt x="962" y="380"/>
                    </a:lnTo>
                    <a:lnTo>
                      <a:pt x="980" y="392"/>
                    </a:lnTo>
                    <a:lnTo>
                      <a:pt x="1005" y="398"/>
                    </a:lnTo>
                    <a:lnTo>
                      <a:pt x="1005" y="423"/>
                    </a:lnTo>
                    <a:lnTo>
                      <a:pt x="1023" y="441"/>
                    </a:lnTo>
                    <a:lnTo>
                      <a:pt x="1023" y="453"/>
                    </a:lnTo>
                    <a:lnTo>
                      <a:pt x="1042" y="472"/>
                    </a:lnTo>
                    <a:lnTo>
                      <a:pt x="1042" y="496"/>
                    </a:lnTo>
                    <a:lnTo>
                      <a:pt x="1048" y="509"/>
                    </a:lnTo>
                    <a:lnTo>
                      <a:pt x="1042" y="521"/>
                    </a:lnTo>
                    <a:lnTo>
                      <a:pt x="1042" y="527"/>
                    </a:lnTo>
                    <a:lnTo>
                      <a:pt x="1048" y="533"/>
                    </a:lnTo>
                    <a:lnTo>
                      <a:pt x="1054" y="527"/>
                    </a:lnTo>
                    <a:lnTo>
                      <a:pt x="1097" y="545"/>
                    </a:lnTo>
                    <a:lnTo>
                      <a:pt x="1103" y="570"/>
                    </a:lnTo>
                    <a:lnTo>
                      <a:pt x="1078" y="607"/>
                    </a:lnTo>
                    <a:lnTo>
                      <a:pt x="1085" y="613"/>
                    </a:lnTo>
                    <a:lnTo>
                      <a:pt x="1097" y="619"/>
                    </a:lnTo>
                    <a:lnTo>
                      <a:pt x="1115" y="643"/>
                    </a:lnTo>
                    <a:lnTo>
                      <a:pt x="1134" y="668"/>
                    </a:lnTo>
                    <a:lnTo>
                      <a:pt x="1152" y="656"/>
                    </a:lnTo>
                    <a:lnTo>
                      <a:pt x="1152" y="643"/>
                    </a:lnTo>
                    <a:lnTo>
                      <a:pt x="1158" y="631"/>
                    </a:lnTo>
                    <a:lnTo>
                      <a:pt x="1152" y="607"/>
                    </a:lnTo>
                    <a:lnTo>
                      <a:pt x="1152" y="594"/>
                    </a:lnTo>
                    <a:lnTo>
                      <a:pt x="1146" y="576"/>
                    </a:lnTo>
                    <a:lnTo>
                      <a:pt x="1134" y="570"/>
                    </a:lnTo>
                    <a:lnTo>
                      <a:pt x="1128" y="545"/>
                    </a:lnTo>
                    <a:lnTo>
                      <a:pt x="1115" y="527"/>
                    </a:lnTo>
                    <a:lnTo>
                      <a:pt x="1128" y="502"/>
                    </a:lnTo>
                    <a:lnTo>
                      <a:pt x="1115" y="478"/>
                    </a:lnTo>
                    <a:lnTo>
                      <a:pt x="1115" y="472"/>
                    </a:lnTo>
                    <a:lnTo>
                      <a:pt x="1146" y="460"/>
                    </a:lnTo>
                    <a:lnTo>
                      <a:pt x="1152" y="460"/>
                    </a:lnTo>
                    <a:lnTo>
                      <a:pt x="1152" y="472"/>
                    </a:lnTo>
                    <a:lnTo>
                      <a:pt x="1158" y="472"/>
                    </a:lnTo>
                    <a:lnTo>
                      <a:pt x="1152" y="447"/>
                    </a:lnTo>
                    <a:lnTo>
                      <a:pt x="1146" y="441"/>
                    </a:lnTo>
                    <a:lnTo>
                      <a:pt x="1134" y="441"/>
                    </a:lnTo>
                    <a:lnTo>
                      <a:pt x="1128" y="441"/>
                    </a:lnTo>
                    <a:lnTo>
                      <a:pt x="1109" y="447"/>
                    </a:lnTo>
                    <a:lnTo>
                      <a:pt x="1097" y="441"/>
                    </a:lnTo>
                    <a:lnTo>
                      <a:pt x="1097" y="429"/>
                    </a:lnTo>
                    <a:lnTo>
                      <a:pt x="1121" y="423"/>
                    </a:lnTo>
                    <a:lnTo>
                      <a:pt x="1128" y="417"/>
                    </a:lnTo>
                    <a:lnTo>
                      <a:pt x="1146" y="417"/>
                    </a:lnTo>
                    <a:lnTo>
                      <a:pt x="1146" y="423"/>
                    </a:lnTo>
                    <a:lnTo>
                      <a:pt x="1152" y="417"/>
                    </a:lnTo>
                    <a:lnTo>
                      <a:pt x="1170" y="417"/>
                    </a:lnTo>
                    <a:lnTo>
                      <a:pt x="1158" y="404"/>
                    </a:lnTo>
                    <a:lnTo>
                      <a:pt x="1140" y="398"/>
                    </a:lnTo>
                    <a:lnTo>
                      <a:pt x="1134" y="368"/>
                    </a:lnTo>
                    <a:lnTo>
                      <a:pt x="1146" y="362"/>
                    </a:lnTo>
                    <a:lnTo>
                      <a:pt x="1146" y="355"/>
                    </a:lnTo>
                    <a:lnTo>
                      <a:pt x="1128" y="325"/>
                    </a:lnTo>
                    <a:lnTo>
                      <a:pt x="1134" y="306"/>
                    </a:lnTo>
                    <a:lnTo>
                      <a:pt x="1103" y="276"/>
                    </a:lnTo>
                    <a:lnTo>
                      <a:pt x="1072" y="239"/>
                    </a:lnTo>
                    <a:lnTo>
                      <a:pt x="1036" y="202"/>
                    </a:lnTo>
                    <a:lnTo>
                      <a:pt x="999" y="178"/>
                    </a:lnTo>
                    <a:lnTo>
                      <a:pt x="962" y="147"/>
                    </a:lnTo>
                    <a:lnTo>
                      <a:pt x="919" y="123"/>
                    </a:lnTo>
                    <a:lnTo>
                      <a:pt x="876" y="92"/>
                    </a:lnTo>
                    <a:lnTo>
                      <a:pt x="833" y="74"/>
                    </a:lnTo>
                    <a:lnTo>
                      <a:pt x="784" y="55"/>
                    </a:lnTo>
                    <a:lnTo>
                      <a:pt x="686" y="25"/>
                    </a:lnTo>
                    <a:lnTo>
                      <a:pt x="594" y="6"/>
                    </a:lnTo>
                    <a:lnTo>
                      <a:pt x="509" y="0"/>
                    </a:lnTo>
                    <a:lnTo>
                      <a:pt x="417" y="0"/>
                    </a:lnTo>
                    <a:lnTo>
                      <a:pt x="325" y="12"/>
                    </a:lnTo>
                    <a:lnTo>
                      <a:pt x="245" y="31"/>
                    </a:lnTo>
                    <a:lnTo>
                      <a:pt x="172" y="55"/>
                    </a:lnTo>
                    <a:lnTo>
                      <a:pt x="116" y="80"/>
                    </a:lnTo>
                    <a:lnTo>
                      <a:pt x="104" y="86"/>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 name="Freeform 34"/>
              <p:cNvSpPr>
                <a:spLocks noChangeAspect="1"/>
              </p:cNvSpPr>
              <p:nvPr/>
            </p:nvSpPr>
            <p:spPr bwMode="auto">
              <a:xfrm>
                <a:off x="5403254" y="2361626"/>
                <a:ext cx="233771" cy="821968"/>
              </a:xfrm>
              <a:custGeom>
                <a:avLst/>
                <a:gdLst>
                  <a:gd name="T0" fmla="*/ 31 w 185"/>
                  <a:gd name="T1" fmla="*/ 0 h 651"/>
                  <a:gd name="T2" fmla="*/ 31 w 185"/>
                  <a:gd name="T3" fmla="*/ 12 h 651"/>
                  <a:gd name="T4" fmla="*/ 43 w 185"/>
                  <a:gd name="T5" fmla="*/ 43 h 651"/>
                  <a:gd name="T6" fmla="*/ 49 w 185"/>
                  <a:gd name="T7" fmla="*/ 80 h 651"/>
                  <a:gd name="T8" fmla="*/ 43 w 185"/>
                  <a:gd name="T9" fmla="*/ 86 h 651"/>
                  <a:gd name="T10" fmla="*/ 49 w 185"/>
                  <a:gd name="T11" fmla="*/ 104 h 651"/>
                  <a:gd name="T12" fmla="*/ 61 w 185"/>
                  <a:gd name="T13" fmla="*/ 104 h 651"/>
                  <a:gd name="T14" fmla="*/ 49 w 185"/>
                  <a:gd name="T15" fmla="*/ 159 h 651"/>
                  <a:gd name="T16" fmla="*/ 25 w 185"/>
                  <a:gd name="T17" fmla="*/ 135 h 651"/>
                  <a:gd name="T18" fmla="*/ 19 w 185"/>
                  <a:gd name="T19" fmla="*/ 141 h 651"/>
                  <a:gd name="T20" fmla="*/ 25 w 185"/>
                  <a:gd name="T21" fmla="*/ 153 h 651"/>
                  <a:gd name="T22" fmla="*/ 19 w 185"/>
                  <a:gd name="T23" fmla="*/ 202 h 651"/>
                  <a:gd name="T24" fmla="*/ 25 w 185"/>
                  <a:gd name="T25" fmla="*/ 227 h 651"/>
                  <a:gd name="T26" fmla="*/ 19 w 185"/>
                  <a:gd name="T27" fmla="*/ 270 h 651"/>
                  <a:gd name="T28" fmla="*/ 0 w 185"/>
                  <a:gd name="T29" fmla="*/ 276 h 651"/>
                  <a:gd name="T30" fmla="*/ 0 w 185"/>
                  <a:gd name="T31" fmla="*/ 282 h 651"/>
                  <a:gd name="T32" fmla="*/ 12 w 185"/>
                  <a:gd name="T33" fmla="*/ 300 h 651"/>
                  <a:gd name="T34" fmla="*/ 12 w 185"/>
                  <a:gd name="T35" fmla="*/ 337 h 651"/>
                  <a:gd name="T36" fmla="*/ 25 w 185"/>
                  <a:gd name="T37" fmla="*/ 362 h 651"/>
                  <a:gd name="T38" fmla="*/ 37 w 185"/>
                  <a:gd name="T39" fmla="*/ 380 h 651"/>
                  <a:gd name="T40" fmla="*/ 31 w 185"/>
                  <a:gd name="T41" fmla="*/ 453 h 651"/>
                  <a:gd name="T42" fmla="*/ 43 w 185"/>
                  <a:gd name="T43" fmla="*/ 539 h 651"/>
                  <a:gd name="T44" fmla="*/ 49 w 185"/>
                  <a:gd name="T45" fmla="*/ 558 h 651"/>
                  <a:gd name="T46" fmla="*/ 68 w 185"/>
                  <a:gd name="T47" fmla="*/ 570 h 651"/>
                  <a:gd name="T48" fmla="*/ 74 w 185"/>
                  <a:gd name="T49" fmla="*/ 625 h 651"/>
                  <a:gd name="T50" fmla="*/ 86 w 185"/>
                  <a:gd name="T51" fmla="*/ 643 h 651"/>
                  <a:gd name="T52" fmla="*/ 104 w 185"/>
                  <a:gd name="T53" fmla="*/ 650 h 651"/>
                  <a:gd name="T54" fmla="*/ 135 w 185"/>
                  <a:gd name="T55" fmla="*/ 650 h 651"/>
                  <a:gd name="T56" fmla="*/ 147 w 185"/>
                  <a:gd name="T57" fmla="*/ 613 h 651"/>
                  <a:gd name="T58" fmla="*/ 159 w 185"/>
                  <a:gd name="T59" fmla="*/ 570 h 651"/>
                  <a:gd name="T60" fmla="*/ 178 w 185"/>
                  <a:gd name="T61" fmla="*/ 539 h 651"/>
                  <a:gd name="T62" fmla="*/ 184 w 185"/>
                  <a:gd name="T63" fmla="*/ 472 h 651"/>
                  <a:gd name="T64" fmla="*/ 178 w 185"/>
                  <a:gd name="T65" fmla="*/ 392 h 651"/>
                  <a:gd name="T66" fmla="*/ 172 w 185"/>
                  <a:gd name="T67" fmla="*/ 337 h 651"/>
                  <a:gd name="T68" fmla="*/ 159 w 185"/>
                  <a:gd name="T69" fmla="*/ 270 h 651"/>
                  <a:gd name="T70" fmla="*/ 141 w 185"/>
                  <a:gd name="T71" fmla="*/ 221 h 651"/>
                  <a:gd name="T72" fmla="*/ 123 w 185"/>
                  <a:gd name="T73" fmla="*/ 165 h 651"/>
                  <a:gd name="T74" fmla="*/ 98 w 185"/>
                  <a:gd name="T75" fmla="*/ 104 h 651"/>
                  <a:gd name="T76" fmla="*/ 74 w 185"/>
                  <a:gd name="T77" fmla="*/ 55 h 651"/>
                  <a:gd name="T78" fmla="*/ 37 w 185"/>
                  <a:gd name="T79" fmla="*/ 0 h 651"/>
                  <a:gd name="T80" fmla="*/ 31 w 185"/>
                  <a:gd name="T81" fmla="*/ 0 h 651"/>
                  <a:gd name="T82" fmla="*/ 31 w 185"/>
                  <a:gd name="T83" fmla="*/ 0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5" h="651">
                    <a:moveTo>
                      <a:pt x="31" y="0"/>
                    </a:moveTo>
                    <a:lnTo>
                      <a:pt x="31" y="12"/>
                    </a:lnTo>
                    <a:lnTo>
                      <a:pt x="43" y="43"/>
                    </a:lnTo>
                    <a:lnTo>
                      <a:pt x="49" y="80"/>
                    </a:lnTo>
                    <a:lnTo>
                      <a:pt x="43" y="86"/>
                    </a:lnTo>
                    <a:lnTo>
                      <a:pt x="49" y="104"/>
                    </a:lnTo>
                    <a:lnTo>
                      <a:pt x="61" y="104"/>
                    </a:lnTo>
                    <a:lnTo>
                      <a:pt x="49" y="159"/>
                    </a:lnTo>
                    <a:lnTo>
                      <a:pt x="25" y="135"/>
                    </a:lnTo>
                    <a:lnTo>
                      <a:pt x="19" y="141"/>
                    </a:lnTo>
                    <a:lnTo>
                      <a:pt x="25" y="153"/>
                    </a:lnTo>
                    <a:lnTo>
                      <a:pt x="19" y="202"/>
                    </a:lnTo>
                    <a:lnTo>
                      <a:pt x="25" y="227"/>
                    </a:lnTo>
                    <a:lnTo>
                      <a:pt x="19" y="270"/>
                    </a:lnTo>
                    <a:lnTo>
                      <a:pt x="0" y="276"/>
                    </a:lnTo>
                    <a:lnTo>
                      <a:pt x="0" y="282"/>
                    </a:lnTo>
                    <a:lnTo>
                      <a:pt x="12" y="300"/>
                    </a:lnTo>
                    <a:lnTo>
                      <a:pt x="12" y="337"/>
                    </a:lnTo>
                    <a:lnTo>
                      <a:pt x="25" y="362"/>
                    </a:lnTo>
                    <a:lnTo>
                      <a:pt x="37" y="380"/>
                    </a:lnTo>
                    <a:lnTo>
                      <a:pt x="31" y="453"/>
                    </a:lnTo>
                    <a:lnTo>
                      <a:pt x="43" y="539"/>
                    </a:lnTo>
                    <a:lnTo>
                      <a:pt x="49" y="558"/>
                    </a:lnTo>
                    <a:lnTo>
                      <a:pt x="68" y="570"/>
                    </a:lnTo>
                    <a:lnTo>
                      <a:pt x="74" y="625"/>
                    </a:lnTo>
                    <a:lnTo>
                      <a:pt x="86" y="643"/>
                    </a:lnTo>
                    <a:lnTo>
                      <a:pt x="104" y="650"/>
                    </a:lnTo>
                    <a:lnTo>
                      <a:pt x="135" y="650"/>
                    </a:lnTo>
                    <a:lnTo>
                      <a:pt x="147" y="613"/>
                    </a:lnTo>
                    <a:lnTo>
                      <a:pt x="159" y="570"/>
                    </a:lnTo>
                    <a:lnTo>
                      <a:pt x="178" y="539"/>
                    </a:lnTo>
                    <a:lnTo>
                      <a:pt x="184" y="472"/>
                    </a:lnTo>
                    <a:lnTo>
                      <a:pt x="178" y="392"/>
                    </a:lnTo>
                    <a:lnTo>
                      <a:pt x="172" y="337"/>
                    </a:lnTo>
                    <a:lnTo>
                      <a:pt x="159" y="270"/>
                    </a:lnTo>
                    <a:lnTo>
                      <a:pt x="141" y="221"/>
                    </a:lnTo>
                    <a:lnTo>
                      <a:pt x="123" y="165"/>
                    </a:lnTo>
                    <a:lnTo>
                      <a:pt x="98" y="104"/>
                    </a:lnTo>
                    <a:lnTo>
                      <a:pt x="74" y="55"/>
                    </a:lnTo>
                    <a:lnTo>
                      <a:pt x="37" y="0"/>
                    </a:lnTo>
                    <a:lnTo>
                      <a:pt x="31" y="0"/>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 name="Freeform 35"/>
              <p:cNvSpPr>
                <a:spLocks noChangeAspect="1"/>
              </p:cNvSpPr>
              <p:nvPr/>
            </p:nvSpPr>
            <p:spPr bwMode="auto">
              <a:xfrm>
                <a:off x="4573745" y="2271134"/>
                <a:ext cx="294099" cy="361968"/>
              </a:xfrm>
              <a:custGeom>
                <a:avLst/>
                <a:gdLst>
                  <a:gd name="T0" fmla="*/ 105 w 234"/>
                  <a:gd name="T1" fmla="*/ 18 h 289"/>
                  <a:gd name="T2" fmla="*/ 111 w 234"/>
                  <a:gd name="T3" fmla="*/ 0 h 289"/>
                  <a:gd name="T4" fmla="*/ 123 w 234"/>
                  <a:gd name="T5" fmla="*/ 24 h 289"/>
                  <a:gd name="T6" fmla="*/ 147 w 234"/>
                  <a:gd name="T7" fmla="*/ 42 h 289"/>
                  <a:gd name="T8" fmla="*/ 178 w 234"/>
                  <a:gd name="T9" fmla="*/ 55 h 289"/>
                  <a:gd name="T10" fmla="*/ 184 w 234"/>
                  <a:gd name="T11" fmla="*/ 61 h 289"/>
                  <a:gd name="T12" fmla="*/ 196 w 234"/>
                  <a:gd name="T13" fmla="*/ 79 h 289"/>
                  <a:gd name="T14" fmla="*/ 209 w 234"/>
                  <a:gd name="T15" fmla="*/ 91 h 289"/>
                  <a:gd name="T16" fmla="*/ 233 w 234"/>
                  <a:gd name="T17" fmla="*/ 98 h 289"/>
                  <a:gd name="T18" fmla="*/ 227 w 234"/>
                  <a:gd name="T19" fmla="*/ 110 h 289"/>
                  <a:gd name="T20" fmla="*/ 233 w 234"/>
                  <a:gd name="T21" fmla="*/ 128 h 289"/>
                  <a:gd name="T22" fmla="*/ 227 w 234"/>
                  <a:gd name="T23" fmla="*/ 147 h 289"/>
                  <a:gd name="T24" fmla="*/ 221 w 234"/>
                  <a:gd name="T25" fmla="*/ 153 h 289"/>
                  <a:gd name="T26" fmla="*/ 227 w 234"/>
                  <a:gd name="T27" fmla="*/ 183 h 289"/>
                  <a:gd name="T28" fmla="*/ 209 w 234"/>
                  <a:gd name="T29" fmla="*/ 208 h 289"/>
                  <a:gd name="T30" fmla="*/ 215 w 234"/>
                  <a:gd name="T31" fmla="*/ 245 h 289"/>
                  <a:gd name="T32" fmla="*/ 227 w 234"/>
                  <a:gd name="T33" fmla="*/ 251 h 289"/>
                  <a:gd name="T34" fmla="*/ 233 w 234"/>
                  <a:gd name="T35" fmla="*/ 281 h 289"/>
                  <a:gd name="T36" fmla="*/ 233 w 234"/>
                  <a:gd name="T37" fmla="*/ 288 h 289"/>
                  <a:gd name="T38" fmla="*/ 233 w 234"/>
                  <a:gd name="T39" fmla="*/ 288 h 289"/>
                  <a:gd name="T40" fmla="*/ 221 w 234"/>
                  <a:gd name="T41" fmla="*/ 288 h 289"/>
                  <a:gd name="T42" fmla="*/ 203 w 234"/>
                  <a:gd name="T43" fmla="*/ 281 h 289"/>
                  <a:gd name="T44" fmla="*/ 190 w 234"/>
                  <a:gd name="T45" fmla="*/ 281 h 289"/>
                  <a:gd name="T46" fmla="*/ 172 w 234"/>
                  <a:gd name="T47" fmla="*/ 269 h 289"/>
                  <a:gd name="T48" fmla="*/ 160 w 234"/>
                  <a:gd name="T49" fmla="*/ 257 h 289"/>
                  <a:gd name="T50" fmla="*/ 147 w 234"/>
                  <a:gd name="T51" fmla="*/ 238 h 289"/>
                  <a:gd name="T52" fmla="*/ 135 w 234"/>
                  <a:gd name="T53" fmla="*/ 232 h 289"/>
                  <a:gd name="T54" fmla="*/ 129 w 234"/>
                  <a:gd name="T55" fmla="*/ 220 h 289"/>
                  <a:gd name="T56" fmla="*/ 123 w 234"/>
                  <a:gd name="T57" fmla="*/ 208 h 289"/>
                  <a:gd name="T58" fmla="*/ 129 w 234"/>
                  <a:gd name="T59" fmla="*/ 196 h 289"/>
                  <a:gd name="T60" fmla="*/ 123 w 234"/>
                  <a:gd name="T61" fmla="*/ 177 h 289"/>
                  <a:gd name="T62" fmla="*/ 105 w 234"/>
                  <a:gd name="T63" fmla="*/ 171 h 289"/>
                  <a:gd name="T64" fmla="*/ 80 w 234"/>
                  <a:gd name="T65" fmla="*/ 140 h 289"/>
                  <a:gd name="T66" fmla="*/ 56 w 234"/>
                  <a:gd name="T67" fmla="*/ 110 h 289"/>
                  <a:gd name="T68" fmla="*/ 25 w 234"/>
                  <a:gd name="T69" fmla="*/ 110 h 289"/>
                  <a:gd name="T70" fmla="*/ 19 w 234"/>
                  <a:gd name="T71" fmla="*/ 104 h 289"/>
                  <a:gd name="T72" fmla="*/ 19 w 234"/>
                  <a:gd name="T73" fmla="*/ 91 h 289"/>
                  <a:gd name="T74" fmla="*/ 13 w 234"/>
                  <a:gd name="T75" fmla="*/ 85 h 289"/>
                  <a:gd name="T76" fmla="*/ 0 w 234"/>
                  <a:gd name="T77" fmla="*/ 85 h 289"/>
                  <a:gd name="T78" fmla="*/ 7 w 234"/>
                  <a:gd name="T79" fmla="*/ 79 h 289"/>
                  <a:gd name="T80" fmla="*/ 13 w 234"/>
                  <a:gd name="T81" fmla="*/ 73 h 289"/>
                  <a:gd name="T82" fmla="*/ 13 w 234"/>
                  <a:gd name="T83" fmla="*/ 67 h 289"/>
                  <a:gd name="T84" fmla="*/ 13 w 234"/>
                  <a:gd name="T85" fmla="*/ 55 h 289"/>
                  <a:gd name="T86" fmla="*/ 13 w 234"/>
                  <a:gd name="T87" fmla="*/ 42 h 289"/>
                  <a:gd name="T88" fmla="*/ 37 w 234"/>
                  <a:gd name="T89" fmla="*/ 30 h 289"/>
                  <a:gd name="T90" fmla="*/ 49 w 234"/>
                  <a:gd name="T91" fmla="*/ 24 h 289"/>
                  <a:gd name="T92" fmla="*/ 56 w 234"/>
                  <a:gd name="T93" fmla="*/ 6 h 289"/>
                  <a:gd name="T94" fmla="*/ 62 w 234"/>
                  <a:gd name="T95" fmla="*/ 0 h 289"/>
                  <a:gd name="T96" fmla="*/ 80 w 234"/>
                  <a:gd name="T97" fmla="*/ 0 h 289"/>
                  <a:gd name="T98" fmla="*/ 92 w 234"/>
                  <a:gd name="T99" fmla="*/ 0 h 289"/>
                  <a:gd name="T100" fmla="*/ 80 w 234"/>
                  <a:gd name="T101" fmla="*/ 12 h 289"/>
                  <a:gd name="T102" fmla="*/ 80 w 234"/>
                  <a:gd name="T103" fmla="*/ 18 h 289"/>
                  <a:gd name="T104" fmla="*/ 80 w 234"/>
                  <a:gd name="T105" fmla="*/ 24 h 289"/>
                  <a:gd name="T106" fmla="*/ 86 w 234"/>
                  <a:gd name="T107" fmla="*/ 24 h 289"/>
                  <a:gd name="T108" fmla="*/ 105 w 234"/>
                  <a:gd name="T109" fmla="*/ 18 h 289"/>
                  <a:gd name="T110" fmla="*/ 105 w 234"/>
                  <a:gd name="T111" fmla="*/ 18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4" h="289">
                    <a:moveTo>
                      <a:pt x="105" y="18"/>
                    </a:moveTo>
                    <a:lnTo>
                      <a:pt x="111" y="0"/>
                    </a:lnTo>
                    <a:lnTo>
                      <a:pt x="123" y="24"/>
                    </a:lnTo>
                    <a:lnTo>
                      <a:pt x="147" y="42"/>
                    </a:lnTo>
                    <a:lnTo>
                      <a:pt x="178" y="55"/>
                    </a:lnTo>
                    <a:lnTo>
                      <a:pt x="184" y="61"/>
                    </a:lnTo>
                    <a:lnTo>
                      <a:pt x="196" y="79"/>
                    </a:lnTo>
                    <a:lnTo>
                      <a:pt x="209" y="91"/>
                    </a:lnTo>
                    <a:lnTo>
                      <a:pt x="233" y="98"/>
                    </a:lnTo>
                    <a:lnTo>
                      <a:pt x="227" y="110"/>
                    </a:lnTo>
                    <a:lnTo>
                      <a:pt x="233" y="128"/>
                    </a:lnTo>
                    <a:lnTo>
                      <a:pt x="227" y="147"/>
                    </a:lnTo>
                    <a:lnTo>
                      <a:pt x="221" y="153"/>
                    </a:lnTo>
                    <a:lnTo>
                      <a:pt x="227" y="183"/>
                    </a:lnTo>
                    <a:lnTo>
                      <a:pt x="209" y="208"/>
                    </a:lnTo>
                    <a:lnTo>
                      <a:pt x="215" y="245"/>
                    </a:lnTo>
                    <a:lnTo>
                      <a:pt x="227" y="251"/>
                    </a:lnTo>
                    <a:lnTo>
                      <a:pt x="233" y="281"/>
                    </a:lnTo>
                    <a:lnTo>
                      <a:pt x="233" y="288"/>
                    </a:lnTo>
                    <a:lnTo>
                      <a:pt x="221" y="288"/>
                    </a:lnTo>
                    <a:lnTo>
                      <a:pt x="203" y="281"/>
                    </a:lnTo>
                    <a:lnTo>
                      <a:pt x="190" y="281"/>
                    </a:lnTo>
                    <a:lnTo>
                      <a:pt x="172" y="269"/>
                    </a:lnTo>
                    <a:lnTo>
                      <a:pt x="160" y="257"/>
                    </a:lnTo>
                    <a:lnTo>
                      <a:pt x="147" y="238"/>
                    </a:lnTo>
                    <a:lnTo>
                      <a:pt x="135" y="232"/>
                    </a:lnTo>
                    <a:lnTo>
                      <a:pt x="129" y="220"/>
                    </a:lnTo>
                    <a:lnTo>
                      <a:pt x="123" y="208"/>
                    </a:lnTo>
                    <a:lnTo>
                      <a:pt x="129" y="196"/>
                    </a:lnTo>
                    <a:lnTo>
                      <a:pt x="123" y="177"/>
                    </a:lnTo>
                    <a:lnTo>
                      <a:pt x="105" y="171"/>
                    </a:lnTo>
                    <a:lnTo>
                      <a:pt x="80" y="140"/>
                    </a:lnTo>
                    <a:lnTo>
                      <a:pt x="56" y="110"/>
                    </a:lnTo>
                    <a:lnTo>
                      <a:pt x="25" y="110"/>
                    </a:lnTo>
                    <a:lnTo>
                      <a:pt x="19" y="104"/>
                    </a:lnTo>
                    <a:lnTo>
                      <a:pt x="19" y="91"/>
                    </a:lnTo>
                    <a:lnTo>
                      <a:pt x="13" y="85"/>
                    </a:lnTo>
                    <a:lnTo>
                      <a:pt x="0" y="85"/>
                    </a:lnTo>
                    <a:lnTo>
                      <a:pt x="7" y="79"/>
                    </a:lnTo>
                    <a:lnTo>
                      <a:pt x="13" y="73"/>
                    </a:lnTo>
                    <a:lnTo>
                      <a:pt x="13" y="67"/>
                    </a:lnTo>
                    <a:lnTo>
                      <a:pt x="13" y="55"/>
                    </a:lnTo>
                    <a:lnTo>
                      <a:pt x="13" y="42"/>
                    </a:lnTo>
                    <a:lnTo>
                      <a:pt x="37" y="30"/>
                    </a:lnTo>
                    <a:lnTo>
                      <a:pt x="49" y="24"/>
                    </a:lnTo>
                    <a:lnTo>
                      <a:pt x="56" y="6"/>
                    </a:lnTo>
                    <a:lnTo>
                      <a:pt x="62" y="0"/>
                    </a:lnTo>
                    <a:lnTo>
                      <a:pt x="80" y="0"/>
                    </a:lnTo>
                    <a:lnTo>
                      <a:pt x="92" y="0"/>
                    </a:lnTo>
                    <a:lnTo>
                      <a:pt x="80" y="12"/>
                    </a:lnTo>
                    <a:lnTo>
                      <a:pt x="80" y="18"/>
                    </a:lnTo>
                    <a:lnTo>
                      <a:pt x="80" y="24"/>
                    </a:lnTo>
                    <a:lnTo>
                      <a:pt x="86" y="24"/>
                    </a:lnTo>
                    <a:lnTo>
                      <a:pt x="105" y="18"/>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 name="Freeform 36"/>
              <p:cNvSpPr>
                <a:spLocks noChangeAspect="1"/>
              </p:cNvSpPr>
              <p:nvPr/>
            </p:nvSpPr>
            <p:spPr bwMode="auto">
              <a:xfrm>
                <a:off x="3917679" y="2271134"/>
                <a:ext cx="1380001" cy="1779674"/>
              </a:xfrm>
              <a:custGeom>
                <a:avLst/>
                <a:gdLst>
                  <a:gd name="T0" fmla="*/ 73 w 1097"/>
                  <a:gd name="T1" fmla="*/ 392 h 1416"/>
                  <a:gd name="T2" fmla="*/ 104 w 1097"/>
                  <a:gd name="T3" fmla="*/ 220 h 1416"/>
                  <a:gd name="T4" fmla="*/ 67 w 1097"/>
                  <a:gd name="T5" fmla="*/ 128 h 1416"/>
                  <a:gd name="T6" fmla="*/ 0 w 1097"/>
                  <a:gd name="T7" fmla="*/ 104 h 1416"/>
                  <a:gd name="T8" fmla="*/ 55 w 1097"/>
                  <a:gd name="T9" fmla="*/ 49 h 1416"/>
                  <a:gd name="T10" fmla="*/ 116 w 1097"/>
                  <a:gd name="T11" fmla="*/ 24 h 1416"/>
                  <a:gd name="T12" fmla="*/ 165 w 1097"/>
                  <a:gd name="T13" fmla="*/ 0 h 1416"/>
                  <a:gd name="T14" fmla="*/ 220 w 1097"/>
                  <a:gd name="T15" fmla="*/ 91 h 1416"/>
                  <a:gd name="T16" fmla="*/ 343 w 1097"/>
                  <a:gd name="T17" fmla="*/ 196 h 1416"/>
                  <a:gd name="T18" fmla="*/ 410 w 1097"/>
                  <a:gd name="T19" fmla="*/ 183 h 1416"/>
                  <a:gd name="T20" fmla="*/ 435 w 1097"/>
                  <a:gd name="T21" fmla="*/ 214 h 1416"/>
                  <a:gd name="T22" fmla="*/ 477 w 1097"/>
                  <a:gd name="T23" fmla="*/ 214 h 1416"/>
                  <a:gd name="T24" fmla="*/ 386 w 1097"/>
                  <a:gd name="T25" fmla="*/ 343 h 1416"/>
                  <a:gd name="T26" fmla="*/ 453 w 1097"/>
                  <a:gd name="T27" fmla="*/ 428 h 1416"/>
                  <a:gd name="T28" fmla="*/ 502 w 1097"/>
                  <a:gd name="T29" fmla="*/ 416 h 1416"/>
                  <a:gd name="T30" fmla="*/ 508 w 1097"/>
                  <a:gd name="T31" fmla="*/ 337 h 1416"/>
                  <a:gd name="T32" fmla="*/ 588 w 1097"/>
                  <a:gd name="T33" fmla="*/ 349 h 1416"/>
                  <a:gd name="T34" fmla="*/ 667 w 1097"/>
                  <a:gd name="T35" fmla="*/ 386 h 1416"/>
                  <a:gd name="T36" fmla="*/ 594 w 1097"/>
                  <a:gd name="T37" fmla="*/ 520 h 1416"/>
                  <a:gd name="T38" fmla="*/ 649 w 1097"/>
                  <a:gd name="T39" fmla="*/ 514 h 1416"/>
                  <a:gd name="T40" fmla="*/ 637 w 1097"/>
                  <a:gd name="T41" fmla="*/ 569 h 1416"/>
                  <a:gd name="T42" fmla="*/ 600 w 1097"/>
                  <a:gd name="T43" fmla="*/ 563 h 1416"/>
                  <a:gd name="T44" fmla="*/ 551 w 1097"/>
                  <a:gd name="T45" fmla="*/ 655 h 1416"/>
                  <a:gd name="T46" fmla="*/ 465 w 1097"/>
                  <a:gd name="T47" fmla="*/ 802 h 1416"/>
                  <a:gd name="T48" fmla="*/ 471 w 1097"/>
                  <a:gd name="T49" fmla="*/ 851 h 1416"/>
                  <a:gd name="T50" fmla="*/ 367 w 1097"/>
                  <a:gd name="T51" fmla="*/ 778 h 1416"/>
                  <a:gd name="T52" fmla="*/ 251 w 1097"/>
                  <a:gd name="T53" fmla="*/ 796 h 1416"/>
                  <a:gd name="T54" fmla="*/ 312 w 1097"/>
                  <a:gd name="T55" fmla="*/ 943 h 1416"/>
                  <a:gd name="T56" fmla="*/ 373 w 1097"/>
                  <a:gd name="T57" fmla="*/ 913 h 1416"/>
                  <a:gd name="T58" fmla="*/ 428 w 1097"/>
                  <a:gd name="T59" fmla="*/ 1011 h 1416"/>
                  <a:gd name="T60" fmla="*/ 477 w 1097"/>
                  <a:gd name="T61" fmla="*/ 1078 h 1416"/>
                  <a:gd name="T62" fmla="*/ 576 w 1097"/>
                  <a:gd name="T63" fmla="*/ 1060 h 1416"/>
                  <a:gd name="T64" fmla="*/ 618 w 1097"/>
                  <a:gd name="T65" fmla="*/ 1053 h 1416"/>
                  <a:gd name="T66" fmla="*/ 729 w 1097"/>
                  <a:gd name="T67" fmla="*/ 1041 h 1416"/>
                  <a:gd name="T68" fmla="*/ 882 w 1097"/>
                  <a:gd name="T69" fmla="*/ 1066 h 1416"/>
                  <a:gd name="T70" fmla="*/ 1060 w 1097"/>
                  <a:gd name="T71" fmla="*/ 1090 h 1416"/>
                  <a:gd name="T72" fmla="*/ 1035 w 1097"/>
                  <a:gd name="T73" fmla="*/ 1213 h 1416"/>
                  <a:gd name="T74" fmla="*/ 949 w 1097"/>
                  <a:gd name="T75" fmla="*/ 1292 h 1416"/>
                  <a:gd name="T76" fmla="*/ 667 w 1097"/>
                  <a:gd name="T77" fmla="*/ 1403 h 1416"/>
                  <a:gd name="T78" fmla="*/ 612 w 1097"/>
                  <a:gd name="T79" fmla="*/ 1341 h 1416"/>
                  <a:gd name="T80" fmla="*/ 459 w 1097"/>
                  <a:gd name="T81" fmla="*/ 1231 h 1416"/>
                  <a:gd name="T82" fmla="*/ 508 w 1097"/>
                  <a:gd name="T83" fmla="*/ 1164 h 1416"/>
                  <a:gd name="T84" fmla="*/ 508 w 1097"/>
                  <a:gd name="T85" fmla="*/ 1090 h 1416"/>
                  <a:gd name="T86" fmla="*/ 367 w 1097"/>
                  <a:gd name="T87" fmla="*/ 1017 h 1416"/>
                  <a:gd name="T88" fmla="*/ 122 w 1097"/>
                  <a:gd name="T89" fmla="*/ 857 h 1416"/>
                  <a:gd name="T90" fmla="*/ 55 w 1097"/>
                  <a:gd name="T91" fmla="*/ 661 h 1416"/>
                  <a:gd name="T92" fmla="*/ 73 w 1097"/>
                  <a:gd name="T93" fmla="*/ 802 h 1416"/>
                  <a:gd name="T94" fmla="*/ 42 w 1097"/>
                  <a:gd name="T95" fmla="*/ 704 h 1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97" h="1416">
                    <a:moveTo>
                      <a:pt x="24" y="606"/>
                    </a:moveTo>
                    <a:lnTo>
                      <a:pt x="18" y="600"/>
                    </a:lnTo>
                    <a:lnTo>
                      <a:pt x="18" y="496"/>
                    </a:lnTo>
                    <a:lnTo>
                      <a:pt x="73" y="392"/>
                    </a:lnTo>
                    <a:lnTo>
                      <a:pt x="85" y="398"/>
                    </a:lnTo>
                    <a:lnTo>
                      <a:pt x="98" y="349"/>
                    </a:lnTo>
                    <a:lnTo>
                      <a:pt x="73" y="324"/>
                    </a:lnTo>
                    <a:lnTo>
                      <a:pt x="104" y="220"/>
                    </a:lnTo>
                    <a:lnTo>
                      <a:pt x="104" y="214"/>
                    </a:lnTo>
                    <a:lnTo>
                      <a:pt x="104" y="183"/>
                    </a:lnTo>
                    <a:lnTo>
                      <a:pt x="98" y="128"/>
                    </a:lnTo>
                    <a:lnTo>
                      <a:pt x="67" y="128"/>
                    </a:lnTo>
                    <a:lnTo>
                      <a:pt x="104" y="110"/>
                    </a:lnTo>
                    <a:lnTo>
                      <a:pt x="55" y="110"/>
                    </a:lnTo>
                    <a:lnTo>
                      <a:pt x="49" y="110"/>
                    </a:lnTo>
                    <a:lnTo>
                      <a:pt x="0" y="104"/>
                    </a:lnTo>
                    <a:lnTo>
                      <a:pt x="0" y="98"/>
                    </a:lnTo>
                    <a:lnTo>
                      <a:pt x="49" y="91"/>
                    </a:lnTo>
                    <a:lnTo>
                      <a:pt x="36" y="79"/>
                    </a:lnTo>
                    <a:lnTo>
                      <a:pt x="55" y="49"/>
                    </a:lnTo>
                    <a:lnTo>
                      <a:pt x="73" y="42"/>
                    </a:lnTo>
                    <a:lnTo>
                      <a:pt x="110" y="49"/>
                    </a:lnTo>
                    <a:lnTo>
                      <a:pt x="122" y="42"/>
                    </a:lnTo>
                    <a:lnTo>
                      <a:pt x="116" y="24"/>
                    </a:lnTo>
                    <a:lnTo>
                      <a:pt x="134" y="12"/>
                    </a:lnTo>
                    <a:lnTo>
                      <a:pt x="147" y="24"/>
                    </a:lnTo>
                    <a:lnTo>
                      <a:pt x="159" y="18"/>
                    </a:lnTo>
                    <a:lnTo>
                      <a:pt x="165" y="0"/>
                    </a:lnTo>
                    <a:lnTo>
                      <a:pt x="177" y="6"/>
                    </a:lnTo>
                    <a:lnTo>
                      <a:pt x="196" y="6"/>
                    </a:lnTo>
                    <a:lnTo>
                      <a:pt x="208" y="18"/>
                    </a:lnTo>
                    <a:lnTo>
                      <a:pt x="220" y="91"/>
                    </a:lnTo>
                    <a:lnTo>
                      <a:pt x="220" y="104"/>
                    </a:lnTo>
                    <a:lnTo>
                      <a:pt x="263" y="116"/>
                    </a:lnTo>
                    <a:lnTo>
                      <a:pt x="324" y="189"/>
                    </a:lnTo>
                    <a:lnTo>
                      <a:pt x="343" y="196"/>
                    </a:lnTo>
                    <a:lnTo>
                      <a:pt x="361" y="208"/>
                    </a:lnTo>
                    <a:lnTo>
                      <a:pt x="410" y="214"/>
                    </a:lnTo>
                    <a:lnTo>
                      <a:pt x="416" y="208"/>
                    </a:lnTo>
                    <a:lnTo>
                      <a:pt x="410" y="183"/>
                    </a:lnTo>
                    <a:lnTo>
                      <a:pt x="416" y="159"/>
                    </a:lnTo>
                    <a:lnTo>
                      <a:pt x="422" y="165"/>
                    </a:lnTo>
                    <a:lnTo>
                      <a:pt x="422" y="208"/>
                    </a:lnTo>
                    <a:lnTo>
                      <a:pt x="435" y="214"/>
                    </a:lnTo>
                    <a:lnTo>
                      <a:pt x="441" y="226"/>
                    </a:lnTo>
                    <a:lnTo>
                      <a:pt x="453" y="232"/>
                    </a:lnTo>
                    <a:lnTo>
                      <a:pt x="465" y="202"/>
                    </a:lnTo>
                    <a:lnTo>
                      <a:pt x="477" y="214"/>
                    </a:lnTo>
                    <a:lnTo>
                      <a:pt x="477" y="238"/>
                    </a:lnTo>
                    <a:lnTo>
                      <a:pt x="459" y="245"/>
                    </a:lnTo>
                    <a:lnTo>
                      <a:pt x="379" y="324"/>
                    </a:lnTo>
                    <a:lnTo>
                      <a:pt x="386" y="343"/>
                    </a:lnTo>
                    <a:lnTo>
                      <a:pt x="386" y="373"/>
                    </a:lnTo>
                    <a:lnTo>
                      <a:pt x="441" y="398"/>
                    </a:lnTo>
                    <a:lnTo>
                      <a:pt x="453" y="398"/>
                    </a:lnTo>
                    <a:lnTo>
                      <a:pt x="453" y="428"/>
                    </a:lnTo>
                    <a:lnTo>
                      <a:pt x="477" y="459"/>
                    </a:lnTo>
                    <a:lnTo>
                      <a:pt x="490" y="465"/>
                    </a:lnTo>
                    <a:lnTo>
                      <a:pt x="502" y="453"/>
                    </a:lnTo>
                    <a:lnTo>
                      <a:pt x="502" y="416"/>
                    </a:lnTo>
                    <a:lnTo>
                      <a:pt x="514" y="410"/>
                    </a:lnTo>
                    <a:lnTo>
                      <a:pt x="514" y="373"/>
                    </a:lnTo>
                    <a:lnTo>
                      <a:pt x="502" y="343"/>
                    </a:lnTo>
                    <a:lnTo>
                      <a:pt x="508" y="337"/>
                    </a:lnTo>
                    <a:lnTo>
                      <a:pt x="508" y="306"/>
                    </a:lnTo>
                    <a:lnTo>
                      <a:pt x="563" y="318"/>
                    </a:lnTo>
                    <a:lnTo>
                      <a:pt x="569" y="337"/>
                    </a:lnTo>
                    <a:lnTo>
                      <a:pt x="588" y="349"/>
                    </a:lnTo>
                    <a:lnTo>
                      <a:pt x="600" y="355"/>
                    </a:lnTo>
                    <a:lnTo>
                      <a:pt x="600" y="324"/>
                    </a:lnTo>
                    <a:lnTo>
                      <a:pt x="649" y="379"/>
                    </a:lnTo>
                    <a:lnTo>
                      <a:pt x="667" y="386"/>
                    </a:lnTo>
                    <a:lnTo>
                      <a:pt x="710" y="435"/>
                    </a:lnTo>
                    <a:lnTo>
                      <a:pt x="686" y="459"/>
                    </a:lnTo>
                    <a:lnTo>
                      <a:pt x="612" y="477"/>
                    </a:lnTo>
                    <a:lnTo>
                      <a:pt x="594" y="520"/>
                    </a:lnTo>
                    <a:lnTo>
                      <a:pt x="600" y="520"/>
                    </a:lnTo>
                    <a:lnTo>
                      <a:pt x="637" y="490"/>
                    </a:lnTo>
                    <a:lnTo>
                      <a:pt x="649" y="490"/>
                    </a:lnTo>
                    <a:lnTo>
                      <a:pt x="649" y="514"/>
                    </a:lnTo>
                    <a:lnTo>
                      <a:pt x="661" y="533"/>
                    </a:lnTo>
                    <a:lnTo>
                      <a:pt x="692" y="514"/>
                    </a:lnTo>
                    <a:lnTo>
                      <a:pt x="698" y="526"/>
                    </a:lnTo>
                    <a:lnTo>
                      <a:pt x="637" y="569"/>
                    </a:lnTo>
                    <a:lnTo>
                      <a:pt x="637" y="563"/>
                    </a:lnTo>
                    <a:lnTo>
                      <a:pt x="643" y="557"/>
                    </a:lnTo>
                    <a:lnTo>
                      <a:pt x="637" y="545"/>
                    </a:lnTo>
                    <a:lnTo>
                      <a:pt x="600" y="563"/>
                    </a:lnTo>
                    <a:lnTo>
                      <a:pt x="594" y="594"/>
                    </a:lnTo>
                    <a:lnTo>
                      <a:pt x="600" y="612"/>
                    </a:lnTo>
                    <a:lnTo>
                      <a:pt x="557" y="637"/>
                    </a:lnTo>
                    <a:lnTo>
                      <a:pt x="551" y="655"/>
                    </a:lnTo>
                    <a:lnTo>
                      <a:pt x="539" y="667"/>
                    </a:lnTo>
                    <a:lnTo>
                      <a:pt x="533" y="710"/>
                    </a:lnTo>
                    <a:lnTo>
                      <a:pt x="477" y="753"/>
                    </a:lnTo>
                    <a:lnTo>
                      <a:pt x="465" y="802"/>
                    </a:lnTo>
                    <a:lnTo>
                      <a:pt x="471" y="808"/>
                    </a:lnTo>
                    <a:lnTo>
                      <a:pt x="477" y="833"/>
                    </a:lnTo>
                    <a:lnTo>
                      <a:pt x="477" y="851"/>
                    </a:lnTo>
                    <a:lnTo>
                      <a:pt x="471" y="851"/>
                    </a:lnTo>
                    <a:lnTo>
                      <a:pt x="441" y="790"/>
                    </a:lnTo>
                    <a:lnTo>
                      <a:pt x="410" y="790"/>
                    </a:lnTo>
                    <a:lnTo>
                      <a:pt x="404" y="778"/>
                    </a:lnTo>
                    <a:lnTo>
                      <a:pt x="367" y="778"/>
                    </a:lnTo>
                    <a:lnTo>
                      <a:pt x="367" y="796"/>
                    </a:lnTo>
                    <a:lnTo>
                      <a:pt x="355" y="796"/>
                    </a:lnTo>
                    <a:lnTo>
                      <a:pt x="337" y="778"/>
                    </a:lnTo>
                    <a:lnTo>
                      <a:pt x="251" y="796"/>
                    </a:lnTo>
                    <a:lnTo>
                      <a:pt x="232" y="882"/>
                    </a:lnTo>
                    <a:lnTo>
                      <a:pt x="245" y="906"/>
                    </a:lnTo>
                    <a:lnTo>
                      <a:pt x="251" y="919"/>
                    </a:lnTo>
                    <a:lnTo>
                      <a:pt x="312" y="943"/>
                    </a:lnTo>
                    <a:lnTo>
                      <a:pt x="337" y="925"/>
                    </a:lnTo>
                    <a:lnTo>
                      <a:pt x="337" y="913"/>
                    </a:lnTo>
                    <a:lnTo>
                      <a:pt x="343" y="913"/>
                    </a:lnTo>
                    <a:lnTo>
                      <a:pt x="373" y="913"/>
                    </a:lnTo>
                    <a:lnTo>
                      <a:pt x="373" y="919"/>
                    </a:lnTo>
                    <a:lnTo>
                      <a:pt x="343" y="974"/>
                    </a:lnTo>
                    <a:lnTo>
                      <a:pt x="416" y="992"/>
                    </a:lnTo>
                    <a:lnTo>
                      <a:pt x="428" y="1011"/>
                    </a:lnTo>
                    <a:lnTo>
                      <a:pt x="422" y="1047"/>
                    </a:lnTo>
                    <a:lnTo>
                      <a:pt x="422" y="1060"/>
                    </a:lnTo>
                    <a:lnTo>
                      <a:pt x="453" y="1084"/>
                    </a:lnTo>
                    <a:lnTo>
                      <a:pt x="477" y="1078"/>
                    </a:lnTo>
                    <a:lnTo>
                      <a:pt x="496" y="1078"/>
                    </a:lnTo>
                    <a:lnTo>
                      <a:pt x="533" y="1096"/>
                    </a:lnTo>
                    <a:lnTo>
                      <a:pt x="557" y="1060"/>
                    </a:lnTo>
                    <a:lnTo>
                      <a:pt x="576" y="1060"/>
                    </a:lnTo>
                    <a:lnTo>
                      <a:pt x="606" y="1041"/>
                    </a:lnTo>
                    <a:lnTo>
                      <a:pt x="612" y="1078"/>
                    </a:lnTo>
                    <a:lnTo>
                      <a:pt x="618" y="1072"/>
                    </a:lnTo>
                    <a:lnTo>
                      <a:pt x="618" y="1053"/>
                    </a:lnTo>
                    <a:lnTo>
                      <a:pt x="649" y="1047"/>
                    </a:lnTo>
                    <a:lnTo>
                      <a:pt x="667" y="1047"/>
                    </a:lnTo>
                    <a:lnTo>
                      <a:pt x="723" y="1047"/>
                    </a:lnTo>
                    <a:lnTo>
                      <a:pt x="729" y="1041"/>
                    </a:lnTo>
                    <a:lnTo>
                      <a:pt x="747" y="1041"/>
                    </a:lnTo>
                    <a:lnTo>
                      <a:pt x="753" y="1047"/>
                    </a:lnTo>
                    <a:lnTo>
                      <a:pt x="821" y="1066"/>
                    </a:lnTo>
                    <a:lnTo>
                      <a:pt x="882" y="1066"/>
                    </a:lnTo>
                    <a:lnTo>
                      <a:pt x="931" y="1096"/>
                    </a:lnTo>
                    <a:lnTo>
                      <a:pt x="931" y="1115"/>
                    </a:lnTo>
                    <a:lnTo>
                      <a:pt x="998" y="1102"/>
                    </a:lnTo>
                    <a:lnTo>
                      <a:pt x="1060" y="1090"/>
                    </a:lnTo>
                    <a:lnTo>
                      <a:pt x="1096" y="1090"/>
                    </a:lnTo>
                    <a:lnTo>
                      <a:pt x="1096" y="1109"/>
                    </a:lnTo>
                    <a:lnTo>
                      <a:pt x="1084" y="1127"/>
                    </a:lnTo>
                    <a:lnTo>
                      <a:pt x="1035" y="1213"/>
                    </a:lnTo>
                    <a:lnTo>
                      <a:pt x="1029" y="1231"/>
                    </a:lnTo>
                    <a:lnTo>
                      <a:pt x="1004" y="1243"/>
                    </a:lnTo>
                    <a:lnTo>
                      <a:pt x="986" y="1268"/>
                    </a:lnTo>
                    <a:lnTo>
                      <a:pt x="949" y="1292"/>
                    </a:lnTo>
                    <a:lnTo>
                      <a:pt x="900" y="1323"/>
                    </a:lnTo>
                    <a:lnTo>
                      <a:pt x="796" y="1366"/>
                    </a:lnTo>
                    <a:lnTo>
                      <a:pt x="747" y="1384"/>
                    </a:lnTo>
                    <a:lnTo>
                      <a:pt x="667" y="1403"/>
                    </a:lnTo>
                    <a:lnTo>
                      <a:pt x="600" y="1415"/>
                    </a:lnTo>
                    <a:lnTo>
                      <a:pt x="594" y="1415"/>
                    </a:lnTo>
                    <a:lnTo>
                      <a:pt x="612" y="1360"/>
                    </a:lnTo>
                    <a:lnTo>
                      <a:pt x="612" y="1341"/>
                    </a:lnTo>
                    <a:lnTo>
                      <a:pt x="557" y="1317"/>
                    </a:lnTo>
                    <a:lnTo>
                      <a:pt x="514" y="1280"/>
                    </a:lnTo>
                    <a:lnTo>
                      <a:pt x="459" y="1243"/>
                    </a:lnTo>
                    <a:lnTo>
                      <a:pt x="459" y="1231"/>
                    </a:lnTo>
                    <a:lnTo>
                      <a:pt x="477" y="1213"/>
                    </a:lnTo>
                    <a:lnTo>
                      <a:pt x="465" y="1207"/>
                    </a:lnTo>
                    <a:lnTo>
                      <a:pt x="471" y="1194"/>
                    </a:lnTo>
                    <a:lnTo>
                      <a:pt x="508" y="1164"/>
                    </a:lnTo>
                    <a:lnTo>
                      <a:pt x="514" y="1151"/>
                    </a:lnTo>
                    <a:lnTo>
                      <a:pt x="527" y="1151"/>
                    </a:lnTo>
                    <a:lnTo>
                      <a:pt x="527" y="1121"/>
                    </a:lnTo>
                    <a:lnTo>
                      <a:pt x="508" y="1090"/>
                    </a:lnTo>
                    <a:lnTo>
                      <a:pt x="496" y="1084"/>
                    </a:lnTo>
                    <a:lnTo>
                      <a:pt x="465" y="1096"/>
                    </a:lnTo>
                    <a:lnTo>
                      <a:pt x="404" y="1066"/>
                    </a:lnTo>
                    <a:lnTo>
                      <a:pt x="367" y="1017"/>
                    </a:lnTo>
                    <a:lnTo>
                      <a:pt x="263" y="962"/>
                    </a:lnTo>
                    <a:lnTo>
                      <a:pt x="239" y="955"/>
                    </a:lnTo>
                    <a:lnTo>
                      <a:pt x="171" y="913"/>
                    </a:lnTo>
                    <a:lnTo>
                      <a:pt x="122" y="857"/>
                    </a:lnTo>
                    <a:lnTo>
                      <a:pt x="128" y="833"/>
                    </a:lnTo>
                    <a:lnTo>
                      <a:pt x="104" y="778"/>
                    </a:lnTo>
                    <a:lnTo>
                      <a:pt x="73" y="674"/>
                    </a:lnTo>
                    <a:lnTo>
                      <a:pt x="55" y="661"/>
                    </a:lnTo>
                    <a:lnTo>
                      <a:pt x="49" y="686"/>
                    </a:lnTo>
                    <a:lnTo>
                      <a:pt x="67" y="765"/>
                    </a:lnTo>
                    <a:lnTo>
                      <a:pt x="73" y="796"/>
                    </a:lnTo>
                    <a:lnTo>
                      <a:pt x="73" y="802"/>
                    </a:lnTo>
                    <a:lnTo>
                      <a:pt x="55" y="778"/>
                    </a:lnTo>
                    <a:lnTo>
                      <a:pt x="49" y="747"/>
                    </a:lnTo>
                    <a:lnTo>
                      <a:pt x="36" y="716"/>
                    </a:lnTo>
                    <a:lnTo>
                      <a:pt x="42" y="704"/>
                    </a:lnTo>
                    <a:lnTo>
                      <a:pt x="24" y="606"/>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 name="Freeform 37"/>
              <p:cNvSpPr>
                <a:spLocks noChangeAspect="1"/>
              </p:cNvSpPr>
              <p:nvPr/>
            </p:nvSpPr>
            <p:spPr bwMode="auto">
              <a:xfrm>
                <a:off x="5094074" y="2414413"/>
                <a:ext cx="135738" cy="128197"/>
              </a:xfrm>
              <a:custGeom>
                <a:avLst/>
                <a:gdLst>
                  <a:gd name="T0" fmla="*/ 0 w 105"/>
                  <a:gd name="T1" fmla="*/ 0 h 105"/>
                  <a:gd name="T2" fmla="*/ 6 w 105"/>
                  <a:gd name="T3" fmla="*/ 6 h 105"/>
                  <a:gd name="T4" fmla="*/ 12 w 105"/>
                  <a:gd name="T5" fmla="*/ 18 h 105"/>
                  <a:gd name="T6" fmla="*/ 31 w 105"/>
                  <a:gd name="T7" fmla="*/ 37 h 105"/>
                  <a:gd name="T8" fmla="*/ 49 w 105"/>
                  <a:gd name="T9" fmla="*/ 49 h 105"/>
                  <a:gd name="T10" fmla="*/ 55 w 105"/>
                  <a:gd name="T11" fmla="*/ 43 h 105"/>
                  <a:gd name="T12" fmla="*/ 61 w 105"/>
                  <a:gd name="T13" fmla="*/ 43 h 105"/>
                  <a:gd name="T14" fmla="*/ 80 w 105"/>
                  <a:gd name="T15" fmla="*/ 49 h 105"/>
                  <a:gd name="T16" fmla="*/ 80 w 105"/>
                  <a:gd name="T17" fmla="*/ 61 h 105"/>
                  <a:gd name="T18" fmla="*/ 98 w 105"/>
                  <a:gd name="T19" fmla="*/ 73 h 105"/>
                  <a:gd name="T20" fmla="*/ 104 w 105"/>
                  <a:gd name="T21" fmla="*/ 73 h 105"/>
                  <a:gd name="T22" fmla="*/ 104 w 105"/>
                  <a:gd name="T23" fmla="*/ 79 h 105"/>
                  <a:gd name="T24" fmla="*/ 104 w 105"/>
                  <a:gd name="T25" fmla="*/ 86 h 105"/>
                  <a:gd name="T26" fmla="*/ 104 w 105"/>
                  <a:gd name="T27" fmla="*/ 98 h 105"/>
                  <a:gd name="T28" fmla="*/ 104 w 105"/>
                  <a:gd name="T29" fmla="*/ 104 h 105"/>
                  <a:gd name="T30" fmla="*/ 104 w 105"/>
                  <a:gd name="T31" fmla="*/ 98 h 105"/>
                  <a:gd name="T32" fmla="*/ 104 w 105"/>
                  <a:gd name="T33" fmla="*/ 73 h 105"/>
                  <a:gd name="T34" fmla="*/ 104 w 105"/>
                  <a:gd name="T35" fmla="*/ 49 h 105"/>
                  <a:gd name="T36" fmla="*/ 104 w 105"/>
                  <a:gd name="T37" fmla="*/ 43 h 105"/>
                  <a:gd name="T38" fmla="*/ 104 w 105"/>
                  <a:gd name="T39" fmla="*/ 37 h 105"/>
                  <a:gd name="T40" fmla="*/ 98 w 105"/>
                  <a:gd name="T41" fmla="*/ 30 h 105"/>
                  <a:gd name="T42" fmla="*/ 80 w 105"/>
                  <a:gd name="T43" fmla="*/ 24 h 105"/>
                  <a:gd name="T44" fmla="*/ 55 w 105"/>
                  <a:gd name="T45" fmla="*/ 18 h 105"/>
                  <a:gd name="T46" fmla="*/ 49 w 105"/>
                  <a:gd name="T47" fmla="*/ 24 h 105"/>
                  <a:gd name="T48" fmla="*/ 43 w 105"/>
                  <a:gd name="T49" fmla="*/ 18 h 105"/>
                  <a:gd name="T50" fmla="*/ 37 w 105"/>
                  <a:gd name="T51" fmla="*/ 18 h 105"/>
                  <a:gd name="T52" fmla="*/ 31 w 105"/>
                  <a:gd name="T53" fmla="*/ 18 h 105"/>
                  <a:gd name="T54" fmla="*/ 25 w 105"/>
                  <a:gd name="T55" fmla="*/ 18 h 105"/>
                  <a:gd name="T56" fmla="*/ 25 w 105"/>
                  <a:gd name="T57" fmla="*/ 12 h 105"/>
                  <a:gd name="T58" fmla="*/ 18 w 105"/>
                  <a:gd name="T59" fmla="*/ 6 h 105"/>
                  <a:gd name="T60" fmla="*/ 0 w 105"/>
                  <a:gd name="T61" fmla="*/ 0 h 105"/>
                  <a:gd name="T62" fmla="*/ 0 w 105"/>
                  <a:gd name="T6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105">
                    <a:moveTo>
                      <a:pt x="0" y="0"/>
                    </a:moveTo>
                    <a:lnTo>
                      <a:pt x="6" y="6"/>
                    </a:lnTo>
                    <a:lnTo>
                      <a:pt x="12" y="18"/>
                    </a:lnTo>
                    <a:lnTo>
                      <a:pt x="31" y="37"/>
                    </a:lnTo>
                    <a:lnTo>
                      <a:pt x="49" y="49"/>
                    </a:lnTo>
                    <a:lnTo>
                      <a:pt x="55" y="43"/>
                    </a:lnTo>
                    <a:lnTo>
                      <a:pt x="61" y="43"/>
                    </a:lnTo>
                    <a:lnTo>
                      <a:pt x="80" y="49"/>
                    </a:lnTo>
                    <a:lnTo>
                      <a:pt x="80" y="61"/>
                    </a:lnTo>
                    <a:lnTo>
                      <a:pt x="98" y="73"/>
                    </a:lnTo>
                    <a:lnTo>
                      <a:pt x="104" y="73"/>
                    </a:lnTo>
                    <a:lnTo>
                      <a:pt x="104" y="79"/>
                    </a:lnTo>
                    <a:lnTo>
                      <a:pt x="104" y="86"/>
                    </a:lnTo>
                    <a:lnTo>
                      <a:pt x="104" y="98"/>
                    </a:lnTo>
                    <a:lnTo>
                      <a:pt x="104" y="104"/>
                    </a:lnTo>
                    <a:lnTo>
                      <a:pt x="104" y="98"/>
                    </a:lnTo>
                    <a:lnTo>
                      <a:pt x="104" y="73"/>
                    </a:lnTo>
                    <a:lnTo>
                      <a:pt x="104" y="49"/>
                    </a:lnTo>
                    <a:lnTo>
                      <a:pt x="104" y="43"/>
                    </a:lnTo>
                    <a:lnTo>
                      <a:pt x="104" y="37"/>
                    </a:lnTo>
                    <a:lnTo>
                      <a:pt x="98" y="30"/>
                    </a:lnTo>
                    <a:lnTo>
                      <a:pt x="80" y="24"/>
                    </a:lnTo>
                    <a:lnTo>
                      <a:pt x="55" y="18"/>
                    </a:lnTo>
                    <a:lnTo>
                      <a:pt x="49" y="24"/>
                    </a:lnTo>
                    <a:lnTo>
                      <a:pt x="43" y="18"/>
                    </a:lnTo>
                    <a:lnTo>
                      <a:pt x="37" y="18"/>
                    </a:lnTo>
                    <a:lnTo>
                      <a:pt x="31" y="18"/>
                    </a:lnTo>
                    <a:lnTo>
                      <a:pt x="25" y="18"/>
                    </a:lnTo>
                    <a:lnTo>
                      <a:pt x="25" y="12"/>
                    </a:lnTo>
                    <a:lnTo>
                      <a:pt x="18" y="6"/>
                    </a:lnTo>
                    <a:lnTo>
                      <a:pt x="0" y="0"/>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 name="Freeform 38"/>
              <p:cNvSpPr>
                <a:spLocks noChangeAspect="1"/>
              </p:cNvSpPr>
              <p:nvPr/>
            </p:nvSpPr>
            <p:spPr bwMode="auto">
              <a:xfrm>
                <a:off x="5154402" y="2489823"/>
                <a:ext cx="45246" cy="52787"/>
              </a:xfrm>
              <a:custGeom>
                <a:avLst/>
                <a:gdLst>
                  <a:gd name="T0" fmla="*/ 37 w 38"/>
                  <a:gd name="T1" fmla="*/ 43 h 44"/>
                  <a:gd name="T2" fmla="*/ 37 w 38"/>
                  <a:gd name="T3" fmla="*/ 43 h 44"/>
                  <a:gd name="T4" fmla="*/ 24 w 38"/>
                  <a:gd name="T5" fmla="*/ 43 h 44"/>
                  <a:gd name="T6" fmla="*/ 18 w 38"/>
                  <a:gd name="T7" fmla="*/ 31 h 44"/>
                  <a:gd name="T8" fmla="*/ 6 w 38"/>
                  <a:gd name="T9" fmla="*/ 25 h 44"/>
                  <a:gd name="T10" fmla="*/ 0 w 38"/>
                  <a:gd name="T11" fmla="*/ 6 h 44"/>
                  <a:gd name="T12" fmla="*/ 6 w 38"/>
                  <a:gd name="T13" fmla="*/ 0 h 44"/>
                  <a:gd name="T14" fmla="*/ 12 w 38"/>
                  <a:gd name="T15" fmla="*/ 6 h 44"/>
                  <a:gd name="T16" fmla="*/ 18 w 38"/>
                  <a:gd name="T17" fmla="*/ 12 h 44"/>
                  <a:gd name="T18" fmla="*/ 31 w 38"/>
                  <a:gd name="T19" fmla="*/ 18 h 44"/>
                  <a:gd name="T20" fmla="*/ 37 w 38"/>
                  <a:gd name="T21" fmla="*/ 25 h 44"/>
                  <a:gd name="T22" fmla="*/ 37 w 38"/>
                  <a:gd name="T23" fmla="*/ 43 h 44"/>
                  <a:gd name="T24" fmla="*/ 37 w 38"/>
                  <a:gd name="T25" fmla="*/ 4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44">
                    <a:moveTo>
                      <a:pt x="37" y="43"/>
                    </a:moveTo>
                    <a:lnTo>
                      <a:pt x="37" y="43"/>
                    </a:lnTo>
                    <a:lnTo>
                      <a:pt x="24" y="43"/>
                    </a:lnTo>
                    <a:lnTo>
                      <a:pt x="18" y="31"/>
                    </a:lnTo>
                    <a:lnTo>
                      <a:pt x="6" y="25"/>
                    </a:lnTo>
                    <a:lnTo>
                      <a:pt x="0" y="6"/>
                    </a:lnTo>
                    <a:lnTo>
                      <a:pt x="6" y="0"/>
                    </a:lnTo>
                    <a:lnTo>
                      <a:pt x="12" y="6"/>
                    </a:lnTo>
                    <a:lnTo>
                      <a:pt x="18" y="12"/>
                    </a:lnTo>
                    <a:lnTo>
                      <a:pt x="31" y="18"/>
                    </a:lnTo>
                    <a:lnTo>
                      <a:pt x="37" y="25"/>
                    </a:lnTo>
                    <a:lnTo>
                      <a:pt x="37" y="43"/>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9" name="Freeform 39"/>
              <p:cNvSpPr>
                <a:spLocks noChangeAspect="1"/>
              </p:cNvSpPr>
              <p:nvPr/>
            </p:nvSpPr>
            <p:spPr bwMode="auto">
              <a:xfrm>
                <a:off x="4490795" y="2301298"/>
                <a:ext cx="82951" cy="113115"/>
              </a:xfrm>
              <a:custGeom>
                <a:avLst/>
                <a:gdLst>
                  <a:gd name="T0" fmla="*/ 0 w 68"/>
                  <a:gd name="T1" fmla="*/ 80 h 87"/>
                  <a:gd name="T2" fmla="*/ 6 w 68"/>
                  <a:gd name="T3" fmla="*/ 67 h 87"/>
                  <a:gd name="T4" fmla="*/ 12 w 68"/>
                  <a:gd name="T5" fmla="*/ 67 h 87"/>
                  <a:gd name="T6" fmla="*/ 24 w 68"/>
                  <a:gd name="T7" fmla="*/ 67 h 87"/>
                  <a:gd name="T8" fmla="*/ 24 w 68"/>
                  <a:gd name="T9" fmla="*/ 61 h 87"/>
                  <a:gd name="T10" fmla="*/ 24 w 68"/>
                  <a:gd name="T11" fmla="*/ 43 h 87"/>
                  <a:gd name="T12" fmla="*/ 37 w 68"/>
                  <a:gd name="T13" fmla="*/ 31 h 87"/>
                  <a:gd name="T14" fmla="*/ 24 w 68"/>
                  <a:gd name="T15" fmla="*/ 25 h 87"/>
                  <a:gd name="T16" fmla="*/ 18 w 68"/>
                  <a:gd name="T17" fmla="*/ 12 h 87"/>
                  <a:gd name="T18" fmla="*/ 18 w 68"/>
                  <a:gd name="T19" fmla="*/ 6 h 87"/>
                  <a:gd name="T20" fmla="*/ 37 w 68"/>
                  <a:gd name="T21" fmla="*/ 6 h 87"/>
                  <a:gd name="T22" fmla="*/ 55 w 68"/>
                  <a:gd name="T23" fmla="*/ 6 h 87"/>
                  <a:gd name="T24" fmla="*/ 61 w 68"/>
                  <a:gd name="T25" fmla="*/ 0 h 87"/>
                  <a:gd name="T26" fmla="*/ 67 w 68"/>
                  <a:gd name="T27" fmla="*/ 0 h 87"/>
                  <a:gd name="T28" fmla="*/ 55 w 68"/>
                  <a:gd name="T29" fmla="*/ 25 h 87"/>
                  <a:gd name="T30" fmla="*/ 61 w 68"/>
                  <a:gd name="T31" fmla="*/ 37 h 87"/>
                  <a:gd name="T32" fmla="*/ 55 w 68"/>
                  <a:gd name="T33" fmla="*/ 43 h 87"/>
                  <a:gd name="T34" fmla="*/ 55 w 68"/>
                  <a:gd name="T35" fmla="*/ 43 h 87"/>
                  <a:gd name="T36" fmla="*/ 49 w 68"/>
                  <a:gd name="T37" fmla="*/ 74 h 87"/>
                  <a:gd name="T38" fmla="*/ 49 w 68"/>
                  <a:gd name="T39" fmla="*/ 86 h 87"/>
                  <a:gd name="T40" fmla="*/ 37 w 68"/>
                  <a:gd name="T41" fmla="*/ 86 h 87"/>
                  <a:gd name="T42" fmla="*/ 31 w 68"/>
                  <a:gd name="T43" fmla="*/ 80 h 87"/>
                  <a:gd name="T44" fmla="*/ 0 w 68"/>
                  <a:gd name="T45" fmla="*/ 80 h 87"/>
                  <a:gd name="T46" fmla="*/ 0 w 68"/>
                  <a:gd name="T47" fmla="*/ 8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 h="87">
                    <a:moveTo>
                      <a:pt x="0" y="80"/>
                    </a:moveTo>
                    <a:lnTo>
                      <a:pt x="6" y="67"/>
                    </a:lnTo>
                    <a:lnTo>
                      <a:pt x="12" y="67"/>
                    </a:lnTo>
                    <a:lnTo>
                      <a:pt x="24" y="67"/>
                    </a:lnTo>
                    <a:lnTo>
                      <a:pt x="24" y="61"/>
                    </a:lnTo>
                    <a:lnTo>
                      <a:pt x="24" y="43"/>
                    </a:lnTo>
                    <a:lnTo>
                      <a:pt x="37" y="31"/>
                    </a:lnTo>
                    <a:lnTo>
                      <a:pt x="24" y="25"/>
                    </a:lnTo>
                    <a:lnTo>
                      <a:pt x="18" y="12"/>
                    </a:lnTo>
                    <a:lnTo>
                      <a:pt x="18" y="6"/>
                    </a:lnTo>
                    <a:lnTo>
                      <a:pt x="37" y="6"/>
                    </a:lnTo>
                    <a:lnTo>
                      <a:pt x="55" y="6"/>
                    </a:lnTo>
                    <a:lnTo>
                      <a:pt x="61" y="0"/>
                    </a:lnTo>
                    <a:lnTo>
                      <a:pt x="67" y="0"/>
                    </a:lnTo>
                    <a:lnTo>
                      <a:pt x="55" y="25"/>
                    </a:lnTo>
                    <a:lnTo>
                      <a:pt x="61" y="37"/>
                    </a:lnTo>
                    <a:lnTo>
                      <a:pt x="55" y="43"/>
                    </a:lnTo>
                    <a:lnTo>
                      <a:pt x="49" y="74"/>
                    </a:lnTo>
                    <a:lnTo>
                      <a:pt x="49" y="86"/>
                    </a:lnTo>
                    <a:lnTo>
                      <a:pt x="37" y="86"/>
                    </a:lnTo>
                    <a:lnTo>
                      <a:pt x="31" y="80"/>
                    </a:lnTo>
                    <a:lnTo>
                      <a:pt x="0" y="80"/>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 name="Freeform 40"/>
              <p:cNvSpPr>
                <a:spLocks noChangeAspect="1"/>
              </p:cNvSpPr>
              <p:nvPr/>
            </p:nvSpPr>
            <p:spPr bwMode="auto">
              <a:xfrm>
                <a:off x="4928172" y="2414413"/>
                <a:ext cx="52787" cy="75410"/>
              </a:xfrm>
              <a:custGeom>
                <a:avLst/>
                <a:gdLst>
                  <a:gd name="T0" fmla="*/ 37 w 44"/>
                  <a:gd name="T1" fmla="*/ 31 h 56"/>
                  <a:gd name="T2" fmla="*/ 37 w 44"/>
                  <a:gd name="T3" fmla="*/ 18 h 56"/>
                  <a:gd name="T4" fmla="*/ 43 w 44"/>
                  <a:gd name="T5" fmla="*/ 12 h 56"/>
                  <a:gd name="T6" fmla="*/ 37 w 44"/>
                  <a:gd name="T7" fmla="*/ 6 h 56"/>
                  <a:gd name="T8" fmla="*/ 31 w 44"/>
                  <a:gd name="T9" fmla="*/ 6 h 56"/>
                  <a:gd name="T10" fmla="*/ 25 w 44"/>
                  <a:gd name="T11" fmla="*/ 0 h 56"/>
                  <a:gd name="T12" fmla="*/ 19 w 44"/>
                  <a:gd name="T13" fmla="*/ 6 h 56"/>
                  <a:gd name="T14" fmla="*/ 13 w 44"/>
                  <a:gd name="T15" fmla="*/ 12 h 56"/>
                  <a:gd name="T16" fmla="*/ 13 w 44"/>
                  <a:gd name="T17" fmla="*/ 18 h 56"/>
                  <a:gd name="T18" fmla="*/ 0 w 44"/>
                  <a:gd name="T19" fmla="*/ 24 h 56"/>
                  <a:gd name="T20" fmla="*/ 0 w 44"/>
                  <a:gd name="T21" fmla="*/ 31 h 56"/>
                  <a:gd name="T22" fmla="*/ 0 w 44"/>
                  <a:gd name="T23" fmla="*/ 43 h 56"/>
                  <a:gd name="T24" fmla="*/ 13 w 44"/>
                  <a:gd name="T25" fmla="*/ 43 h 56"/>
                  <a:gd name="T26" fmla="*/ 19 w 44"/>
                  <a:gd name="T27" fmla="*/ 49 h 56"/>
                  <a:gd name="T28" fmla="*/ 19 w 44"/>
                  <a:gd name="T29" fmla="*/ 43 h 56"/>
                  <a:gd name="T30" fmla="*/ 25 w 44"/>
                  <a:gd name="T31" fmla="*/ 55 h 56"/>
                  <a:gd name="T32" fmla="*/ 25 w 44"/>
                  <a:gd name="T33" fmla="*/ 49 h 56"/>
                  <a:gd name="T34" fmla="*/ 37 w 44"/>
                  <a:gd name="T35" fmla="*/ 43 h 56"/>
                  <a:gd name="T36" fmla="*/ 37 w 44"/>
                  <a:gd name="T37" fmla="*/ 31 h 56"/>
                  <a:gd name="T38" fmla="*/ 37 w 44"/>
                  <a:gd name="T39" fmla="*/ 3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56">
                    <a:moveTo>
                      <a:pt x="37" y="31"/>
                    </a:moveTo>
                    <a:lnTo>
                      <a:pt x="37" y="18"/>
                    </a:lnTo>
                    <a:lnTo>
                      <a:pt x="43" y="12"/>
                    </a:lnTo>
                    <a:lnTo>
                      <a:pt x="37" y="6"/>
                    </a:lnTo>
                    <a:lnTo>
                      <a:pt x="31" y="6"/>
                    </a:lnTo>
                    <a:lnTo>
                      <a:pt x="25" y="0"/>
                    </a:lnTo>
                    <a:lnTo>
                      <a:pt x="19" y="6"/>
                    </a:lnTo>
                    <a:lnTo>
                      <a:pt x="13" y="12"/>
                    </a:lnTo>
                    <a:lnTo>
                      <a:pt x="13" y="18"/>
                    </a:lnTo>
                    <a:lnTo>
                      <a:pt x="0" y="24"/>
                    </a:lnTo>
                    <a:lnTo>
                      <a:pt x="0" y="31"/>
                    </a:lnTo>
                    <a:lnTo>
                      <a:pt x="0" y="43"/>
                    </a:lnTo>
                    <a:lnTo>
                      <a:pt x="13" y="43"/>
                    </a:lnTo>
                    <a:lnTo>
                      <a:pt x="19" y="49"/>
                    </a:lnTo>
                    <a:lnTo>
                      <a:pt x="19" y="43"/>
                    </a:lnTo>
                    <a:lnTo>
                      <a:pt x="25" y="55"/>
                    </a:lnTo>
                    <a:lnTo>
                      <a:pt x="25" y="49"/>
                    </a:lnTo>
                    <a:lnTo>
                      <a:pt x="37" y="43"/>
                    </a:lnTo>
                    <a:lnTo>
                      <a:pt x="37" y="31"/>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1" name="Freeform 41"/>
              <p:cNvSpPr>
                <a:spLocks noChangeAspect="1"/>
              </p:cNvSpPr>
              <p:nvPr/>
            </p:nvSpPr>
            <p:spPr bwMode="auto">
              <a:xfrm>
                <a:off x="4317352" y="2429495"/>
                <a:ext cx="82951" cy="82951"/>
              </a:xfrm>
              <a:custGeom>
                <a:avLst/>
                <a:gdLst>
                  <a:gd name="T0" fmla="*/ 19 w 62"/>
                  <a:gd name="T1" fmla="*/ 6 h 68"/>
                  <a:gd name="T2" fmla="*/ 6 w 62"/>
                  <a:gd name="T3" fmla="*/ 6 h 68"/>
                  <a:gd name="T4" fmla="*/ 12 w 62"/>
                  <a:gd name="T5" fmla="*/ 18 h 68"/>
                  <a:gd name="T6" fmla="*/ 25 w 62"/>
                  <a:gd name="T7" fmla="*/ 31 h 68"/>
                  <a:gd name="T8" fmla="*/ 31 w 62"/>
                  <a:gd name="T9" fmla="*/ 37 h 68"/>
                  <a:gd name="T10" fmla="*/ 25 w 62"/>
                  <a:gd name="T11" fmla="*/ 37 h 68"/>
                  <a:gd name="T12" fmla="*/ 0 w 62"/>
                  <a:gd name="T13" fmla="*/ 31 h 68"/>
                  <a:gd name="T14" fmla="*/ 0 w 62"/>
                  <a:gd name="T15" fmla="*/ 37 h 68"/>
                  <a:gd name="T16" fmla="*/ 0 w 62"/>
                  <a:gd name="T17" fmla="*/ 37 h 68"/>
                  <a:gd name="T18" fmla="*/ 12 w 62"/>
                  <a:gd name="T19" fmla="*/ 49 h 68"/>
                  <a:gd name="T20" fmla="*/ 31 w 62"/>
                  <a:gd name="T21" fmla="*/ 55 h 68"/>
                  <a:gd name="T22" fmla="*/ 43 w 62"/>
                  <a:gd name="T23" fmla="*/ 61 h 68"/>
                  <a:gd name="T24" fmla="*/ 55 w 62"/>
                  <a:gd name="T25" fmla="*/ 67 h 68"/>
                  <a:gd name="T26" fmla="*/ 55 w 62"/>
                  <a:gd name="T27" fmla="*/ 61 h 68"/>
                  <a:gd name="T28" fmla="*/ 61 w 62"/>
                  <a:gd name="T29" fmla="*/ 55 h 68"/>
                  <a:gd name="T30" fmla="*/ 55 w 62"/>
                  <a:gd name="T31" fmla="*/ 43 h 68"/>
                  <a:gd name="T32" fmla="*/ 55 w 62"/>
                  <a:gd name="T33" fmla="*/ 37 h 68"/>
                  <a:gd name="T34" fmla="*/ 61 w 62"/>
                  <a:gd name="T35" fmla="*/ 31 h 68"/>
                  <a:gd name="T36" fmla="*/ 61 w 62"/>
                  <a:gd name="T37" fmla="*/ 12 h 68"/>
                  <a:gd name="T38" fmla="*/ 55 w 62"/>
                  <a:gd name="T39" fmla="*/ 6 h 68"/>
                  <a:gd name="T40" fmla="*/ 49 w 62"/>
                  <a:gd name="T41" fmla="*/ 12 h 68"/>
                  <a:gd name="T42" fmla="*/ 31 w 62"/>
                  <a:gd name="T43" fmla="*/ 0 h 68"/>
                  <a:gd name="T44" fmla="*/ 19 w 62"/>
                  <a:gd name="T45" fmla="*/ 6 h 68"/>
                  <a:gd name="T46" fmla="*/ 19 w 62"/>
                  <a:gd name="T47" fmla="*/ 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 h="68">
                    <a:moveTo>
                      <a:pt x="19" y="6"/>
                    </a:moveTo>
                    <a:lnTo>
                      <a:pt x="6" y="6"/>
                    </a:lnTo>
                    <a:lnTo>
                      <a:pt x="12" y="18"/>
                    </a:lnTo>
                    <a:lnTo>
                      <a:pt x="25" y="31"/>
                    </a:lnTo>
                    <a:lnTo>
                      <a:pt x="31" y="37"/>
                    </a:lnTo>
                    <a:lnTo>
                      <a:pt x="25" y="37"/>
                    </a:lnTo>
                    <a:lnTo>
                      <a:pt x="0" y="31"/>
                    </a:lnTo>
                    <a:lnTo>
                      <a:pt x="0" y="37"/>
                    </a:lnTo>
                    <a:lnTo>
                      <a:pt x="12" y="49"/>
                    </a:lnTo>
                    <a:lnTo>
                      <a:pt x="31" y="55"/>
                    </a:lnTo>
                    <a:lnTo>
                      <a:pt x="43" y="61"/>
                    </a:lnTo>
                    <a:lnTo>
                      <a:pt x="55" y="67"/>
                    </a:lnTo>
                    <a:lnTo>
                      <a:pt x="55" y="61"/>
                    </a:lnTo>
                    <a:lnTo>
                      <a:pt x="61" y="55"/>
                    </a:lnTo>
                    <a:lnTo>
                      <a:pt x="55" y="43"/>
                    </a:lnTo>
                    <a:lnTo>
                      <a:pt x="55" y="37"/>
                    </a:lnTo>
                    <a:lnTo>
                      <a:pt x="61" y="31"/>
                    </a:lnTo>
                    <a:lnTo>
                      <a:pt x="61" y="12"/>
                    </a:lnTo>
                    <a:lnTo>
                      <a:pt x="55" y="6"/>
                    </a:lnTo>
                    <a:lnTo>
                      <a:pt x="49" y="12"/>
                    </a:lnTo>
                    <a:lnTo>
                      <a:pt x="31" y="0"/>
                    </a:lnTo>
                    <a:lnTo>
                      <a:pt x="19" y="6"/>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2" name="Freeform 42"/>
              <p:cNvSpPr>
                <a:spLocks noChangeAspect="1"/>
              </p:cNvSpPr>
              <p:nvPr/>
            </p:nvSpPr>
            <p:spPr bwMode="auto">
              <a:xfrm>
                <a:off x="4309811" y="2384249"/>
                <a:ext cx="45246" cy="52787"/>
              </a:xfrm>
              <a:custGeom>
                <a:avLst/>
                <a:gdLst>
                  <a:gd name="T0" fmla="*/ 0 w 32"/>
                  <a:gd name="T1" fmla="*/ 37 h 38"/>
                  <a:gd name="T2" fmla="*/ 0 w 32"/>
                  <a:gd name="T3" fmla="*/ 19 h 38"/>
                  <a:gd name="T4" fmla="*/ 6 w 32"/>
                  <a:gd name="T5" fmla="*/ 13 h 38"/>
                  <a:gd name="T6" fmla="*/ 12 w 32"/>
                  <a:gd name="T7" fmla="*/ 0 h 38"/>
                  <a:gd name="T8" fmla="*/ 31 w 32"/>
                  <a:gd name="T9" fmla="*/ 7 h 38"/>
                  <a:gd name="T10" fmla="*/ 31 w 32"/>
                  <a:gd name="T11" fmla="*/ 19 h 38"/>
                  <a:gd name="T12" fmla="*/ 6 w 32"/>
                  <a:gd name="T13" fmla="*/ 31 h 38"/>
                  <a:gd name="T14" fmla="*/ 6 w 32"/>
                  <a:gd name="T15" fmla="*/ 37 h 38"/>
                  <a:gd name="T16" fmla="*/ 0 w 32"/>
                  <a:gd name="T17" fmla="*/ 37 h 38"/>
                  <a:gd name="T18" fmla="*/ 0 w 32"/>
                  <a:gd name="T19" fmla="*/ 3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8">
                    <a:moveTo>
                      <a:pt x="0" y="37"/>
                    </a:moveTo>
                    <a:lnTo>
                      <a:pt x="0" y="19"/>
                    </a:lnTo>
                    <a:lnTo>
                      <a:pt x="6" y="13"/>
                    </a:lnTo>
                    <a:lnTo>
                      <a:pt x="12" y="0"/>
                    </a:lnTo>
                    <a:lnTo>
                      <a:pt x="31" y="7"/>
                    </a:lnTo>
                    <a:lnTo>
                      <a:pt x="31" y="19"/>
                    </a:lnTo>
                    <a:lnTo>
                      <a:pt x="6" y="31"/>
                    </a:lnTo>
                    <a:lnTo>
                      <a:pt x="6" y="37"/>
                    </a:lnTo>
                    <a:lnTo>
                      <a:pt x="0" y="37"/>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 name="Freeform 43"/>
              <p:cNvSpPr>
                <a:spLocks noChangeAspect="1"/>
              </p:cNvSpPr>
              <p:nvPr/>
            </p:nvSpPr>
            <p:spPr bwMode="auto">
              <a:xfrm>
                <a:off x="4815057" y="2821627"/>
                <a:ext cx="60328" cy="82951"/>
              </a:xfrm>
              <a:custGeom>
                <a:avLst/>
                <a:gdLst>
                  <a:gd name="T0" fmla="*/ 0 w 50"/>
                  <a:gd name="T1" fmla="*/ 30 h 68"/>
                  <a:gd name="T2" fmla="*/ 13 w 50"/>
                  <a:gd name="T3" fmla="*/ 55 h 68"/>
                  <a:gd name="T4" fmla="*/ 13 w 50"/>
                  <a:gd name="T5" fmla="*/ 55 h 68"/>
                  <a:gd name="T6" fmla="*/ 19 w 50"/>
                  <a:gd name="T7" fmla="*/ 55 h 68"/>
                  <a:gd name="T8" fmla="*/ 25 w 50"/>
                  <a:gd name="T9" fmla="*/ 61 h 68"/>
                  <a:gd name="T10" fmla="*/ 37 w 50"/>
                  <a:gd name="T11" fmla="*/ 55 h 68"/>
                  <a:gd name="T12" fmla="*/ 37 w 50"/>
                  <a:gd name="T13" fmla="*/ 61 h 68"/>
                  <a:gd name="T14" fmla="*/ 37 w 50"/>
                  <a:gd name="T15" fmla="*/ 61 h 68"/>
                  <a:gd name="T16" fmla="*/ 49 w 50"/>
                  <a:gd name="T17" fmla="*/ 67 h 68"/>
                  <a:gd name="T18" fmla="*/ 49 w 50"/>
                  <a:gd name="T19" fmla="*/ 55 h 68"/>
                  <a:gd name="T20" fmla="*/ 37 w 50"/>
                  <a:gd name="T21" fmla="*/ 42 h 68"/>
                  <a:gd name="T22" fmla="*/ 31 w 50"/>
                  <a:gd name="T23" fmla="*/ 42 h 68"/>
                  <a:gd name="T24" fmla="*/ 31 w 50"/>
                  <a:gd name="T25" fmla="*/ 30 h 68"/>
                  <a:gd name="T26" fmla="*/ 19 w 50"/>
                  <a:gd name="T27" fmla="*/ 24 h 68"/>
                  <a:gd name="T28" fmla="*/ 13 w 50"/>
                  <a:gd name="T29" fmla="*/ 24 h 68"/>
                  <a:gd name="T30" fmla="*/ 13 w 50"/>
                  <a:gd name="T31" fmla="*/ 6 h 68"/>
                  <a:gd name="T32" fmla="*/ 6 w 50"/>
                  <a:gd name="T33" fmla="*/ 0 h 68"/>
                  <a:gd name="T34" fmla="*/ 0 w 50"/>
                  <a:gd name="T35" fmla="*/ 30 h 68"/>
                  <a:gd name="T36" fmla="*/ 0 w 50"/>
                  <a:gd name="T37" fmla="*/ 3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68">
                    <a:moveTo>
                      <a:pt x="0" y="30"/>
                    </a:moveTo>
                    <a:lnTo>
                      <a:pt x="13" y="55"/>
                    </a:lnTo>
                    <a:lnTo>
                      <a:pt x="19" y="55"/>
                    </a:lnTo>
                    <a:lnTo>
                      <a:pt x="25" y="61"/>
                    </a:lnTo>
                    <a:lnTo>
                      <a:pt x="37" y="55"/>
                    </a:lnTo>
                    <a:lnTo>
                      <a:pt x="37" y="61"/>
                    </a:lnTo>
                    <a:lnTo>
                      <a:pt x="49" y="67"/>
                    </a:lnTo>
                    <a:lnTo>
                      <a:pt x="49" y="55"/>
                    </a:lnTo>
                    <a:lnTo>
                      <a:pt x="37" y="42"/>
                    </a:lnTo>
                    <a:lnTo>
                      <a:pt x="31" y="42"/>
                    </a:lnTo>
                    <a:lnTo>
                      <a:pt x="31" y="30"/>
                    </a:lnTo>
                    <a:lnTo>
                      <a:pt x="19" y="24"/>
                    </a:lnTo>
                    <a:lnTo>
                      <a:pt x="13" y="24"/>
                    </a:lnTo>
                    <a:lnTo>
                      <a:pt x="13" y="6"/>
                    </a:lnTo>
                    <a:lnTo>
                      <a:pt x="6" y="0"/>
                    </a:lnTo>
                    <a:lnTo>
                      <a:pt x="0" y="30"/>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4" name="Freeform 44"/>
              <p:cNvSpPr>
                <a:spLocks noChangeAspect="1"/>
              </p:cNvSpPr>
              <p:nvPr/>
            </p:nvSpPr>
            <p:spPr bwMode="auto">
              <a:xfrm>
                <a:off x="4815057" y="2821627"/>
                <a:ext cx="60328" cy="82951"/>
              </a:xfrm>
              <a:custGeom>
                <a:avLst/>
                <a:gdLst>
                  <a:gd name="T0" fmla="*/ 0 w 50"/>
                  <a:gd name="T1" fmla="*/ 30 h 68"/>
                  <a:gd name="T2" fmla="*/ 13 w 50"/>
                  <a:gd name="T3" fmla="*/ 55 h 68"/>
                  <a:gd name="T4" fmla="*/ 19 w 50"/>
                  <a:gd name="T5" fmla="*/ 55 h 68"/>
                  <a:gd name="T6" fmla="*/ 25 w 50"/>
                  <a:gd name="T7" fmla="*/ 61 h 68"/>
                  <a:gd name="T8" fmla="*/ 37 w 50"/>
                  <a:gd name="T9" fmla="*/ 55 h 68"/>
                  <a:gd name="T10" fmla="*/ 37 w 50"/>
                  <a:gd name="T11" fmla="*/ 61 h 68"/>
                  <a:gd name="T12" fmla="*/ 49 w 50"/>
                  <a:gd name="T13" fmla="*/ 67 h 68"/>
                  <a:gd name="T14" fmla="*/ 49 w 50"/>
                  <a:gd name="T15" fmla="*/ 55 h 68"/>
                  <a:gd name="T16" fmla="*/ 37 w 50"/>
                  <a:gd name="T17" fmla="*/ 42 h 68"/>
                  <a:gd name="T18" fmla="*/ 31 w 50"/>
                  <a:gd name="T19" fmla="*/ 42 h 68"/>
                  <a:gd name="T20" fmla="*/ 31 w 50"/>
                  <a:gd name="T21" fmla="*/ 30 h 68"/>
                  <a:gd name="T22" fmla="*/ 19 w 50"/>
                  <a:gd name="T23" fmla="*/ 24 h 68"/>
                  <a:gd name="T24" fmla="*/ 13 w 50"/>
                  <a:gd name="T25" fmla="*/ 24 h 68"/>
                  <a:gd name="T26" fmla="*/ 13 w 50"/>
                  <a:gd name="T27" fmla="*/ 6 h 68"/>
                  <a:gd name="T28" fmla="*/ 6 w 50"/>
                  <a:gd name="T29" fmla="*/ 0 h 68"/>
                  <a:gd name="T30" fmla="*/ 0 w 50"/>
                  <a:gd name="T31" fmla="*/ 3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68">
                    <a:moveTo>
                      <a:pt x="0" y="30"/>
                    </a:moveTo>
                    <a:lnTo>
                      <a:pt x="13" y="55"/>
                    </a:lnTo>
                    <a:lnTo>
                      <a:pt x="19" y="55"/>
                    </a:lnTo>
                    <a:lnTo>
                      <a:pt x="25" y="61"/>
                    </a:lnTo>
                    <a:lnTo>
                      <a:pt x="37" y="55"/>
                    </a:lnTo>
                    <a:lnTo>
                      <a:pt x="37" y="61"/>
                    </a:lnTo>
                    <a:lnTo>
                      <a:pt x="49" y="67"/>
                    </a:lnTo>
                    <a:lnTo>
                      <a:pt x="49" y="55"/>
                    </a:lnTo>
                    <a:lnTo>
                      <a:pt x="37" y="42"/>
                    </a:lnTo>
                    <a:lnTo>
                      <a:pt x="31" y="42"/>
                    </a:lnTo>
                    <a:lnTo>
                      <a:pt x="31" y="30"/>
                    </a:lnTo>
                    <a:lnTo>
                      <a:pt x="19" y="24"/>
                    </a:lnTo>
                    <a:lnTo>
                      <a:pt x="13" y="24"/>
                    </a:lnTo>
                    <a:lnTo>
                      <a:pt x="13" y="6"/>
                    </a:lnTo>
                    <a:lnTo>
                      <a:pt x="6" y="0"/>
                    </a:lnTo>
                    <a:lnTo>
                      <a:pt x="0" y="30"/>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 name="Freeform 45"/>
              <p:cNvSpPr>
                <a:spLocks noChangeAspect="1"/>
              </p:cNvSpPr>
              <p:nvPr/>
            </p:nvSpPr>
            <p:spPr bwMode="auto">
              <a:xfrm>
                <a:off x="4483254" y="2459659"/>
                <a:ext cx="203607" cy="196066"/>
              </a:xfrm>
              <a:custGeom>
                <a:avLst/>
                <a:gdLst>
                  <a:gd name="T0" fmla="*/ 37 w 160"/>
                  <a:gd name="T1" fmla="*/ 49 h 160"/>
                  <a:gd name="T2" fmla="*/ 61 w 160"/>
                  <a:gd name="T3" fmla="*/ 42 h 160"/>
                  <a:gd name="T4" fmla="*/ 80 w 160"/>
                  <a:gd name="T5" fmla="*/ 67 h 160"/>
                  <a:gd name="T6" fmla="*/ 98 w 160"/>
                  <a:gd name="T7" fmla="*/ 91 h 160"/>
                  <a:gd name="T8" fmla="*/ 86 w 160"/>
                  <a:gd name="T9" fmla="*/ 110 h 160"/>
                  <a:gd name="T10" fmla="*/ 61 w 160"/>
                  <a:gd name="T11" fmla="*/ 116 h 160"/>
                  <a:gd name="T12" fmla="*/ 61 w 160"/>
                  <a:gd name="T13" fmla="*/ 116 h 160"/>
                  <a:gd name="T14" fmla="*/ 67 w 160"/>
                  <a:gd name="T15" fmla="*/ 128 h 160"/>
                  <a:gd name="T16" fmla="*/ 80 w 160"/>
                  <a:gd name="T17" fmla="*/ 122 h 160"/>
                  <a:gd name="T18" fmla="*/ 86 w 160"/>
                  <a:gd name="T19" fmla="*/ 122 h 160"/>
                  <a:gd name="T20" fmla="*/ 110 w 160"/>
                  <a:gd name="T21" fmla="*/ 147 h 160"/>
                  <a:gd name="T22" fmla="*/ 135 w 160"/>
                  <a:gd name="T23" fmla="*/ 159 h 160"/>
                  <a:gd name="T24" fmla="*/ 141 w 160"/>
                  <a:gd name="T25" fmla="*/ 159 h 160"/>
                  <a:gd name="T26" fmla="*/ 141 w 160"/>
                  <a:gd name="T27" fmla="*/ 147 h 160"/>
                  <a:gd name="T28" fmla="*/ 129 w 160"/>
                  <a:gd name="T29" fmla="*/ 147 h 160"/>
                  <a:gd name="T30" fmla="*/ 122 w 160"/>
                  <a:gd name="T31" fmla="*/ 141 h 160"/>
                  <a:gd name="T32" fmla="*/ 135 w 160"/>
                  <a:gd name="T33" fmla="*/ 141 h 160"/>
                  <a:gd name="T34" fmla="*/ 141 w 160"/>
                  <a:gd name="T35" fmla="*/ 147 h 160"/>
                  <a:gd name="T36" fmla="*/ 153 w 160"/>
                  <a:gd name="T37" fmla="*/ 147 h 160"/>
                  <a:gd name="T38" fmla="*/ 147 w 160"/>
                  <a:gd name="T39" fmla="*/ 128 h 160"/>
                  <a:gd name="T40" fmla="*/ 141 w 160"/>
                  <a:gd name="T41" fmla="*/ 116 h 160"/>
                  <a:gd name="T42" fmla="*/ 129 w 160"/>
                  <a:gd name="T43" fmla="*/ 116 h 160"/>
                  <a:gd name="T44" fmla="*/ 116 w 160"/>
                  <a:gd name="T45" fmla="*/ 104 h 160"/>
                  <a:gd name="T46" fmla="*/ 122 w 160"/>
                  <a:gd name="T47" fmla="*/ 98 h 160"/>
                  <a:gd name="T48" fmla="*/ 153 w 160"/>
                  <a:gd name="T49" fmla="*/ 116 h 160"/>
                  <a:gd name="T50" fmla="*/ 153 w 160"/>
                  <a:gd name="T51" fmla="*/ 110 h 160"/>
                  <a:gd name="T52" fmla="*/ 159 w 160"/>
                  <a:gd name="T53" fmla="*/ 98 h 160"/>
                  <a:gd name="T54" fmla="*/ 153 w 160"/>
                  <a:gd name="T55" fmla="*/ 91 h 160"/>
                  <a:gd name="T56" fmla="*/ 141 w 160"/>
                  <a:gd name="T57" fmla="*/ 85 h 160"/>
                  <a:gd name="T58" fmla="*/ 116 w 160"/>
                  <a:gd name="T59" fmla="*/ 73 h 160"/>
                  <a:gd name="T60" fmla="*/ 110 w 160"/>
                  <a:gd name="T61" fmla="*/ 67 h 160"/>
                  <a:gd name="T62" fmla="*/ 110 w 160"/>
                  <a:gd name="T63" fmla="*/ 61 h 160"/>
                  <a:gd name="T64" fmla="*/ 110 w 160"/>
                  <a:gd name="T65" fmla="*/ 49 h 160"/>
                  <a:gd name="T66" fmla="*/ 80 w 160"/>
                  <a:gd name="T67" fmla="*/ 24 h 160"/>
                  <a:gd name="T68" fmla="*/ 67 w 160"/>
                  <a:gd name="T69" fmla="*/ 12 h 160"/>
                  <a:gd name="T70" fmla="*/ 49 w 160"/>
                  <a:gd name="T71" fmla="*/ 18 h 160"/>
                  <a:gd name="T72" fmla="*/ 43 w 160"/>
                  <a:gd name="T73" fmla="*/ 12 h 160"/>
                  <a:gd name="T74" fmla="*/ 37 w 160"/>
                  <a:gd name="T75" fmla="*/ 6 h 160"/>
                  <a:gd name="T76" fmla="*/ 30 w 160"/>
                  <a:gd name="T77" fmla="*/ 0 h 160"/>
                  <a:gd name="T78" fmla="*/ 24 w 160"/>
                  <a:gd name="T79" fmla="*/ 6 h 160"/>
                  <a:gd name="T80" fmla="*/ 24 w 160"/>
                  <a:gd name="T81" fmla="*/ 12 h 160"/>
                  <a:gd name="T82" fmla="*/ 18 w 160"/>
                  <a:gd name="T83" fmla="*/ 18 h 160"/>
                  <a:gd name="T84" fmla="*/ 12 w 160"/>
                  <a:gd name="T85" fmla="*/ 18 h 160"/>
                  <a:gd name="T86" fmla="*/ 6 w 160"/>
                  <a:gd name="T87" fmla="*/ 12 h 160"/>
                  <a:gd name="T88" fmla="*/ 12 w 160"/>
                  <a:gd name="T89" fmla="*/ 6 h 160"/>
                  <a:gd name="T90" fmla="*/ 6 w 160"/>
                  <a:gd name="T91" fmla="*/ 0 h 160"/>
                  <a:gd name="T92" fmla="*/ 0 w 160"/>
                  <a:gd name="T93" fmla="*/ 12 h 160"/>
                  <a:gd name="T94" fmla="*/ 0 w 160"/>
                  <a:gd name="T95" fmla="*/ 18 h 160"/>
                  <a:gd name="T96" fmla="*/ 6 w 160"/>
                  <a:gd name="T97" fmla="*/ 42 h 160"/>
                  <a:gd name="T98" fmla="*/ 30 w 160"/>
                  <a:gd name="T99" fmla="*/ 42 h 160"/>
                  <a:gd name="T100" fmla="*/ 37 w 160"/>
                  <a:gd name="T101" fmla="*/ 49 h 160"/>
                  <a:gd name="T102" fmla="*/ 37 w 160"/>
                  <a:gd name="T103" fmla="*/ 4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0" h="160">
                    <a:moveTo>
                      <a:pt x="37" y="49"/>
                    </a:moveTo>
                    <a:lnTo>
                      <a:pt x="61" y="42"/>
                    </a:lnTo>
                    <a:lnTo>
                      <a:pt x="80" y="67"/>
                    </a:lnTo>
                    <a:lnTo>
                      <a:pt x="98" y="91"/>
                    </a:lnTo>
                    <a:lnTo>
                      <a:pt x="86" y="110"/>
                    </a:lnTo>
                    <a:lnTo>
                      <a:pt x="61" y="116"/>
                    </a:lnTo>
                    <a:lnTo>
                      <a:pt x="67" y="128"/>
                    </a:lnTo>
                    <a:lnTo>
                      <a:pt x="80" y="122"/>
                    </a:lnTo>
                    <a:lnTo>
                      <a:pt x="86" y="122"/>
                    </a:lnTo>
                    <a:lnTo>
                      <a:pt x="110" y="147"/>
                    </a:lnTo>
                    <a:lnTo>
                      <a:pt x="135" y="159"/>
                    </a:lnTo>
                    <a:lnTo>
                      <a:pt x="141" y="159"/>
                    </a:lnTo>
                    <a:lnTo>
                      <a:pt x="141" y="147"/>
                    </a:lnTo>
                    <a:lnTo>
                      <a:pt x="129" y="147"/>
                    </a:lnTo>
                    <a:lnTo>
                      <a:pt x="122" y="141"/>
                    </a:lnTo>
                    <a:lnTo>
                      <a:pt x="135" y="141"/>
                    </a:lnTo>
                    <a:lnTo>
                      <a:pt x="141" y="147"/>
                    </a:lnTo>
                    <a:lnTo>
                      <a:pt x="153" y="147"/>
                    </a:lnTo>
                    <a:lnTo>
                      <a:pt x="147" y="128"/>
                    </a:lnTo>
                    <a:lnTo>
                      <a:pt x="141" y="116"/>
                    </a:lnTo>
                    <a:lnTo>
                      <a:pt x="129" y="116"/>
                    </a:lnTo>
                    <a:lnTo>
                      <a:pt x="116" y="104"/>
                    </a:lnTo>
                    <a:lnTo>
                      <a:pt x="122" y="98"/>
                    </a:lnTo>
                    <a:lnTo>
                      <a:pt x="153" y="116"/>
                    </a:lnTo>
                    <a:lnTo>
                      <a:pt x="153" y="110"/>
                    </a:lnTo>
                    <a:lnTo>
                      <a:pt x="159" y="98"/>
                    </a:lnTo>
                    <a:lnTo>
                      <a:pt x="153" y="91"/>
                    </a:lnTo>
                    <a:lnTo>
                      <a:pt x="141" y="85"/>
                    </a:lnTo>
                    <a:lnTo>
                      <a:pt x="116" y="73"/>
                    </a:lnTo>
                    <a:lnTo>
                      <a:pt x="110" y="67"/>
                    </a:lnTo>
                    <a:lnTo>
                      <a:pt x="110" y="61"/>
                    </a:lnTo>
                    <a:lnTo>
                      <a:pt x="110" y="49"/>
                    </a:lnTo>
                    <a:lnTo>
                      <a:pt x="80" y="24"/>
                    </a:lnTo>
                    <a:lnTo>
                      <a:pt x="67" y="12"/>
                    </a:lnTo>
                    <a:lnTo>
                      <a:pt x="49" y="18"/>
                    </a:lnTo>
                    <a:lnTo>
                      <a:pt x="43" y="12"/>
                    </a:lnTo>
                    <a:lnTo>
                      <a:pt x="37" y="6"/>
                    </a:lnTo>
                    <a:lnTo>
                      <a:pt x="30" y="0"/>
                    </a:lnTo>
                    <a:lnTo>
                      <a:pt x="24" y="6"/>
                    </a:lnTo>
                    <a:lnTo>
                      <a:pt x="24" y="12"/>
                    </a:lnTo>
                    <a:lnTo>
                      <a:pt x="18" y="18"/>
                    </a:lnTo>
                    <a:lnTo>
                      <a:pt x="12" y="18"/>
                    </a:lnTo>
                    <a:lnTo>
                      <a:pt x="6" y="12"/>
                    </a:lnTo>
                    <a:lnTo>
                      <a:pt x="12" y="6"/>
                    </a:lnTo>
                    <a:lnTo>
                      <a:pt x="6" y="0"/>
                    </a:lnTo>
                    <a:lnTo>
                      <a:pt x="0" y="12"/>
                    </a:lnTo>
                    <a:lnTo>
                      <a:pt x="0" y="18"/>
                    </a:lnTo>
                    <a:lnTo>
                      <a:pt x="6" y="42"/>
                    </a:lnTo>
                    <a:lnTo>
                      <a:pt x="30" y="42"/>
                    </a:lnTo>
                    <a:lnTo>
                      <a:pt x="37" y="49"/>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 name="Freeform 46"/>
              <p:cNvSpPr>
                <a:spLocks noChangeAspect="1"/>
              </p:cNvSpPr>
              <p:nvPr/>
            </p:nvSpPr>
            <p:spPr bwMode="auto">
              <a:xfrm>
                <a:off x="4008171" y="2700971"/>
                <a:ext cx="22623" cy="52787"/>
              </a:xfrm>
              <a:custGeom>
                <a:avLst/>
                <a:gdLst>
                  <a:gd name="T0" fmla="*/ 0 w 13"/>
                  <a:gd name="T1" fmla="*/ 0 h 37"/>
                  <a:gd name="T2" fmla="*/ 12 w 13"/>
                  <a:gd name="T3" fmla="*/ 18 h 37"/>
                  <a:gd name="T4" fmla="*/ 12 w 13"/>
                  <a:gd name="T5" fmla="*/ 30 h 37"/>
                  <a:gd name="T6" fmla="*/ 0 w 13"/>
                  <a:gd name="T7" fmla="*/ 36 h 37"/>
                  <a:gd name="T8" fmla="*/ 0 w 13"/>
                  <a:gd name="T9" fmla="*/ 6 h 37"/>
                  <a:gd name="T10" fmla="*/ 0 w 13"/>
                  <a:gd name="T11" fmla="*/ 0 h 37"/>
                  <a:gd name="T12" fmla="*/ 0 w 13"/>
                  <a:gd name="T13" fmla="*/ 0 h 37"/>
                  <a:gd name="T14" fmla="*/ 0 w 13"/>
                  <a:gd name="T15" fmla="*/ 0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37">
                    <a:moveTo>
                      <a:pt x="0" y="0"/>
                    </a:moveTo>
                    <a:lnTo>
                      <a:pt x="12" y="18"/>
                    </a:lnTo>
                    <a:lnTo>
                      <a:pt x="12" y="30"/>
                    </a:lnTo>
                    <a:lnTo>
                      <a:pt x="0" y="36"/>
                    </a:lnTo>
                    <a:lnTo>
                      <a:pt x="0" y="6"/>
                    </a:lnTo>
                    <a:lnTo>
                      <a:pt x="0" y="0"/>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 name="Freeform 47"/>
              <p:cNvSpPr>
                <a:spLocks noChangeAspect="1"/>
              </p:cNvSpPr>
              <p:nvPr/>
            </p:nvSpPr>
            <p:spPr bwMode="auto">
              <a:xfrm>
                <a:off x="4445549" y="3379660"/>
                <a:ext cx="180984" cy="75410"/>
              </a:xfrm>
              <a:custGeom>
                <a:avLst/>
                <a:gdLst>
                  <a:gd name="T0" fmla="*/ 68 w 148"/>
                  <a:gd name="T1" fmla="*/ 12 h 56"/>
                  <a:gd name="T2" fmla="*/ 104 w 148"/>
                  <a:gd name="T3" fmla="*/ 24 h 56"/>
                  <a:gd name="T4" fmla="*/ 141 w 148"/>
                  <a:gd name="T5" fmla="*/ 31 h 56"/>
                  <a:gd name="T6" fmla="*/ 147 w 148"/>
                  <a:gd name="T7" fmla="*/ 43 h 56"/>
                  <a:gd name="T8" fmla="*/ 147 w 148"/>
                  <a:gd name="T9" fmla="*/ 49 h 56"/>
                  <a:gd name="T10" fmla="*/ 123 w 148"/>
                  <a:gd name="T11" fmla="*/ 55 h 56"/>
                  <a:gd name="T12" fmla="*/ 98 w 148"/>
                  <a:gd name="T13" fmla="*/ 55 h 56"/>
                  <a:gd name="T14" fmla="*/ 104 w 148"/>
                  <a:gd name="T15" fmla="*/ 49 h 56"/>
                  <a:gd name="T16" fmla="*/ 104 w 148"/>
                  <a:gd name="T17" fmla="*/ 37 h 56"/>
                  <a:gd name="T18" fmla="*/ 74 w 148"/>
                  <a:gd name="T19" fmla="*/ 31 h 56"/>
                  <a:gd name="T20" fmla="*/ 43 w 148"/>
                  <a:gd name="T21" fmla="*/ 18 h 56"/>
                  <a:gd name="T22" fmla="*/ 25 w 148"/>
                  <a:gd name="T23" fmla="*/ 18 h 56"/>
                  <a:gd name="T24" fmla="*/ 6 w 148"/>
                  <a:gd name="T25" fmla="*/ 24 h 56"/>
                  <a:gd name="T26" fmla="*/ 0 w 148"/>
                  <a:gd name="T27" fmla="*/ 24 h 56"/>
                  <a:gd name="T28" fmla="*/ 0 w 148"/>
                  <a:gd name="T29" fmla="*/ 18 h 56"/>
                  <a:gd name="T30" fmla="*/ 12 w 148"/>
                  <a:gd name="T31" fmla="*/ 12 h 56"/>
                  <a:gd name="T32" fmla="*/ 19 w 148"/>
                  <a:gd name="T33" fmla="*/ 6 h 56"/>
                  <a:gd name="T34" fmla="*/ 43 w 148"/>
                  <a:gd name="T35" fmla="*/ 0 h 56"/>
                  <a:gd name="T36" fmla="*/ 68 w 148"/>
                  <a:gd name="T37" fmla="*/ 12 h 56"/>
                  <a:gd name="T38" fmla="*/ 68 w 148"/>
                  <a:gd name="T3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8" h="56">
                    <a:moveTo>
                      <a:pt x="68" y="12"/>
                    </a:moveTo>
                    <a:lnTo>
                      <a:pt x="104" y="24"/>
                    </a:lnTo>
                    <a:lnTo>
                      <a:pt x="141" y="31"/>
                    </a:lnTo>
                    <a:lnTo>
                      <a:pt x="147" y="43"/>
                    </a:lnTo>
                    <a:lnTo>
                      <a:pt x="147" y="49"/>
                    </a:lnTo>
                    <a:lnTo>
                      <a:pt x="123" y="55"/>
                    </a:lnTo>
                    <a:lnTo>
                      <a:pt x="98" y="55"/>
                    </a:lnTo>
                    <a:lnTo>
                      <a:pt x="104" y="49"/>
                    </a:lnTo>
                    <a:lnTo>
                      <a:pt x="104" y="37"/>
                    </a:lnTo>
                    <a:lnTo>
                      <a:pt x="74" y="31"/>
                    </a:lnTo>
                    <a:lnTo>
                      <a:pt x="43" y="18"/>
                    </a:lnTo>
                    <a:lnTo>
                      <a:pt x="25" y="18"/>
                    </a:lnTo>
                    <a:lnTo>
                      <a:pt x="6" y="24"/>
                    </a:lnTo>
                    <a:lnTo>
                      <a:pt x="0" y="24"/>
                    </a:lnTo>
                    <a:lnTo>
                      <a:pt x="0" y="18"/>
                    </a:lnTo>
                    <a:lnTo>
                      <a:pt x="12" y="12"/>
                    </a:lnTo>
                    <a:lnTo>
                      <a:pt x="19" y="6"/>
                    </a:lnTo>
                    <a:lnTo>
                      <a:pt x="43" y="0"/>
                    </a:lnTo>
                    <a:lnTo>
                      <a:pt x="68" y="12"/>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 name="Freeform 48"/>
              <p:cNvSpPr>
                <a:spLocks noChangeAspect="1"/>
              </p:cNvSpPr>
              <p:nvPr/>
            </p:nvSpPr>
            <p:spPr bwMode="auto">
              <a:xfrm>
                <a:off x="4649155" y="3432447"/>
                <a:ext cx="82951" cy="45246"/>
              </a:xfrm>
              <a:custGeom>
                <a:avLst/>
                <a:gdLst>
                  <a:gd name="T0" fmla="*/ 0 w 62"/>
                  <a:gd name="T1" fmla="*/ 6 h 31"/>
                  <a:gd name="T2" fmla="*/ 0 w 62"/>
                  <a:gd name="T3" fmla="*/ 12 h 31"/>
                  <a:gd name="T4" fmla="*/ 12 w 62"/>
                  <a:gd name="T5" fmla="*/ 12 h 31"/>
                  <a:gd name="T6" fmla="*/ 6 w 62"/>
                  <a:gd name="T7" fmla="*/ 24 h 31"/>
                  <a:gd name="T8" fmla="*/ 0 w 62"/>
                  <a:gd name="T9" fmla="*/ 24 h 31"/>
                  <a:gd name="T10" fmla="*/ 12 w 62"/>
                  <a:gd name="T11" fmla="*/ 24 h 31"/>
                  <a:gd name="T12" fmla="*/ 18 w 62"/>
                  <a:gd name="T13" fmla="*/ 24 h 31"/>
                  <a:gd name="T14" fmla="*/ 30 w 62"/>
                  <a:gd name="T15" fmla="*/ 30 h 31"/>
                  <a:gd name="T16" fmla="*/ 43 w 62"/>
                  <a:gd name="T17" fmla="*/ 24 h 31"/>
                  <a:gd name="T18" fmla="*/ 61 w 62"/>
                  <a:gd name="T19" fmla="*/ 18 h 31"/>
                  <a:gd name="T20" fmla="*/ 36 w 62"/>
                  <a:gd name="T21" fmla="*/ 12 h 31"/>
                  <a:gd name="T22" fmla="*/ 18 w 62"/>
                  <a:gd name="T23" fmla="*/ 0 h 31"/>
                  <a:gd name="T24" fmla="*/ 18 w 62"/>
                  <a:gd name="T25" fmla="*/ 6 h 31"/>
                  <a:gd name="T26" fmla="*/ 0 w 62"/>
                  <a:gd name="T27" fmla="*/ 6 h 31"/>
                  <a:gd name="T28" fmla="*/ 0 w 62"/>
                  <a:gd name="T29"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 h="31">
                    <a:moveTo>
                      <a:pt x="0" y="6"/>
                    </a:moveTo>
                    <a:lnTo>
                      <a:pt x="0" y="12"/>
                    </a:lnTo>
                    <a:lnTo>
                      <a:pt x="12" y="12"/>
                    </a:lnTo>
                    <a:lnTo>
                      <a:pt x="6" y="24"/>
                    </a:lnTo>
                    <a:lnTo>
                      <a:pt x="0" y="24"/>
                    </a:lnTo>
                    <a:lnTo>
                      <a:pt x="12" y="24"/>
                    </a:lnTo>
                    <a:lnTo>
                      <a:pt x="18" y="24"/>
                    </a:lnTo>
                    <a:lnTo>
                      <a:pt x="30" y="30"/>
                    </a:lnTo>
                    <a:lnTo>
                      <a:pt x="43" y="24"/>
                    </a:lnTo>
                    <a:lnTo>
                      <a:pt x="61" y="18"/>
                    </a:lnTo>
                    <a:lnTo>
                      <a:pt x="36" y="12"/>
                    </a:lnTo>
                    <a:lnTo>
                      <a:pt x="18" y="0"/>
                    </a:lnTo>
                    <a:lnTo>
                      <a:pt x="18" y="6"/>
                    </a:lnTo>
                    <a:lnTo>
                      <a:pt x="0" y="6"/>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 name="Freeform 49"/>
              <p:cNvSpPr>
                <a:spLocks noChangeAspect="1"/>
              </p:cNvSpPr>
              <p:nvPr/>
            </p:nvSpPr>
            <p:spPr bwMode="auto">
              <a:xfrm>
                <a:off x="4769811" y="3447529"/>
                <a:ext cx="22623" cy="22623"/>
              </a:xfrm>
              <a:custGeom>
                <a:avLst/>
                <a:gdLst>
                  <a:gd name="T0" fmla="*/ 6 w 19"/>
                  <a:gd name="T1" fmla="*/ 6 h 13"/>
                  <a:gd name="T2" fmla="*/ 12 w 19"/>
                  <a:gd name="T3" fmla="*/ 0 h 13"/>
                  <a:gd name="T4" fmla="*/ 18 w 19"/>
                  <a:gd name="T5" fmla="*/ 6 h 13"/>
                  <a:gd name="T6" fmla="*/ 6 w 19"/>
                  <a:gd name="T7" fmla="*/ 12 h 13"/>
                  <a:gd name="T8" fmla="*/ 0 w 19"/>
                  <a:gd name="T9" fmla="*/ 6 h 13"/>
                  <a:gd name="T10" fmla="*/ 6 w 19"/>
                  <a:gd name="T11" fmla="*/ 6 h 13"/>
                  <a:gd name="T12" fmla="*/ 6 w 19"/>
                  <a:gd name="T13" fmla="*/ 6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6" y="6"/>
                    </a:moveTo>
                    <a:lnTo>
                      <a:pt x="12" y="0"/>
                    </a:lnTo>
                    <a:lnTo>
                      <a:pt x="18" y="6"/>
                    </a:lnTo>
                    <a:lnTo>
                      <a:pt x="6" y="12"/>
                    </a:lnTo>
                    <a:lnTo>
                      <a:pt x="0" y="6"/>
                    </a:lnTo>
                    <a:lnTo>
                      <a:pt x="6" y="6"/>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0" name="Group 50"/>
              <p:cNvGrpSpPr>
                <a:grpSpLocks noChangeAspect="1"/>
              </p:cNvGrpSpPr>
              <p:nvPr/>
            </p:nvGrpSpPr>
            <p:grpSpPr bwMode="auto">
              <a:xfrm>
                <a:off x="4370139" y="2904578"/>
                <a:ext cx="241312" cy="143279"/>
                <a:chOff x="2476620" y="136"/>
                <a:chExt cx="191" cy="117"/>
              </a:xfrm>
              <a:grpFill/>
            </p:grpSpPr>
            <p:sp>
              <p:nvSpPr>
                <p:cNvPr id="52" name="Freeform 51"/>
                <p:cNvSpPr>
                  <a:spLocks noChangeAspect="1"/>
                </p:cNvSpPr>
                <p:nvPr/>
              </p:nvSpPr>
              <p:spPr bwMode="auto">
                <a:xfrm>
                  <a:off x="2476620" y="136"/>
                  <a:ext cx="148" cy="105"/>
                </a:xfrm>
                <a:custGeom>
                  <a:avLst/>
                  <a:gdLst>
                    <a:gd name="T0" fmla="*/ 67 w 148"/>
                    <a:gd name="T1" fmla="*/ 6 h 105"/>
                    <a:gd name="T2" fmla="*/ 61 w 148"/>
                    <a:gd name="T3" fmla="*/ 6 h 105"/>
                    <a:gd name="T4" fmla="*/ 37 w 148"/>
                    <a:gd name="T5" fmla="*/ 0 h 105"/>
                    <a:gd name="T6" fmla="*/ 31 w 148"/>
                    <a:gd name="T7" fmla="*/ 6 h 105"/>
                    <a:gd name="T8" fmla="*/ 18 w 148"/>
                    <a:gd name="T9" fmla="*/ 12 h 105"/>
                    <a:gd name="T10" fmla="*/ 6 w 148"/>
                    <a:gd name="T11" fmla="*/ 24 h 105"/>
                    <a:gd name="T12" fmla="*/ 0 w 148"/>
                    <a:gd name="T13" fmla="*/ 24 h 105"/>
                    <a:gd name="T14" fmla="*/ 25 w 148"/>
                    <a:gd name="T15" fmla="*/ 31 h 105"/>
                    <a:gd name="T16" fmla="*/ 37 w 148"/>
                    <a:gd name="T17" fmla="*/ 31 h 105"/>
                    <a:gd name="T18" fmla="*/ 55 w 148"/>
                    <a:gd name="T19" fmla="*/ 43 h 105"/>
                    <a:gd name="T20" fmla="*/ 37 w 148"/>
                    <a:gd name="T21" fmla="*/ 55 h 105"/>
                    <a:gd name="T22" fmla="*/ 37 w 148"/>
                    <a:gd name="T23" fmla="*/ 61 h 105"/>
                    <a:gd name="T24" fmla="*/ 37 w 148"/>
                    <a:gd name="T25" fmla="*/ 67 h 105"/>
                    <a:gd name="T26" fmla="*/ 31 w 148"/>
                    <a:gd name="T27" fmla="*/ 86 h 105"/>
                    <a:gd name="T28" fmla="*/ 37 w 148"/>
                    <a:gd name="T29" fmla="*/ 104 h 105"/>
                    <a:gd name="T30" fmla="*/ 49 w 148"/>
                    <a:gd name="T31" fmla="*/ 104 h 105"/>
                    <a:gd name="T32" fmla="*/ 61 w 148"/>
                    <a:gd name="T33" fmla="*/ 98 h 105"/>
                    <a:gd name="T34" fmla="*/ 61 w 148"/>
                    <a:gd name="T35" fmla="*/ 92 h 105"/>
                    <a:gd name="T36" fmla="*/ 61 w 148"/>
                    <a:gd name="T37" fmla="*/ 80 h 105"/>
                    <a:gd name="T38" fmla="*/ 61 w 148"/>
                    <a:gd name="T39" fmla="*/ 73 h 105"/>
                    <a:gd name="T40" fmla="*/ 61 w 148"/>
                    <a:gd name="T41" fmla="*/ 61 h 105"/>
                    <a:gd name="T42" fmla="*/ 67 w 148"/>
                    <a:gd name="T43" fmla="*/ 55 h 105"/>
                    <a:gd name="T44" fmla="*/ 74 w 148"/>
                    <a:gd name="T45" fmla="*/ 55 h 105"/>
                    <a:gd name="T46" fmla="*/ 80 w 148"/>
                    <a:gd name="T47" fmla="*/ 61 h 105"/>
                    <a:gd name="T48" fmla="*/ 80 w 148"/>
                    <a:gd name="T49" fmla="*/ 73 h 105"/>
                    <a:gd name="T50" fmla="*/ 92 w 148"/>
                    <a:gd name="T51" fmla="*/ 80 h 105"/>
                    <a:gd name="T52" fmla="*/ 92 w 148"/>
                    <a:gd name="T53" fmla="*/ 86 h 105"/>
                    <a:gd name="T54" fmla="*/ 98 w 148"/>
                    <a:gd name="T55" fmla="*/ 86 h 105"/>
                    <a:gd name="T56" fmla="*/ 110 w 148"/>
                    <a:gd name="T57" fmla="*/ 80 h 105"/>
                    <a:gd name="T58" fmla="*/ 116 w 148"/>
                    <a:gd name="T59" fmla="*/ 61 h 105"/>
                    <a:gd name="T60" fmla="*/ 116 w 148"/>
                    <a:gd name="T61" fmla="*/ 61 h 105"/>
                    <a:gd name="T62" fmla="*/ 123 w 148"/>
                    <a:gd name="T63" fmla="*/ 61 h 105"/>
                    <a:gd name="T64" fmla="*/ 147 w 148"/>
                    <a:gd name="T65" fmla="*/ 55 h 105"/>
                    <a:gd name="T66" fmla="*/ 147 w 148"/>
                    <a:gd name="T67" fmla="*/ 49 h 105"/>
                    <a:gd name="T68" fmla="*/ 147 w 148"/>
                    <a:gd name="T69" fmla="*/ 37 h 105"/>
                    <a:gd name="T70" fmla="*/ 147 w 148"/>
                    <a:gd name="T71" fmla="*/ 43 h 105"/>
                    <a:gd name="T72" fmla="*/ 135 w 148"/>
                    <a:gd name="T73" fmla="*/ 43 h 105"/>
                    <a:gd name="T74" fmla="*/ 129 w 148"/>
                    <a:gd name="T75" fmla="*/ 49 h 105"/>
                    <a:gd name="T76" fmla="*/ 116 w 148"/>
                    <a:gd name="T77" fmla="*/ 43 h 105"/>
                    <a:gd name="T78" fmla="*/ 104 w 148"/>
                    <a:gd name="T79" fmla="*/ 43 h 105"/>
                    <a:gd name="T80" fmla="*/ 92 w 148"/>
                    <a:gd name="T81" fmla="*/ 37 h 105"/>
                    <a:gd name="T82" fmla="*/ 86 w 148"/>
                    <a:gd name="T83" fmla="*/ 31 h 105"/>
                    <a:gd name="T84" fmla="*/ 86 w 148"/>
                    <a:gd name="T85" fmla="*/ 31 h 105"/>
                    <a:gd name="T86" fmla="*/ 92 w 148"/>
                    <a:gd name="T87" fmla="*/ 31 h 105"/>
                    <a:gd name="T88" fmla="*/ 104 w 148"/>
                    <a:gd name="T89" fmla="*/ 31 h 105"/>
                    <a:gd name="T90" fmla="*/ 104 w 148"/>
                    <a:gd name="T91" fmla="*/ 24 h 105"/>
                    <a:gd name="T92" fmla="*/ 98 w 148"/>
                    <a:gd name="T93" fmla="*/ 18 h 105"/>
                    <a:gd name="T94" fmla="*/ 86 w 148"/>
                    <a:gd name="T95" fmla="*/ 6 h 105"/>
                    <a:gd name="T96" fmla="*/ 86 w 148"/>
                    <a:gd name="T97" fmla="*/ 18 h 105"/>
                    <a:gd name="T98" fmla="*/ 67 w 148"/>
                    <a:gd name="T99" fmla="*/ 6 h 105"/>
                    <a:gd name="T100" fmla="*/ 67 w 148"/>
                    <a:gd name="T101" fmla="*/ 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8" h="105">
                      <a:moveTo>
                        <a:pt x="67" y="6"/>
                      </a:moveTo>
                      <a:lnTo>
                        <a:pt x="61" y="6"/>
                      </a:lnTo>
                      <a:lnTo>
                        <a:pt x="37" y="0"/>
                      </a:lnTo>
                      <a:lnTo>
                        <a:pt x="31" y="6"/>
                      </a:lnTo>
                      <a:lnTo>
                        <a:pt x="18" y="12"/>
                      </a:lnTo>
                      <a:lnTo>
                        <a:pt x="6" y="24"/>
                      </a:lnTo>
                      <a:lnTo>
                        <a:pt x="0" y="24"/>
                      </a:lnTo>
                      <a:lnTo>
                        <a:pt x="25" y="31"/>
                      </a:lnTo>
                      <a:lnTo>
                        <a:pt x="37" y="31"/>
                      </a:lnTo>
                      <a:lnTo>
                        <a:pt x="55" y="43"/>
                      </a:lnTo>
                      <a:lnTo>
                        <a:pt x="37" y="55"/>
                      </a:lnTo>
                      <a:lnTo>
                        <a:pt x="37" y="61"/>
                      </a:lnTo>
                      <a:lnTo>
                        <a:pt x="37" y="67"/>
                      </a:lnTo>
                      <a:lnTo>
                        <a:pt x="31" y="86"/>
                      </a:lnTo>
                      <a:lnTo>
                        <a:pt x="37" y="104"/>
                      </a:lnTo>
                      <a:lnTo>
                        <a:pt x="49" y="104"/>
                      </a:lnTo>
                      <a:lnTo>
                        <a:pt x="61" y="98"/>
                      </a:lnTo>
                      <a:lnTo>
                        <a:pt x="61" y="92"/>
                      </a:lnTo>
                      <a:lnTo>
                        <a:pt x="61" y="80"/>
                      </a:lnTo>
                      <a:lnTo>
                        <a:pt x="61" y="73"/>
                      </a:lnTo>
                      <a:lnTo>
                        <a:pt x="61" y="61"/>
                      </a:lnTo>
                      <a:lnTo>
                        <a:pt x="67" y="55"/>
                      </a:lnTo>
                      <a:lnTo>
                        <a:pt x="74" y="55"/>
                      </a:lnTo>
                      <a:lnTo>
                        <a:pt x="80" y="61"/>
                      </a:lnTo>
                      <a:lnTo>
                        <a:pt x="80" y="73"/>
                      </a:lnTo>
                      <a:lnTo>
                        <a:pt x="92" y="80"/>
                      </a:lnTo>
                      <a:lnTo>
                        <a:pt x="92" y="86"/>
                      </a:lnTo>
                      <a:lnTo>
                        <a:pt x="98" y="86"/>
                      </a:lnTo>
                      <a:lnTo>
                        <a:pt x="110" y="80"/>
                      </a:lnTo>
                      <a:lnTo>
                        <a:pt x="116" y="61"/>
                      </a:lnTo>
                      <a:lnTo>
                        <a:pt x="123" y="61"/>
                      </a:lnTo>
                      <a:lnTo>
                        <a:pt x="147" y="55"/>
                      </a:lnTo>
                      <a:lnTo>
                        <a:pt x="147" y="49"/>
                      </a:lnTo>
                      <a:lnTo>
                        <a:pt x="147" y="37"/>
                      </a:lnTo>
                      <a:lnTo>
                        <a:pt x="147" y="43"/>
                      </a:lnTo>
                      <a:lnTo>
                        <a:pt x="135" y="43"/>
                      </a:lnTo>
                      <a:lnTo>
                        <a:pt x="129" y="49"/>
                      </a:lnTo>
                      <a:lnTo>
                        <a:pt x="116" y="43"/>
                      </a:lnTo>
                      <a:lnTo>
                        <a:pt x="104" y="43"/>
                      </a:lnTo>
                      <a:lnTo>
                        <a:pt x="92" y="37"/>
                      </a:lnTo>
                      <a:lnTo>
                        <a:pt x="86" y="31"/>
                      </a:lnTo>
                      <a:lnTo>
                        <a:pt x="92" y="31"/>
                      </a:lnTo>
                      <a:lnTo>
                        <a:pt x="104" y="31"/>
                      </a:lnTo>
                      <a:lnTo>
                        <a:pt x="104" y="24"/>
                      </a:lnTo>
                      <a:lnTo>
                        <a:pt x="98" y="18"/>
                      </a:lnTo>
                      <a:lnTo>
                        <a:pt x="86" y="6"/>
                      </a:lnTo>
                      <a:lnTo>
                        <a:pt x="86" y="18"/>
                      </a:lnTo>
                      <a:lnTo>
                        <a:pt x="67" y="6"/>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3" name="Freeform 52"/>
                <p:cNvSpPr>
                  <a:spLocks noChangeAspect="1"/>
                </p:cNvSpPr>
                <p:nvPr/>
              </p:nvSpPr>
              <p:spPr bwMode="auto">
                <a:xfrm>
                  <a:off x="2476700" y="197"/>
                  <a:ext cx="111" cy="56"/>
                </a:xfrm>
                <a:custGeom>
                  <a:avLst/>
                  <a:gdLst>
                    <a:gd name="T0" fmla="*/ 36 w 111"/>
                    <a:gd name="T1" fmla="*/ 31 h 56"/>
                    <a:gd name="T2" fmla="*/ 24 w 111"/>
                    <a:gd name="T3" fmla="*/ 31 h 56"/>
                    <a:gd name="T4" fmla="*/ 18 w 111"/>
                    <a:gd name="T5" fmla="*/ 25 h 56"/>
                    <a:gd name="T6" fmla="*/ 0 w 111"/>
                    <a:gd name="T7" fmla="*/ 43 h 56"/>
                    <a:gd name="T8" fmla="*/ 0 w 111"/>
                    <a:gd name="T9" fmla="*/ 49 h 56"/>
                    <a:gd name="T10" fmla="*/ 30 w 111"/>
                    <a:gd name="T11" fmla="*/ 55 h 56"/>
                    <a:gd name="T12" fmla="*/ 55 w 111"/>
                    <a:gd name="T13" fmla="*/ 49 h 56"/>
                    <a:gd name="T14" fmla="*/ 67 w 111"/>
                    <a:gd name="T15" fmla="*/ 49 h 56"/>
                    <a:gd name="T16" fmla="*/ 73 w 111"/>
                    <a:gd name="T17" fmla="*/ 49 h 56"/>
                    <a:gd name="T18" fmla="*/ 79 w 111"/>
                    <a:gd name="T19" fmla="*/ 49 h 56"/>
                    <a:gd name="T20" fmla="*/ 73 w 111"/>
                    <a:gd name="T21" fmla="*/ 43 h 56"/>
                    <a:gd name="T22" fmla="*/ 67 w 111"/>
                    <a:gd name="T23" fmla="*/ 31 h 56"/>
                    <a:gd name="T24" fmla="*/ 49 w 111"/>
                    <a:gd name="T25" fmla="*/ 25 h 56"/>
                    <a:gd name="T26" fmla="*/ 67 w 111"/>
                    <a:gd name="T27" fmla="*/ 31 h 56"/>
                    <a:gd name="T28" fmla="*/ 67 w 111"/>
                    <a:gd name="T29" fmla="*/ 31 h 56"/>
                    <a:gd name="T30" fmla="*/ 73 w 111"/>
                    <a:gd name="T31" fmla="*/ 25 h 56"/>
                    <a:gd name="T32" fmla="*/ 86 w 111"/>
                    <a:gd name="T33" fmla="*/ 25 h 56"/>
                    <a:gd name="T34" fmla="*/ 92 w 111"/>
                    <a:gd name="T35" fmla="*/ 25 h 56"/>
                    <a:gd name="T36" fmla="*/ 92 w 111"/>
                    <a:gd name="T37" fmla="*/ 25 h 56"/>
                    <a:gd name="T38" fmla="*/ 98 w 111"/>
                    <a:gd name="T39" fmla="*/ 25 h 56"/>
                    <a:gd name="T40" fmla="*/ 110 w 111"/>
                    <a:gd name="T41" fmla="*/ 19 h 56"/>
                    <a:gd name="T42" fmla="*/ 104 w 111"/>
                    <a:gd name="T43" fmla="*/ 6 h 56"/>
                    <a:gd name="T44" fmla="*/ 92 w 111"/>
                    <a:gd name="T45" fmla="*/ 0 h 56"/>
                    <a:gd name="T46" fmla="*/ 73 w 111"/>
                    <a:gd name="T47" fmla="*/ 6 h 56"/>
                    <a:gd name="T48" fmla="*/ 55 w 111"/>
                    <a:gd name="T49" fmla="*/ 12 h 56"/>
                    <a:gd name="T50" fmla="*/ 49 w 111"/>
                    <a:gd name="T51" fmla="*/ 19 h 56"/>
                    <a:gd name="T52" fmla="*/ 49 w 111"/>
                    <a:gd name="T53" fmla="*/ 25 h 56"/>
                    <a:gd name="T54" fmla="*/ 36 w 111"/>
                    <a:gd name="T55" fmla="*/ 31 h 56"/>
                    <a:gd name="T56" fmla="*/ 36 w 111"/>
                    <a:gd name="T57" fmla="*/ 3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1" h="56">
                      <a:moveTo>
                        <a:pt x="36" y="31"/>
                      </a:moveTo>
                      <a:lnTo>
                        <a:pt x="24" y="31"/>
                      </a:lnTo>
                      <a:lnTo>
                        <a:pt x="18" y="25"/>
                      </a:lnTo>
                      <a:lnTo>
                        <a:pt x="0" y="43"/>
                      </a:lnTo>
                      <a:lnTo>
                        <a:pt x="0" y="49"/>
                      </a:lnTo>
                      <a:lnTo>
                        <a:pt x="30" y="55"/>
                      </a:lnTo>
                      <a:lnTo>
                        <a:pt x="55" y="49"/>
                      </a:lnTo>
                      <a:lnTo>
                        <a:pt x="67" y="49"/>
                      </a:lnTo>
                      <a:lnTo>
                        <a:pt x="73" y="49"/>
                      </a:lnTo>
                      <a:lnTo>
                        <a:pt x="79" y="49"/>
                      </a:lnTo>
                      <a:lnTo>
                        <a:pt x="73" y="43"/>
                      </a:lnTo>
                      <a:lnTo>
                        <a:pt x="67" y="31"/>
                      </a:lnTo>
                      <a:lnTo>
                        <a:pt x="49" y="25"/>
                      </a:lnTo>
                      <a:lnTo>
                        <a:pt x="67" y="31"/>
                      </a:lnTo>
                      <a:lnTo>
                        <a:pt x="73" y="25"/>
                      </a:lnTo>
                      <a:lnTo>
                        <a:pt x="86" y="25"/>
                      </a:lnTo>
                      <a:lnTo>
                        <a:pt x="92" y="25"/>
                      </a:lnTo>
                      <a:lnTo>
                        <a:pt x="98" y="25"/>
                      </a:lnTo>
                      <a:lnTo>
                        <a:pt x="110" y="19"/>
                      </a:lnTo>
                      <a:lnTo>
                        <a:pt x="104" y="6"/>
                      </a:lnTo>
                      <a:lnTo>
                        <a:pt x="92" y="0"/>
                      </a:lnTo>
                      <a:lnTo>
                        <a:pt x="73" y="6"/>
                      </a:lnTo>
                      <a:lnTo>
                        <a:pt x="55" y="12"/>
                      </a:lnTo>
                      <a:lnTo>
                        <a:pt x="49" y="19"/>
                      </a:lnTo>
                      <a:lnTo>
                        <a:pt x="49" y="25"/>
                      </a:lnTo>
                      <a:lnTo>
                        <a:pt x="36" y="31"/>
                      </a:lnTo>
                      <a:close/>
                    </a:path>
                  </a:pathLst>
                </a:custGeom>
                <a:grpFill/>
                <a:ln>
                  <a:noFill/>
                </a:ln>
                <a:effectLst/>
                <a:extLst>
                  <a:ext uri="{91240B29-F687-4F45-9708-019B960494DF}">
                    <a14:hiddenLine xmlns:a14="http://schemas.microsoft.com/office/drawing/2010/main" w="3175">
                      <a:solidFill>
                        <a:srgbClr val="FFFFFF"/>
                      </a:solidFill>
                      <a:prstDash val="solid"/>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79" name="Oval 53"/>
            <p:cNvSpPr>
              <a:spLocks noChangeAspect="1" noChangeArrowheads="1"/>
            </p:cNvSpPr>
            <p:nvPr/>
          </p:nvSpPr>
          <p:spPr bwMode="auto">
            <a:xfrm>
              <a:off x="3503320" y="1917103"/>
              <a:ext cx="2164264" cy="2171805"/>
            </a:xfrm>
            <a:prstGeom prst="ellipse">
              <a:avLst/>
            </a:prstGeom>
            <a:noFill/>
            <a:ln w="6350">
              <a:solidFill>
                <a:schemeClr val="bg1">
                  <a:lumMod val="85000"/>
                </a:schemeClr>
              </a:solidFill>
              <a:round/>
            </a:ln>
            <a:effectLst/>
          </p:spPr>
          <p:txBody>
            <a:bodyPr/>
            <a:lstStyle/>
            <a:p>
              <a:endParaRPr lang="zh-CN" altLang="en-US"/>
            </a:p>
          </p:txBody>
        </p:sp>
      </p:grpSp>
      <p:sp>
        <p:nvSpPr>
          <p:cNvPr id="62" name="TextBox 3"/>
          <p:cNvSpPr txBox="1"/>
          <p:nvPr/>
        </p:nvSpPr>
        <p:spPr bwMode="auto">
          <a:xfrm>
            <a:off x="4834613" y="4732843"/>
            <a:ext cx="2894244" cy="890693"/>
          </a:xfrm>
          <a:prstGeom prst="rect">
            <a:avLst/>
          </a:prstGeom>
          <a:noFill/>
        </p:spPr>
        <p:txBody>
          <a:bodyPr wrap="square">
            <a:spAutoFit/>
          </a:bodyPr>
          <a:lstStyle/>
          <a:p>
            <a:pPr algn="just">
              <a:lnSpc>
                <a:spcPct val="150000"/>
              </a:lnSpc>
              <a:defRPr/>
            </a:pPr>
            <a:r>
              <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标题数字等都可以通过点击和重新输入进行更改，顶部“开始”面板中可以对字体、字号、颜色、行距等进行修改。</a:t>
            </a:r>
            <a:endPar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矩形 62"/>
          <p:cNvSpPr/>
          <p:nvPr/>
        </p:nvSpPr>
        <p:spPr>
          <a:xfrm>
            <a:off x="4834613" y="4468340"/>
            <a:ext cx="1800493" cy="291105"/>
          </a:xfrm>
          <a:prstGeom prst="rect">
            <a:avLst/>
          </a:prstGeom>
        </p:spPr>
        <p:txBody>
          <a:bodyPr wrap="non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TextBox 3"/>
          <p:cNvSpPr txBox="1"/>
          <p:nvPr/>
        </p:nvSpPr>
        <p:spPr bwMode="auto">
          <a:xfrm>
            <a:off x="1219649" y="4732843"/>
            <a:ext cx="2894244" cy="890693"/>
          </a:xfrm>
          <a:prstGeom prst="rect">
            <a:avLst/>
          </a:prstGeom>
          <a:noFill/>
        </p:spPr>
        <p:txBody>
          <a:bodyPr wrap="square">
            <a:spAutoFit/>
          </a:bodyPr>
          <a:lstStyle/>
          <a:p>
            <a:pPr algn="just">
              <a:lnSpc>
                <a:spcPct val="150000"/>
              </a:lnSpc>
              <a:defRPr/>
            </a:pPr>
            <a:r>
              <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标题数字等都可以通过点击和重新输入进行更改，顶部“开始”面板中可以对字体、字号、颜色、行距等进行修改。</a:t>
            </a:r>
            <a:endParaRPr lang="zh-CN" altLang="en-US" sz="1200" kern="0"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5" name="矩形 64"/>
          <p:cNvSpPr/>
          <p:nvPr/>
        </p:nvSpPr>
        <p:spPr>
          <a:xfrm>
            <a:off x="1219649" y="4468340"/>
            <a:ext cx="1800493" cy="291105"/>
          </a:xfrm>
          <a:prstGeom prst="rect">
            <a:avLst/>
          </a:prstGeom>
        </p:spPr>
        <p:txBody>
          <a:bodyPr wrap="none" anchor="ctr">
            <a:spAutoFit/>
          </a:bodyPr>
          <a:lstStyle/>
          <a:p>
            <a:pPr>
              <a:lnSpc>
                <a:spcPts val="15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zh-CN" altLang="en-US" b="1" kern="0"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descr="6246D5450A1DBA3815F86B0BD83E3495"/>
          <p:cNvPicPr>
            <a:picLocks noChangeAspect="1"/>
          </p:cNvPicPr>
          <p:nvPr/>
        </p:nvPicPr>
        <p:blipFill>
          <a:blip r:embed="rId1"/>
          <a:srcRect t="21987"/>
          <a:stretch>
            <a:fillRect/>
          </a:stretch>
        </p:blipFill>
        <p:spPr>
          <a:xfrm>
            <a:off x="0" y="0"/>
            <a:ext cx="12192000" cy="4805680"/>
          </a:xfrm>
          <a:prstGeom prst="rect">
            <a:avLst/>
          </a:prstGeom>
        </p:spPr>
      </p:pic>
      <p:grpSp>
        <p:nvGrpSpPr>
          <p:cNvPr id="10" name="组合 9"/>
          <p:cNvGrpSpPr/>
          <p:nvPr/>
        </p:nvGrpSpPr>
        <p:grpSpPr>
          <a:xfrm>
            <a:off x="0" y="3124200"/>
            <a:ext cx="12192000" cy="3733800"/>
            <a:chOff x="0" y="3312958"/>
            <a:chExt cx="12192000" cy="3830792"/>
          </a:xfrm>
        </p:grpSpPr>
        <p:sp>
          <p:nvSpPr>
            <p:cNvPr id="12" name="任意多边形: 形状 11"/>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14" name="任意多边形: 形状 13"/>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15" name="文本框 14"/>
          <p:cNvSpPr txBox="1"/>
          <p:nvPr/>
        </p:nvSpPr>
        <p:spPr>
          <a:xfrm>
            <a:off x="1441450" y="5659993"/>
            <a:ext cx="4075283" cy="625171"/>
          </a:xfrm>
          <a:prstGeom prst="rect">
            <a:avLst/>
          </a:prstGeom>
          <a:noFill/>
        </p:spPr>
        <p:txBody>
          <a:bodyPr wrap="none" rtlCol="0">
            <a:spAutoFit/>
          </a:bodyPr>
          <a:lstStyle/>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作者：林辉强     指导：陆老师</a:t>
            </a:r>
            <a:endPar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3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版权：校神</a:t>
            </a:r>
            <a:r>
              <a:rPr lang="en-US" altLang="zh-CN"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PPT</a:t>
            </a:r>
            <a:r>
              <a:rPr lang="zh-CN" altLang="en-US"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网    网址：</a:t>
            </a:r>
            <a:r>
              <a:rPr lang="en-US" altLang="zh-CN"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www.pptgenius.com</a:t>
            </a:r>
            <a:endParaRPr lang="en-US" altLang="zh-CN" sz="1400" dirty="0">
              <a:solidFill>
                <a:schemeClr val="bg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extBox 8"/>
          <p:cNvSpPr txBox="1"/>
          <p:nvPr/>
        </p:nvSpPr>
        <p:spPr>
          <a:xfrm>
            <a:off x="9525000" y="5279901"/>
            <a:ext cx="2228139" cy="1236621"/>
          </a:xfrm>
          <a:prstGeom prst="rect">
            <a:avLst/>
          </a:prstGeom>
          <a:noFill/>
        </p:spPr>
        <p:txBody>
          <a:bodyPr wrap="square" rtlCol="0">
            <a:spAutoFit/>
          </a:bodyPr>
          <a:lstStyle/>
          <a:p>
            <a:pPr algn="r" eaLnBrk="0" hangingPunct="0">
              <a:lnSpc>
                <a:spcPct val="120000"/>
              </a:lnSpc>
            </a:pPr>
            <a:r>
              <a:rPr lang="zh-CN" altLang="en-US" sz="4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谢谢聆听</a:t>
            </a:r>
            <a:endParaRPr lang="en-US" altLang="zh-CN" sz="4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algn="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Thank You</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pic>
        <p:nvPicPr>
          <p:cNvPr id="2" name="logo"/>
          <p:cNvPicPr/>
          <p:nvPr/>
        </p:nvPicPr>
        <p:blipFill>
          <a:blip r:embed="rId2" cstate="print">
            <a:extLst>
              <a:ext uri="{28A0092B-C50C-407E-A947-70E740481C1C}">
                <a14:useLocalDpi xmlns:a14="http://schemas.microsoft.com/office/drawing/2010/main" val="0"/>
              </a:ext>
            </a:extLst>
          </a:blip>
          <a:stretch>
            <a:fillRect/>
          </a:stretch>
        </p:blipFill>
        <p:spPr>
          <a:xfrm>
            <a:off x="540832" y="5659993"/>
            <a:ext cx="663281" cy="6632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6" name="标题 7265"/>
          <p:cNvSpPr>
            <a:spLocks noGrp="1"/>
          </p:cNvSpPr>
          <p:nvPr>
            <p:ph type="title"/>
          </p:nvPr>
        </p:nvSpPr>
        <p:spPr/>
        <p:txBody>
          <a:bodyPr/>
          <a:lstStyle/>
          <a:p>
            <a:r>
              <a:rPr lang="zh-CN" altLang="en-US">
                <a:sym typeface="微软雅黑" panose="020B0503020204020204" pitchFamily="34" charset="-122"/>
              </a:rPr>
              <a:t>请在这里输入标题</a:t>
            </a:r>
            <a:endParaRPr lang="zh-CN" altLang="en-US" dirty="0">
              <a:sym typeface="微软雅黑" panose="020B0503020204020204" pitchFamily="34" charset="-122"/>
            </a:endParaRPr>
          </a:p>
        </p:txBody>
      </p:sp>
      <p:sp>
        <p:nvSpPr>
          <p:cNvPr id="5" name="TextBox 2"/>
          <p:cNvSpPr txBox="1"/>
          <p:nvPr/>
        </p:nvSpPr>
        <p:spPr>
          <a:xfrm>
            <a:off x="5615348" y="2375808"/>
            <a:ext cx="5528902" cy="3090398"/>
          </a:xfrm>
          <a:prstGeom prst="rect">
            <a:avLst/>
          </a:prstGeom>
          <a:noFill/>
        </p:spPr>
        <p:txBody>
          <a:bodyPr wrap="square" lIns="72000" rIns="72000">
            <a:spAutoFit/>
          </a:bodyPr>
          <a:lstStyle/>
          <a:p>
            <a:pPr>
              <a:lnSpc>
                <a:spcPct val="150000"/>
              </a:lnSpc>
              <a:defRPr/>
            </a:pPr>
            <a:r>
              <a:rPr lang="zh-CN" altLang="en-US" sz="2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请在这里输入你的标题</a:t>
            </a:r>
            <a:endParaRPr lang="zh-CN" altLang="en-US" sz="2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r>
              <a:rPr lang="zh-CN" altLang="en-US"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顶部“开始”面板中可以对字体、字号、颜色、行距等进行修改标题数字等都可以通过点击和重新输入进行更改，顶部“开始”面板中可以对字体、字号、颜色、行距等进行修改</a:t>
            </a:r>
            <a:endParaRPr lang="zh-CN" altLang="en-US"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50000"/>
              </a:lnSpc>
              <a:defRPr/>
            </a:pPr>
            <a:endParaRPr lang="zh-CN" altLang="en-US"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6" name="图片 5"/>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Lst>
          </a:blip>
          <a:srcRect l="18130" t="-1" r="704" b="629"/>
          <a:stretch>
            <a:fillRect/>
          </a:stretch>
        </p:blipFill>
        <p:spPr>
          <a:xfrm>
            <a:off x="1488470" y="2604407"/>
            <a:ext cx="3449618" cy="2359478"/>
          </a:xfrm>
          <a:prstGeom prst="roundRect">
            <a:avLst>
              <a:gd name="adj" fmla="val 9085"/>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3"/>
          <p:cNvSpPr txBox="1"/>
          <p:nvPr/>
        </p:nvSpPr>
        <p:spPr bwMode="auto">
          <a:xfrm>
            <a:off x="3587562" y="2827194"/>
            <a:ext cx="5237122" cy="1705403"/>
          </a:xfrm>
          <a:prstGeom prst="rect">
            <a:avLst/>
          </a:prstGeom>
          <a:noFill/>
        </p:spPr>
        <p:txBody>
          <a:bodyPr wrap="square">
            <a:spAutoFit/>
          </a:bodyPr>
          <a:lstStyle/>
          <a:p>
            <a:pPr>
              <a:lnSpc>
                <a:spcPct val="150000"/>
              </a:lnSpc>
              <a:defRPr/>
            </a:pPr>
            <a:r>
              <a:rPr lang="zh-CN" altLang="en-US"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标题数字等都可以通过点击和重新输入进行更改，顶部“开始”面板中可以对字体、字号、颜色、行距等进行修改标题数字等都可以通过点击和重新输入进行更改。</a:t>
            </a:r>
            <a:endParaRPr lang="zh-CN" altLang="en-US"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6" name="组合 5"/>
          <p:cNvGrpSpPr/>
          <p:nvPr/>
        </p:nvGrpSpPr>
        <p:grpSpPr>
          <a:xfrm>
            <a:off x="9240371" y="4399434"/>
            <a:ext cx="1000579" cy="756052"/>
            <a:chOff x="6064404" y="4596276"/>
            <a:chExt cx="1048741" cy="792444"/>
          </a:xfrm>
          <a:solidFill>
            <a:schemeClr val="bg1">
              <a:lumMod val="85000"/>
            </a:schemeClr>
          </a:solidFill>
        </p:grpSpPr>
        <p:sp>
          <p:nvSpPr>
            <p:cNvPr id="54" name="文本框 53"/>
            <p:cNvSpPr txBox="1"/>
            <p:nvPr/>
          </p:nvSpPr>
          <p:spPr bwMode="auto">
            <a:xfrm>
              <a:off x="606440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a:defRPr/>
              </a:pPr>
              <a:endParaRPr lang="zh-CN" altLang="en-US" sz="23900" kern="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文本框 49"/>
            <p:cNvSpPr txBox="1"/>
            <p:nvPr/>
          </p:nvSpPr>
          <p:spPr bwMode="auto">
            <a:xfrm>
              <a:off x="6634674" y="4596276"/>
              <a:ext cx="478471" cy="792444"/>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a:defRPr/>
              </a:pPr>
              <a:endParaRPr lang="zh-CN" altLang="en-US" sz="23900" kern="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7" name="组合 6"/>
          <p:cNvGrpSpPr/>
          <p:nvPr/>
        </p:nvGrpSpPr>
        <p:grpSpPr>
          <a:xfrm>
            <a:off x="2239979" y="2646375"/>
            <a:ext cx="678437" cy="512637"/>
            <a:chOff x="1734927" y="2253785"/>
            <a:chExt cx="678437" cy="512637"/>
          </a:xfrm>
          <a:solidFill>
            <a:schemeClr val="bg1">
              <a:lumMod val="85000"/>
            </a:schemeClr>
          </a:solidFill>
        </p:grpSpPr>
        <p:sp>
          <p:nvSpPr>
            <p:cNvPr id="56" name="文本框 55"/>
            <p:cNvSpPr txBox="1"/>
            <p:nvPr/>
          </p:nvSpPr>
          <p:spPr bwMode="auto">
            <a:xfrm rot="10800000">
              <a:off x="2103838"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4" y="420053"/>
                  </a:lnTo>
                  <a:lnTo>
                    <a:pt x="46549" y="420053"/>
                  </a:lnTo>
                  <a:lnTo>
                    <a:pt x="46549"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a:defRPr/>
              </a:pPr>
              <a:endParaRPr lang="zh-CN" altLang="en-US" sz="23900" kern="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7" name="文本框 56"/>
            <p:cNvSpPr txBox="1"/>
            <p:nvPr/>
          </p:nvSpPr>
          <p:spPr bwMode="auto">
            <a:xfrm rot="10800000">
              <a:off x="1734927" y="2253785"/>
              <a:ext cx="309526" cy="512637"/>
            </a:xfrm>
            <a:custGeom>
              <a:avLst/>
              <a:gdLst/>
              <a:ahLst/>
              <a:cxnLst/>
              <a:rect l="l" t="t" r="r" b="b"/>
              <a:pathLst>
                <a:path w="478471" h="792444">
                  <a:moveTo>
                    <a:pt x="46549" y="0"/>
                  </a:moveTo>
                  <a:lnTo>
                    <a:pt x="478471" y="0"/>
                  </a:lnTo>
                  <a:lnTo>
                    <a:pt x="478471" y="395573"/>
                  </a:lnTo>
                  <a:lnTo>
                    <a:pt x="193243" y="792444"/>
                  </a:lnTo>
                  <a:lnTo>
                    <a:pt x="0" y="792444"/>
                  </a:lnTo>
                  <a:lnTo>
                    <a:pt x="232745" y="420053"/>
                  </a:lnTo>
                  <a:lnTo>
                    <a:pt x="46549" y="420053"/>
                  </a:lnTo>
                  <a:lnTo>
                    <a:pt x="46549"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defPPr>
                <a:defRPr lang="zh-CN"/>
              </a:defPPr>
              <a:lvl1pPr>
                <a:defRPr sz="9600" b="1">
                  <a:solidFill>
                    <a:srgbClr val="C00000"/>
                  </a:solidFill>
                  <a:latin typeface="CJNgaiHKS-Bold" pitchFamily="50" charset="-128"/>
                  <a:ea typeface="CJNgaiHKS-Bold" pitchFamily="50" charset="-128"/>
                </a:defRPr>
              </a:lvl1pPr>
            </a:lstStyle>
            <a:p>
              <a:pPr algn="r">
                <a:defRPr/>
              </a:pPr>
              <a:endParaRPr lang="zh-CN" altLang="en-US" sz="23900" kern="0" dirty="0">
                <a:solidFill>
                  <a:schemeClr val="bg1">
                    <a:lumMod val="8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8" name="标题 7"/>
          <p:cNvSpPr>
            <a:spLocks noGrp="1"/>
          </p:cNvSpPr>
          <p:nvPr>
            <p:ph type="title"/>
          </p:nvPr>
        </p:nvSpPr>
        <p:spPr/>
        <p:txBody>
          <a:bodyPr/>
          <a:lstStyle/>
          <a:p>
            <a:r>
              <a:rPr lang="zh-CN" altLang="en-US">
                <a:sym typeface="微软雅黑" panose="020B0503020204020204" pitchFamily="34" charset="-122"/>
              </a:rPr>
              <a:t>请在这里输入标题</a:t>
            </a:r>
            <a:endParaRPr lang="zh-CN" altLang="en-U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微软雅黑" panose="020B0503020204020204" pitchFamily="34" charset="-122"/>
              </a:rPr>
              <a:t>请在这里输入标题</a:t>
            </a:r>
            <a:endParaRPr lang="zh-CN" altLang="en-US">
              <a:sym typeface="微软雅黑" panose="020B0503020204020204" pitchFamily="34" charset="-122"/>
            </a:endParaRPr>
          </a:p>
        </p:txBody>
      </p:sp>
      <p:cxnSp>
        <p:nvCxnSpPr>
          <p:cNvPr id="5" name="Straight Connector 28"/>
          <p:cNvCxnSpPr/>
          <p:nvPr/>
        </p:nvCxnSpPr>
        <p:spPr>
          <a:xfrm>
            <a:off x="1041904" y="2394286"/>
            <a:ext cx="0" cy="2883879"/>
          </a:xfrm>
          <a:prstGeom prst="line">
            <a:avLst/>
          </a:prstGeom>
          <a:noFill/>
          <a:ln w="12700">
            <a:solidFill>
              <a:schemeClr val="bg1">
                <a:lumMod val="75000"/>
                <a:alpha val="7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28"/>
          <p:cNvCxnSpPr/>
          <p:nvPr/>
        </p:nvCxnSpPr>
        <p:spPr>
          <a:xfrm>
            <a:off x="4606295" y="2394286"/>
            <a:ext cx="0" cy="2883879"/>
          </a:xfrm>
          <a:prstGeom prst="line">
            <a:avLst/>
          </a:prstGeom>
          <a:noFill/>
          <a:ln w="12700">
            <a:solidFill>
              <a:schemeClr val="bg1">
                <a:lumMod val="75000"/>
                <a:alpha val="7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16" name="Straight Connector 28"/>
          <p:cNvCxnSpPr/>
          <p:nvPr/>
        </p:nvCxnSpPr>
        <p:spPr>
          <a:xfrm>
            <a:off x="8170685" y="2394286"/>
            <a:ext cx="0" cy="2883879"/>
          </a:xfrm>
          <a:prstGeom prst="line">
            <a:avLst/>
          </a:prstGeom>
          <a:noFill/>
          <a:ln w="12700">
            <a:solidFill>
              <a:schemeClr val="bg1">
                <a:lumMod val="75000"/>
                <a:alpha val="70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3" name="Rectangle 20"/>
          <p:cNvSpPr/>
          <p:nvPr/>
        </p:nvSpPr>
        <p:spPr>
          <a:xfrm flipH="1">
            <a:off x="1030515" y="2394285"/>
            <a:ext cx="3002188" cy="360850"/>
          </a:xfrm>
          <a:prstGeom prst="rect">
            <a:avLst/>
          </a:prstGeom>
          <a:solidFill>
            <a:schemeClr val="accent1"/>
          </a:solidFill>
          <a:ln>
            <a:noFill/>
          </a:ln>
          <a:effectLst/>
        </p:spPr>
        <p:txBody>
          <a:bodyPr wrap="square" tIns="72000" bIns="72000">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Rectangle 33"/>
          <p:cNvSpPr/>
          <p:nvPr/>
        </p:nvSpPr>
        <p:spPr>
          <a:xfrm>
            <a:off x="1308947" y="2923674"/>
            <a:ext cx="2723757" cy="2264851"/>
          </a:xfrm>
          <a:prstGeom prst="rect">
            <a:avLst/>
          </a:prstGeom>
        </p:spPr>
        <p:txBody>
          <a:bodyPr wrap="square">
            <a:spAutoFit/>
          </a:bodyPr>
          <a:lstStyle/>
          <a:p>
            <a:pPr>
              <a:lnSpc>
                <a:spcPct val="150000"/>
              </a:lnSpc>
              <a:defRPr/>
            </a:pPr>
            <a:r>
              <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标题数字等都可以通过点击和重新输入进行更改，顶部“开始”面板中可以对字体、字号、颜色、行距等进行修改标题数字等都可以通过点击和重新输入进行更改。</a:t>
            </a:r>
            <a:endPar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Rectangle 20"/>
          <p:cNvSpPr/>
          <p:nvPr/>
        </p:nvSpPr>
        <p:spPr>
          <a:xfrm flipH="1">
            <a:off x="4594906" y="2394285"/>
            <a:ext cx="3002188" cy="360850"/>
          </a:xfrm>
          <a:prstGeom prst="rect">
            <a:avLst/>
          </a:prstGeom>
          <a:solidFill>
            <a:schemeClr val="accent1"/>
          </a:solidFill>
          <a:ln>
            <a:noFill/>
          </a:ln>
          <a:effectLst/>
        </p:spPr>
        <p:txBody>
          <a:bodyPr wrap="square" tIns="72000" bIns="72000">
            <a:spAutoFit/>
          </a:bodyPr>
          <a:lstStyle/>
          <a:p>
            <a:pPr algn="ctr"/>
            <a:r>
              <a:rPr lang="zh-CN" altLang="en-US" sz="14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Rectangle 33"/>
          <p:cNvSpPr/>
          <p:nvPr/>
        </p:nvSpPr>
        <p:spPr>
          <a:xfrm>
            <a:off x="4873338" y="2923674"/>
            <a:ext cx="2723757" cy="2264851"/>
          </a:xfrm>
          <a:prstGeom prst="rect">
            <a:avLst/>
          </a:prstGeom>
        </p:spPr>
        <p:txBody>
          <a:bodyPr wrap="square">
            <a:spAutoFit/>
          </a:bodyPr>
          <a:lstStyle/>
          <a:p>
            <a:pPr>
              <a:lnSpc>
                <a:spcPct val="150000"/>
              </a:lnSpc>
              <a:defRPr/>
            </a:pPr>
            <a:r>
              <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标题数字等都可以通过点击和重新输入进行更改，顶部“开始”面板中可以对字体、字号、颜色、行距等进行修改标题数字等都可以通过点击和重新输入进行更改。</a:t>
            </a:r>
            <a:endPar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Rectangle 20"/>
          <p:cNvSpPr/>
          <p:nvPr/>
        </p:nvSpPr>
        <p:spPr>
          <a:xfrm flipH="1">
            <a:off x="8159297" y="2394285"/>
            <a:ext cx="3002188" cy="360850"/>
          </a:xfrm>
          <a:prstGeom prst="rect">
            <a:avLst/>
          </a:prstGeom>
          <a:solidFill>
            <a:schemeClr val="accent1"/>
          </a:solidFill>
          <a:ln>
            <a:noFill/>
          </a:ln>
          <a:effectLst/>
        </p:spPr>
        <p:txBody>
          <a:bodyPr wrap="square" tIns="72000" bIns="72000">
            <a:spAutoFit/>
          </a:bodyPr>
          <a:lstStyle/>
          <a:p>
            <a:pPr algn="ctr"/>
            <a:r>
              <a:rPr lang="zh-CN" altLang="en-US" sz="14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在这里输入标题</a:t>
            </a:r>
            <a:endParaRPr lang="en-US" sz="1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Rectangle 33"/>
          <p:cNvSpPr/>
          <p:nvPr/>
        </p:nvSpPr>
        <p:spPr>
          <a:xfrm>
            <a:off x="8437729" y="2923674"/>
            <a:ext cx="2723757" cy="2264851"/>
          </a:xfrm>
          <a:prstGeom prst="rect">
            <a:avLst/>
          </a:prstGeom>
        </p:spPr>
        <p:txBody>
          <a:bodyPr wrap="square">
            <a:spAutoFit/>
          </a:bodyPr>
          <a:lstStyle/>
          <a:p>
            <a:pPr>
              <a:lnSpc>
                <a:spcPct val="150000"/>
              </a:lnSpc>
              <a:defRPr/>
            </a:pPr>
            <a:r>
              <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标题数字等都可以通过点击和重新输入进行更改，顶部“开始”面板中可以对字体、字号、颜色、行距等进行修改标题数字等都可以通过点击和重新输入进行更改。</a:t>
            </a:r>
            <a:endParaRPr lang="zh-CN" altLang="en-US" sz="16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微软雅黑" panose="020B0503020204020204" pitchFamily="34" charset="-122"/>
              </a:rPr>
              <a:t>请在这里输入标题</a:t>
            </a:r>
            <a:endParaRPr lang="zh-CN" altLang="en-US" dirty="0">
              <a:sym typeface="微软雅黑" panose="020B0503020204020204" pitchFamily="34" charset="-122"/>
            </a:endParaRPr>
          </a:p>
        </p:txBody>
      </p:sp>
      <p:sp>
        <p:nvSpPr>
          <p:cNvPr id="43" name="任意多边形 42"/>
          <p:cNvSpPr/>
          <p:nvPr/>
        </p:nvSpPr>
        <p:spPr>
          <a:xfrm>
            <a:off x="1914978" y="2384896"/>
            <a:ext cx="2832403" cy="2596498"/>
          </a:xfrm>
          <a:custGeom>
            <a:avLst/>
            <a:gdLst>
              <a:gd name="connsiteX0" fmla="*/ 1472501 w 2845769"/>
              <a:gd name="connsiteY0" fmla="*/ 0 h 2648846"/>
              <a:gd name="connsiteX1" fmla="*/ 2829286 w 2845769"/>
              <a:gd name="connsiteY1" fmla="*/ 899337 h 2648846"/>
              <a:gd name="connsiteX2" fmla="*/ 2845769 w 2845769"/>
              <a:gd name="connsiteY2" fmla="*/ 944373 h 2648846"/>
              <a:gd name="connsiteX3" fmla="*/ 2812737 w 2845769"/>
              <a:gd name="connsiteY3" fmla="*/ 1034624 h 2648846"/>
              <a:gd name="connsiteX4" fmla="*/ 2746536 w 2845769"/>
              <a:gd name="connsiteY4" fmla="*/ 1472500 h 2648846"/>
              <a:gd name="connsiteX5" fmla="*/ 2812737 w 2845769"/>
              <a:gd name="connsiteY5" fmla="*/ 1910376 h 2648846"/>
              <a:gd name="connsiteX6" fmla="*/ 2845769 w 2845769"/>
              <a:gd name="connsiteY6" fmla="*/ 2000628 h 2648846"/>
              <a:gd name="connsiteX7" fmla="*/ 2829286 w 2845769"/>
              <a:gd name="connsiteY7" fmla="*/ 2045663 h 2648846"/>
              <a:gd name="connsiteX8" fmla="*/ 2409148 w 2845769"/>
              <a:gd name="connsiteY8" fmla="*/ 2608752 h 2648846"/>
              <a:gd name="connsiteX9" fmla="*/ 2355531 w 2845769"/>
              <a:gd name="connsiteY9" fmla="*/ 2648846 h 2648846"/>
              <a:gd name="connsiteX10" fmla="*/ 589470 w 2845769"/>
              <a:gd name="connsiteY10" fmla="*/ 2648846 h 2648846"/>
              <a:gd name="connsiteX11" fmla="*/ 535854 w 2845769"/>
              <a:gd name="connsiteY11" fmla="*/ 2608752 h 2648846"/>
              <a:gd name="connsiteX12" fmla="*/ 0 w 2845769"/>
              <a:gd name="connsiteY12" fmla="*/ 1472500 h 2648846"/>
              <a:gd name="connsiteX13" fmla="*/ 1472501 w 2845769"/>
              <a:gd name="connsiteY13" fmla="*/ 0 h 2648846"/>
              <a:gd name="connsiteX0-1" fmla="*/ 2355531 w 2845769"/>
              <a:gd name="connsiteY0-2" fmla="*/ 2648846 h 2740286"/>
              <a:gd name="connsiteX1-3" fmla="*/ 589470 w 2845769"/>
              <a:gd name="connsiteY1-4" fmla="*/ 2648846 h 2740286"/>
              <a:gd name="connsiteX2-5" fmla="*/ 535854 w 2845769"/>
              <a:gd name="connsiteY2-6" fmla="*/ 2608752 h 2740286"/>
              <a:gd name="connsiteX3-7" fmla="*/ 0 w 2845769"/>
              <a:gd name="connsiteY3-8" fmla="*/ 1472500 h 2740286"/>
              <a:gd name="connsiteX4-9" fmla="*/ 1472501 w 2845769"/>
              <a:gd name="connsiteY4-10" fmla="*/ 0 h 2740286"/>
              <a:gd name="connsiteX5-11" fmla="*/ 2829286 w 2845769"/>
              <a:gd name="connsiteY5-12" fmla="*/ 899337 h 2740286"/>
              <a:gd name="connsiteX6-13" fmla="*/ 2845769 w 2845769"/>
              <a:gd name="connsiteY6-14" fmla="*/ 944373 h 2740286"/>
              <a:gd name="connsiteX7-15" fmla="*/ 2812737 w 2845769"/>
              <a:gd name="connsiteY7-16" fmla="*/ 1034624 h 2740286"/>
              <a:gd name="connsiteX8-17" fmla="*/ 2746536 w 2845769"/>
              <a:gd name="connsiteY8-18" fmla="*/ 1472500 h 2740286"/>
              <a:gd name="connsiteX9-19" fmla="*/ 2812737 w 2845769"/>
              <a:gd name="connsiteY9-20" fmla="*/ 1910376 h 2740286"/>
              <a:gd name="connsiteX10-21" fmla="*/ 2845769 w 2845769"/>
              <a:gd name="connsiteY10-22" fmla="*/ 2000628 h 2740286"/>
              <a:gd name="connsiteX11-23" fmla="*/ 2829286 w 2845769"/>
              <a:gd name="connsiteY11-24" fmla="*/ 2045663 h 2740286"/>
              <a:gd name="connsiteX12-25" fmla="*/ 2409148 w 2845769"/>
              <a:gd name="connsiteY12-26" fmla="*/ 2608752 h 2740286"/>
              <a:gd name="connsiteX13-27" fmla="*/ 2446971 w 2845769"/>
              <a:gd name="connsiteY13-28" fmla="*/ 2740286 h 2740286"/>
              <a:gd name="connsiteX0-29" fmla="*/ 2355531 w 2845769"/>
              <a:gd name="connsiteY0-30" fmla="*/ 2648846 h 2648846"/>
              <a:gd name="connsiteX1-31" fmla="*/ 589470 w 2845769"/>
              <a:gd name="connsiteY1-32" fmla="*/ 2648846 h 2648846"/>
              <a:gd name="connsiteX2-33" fmla="*/ 535854 w 2845769"/>
              <a:gd name="connsiteY2-34" fmla="*/ 2608752 h 2648846"/>
              <a:gd name="connsiteX3-35" fmla="*/ 0 w 2845769"/>
              <a:gd name="connsiteY3-36" fmla="*/ 1472500 h 2648846"/>
              <a:gd name="connsiteX4-37" fmla="*/ 1472501 w 2845769"/>
              <a:gd name="connsiteY4-38" fmla="*/ 0 h 2648846"/>
              <a:gd name="connsiteX5-39" fmla="*/ 2829286 w 2845769"/>
              <a:gd name="connsiteY5-40" fmla="*/ 899337 h 2648846"/>
              <a:gd name="connsiteX6-41" fmla="*/ 2845769 w 2845769"/>
              <a:gd name="connsiteY6-42" fmla="*/ 944373 h 2648846"/>
              <a:gd name="connsiteX7-43" fmla="*/ 2812737 w 2845769"/>
              <a:gd name="connsiteY7-44" fmla="*/ 1034624 h 2648846"/>
              <a:gd name="connsiteX8-45" fmla="*/ 2746536 w 2845769"/>
              <a:gd name="connsiteY8-46" fmla="*/ 1472500 h 2648846"/>
              <a:gd name="connsiteX9-47" fmla="*/ 2812737 w 2845769"/>
              <a:gd name="connsiteY9-48" fmla="*/ 1910376 h 2648846"/>
              <a:gd name="connsiteX10-49" fmla="*/ 2845769 w 2845769"/>
              <a:gd name="connsiteY10-50" fmla="*/ 2000628 h 2648846"/>
              <a:gd name="connsiteX11-51" fmla="*/ 2829286 w 2845769"/>
              <a:gd name="connsiteY11-52" fmla="*/ 2045663 h 2648846"/>
              <a:gd name="connsiteX12-53" fmla="*/ 2409148 w 2845769"/>
              <a:gd name="connsiteY12-54" fmla="*/ 2608752 h 2648846"/>
              <a:gd name="connsiteX0-55" fmla="*/ 589470 w 2845769"/>
              <a:gd name="connsiteY0-56" fmla="*/ 2648846 h 2648846"/>
              <a:gd name="connsiteX1-57" fmla="*/ 535854 w 2845769"/>
              <a:gd name="connsiteY1-58" fmla="*/ 2608752 h 2648846"/>
              <a:gd name="connsiteX2-59" fmla="*/ 0 w 2845769"/>
              <a:gd name="connsiteY2-60" fmla="*/ 1472500 h 2648846"/>
              <a:gd name="connsiteX3-61" fmla="*/ 1472501 w 2845769"/>
              <a:gd name="connsiteY3-62" fmla="*/ 0 h 2648846"/>
              <a:gd name="connsiteX4-63" fmla="*/ 2829286 w 2845769"/>
              <a:gd name="connsiteY4-64" fmla="*/ 899337 h 2648846"/>
              <a:gd name="connsiteX5-65" fmla="*/ 2845769 w 2845769"/>
              <a:gd name="connsiteY5-66" fmla="*/ 944373 h 2648846"/>
              <a:gd name="connsiteX6-67" fmla="*/ 2812737 w 2845769"/>
              <a:gd name="connsiteY6-68" fmla="*/ 1034624 h 2648846"/>
              <a:gd name="connsiteX7-69" fmla="*/ 2746536 w 2845769"/>
              <a:gd name="connsiteY7-70" fmla="*/ 1472500 h 2648846"/>
              <a:gd name="connsiteX8-71" fmla="*/ 2812737 w 2845769"/>
              <a:gd name="connsiteY8-72" fmla="*/ 1910376 h 2648846"/>
              <a:gd name="connsiteX9-73" fmla="*/ 2845769 w 2845769"/>
              <a:gd name="connsiteY9-74" fmla="*/ 2000628 h 2648846"/>
              <a:gd name="connsiteX10-75" fmla="*/ 2829286 w 2845769"/>
              <a:gd name="connsiteY10-76" fmla="*/ 2045663 h 2648846"/>
              <a:gd name="connsiteX11-77" fmla="*/ 2409148 w 2845769"/>
              <a:gd name="connsiteY11-78" fmla="*/ 2608752 h 2648846"/>
              <a:gd name="connsiteX0-79" fmla="*/ 535854 w 2845769"/>
              <a:gd name="connsiteY0-80" fmla="*/ 2608752 h 2608752"/>
              <a:gd name="connsiteX1-81" fmla="*/ 0 w 2845769"/>
              <a:gd name="connsiteY1-82" fmla="*/ 1472500 h 2608752"/>
              <a:gd name="connsiteX2-83" fmla="*/ 1472501 w 2845769"/>
              <a:gd name="connsiteY2-84" fmla="*/ 0 h 2608752"/>
              <a:gd name="connsiteX3-85" fmla="*/ 2829286 w 2845769"/>
              <a:gd name="connsiteY3-86" fmla="*/ 899337 h 2608752"/>
              <a:gd name="connsiteX4-87" fmla="*/ 2845769 w 2845769"/>
              <a:gd name="connsiteY4-88" fmla="*/ 944373 h 2608752"/>
              <a:gd name="connsiteX5-89" fmla="*/ 2812737 w 2845769"/>
              <a:gd name="connsiteY5-90" fmla="*/ 1034624 h 2608752"/>
              <a:gd name="connsiteX6-91" fmla="*/ 2746536 w 2845769"/>
              <a:gd name="connsiteY6-92" fmla="*/ 1472500 h 2608752"/>
              <a:gd name="connsiteX7-93" fmla="*/ 2812737 w 2845769"/>
              <a:gd name="connsiteY7-94" fmla="*/ 1910376 h 2608752"/>
              <a:gd name="connsiteX8-95" fmla="*/ 2845769 w 2845769"/>
              <a:gd name="connsiteY8-96" fmla="*/ 2000628 h 2608752"/>
              <a:gd name="connsiteX9-97" fmla="*/ 2829286 w 2845769"/>
              <a:gd name="connsiteY9-98" fmla="*/ 2045663 h 2608752"/>
              <a:gd name="connsiteX10-99" fmla="*/ 2409148 w 2845769"/>
              <a:gd name="connsiteY10-100" fmla="*/ 2608752 h 2608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2845769" h="2608752">
                <a:moveTo>
                  <a:pt x="535854" y="2608752"/>
                </a:moveTo>
                <a:cubicBezTo>
                  <a:pt x="208594" y="2338674"/>
                  <a:pt x="0" y="1929947"/>
                  <a:pt x="0" y="1472500"/>
                </a:cubicBezTo>
                <a:cubicBezTo>
                  <a:pt x="0" y="659261"/>
                  <a:pt x="659261" y="0"/>
                  <a:pt x="1472501" y="0"/>
                </a:cubicBezTo>
                <a:cubicBezTo>
                  <a:pt x="2082431" y="0"/>
                  <a:pt x="2605748" y="370834"/>
                  <a:pt x="2829286" y="899337"/>
                </a:cubicBezTo>
                <a:lnTo>
                  <a:pt x="2845769" y="944373"/>
                </a:lnTo>
                <a:lnTo>
                  <a:pt x="2812737" y="1034624"/>
                </a:lnTo>
                <a:cubicBezTo>
                  <a:pt x="2769713" y="1172949"/>
                  <a:pt x="2746536" y="1320018"/>
                  <a:pt x="2746536" y="1472500"/>
                </a:cubicBezTo>
                <a:cubicBezTo>
                  <a:pt x="2746536" y="1624982"/>
                  <a:pt x="2769713" y="1772051"/>
                  <a:pt x="2812737" y="1910376"/>
                </a:cubicBezTo>
                <a:lnTo>
                  <a:pt x="2845769" y="2000628"/>
                </a:lnTo>
                <a:lnTo>
                  <a:pt x="2829286" y="2045663"/>
                </a:lnTo>
                <a:cubicBezTo>
                  <a:pt x="2736145" y="2265873"/>
                  <a:pt x="2590959" y="2458709"/>
                  <a:pt x="2409148" y="2608752"/>
                </a:cubicBezTo>
              </a:path>
            </a:pathLst>
          </a:custGeom>
          <a:noFill/>
          <a:ln w="12700">
            <a:solidFill>
              <a:schemeClr val="bg1">
                <a:lumMod val="75000"/>
                <a:alpha val="7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5" name="任意多边形 44"/>
          <p:cNvSpPr/>
          <p:nvPr/>
        </p:nvSpPr>
        <p:spPr>
          <a:xfrm>
            <a:off x="4747383" y="2384896"/>
            <a:ext cx="2725408" cy="2596498"/>
          </a:xfrm>
          <a:custGeom>
            <a:avLst/>
            <a:gdLst>
              <a:gd name="connsiteX0" fmla="*/ 1373268 w 2738269"/>
              <a:gd name="connsiteY0" fmla="*/ 0 h 2648846"/>
              <a:gd name="connsiteX1" fmla="*/ 2730053 w 2738269"/>
              <a:gd name="connsiteY1" fmla="*/ 899337 h 2648846"/>
              <a:gd name="connsiteX2" fmla="*/ 2738269 w 2738269"/>
              <a:gd name="connsiteY2" fmla="*/ 921784 h 2648846"/>
              <a:gd name="connsiteX3" fmla="*/ 2696969 w 2738269"/>
              <a:gd name="connsiteY3" fmla="*/ 1034624 h 2648846"/>
              <a:gd name="connsiteX4" fmla="*/ 2630768 w 2738269"/>
              <a:gd name="connsiteY4" fmla="*/ 1472500 h 2648846"/>
              <a:gd name="connsiteX5" fmla="*/ 2696969 w 2738269"/>
              <a:gd name="connsiteY5" fmla="*/ 1910376 h 2648846"/>
              <a:gd name="connsiteX6" fmla="*/ 2738269 w 2738269"/>
              <a:gd name="connsiteY6" fmla="*/ 2023216 h 2648846"/>
              <a:gd name="connsiteX7" fmla="*/ 2730053 w 2738269"/>
              <a:gd name="connsiteY7" fmla="*/ 2045663 h 2648846"/>
              <a:gd name="connsiteX8" fmla="*/ 2309915 w 2738269"/>
              <a:gd name="connsiteY8" fmla="*/ 2608752 h 2648846"/>
              <a:gd name="connsiteX9" fmla="*/ 2256298 w 2738269"/>
              <a:gd name="connsiteY9" fmla="*/ 2648846 h 2648846"/>
              <a:gd name="connsiteX10" fmla="*/ 490238 w 2738269"/>
              <a:gd name="connsiteY10" fmla="*/ 2648846 h 2648846"/>
              <a:gd name="connsiteX11" fmla="*/ 436621 w 2738269"/>
              <a:gd name="connsiteY11" fmla="*/ 2608752 h 2648846"/>
              <a:gd name="connsiteX12" fmla="*/ 16483 w 2738269"/>
              <a:gd name="connsiteY12" fmla="*/ 2045663 h 2648846"/>
              <a:gd name="connsiteX13" fmla="*/ 0 w 2738269"/>
              <a:gd name="connsiteY13" fmla="*/ 2000628 h 2648846"/>
              <a:gd name="connsiteX14" fmla="*/ 33032 w 2738269"/>
              <a:gd name="connsiteY14" fmla="*/ 1910376 h 2648846"/>
              <a:gd name="connsiteX15" fmla="*/ 99233 w 2738269"/>
              <a:gd name="connsiteY15" fmla="*/ 1472500 h 2648846"/>
              <a:gd name="connsiteX16" fmla="*/ 33032 w 2738269"/>
              <a:gd name="connsiteY16" fmla="*/ 1034624 h 2648846"/>
              <a:gd name="connsiteX17" fmla="*/ 0 w 2738269"/>
              <a:gd name="connsiteY17" fmla="*/ 944373 h 2648846"/>
              <a:gd name="connsiteX18" fmla="*/ 16483 w 2738269"/>
              <a:gd name="connsiteY18" fmla="*/ 899337 h 2648846"/>
              <a:gd name="connsiteX19" fmla="*/ 1373268 w 2738269"/>
              <a:gd name="connsiteY19" fmla="*/ 0 h 2648846"/>
              <a:gd name="connsiteX0-1" fmla="*/ 2256298 w 2738269"/>
              <a:gd name="connsiteY0-2" fmla="*/ 2648846 h 2740286"/>
              <a:gd name="connsiteX1-3" fmla="*/ 490238 w 2738269"/>
              <a:gd name="connsiteY1-4" fmla="*/ 2648846 h 2740286"/>
              <a:gd name="connsiteX2-5" fmla="*/ 436621 w 2738269"/>
              <a:gd name="connsiteY2-6" fmla="*/ 2608752 h 2740286"/>
              <a:gd name="connsiteX3-7" fmla="*/ 16483 w 2738269"/>
              <a:gd name="connsiteY3-8" fmla="*/ 2045663 h 2740286"/>
              <a:gd name="connsiteX4-9" fmla="*/ 0 w 2738269"/>
              <a:gd name="connsiteY4-10" fmla="*/ 2000628 h 2740286"/>
              <a:gd name="connsiteX5-11" fmla="*/ 33032 w 2738269"/>
              <a:gd name="connsiteY5-12" fmla="*/ 1910376 h 2740286"/>
              <a:gd name="connsiteX6-13" fmla="*/ 99233 w 2738269"/>
              <a:gd name="connsiteY6-14" fmla="*/ 1472500 h 2740286"/>
              <a:gd name="connsiteX7-15" fmla="*/ 33032 w 2738269"/>
              <a:gd name="connsiteY7-16" fmla="*/ 1034624 h 2740286"/>
              <a:gd name="connsiteX8-17" fmla="*/ 0 w 2738269"/>
              <a:gd name="connsiteY8-18" fmla="*/ 944373 h 2740286"/>
              <a:gd name="connsiteX9-19" fmla="*/ 16483 w 2738269"/>
              <a:gd name="connsiteY9-20" fmla="*/ 899337 h 2740286"/>
              <a:gd name="connsiteX10-21" fmla="*/ 1373268 w 2738269"/>
              <a:gd name="connsiteY10-22" fmla="*/ 0 h 2740286"/>
              <a:gd name="connsiteX11-23" fmla="*/ 2730053 w 2738269"/>
              <a:gd name="connsiteY11-24" fmla="*/ 899337 h 2740286"/>
              <a:gd name="connsiteX12-25" fmla="*/ 2738269 w 2738269"/>
              <a:gd name="connsiteY12-26" fmla="*/ 921784 h 2740286"/>
              <a:gd name="connsiteX13-27" fmla="*/ 2696969 w 2738269"/>
              <a:gd name="connsiteY13-28" fmla="*/ 1034624 h 2740286"/>
              <a:gd name="connsiteX14-29" fmla="*/ 2630768 w 2738269"/>
              <a:gd name="connsiteY14-30" fmla="*/ 1472500 h 2740286"/>
              <a:gd name="connsiteX15-31" fmla="*/ 2696969 w 2738269"/>
              <a:gd name="connsiteY15-32" fmla="*/ 1910376 h 2740286"/>
              <a:gd name="connsiteX16-33" fmla="*/ 2738269 w 2738269"/>
              <a:gd name="connsiteY16-34" fmla="*/ 2023216 h 2740286"/>
              <a:gd name="connsiteX17-35" fmla="*/ 2730053 w 2738269"/>
              <a:gd name="connsiteY17-36" fmla="*/ 2045663 h 2740286"/>
              <a:gd name="connsiteX18-37" fmla="*/ 2309915 w 2738269"/>
              <a:gd name="connsiteY18-38" fmla="*/ 2608752 h 2740286"/>
              <a:gd name="connsiteX19-39" fmla="*/ 2347738 w 2738269"/>
              <a:gd name="connsiteY19-40" fmla="*/ 2740286 h 2740286"/>
              <a:gd name="connsiteX0-41" fmla="*/ 490238 w 2738269"/>
              <a:gd name="connsiteY0-42" fmla="*/ 2648846 h 2740286"/>
              <a:gd name="connsiteX1-43" fmla="*/ 436621 w 2738269"/>
              <a:gd name="connsiteY1-44" fmla="*/ 2608752 h 2740286"/>
              <a:gd name="connsiteX2-45" fmla="*/ 16483 w 2738269"/>
              <a:gd name="connsiteY2-46" fmla="*/ 2045663 h 2740286"/>
              <a:gd name="connsiteX3-47" fmla="*/ 0 w 2738269"/>
              <a:gd name="connsiteY3-48" fmla="*/ 2000628 h 2740286"/>
              <a:gd name="connsiteX4-49" fmla="*/ 33032 w 2738269"/>
              <a:gd name="connsiteY4-50" fmla="*/ 1910376 h 2740286"/>
              <a:gd name="connsiteX5-51" fmla="*/ 99233 w 2738269"/>
              <a:gd name="connsiteY5-52" fmla="*/ 1472500 h 2740286"/>
              <a:gd name="connsiteX6-53" fmla="*/ 33032 w 2738269"/>
              <a:gd name="connsiteY6-54" fmla="*/ 1034624 h 2740286"/>
              <a:gd name="connsiteX7-55" fmla="*/ 0 w 2738269"/>
              <a:gd name="connsiteY7-56" fmla="*/ 944373 h 2740286"/>
              <a:gd name="connsiteX8-57" fmla="*/ 16483 w 2738269"/>
              <a:gd name="connsiteY8-58" fmla="*/ 899337 h 2740286"/>
              <a:gd name="connsiteX9-59" fmla="*/ 1373268 w 2738269"/>
              <a:gd name="connsiteY9-60" fmla="*/ 0 h 2740286"/>
              <a:gd name="connsiteX10-61" fmla="*/ 2730053 w 2738269"/>
              <a:gd name="connsiteY10-62" fmla="*/ 899337 h 2740286"/>
              <a:gd name="connsiteX11-63" fmla="*/ 2738269 w 2738269"/>
              <a:gd name="connsiteY11-64" fmla="*/ 921784 h 2740286"/>
              <a:gd name="connsiteX12-65" fmla="*/ 2696969 w 2738269"/>
              <a:gd name="connsiteY12-66" fmla="*/ 1034624 h 2740286"/>
              <a:gd name="connsiteX13-67" fmla="*/ 2630768 w 2738269"/>
              <a:gd name="connsiteY13-68" fmla="*/ 1472500 h 2740286"/>
              <a:gd name="connsiteX14-69" fmla="*/ 2696969 w 2738269"/>
              <a:gd name="connsiteY14-70" fmla="*/ 1910376 h 2740286"/>
              <a:gd name="connsiteX15-71" fmla="*/ 2738269 w 2738269"/>
              <a:gd name="connsiteY15-72" fmla="*/ 2023216 h 2740286"/>
              <a:gd name="connsiteX16-73" fmla="*/ 2730053 w 2738269"/>
              <a:gd name="connsiteY16-74" fmla="*/ 2045663 h 2740286"/>
              <a:gd name="connsiteX17-75" fmla="*/ 2309915 w 2738269"/>
              <a:gd name="connsiteY17-76" fmla="*/ 2608752 h 2740286"/>
              <a:gd name="connsiteX18-77" fmla="*/ 2347738 w 2738269"/>
              <a:gd name="connsiteY18-78" fmla="*/ 2740286 h 2740286"/>
              <a:gd name="connsiteX0-79" fmla="*/ 490238 w 2738269"/>
              <a:gd name="connsiteY0-80" fmla="*/ 2648846 h 2648846"/>
              <a:gd name="connsiteX1-81" fmla="*/ 436621 w 2738269"/>
              <a:gd name="connsiteY1-82" fmla="*/ 2608752 h 2648846"/>
              <a:gd name="connsiteX2-83" fmla="*/ 16483 w 2738269"/>
              <a:gd name="connsiteY2-84" fmla="*/ 2045663 h 2648846"/>
              <a:gd name="connsiteX3-85" fmla="*/ 0 w 2738269"/>
              <a:gd name="connsiteY3-86" fmla="*/ 2000628 h 2648846"/>
              <a:gd name="connsiteX4-87" fmla="*/ 33032 w 2738269"/>
              <a:gd name="connsiteY4-88" fmla="*/ 1910376 h 2648846"/>
              <a:gd name="connsiteX5-89" fmla="*/ 99233 w 2738269"/>
              <a:gd name="connsiteY5-90" fmla="*/ 1472500 h 2648846"/>
              <a:gd name="connsiteX6-91" fmla="*/ 33032 w 2738269"/>
              <a:gd name="connsiteY6-92" fmla="*/ 1034624 h 2648846"/>
              <a:gd name="connsiteX7-93" fmla="*/ 0 w 2738269"/>
              <a:gd name="connsiteY7-94" fmla="*/ 944373 h 2648846"/>
              <a:gd name="connsiteX8-95" fmla="*/ 16483 w 2738269"/>
              <a:gd name="connsiteY8-96" fmla="*/ 899337 h 2648846"/>
              <a:gd name="connsiteX9-97" fmla="*/ 1373268 w 2738269"/>
              <a:gd name="connsiteY9-98" fmla="*/ 0 h 2648846"/>
              <a:gd name="connsiteX10-99" fmla="*/ 2730053 w 2738269"/>
              <a:gd name="connsiteY10-100" fmla="*/ 899337 h 2648846"/>
              <a:gd name="connsiteX11-101" fmla="*/ 2738269 w 2738269"/>
              <a:gd name="connsiteY11-102" fmla="*/ 921784 h 2648846"/>
              <a:gd name="connsiteX12-103" fmla="*/ 2696969 w 2738269"/>
              <a:gd name="connsiteY12-104" fmla="*/ 1034624 h 2648846"/>
              <a:gd name="connsiteX13-105" fmla="*/ 2630768 w 2738269"/>
              <a:gd name="connsiteY13-106" fmla="*/ 1472500 h 2648846"/>
              <a:gd name="connsiteX14-107" fmla="*/ 2696969 w 2738269"/>
              <a:gd name="connsiteY14-108" fmla="*/ 1910376 h 2648846"/>
              <a:gd name="connsiteX15-109" fmla="*/ 2738269 w 2738269"/>
              <a:gd name="connsiteY15-110" fmla="*/ 2023216 h 2648846"/>
              <a:gd name="connsiteX16-111" fmla="*/ 2730053 w 2738269"/>
              <a:gd name="connsiteY16-112" fmla="*/ 2045663 h 2648846"/>
              <a:gd name="connsiteX17-113" fmla="*/ 2309915 w 2738269"/>
              <a:gd name="connsiteY17-114" fmla="*/ 2608752 h 2648846"/>
              <a:gd name="connsiteX0-115" fmla="*/ 436621 w 2738269"/>
              <a:gd name="connsiteY0-116" fmla="*/ 2608752 h 2608752"/>
              <a:gd name="connsiteX1-117" fmla="*/ 16483 w 2738269"/>
              <a:gd name="connsiteY1-118" fmla="*/ 2045663 h 2608752"/>
              <a:gd name="connsiteX2-119" fmla="*/ 0 w 2738269"/>
              <a:gd name="connsiteY2-120" fmla="*/ 2000628 h 2608752"/>
              <a:gd name="connsiteX3-121" fmla="*/ 33032 w 2738269"/>
              <a:gd name="connsiteY3-122" fmla="*/ 1910376 h 2608752"/>
              <a:gd name="connsiteX4-123" fmla="*/ 99233 w 2738269"/>
              <a:gd name="connsiteY4-124" fmla="*/ 1472500 h 2608752"/>
              <a:gd name="connsiteX5-125" fmla="*/ 33032 w 2738269"/>
              <a:gd name="connsiteY5-126" fmla="*/ 1034624 h 2608752"/>
              <a:gd name="connsiteX6-127" fmla="*/ 0 w 2738269"/>
              <a:gd name="connsiteY6-128" fmla="*/ 944373 h 2608752"/>
              <a:gd name="connsiteX7-129" fmla="*/ 16483 w 2738269"/>
              <a:gd name="connsiteY7-130" fmla="*/ 899337 h 2608752"/>
              <a:gd name="connsiteX8-131" fmla="*/ 1373268 w 2738269"/>
              <a:gd name="connsiteY8-132" fmla="*/ 0 h 2608752"/>
              <a:gd name="connsiteX9-133" fmla="*/ 2730053 w 2738269"/>
              <a:gd name="connsiteY9-134" fmla="*/ 899337 h 2608752"/>
              <a:gd name="connsiteX10-135" fmla="*/ 2738269 w 2738269"/>
              <a:gd name="connsiteY10-136" fmla="*/ 921784 h 2608752"/>
              <a:gd name="connsiteX11-137" fmla="*/ 2696969 w 2738269"/>
              <a:gd name="connsiteY11-138" fmla="*/ 1034624 h 2608752"/>
              <a:gd name="connsiteX12-139" fmla="*/ 2630768 w 2738269"/>
              <a:gd name="connsiteY12-140" fmla="*/ 1472500 h 2608752"/>
              <a:gd name="connsiteX13-141" fmla="*/ 2696969 w 2738269"/>
              <a:gd name="connsiteY13-142" fmla="*/ 1910376 h 2608752"/>
              <a:gd name="connsiteX14-143" fmla="*/ 2738269 w 2738269"/>
              <a:gd name="connsiteY14-144" fmla="*/ 2023216 h 2608752"/>
              <a:gd name="connsiteX15-145" fmla="*/ 2730053 w 2738269"/>
              <a:gd name="connsiteY15-146" fmla="*/ 2045663 h 2608752"/>
              <a:gd name="connsiteX16-147" fmla="*/ 2309915 w 2738269"/>
              <a:gd name="connsiteY16-148" fmla="*/ 2608752 h 2608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Lst>
            <a:rect l="l" t="t" r="r" b="b"/>
            <a:pathLst>
              <a:path w="2738269" h="2608752">
                <a:moveTo>
                  <a:pt x="436621" y="2608752"/>
                </a:moveTo>
                <a:cubicBezTo>
                  <a:pt x="254810" y="2458709"/>
                  <a:pt x="109624" y="2265873"/>
                  <a:pt x="16483" y="2045663"/>
                </a:cubicBezTo>
                <a:lnTo>
                  <a:pt x="0" y="2000628"/>
                </a:lnTo>
                <a:lnTo>
                  <a:pt x="33032" y="1910376"/>
                </a:lnTo>
                <a:cubicBezTo>
                  <a:pt x="76056" y="1772051"/>
                  <a:pt x="99233" y="1624982"/>
                  <a:pt x="99233" y="1472500"/>
                </a:cubicBezTo>
                <a:cubicBezTo>
                  <a:pt x="99233" y="1320018"/>
                  <a:pt x="76056" y="1172949"/>
                  <a:pt x="33032" y="1034624"/>
                </a:cubicBezTo>
                <a:lnTo>
                  <a:pt x="0" y="944373"/>
                </a:lnTo>
                <a:lnTo>
                  <a:pt x="16483" y="899337"/>
                </a:lnTo>
                <a:cubicBezTo>
                  <a:pt x="240021" y="370834"/>
                  <a:pt x="763338" y="0"/>
                  <a:pt x="1373268" y="0"/>
                </a:cubicBezTo>
                <a:cubicBezTo>
                  <a:pt x="1983198" y="0"/>
                  <a:pt x="2506515" y="370834"/>
                  <a:pt x="2730053" y="899337"/>
                </a:cubicBezTo>
                <a:lnTo>
                  <a:pt x="2738269" y="921784"/>
                </a:lnTo>
                <a:lnTo>
                  <a:pt x="2696969" y="1034624"/>
                </a:lnTo>
                <a:cubicBezTo>
                  <a:pt x="2653945" y="1172949"/>
                  <a:pt x="2630768" y="1320018"/>
                  <a:pt x="2630768" y="1472500"/>
                </a:cubicBezTo>
                <a:cubicBezTo>
                  <a:pt x="2630768" y="1624982"/>
                  <a:pt x="2653945" y="1772051"/>
                  <a:pt x="2696969" y="1910376"/>
                </a:cubicBezTo>
                <a:lnTo>
                  <a:pt x="2738269" y="2023216"/>
                </a:lnTo>
                <a:lnTo>
                  <a:pt x="2730053" y="2045663"/>
                </a:lnTo>
                <a:cubicBezTo>
                  <a:pt x="2636912" y="2265873"/>
                  <a:pt x="2491726" y="2458709"/>
                  <a:pt x="2309915" y="2608752"/>
                </a:cubicBezTo>
              </a:path>
            </a:pathLst>
          </a:custGeom>
          <a:noFill/>
          <a:ln w="12700">
            <a:solidFill>
              <a:schemeClr val="bg1">
                <a:lumMod val="75000"/>
                <a:alpha val="7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7" name="任意多边形 46"/>
          <p:cNvSpPr/>
          <p:nvPr/>
        </p:nvSpPr>
        <p:spPr>
          <a:xfrm>
            <a:off x="7472791" y="2384896"/>
            <a:ext cx="2824174" cy="2596498"/>
          </a:xfrm>
          <a:custGeom>
            <a:avLst/>
            <a:gdLst>
              <a:gd name="connsiteX0" fmla="*/ 1365000 w 2837501"/>
              <a:gd name="connsiteY0" fmla="*/ 0 h 2648846"/>
              <a:gd name="connsiteX1" fmla="*/ 2837501 w 2837501"/>
              <a:gd name="connsiteY1" fmla="*/ 1472500 h 2648846"/>
              <a:gd name="connsiteX2" fmla="*/ 2301647 w 2837501"/>
              <a:gd name="connsiteY2" fmla="*/ 2608752 h 2648846"/>
              <a:gd name="connsiteX3" fmla="*/ 2248031 w 2837501"/>
              <a:gd name="connsiteY3" fmla="*/ 2648846 h 2648846"/>
              <a:gd name="connsiteX4" fmla="*/ 481970 w 2837501"/>
              <a:gd name="connsiteY4" fmla="*/ 2648846 h 2648846"/>
              <a:gd name="connsiteX5" fmla="*/ 428353 w 2837501"/>
              <a:gd name="connsiteY5" fmla="*/ 2608752 h 2648846"/>
              <a:gd name="connsiteX6" fmla="*/ 8215 w 2837501"/>
              <a:gd name="connsiteY6" fmla="*/ 2045663 h 2648846"/>
              <a:gd name="connsiteX7" fmla="*/ 0 w 2837501"/>
              <a:gd name="connsiteY7" fmla="*/ 2023216 h 2648846"/>
              <a:gd name="connsiteX8" fmla="*/ 41299 w 2837501"/>
              <a:gd name="connsiteY8" fmla="*/ 1910376 h 2648846"/>
              <a:gd name="connsiteX9" fmla="*/ 107500 w 2837501"/>
              <a:gd name="connsiteY9" fmla="*/ 1472500 h 2648846"/>
              <a:gd name="connsiteX10" fmla="*/ 41299 w 2837501"/>
              <a:gd name="connsiteY10" fmla="*/ 1034624 h 2648846"/>
              <a:gd name="connsiteX11" fmla="*/ 0 w 2837501"/>
              <a:gd name="connsiteY11" fmla="*/ 921784 h 2648846"/>
              <a:gd name="connsiteX12" fmla="*/ 8215 w 2837501"/>
              <a:gd name="connsiteY12" fmla="*/ 899337 h 2648846"/>
              <a:gd name="connsiteX13" fmla="*/ 1365000 w 2837501"/>
              <a:gd name="connsiteY13" fmla="*/ 0 h 2648846"/>
              <a:gd name="connsiteX0-1" fmla="*/ 2248031 w 2837501"/>
              <a:gd name="connsiteY0-2" fmla="*/ 2648846 h 2740286"/>
              <a:gd name="connsiteX1-3" fmla="*/ 481970 w 2837501"/>
              <a:gd name="connsiteY1-4" fmla="*/ 2648846 h 2740286"/>
              <a:gd name="connsiteX2-5" fmla="*/ 428353 w 2837501"/>
              <a:gd name="connsiteY2-6" fmla="*/ 2608752 h 2740286"/>
              <a:gd name="connsiteX3-7" fmla="*/ 8215 w 2837501"/>
              <a:gd name="connsiteY3-8" fmla="*/ 2045663 h 2740286"/>
              <a:gd name="connsiteX4-9" fmla="*/ 0 w 2837501"/>
              <a:gd name="connsiteY4-10" fmla="*/ 2023216 h 2740286"/>
              <a:gd name="connsiteX5-11" fmla="*/ 41299 w 2837501"/>
              <a:gd name="connsiteY5-12" fmla="*/ 1910376 h 2740286"/>
              <a:gd name="connsiteX6-13" fmla="*/ 107500 w 2837501"/>
              <a:gd name="connsiteY6-14" fmla="*/ 1472500 h 2740286"/>
              <a:gd name="connsiteX7-15" fmla="*/ 41299 w 2837501"/>
              <a:gd name="connsiteY7-16" fmla="*/ 1034624 h 2740286"/>
              <a:gd name="connsiteX8-17" fmla="*/ 0 w 2837501"/>
              <a:gd name="connsiteY8-18" fmla="*/ 921784 h 2740286"/>
              <a:gd name="connsiteX9-19" fmla="*/ 8215 w 2837501"/>
              <a:gd name="connsiteY9-20" fmla="*/ 899337 h 2740286"/>
              <a:gd name="connsiteX10-21" fmla="*/ 1365000 w 2837501"/>
              <a:gd name="connsiteY10-22" fmla="*/ 0 h 2740286"/>
              <a:gd name="connsiteX11-23" fmla="*/ 2837501 w 2837501"/>
              <a:gd name="connsiteY11-24" fmla="*/ 1472500 h 2740286"/>
              <a:gd name="connsiteX12-25" fmla="*/ 2301647 w 2837501"/>
              <a:gd name="connsiteY12-26" fmla="*/ 2608752 h 2740286"/>
              <a:gd name="connsiteX13-27" fmla="*/ 2339471 w 2837501"/>
              <a:gd name="connsiteY13-28" fmla="*/ 2740286 h 2740286"/>
              <a:gd name="connsiteX0-29" fmla="*/ 2248031 w 2837501"/>
              <a:gd name="connsiteY0-30" fmla="*/ 2648846 h 2648846"/>
              <a:gd name="connsiteX1-31" fmla="*/ 481970 w 2837501"/>
              <a:gd name="connsiteY1-32" fmla="*/ 2648846 h 2648846"/>
              <a:gd name="connsiteX2-33" fmla="*/ 428353 w 2837501"/>
              <a:gd name="connsiteY2-34" fmla="*/ 2608752 h 2648846"/>
              <a:gd name="connsiteX3-35" fmla="*/ 8215 w 2837501"/>
              <a:gd name="connsiteY3-36" fmla="*/ 2045663 h 2648846"/>
              <a:gd name="connsiteX4-37" fmla="*/ 0 w 2837501"/>
              <a:gd name="connsiteY4-38" fmla="*/ 2023216 h 2648846"/>
              <a:gd name="connsiteX5-39" fmla="*/ 41299 w 2837501"/>
              <a:gd name="connsiteY5-40" fmla="*/ 1910376 h 2648846"/>
              <a:gd name="connsiteX6-41" fmla="*/ 107500 w 2837501"/>
              <a:gd name="connsiteY6-42" fmla="*/ 1472500 h 2648846"/>
              <a:gd name="connsiteX7-43" fmla="*/ 41299 w 2837501"/>
              <a:gd name="connsiteY7-44" fmla="*/ 1034624 h 2648846"/>
              <a:gd name="connsiteX8-45" fmla="*/ 0 w 2837501"/>
              <a:gd name="connsiteY8-46" fmla="*/ 921784 h 2648846"/>
              <a:gd name="connsiteX9-47" fmla="*/ 8215 w 2837501"/>
              <a:gd name="connsiteY9-48" fmla="*/ 899337 h 2648846"/>
              <a:gd name="connsiteX10-49" fmla="*/ 1365000 w 2837501"/>
              <a:gd name="connsiteY10-50" fmla="*/ 0 h 2648846"/>
              <a:gd name="connsiteX11-51" fmla="*/ 2837501 w 2837501"/>
              <a:gd name="connsiteY11-52" fmla="*/ 1472500 h 2648846"/>
              <a:gd name="connsiteX12-53" fmla="*/ 2301647 w 2837501"/>
              <a:gd name="connsiteY12-54" fmla="*/ 2608752 h 2648846"/>
              <a:gd name="connsiteX0-55" fmla="*/ 481970 w 2837501"/>
              <a:gd name="connsiteY0-56" fmla="*/ 2648846 h 2648846"/>
              <a:gd name="connsiteX1-57" fmla="*/ 428353 w 2837501"/>
              <a:gd name="connsiteY1-58" fmla="*/ 2608752 h 2648846"/>
              <a:gd name="connsiteX2-59" fmla="*/ 8215 w 2837501"/>
              <a:gd name="connsiteY2-60" fmla="*/ 2045663 h 2648846"/>
              <a:gd name="connsiteX3-61" fmla="*/ 0 w 2837501"/>
              <a:gd name="connsiteY3-62" fmla="*/ 2023216 h 2648846"/>
              <a:gd name="connsiteX4-63" fmla="*/ 41299 w 2837501"/>
              <a:gd name="connsiteY4-64" fmla="*/ 1910376 h 2648846"/>
              <a:gd name="connsiteX5-65" fmla="*/ 107500 w 2837501"/>
              <a:gd name="connsiteY5-66" fmla="*/ 1472500 h 2648846"/>
              <a:gd name="connsiteX6-67" fmla="*/ 41299 w 2837501"/>
              <a:gd name="connsiteY6-68" fmla="*/ 1034624 h 2648846"/>
              <a:gd name="connsiteX7-69" fmla="*/ 0 w 2837501"/>
              <a:gd name="connsiteY7-70" fmla="*/ 921784 h 2648846"/>
              <a:gd name="connsiteX8-71" fmla="*/ 8215 w 2837501"/>
              <a:gd name="connsiteY8-72" fmla="*/ 899337 h 2648846"/>
              <a:gd name="connsiteX9-73" fmla="*/ 1365000 w 2837501"/>
              <a:gd name="connsiteY9-74" fmla="*/ 0 h 2648846"/>
              <a:gd name="connsiteX10-75" fmla="*/ 2837501 w 2837501"/>
              <a:gd name="connsiteY10-76" fmla="*/ 1472500 h 2648846"/>
              <a:gd name="connsiteX11-77" fmla="*/ 2301647 w 2837501"/>
              <a:gd name="connsiteY11-78" fmla="*/ 2608752 h 2648846"/>
              <a:gd name="connsiteX0-79" fmla="*/ 428353 w 2837501"/>
              <a:gd name="connsiteY0-80" fmla="*/ 2608752 h 2608752"/>
              <a:gd name="connsiteX1-81" fmla="*/ 8215 w 2837501"/>
              <a:gd name="connsiteY1-82" fmla="*/ 2045663 h 2608752"/>
              <a:gd name="connsiteX2-83" fmla="*/ 0 w 2837501"/>
              <a:gd name="connsiteY2-84" fmla="*/ 2023216 h 2608752"/>
              <a:gd name="connsiteX3-85" fmla="*/ 41299 w 2837501"/>
              <a:gd name="connsiteY3-86" fmla="*/ 1910376 h 2608752"/>
              <a:gd name="connsiteX4-87" fmla="*/ 107500 w 2837501"/>
              <a:gd name="connsiteY4-88" fmla="*/ 1472500 h 2608752"/>
              <a:gd name="connsiteX5-89" fmla="*/ 41299 w 2837501"/>
              <a:gd name="connsiteY5-90" fmla="*/ 1034624 h 2608752"/>
              <a:gd name="connsiteX6-91" fmla="*/ 0 w 2837501"/>
              <a:gd name="connsiteY6-92" fmla="*/ 921784 h 2608752"/>
              <a:gd name="connsiteX7-93" fmla="*/ 8215 w 2837501"/>
              <a:gd name="connsiteY7-94" fmla="*/ 899337 h 2608752"/>
              <a:gd name="connsiteX8-95" fmla="*/ 1365000 w 2837501"/>
              <a:gd name="connsiteY8-96" fmla="*/ 0 h 2608752"/>
              <a:gd name="connsiteX9-97" fmla="*/ 2837501 w 2837501"/>
              <a:gd name="connsiteY9-98" fmla="*/ 1472500 h 2608752"/>
              <a:gd name="connsiteX10-99" fmla="*/ 2301647 w 2837501"/>
              <a:gd name="connsiteY10-100" fmla="*/ 2608752 h 26087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2837501" h="2608752">
                <a:moveTo>
                  <a:pt x="428353" y="2608752"/>
                </a:moveTo>
                <a:cubicBezTo>
                  <a:pt x="246542" y="2458709"/>
                  <a:pt x="101356" y="2265873"/>
                  <a:pt x="8215" y="2045663"/>
                </a:cubicBezTo>
                <a:lnTo>
                  <a:pt x="0" y="2023216"/>
                </a:lnTo>
                <a:lnTo>
                  <a:pt x="41299" y="1910376"/>
                </a:lnTo>
                <a:cubicBezTo>
                  <a:pt x="84323" y="1772051"/>
                  <a:pt x="107500" y="1624982"/>
                  <a:pt x="107500" y="1472500"/>
                </a:cubicBezTo>
                <a:cubicBezTo>
                  <a:pt x="107500" y="1320018"/>
                  <a:pt x="84323" y="1172949"/>
                  <a:pt x="41299" y="1034624"/>
                </a:cubicBezTo>
                <a:lnTo>
                  <a:pt x="0" y="921784"/>
                </a:lnTo>
                <a:lnTo>
                  <a:pt x="8215" y="899337"/>
                </a:lnTo>
                <a:cubicBezTo>
                  <a:pt x="231753" y="370834"/>
                  <a:pt x="755070" y="0"/>
                  <a:pt x="1365000" y="0"/>
                </a:cubicBezTo>
                <a:cubicBezTo>
                  <a:pt x="2178240" y="0"/>
                  <a:pt x="2837501" y="659261"/>
                  <a:pt x="2837501" y="1472500"/>
                </a:cubicBezTo>
                <a:cubicBezTo>
                  <a:pt x="2837501" y="1929947"/>
                  <a:pt x="2628907" y="2338674"/>
                  <a:pt x="2301647" y="2608752"/>
                </a:cubicBezTo>
              </a:path>
            </a:pathLst>
          </a:custGeom>
          <a:noFill/>
          <a:ln w="12700">
            <a:solidFill>
              <a:schemeClr val="bg1">
                <a:lumMod val="75000"/>
                <a:alpha val="7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00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5" name="TextBox 11"/>
          <p:cNvSpPr txBox="1"/>
          <p:nvPr/>
        </p:nvSpPr>
        <p:spPr>
          <a:xfrm>
            <a:off x="2557419" y="1985218"/>
            <a:ext cx="1714168" cy="738664"/>
          </a:xfrm>
          <a:prstGeom prst="rect">
            <a:avLst/>
          </a:prstGeom>
          <a:solidFill>
            <a:schemeClr val="bg1"/>
          </a:solidFill>
        </p:spPr>
        <p:txBody>
          <a:bodyPr wrap="square" t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a:t>
            </a:r>
            <a:br>
              <a:rPr lang="zh-CN" altLang="en-US" sz="2400" b="1">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2400" b="1">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输入标题</a:t>
            </a:r>
            <a:endParaRPr lang="zh-CN" altLang="en-US" sz="16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8" name="TextBox 11"/>
          <p:cNvSpPr txBox="1"/>
          <p:nvPr/>
        </p:nvSpPr>
        <p:spPr>
          <a:xfrm>
            <a:off x="2215204" y="5077691"/>
            <a:ext cx="2336117" cy="549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lnSpc>
                <a:spcPct val="130000"/>
              </a:lnSpc>
            </a:pPr>
            <a:r>
              <a:rPr lang="zh-CN" altLang="en-US" sz="12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a:t>
            </a:r>
            <a:endParaRPr lang="zh-CN" altLang="en-US" sz="12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TextBox 11"/>
          <p:cNvSpPr txBox="1"/>
          <p:nvPr/>
        </p:nvSpPr>
        <p:spPr>
          <a:xfrm>
            <a:off x="5296428" y="1985218"/>
            <a:ext cx="1714168" cy="738664"/>
          </a:xfrm>
          <a:prstGeom prst="rect">
            <a:avLst/>
          </a:prstGeom>
          <a:solidFill>
            <a:schemeClr val="bg1"/>
          </a:solidFill>
        </p:spPr>
        <p:txBody>
          <a:bodyPr wrap="square" t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zh-CN" altLang="en-US" sz="2400" b="1">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a:t>
            </a:r>
            <a:br>
              <a:rPr lang="zh-CN" altLang="en-US" sz="2400" b="1">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2400" b="1">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输入标题</a:t>
            </a:r>
            <a:endParaRPr lang="zh-CN" altLang="en-US" sz="16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TextBox 11"/>
          <p:cNvSpPr txBox="1"/>
          <p:nvPr/>
        </p:nvSpPr>
        <p:spPr>
          <a:xfrm>
            <a:off x="7998068" y="1985218"/>
            <a:ext cx="1714168" cy="738664"/>
          </a:xfrm>
          <a:prstGeom prst="rect">
            <a:avLst/>
          </a:prstGeom>
          <a:solidFill>
            <a:schemeClr val="bg1"/>
          </a:solidFill>
        </p:spPr>
        <p:txBody>
          <a:bodyPr wrap="square" t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zh-CN" altLang="en-US" sz="2400" b="1">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在这里</a:t>
            </a:r>
            <a:br>
              <a:rPr lang="zh-CN" altLang="en-US" sz="2400" b="1">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br>
            <a:r>
              <a:rPr lang="zh-CN" altLang="en-US" sz="2400" b="1">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输入标题</a:t>
            </a:r>
            <a:endParaRPr lang="zh-CN" altLang="en-US" sz="16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TextBox 11"/>
          <p:cNvSpPr txBox="1"/>
          <p:nvPr/>
        </p:nvSpPr>
        <p:spPr>
          <a:xfrm>
            <a:off x="4947556" y="5077691"/>
            <a:ext cx="2325058" cy="549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lnSpc>
                <a:spcPct val="130000"/>
              </a:lnSpc>
            </a:pPr>
            <a:r>
              <a:rPr lang="zh-CN" altLang="en-US" sz="12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a:t>
            </a:r>
            <a:endParaRPr lang="zh-CN" altLang="en-US" sz="12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6" name="TextBox 11"/>
          <p:cNvSpPr txBox="1"/>
          <p:nvPr/>
        </p:nvSpPr>
        <p:spPr>
          <a:xfrm>
            <a:off x="7668850" y="5077691"/>
            <a:ext cx="2325058" cy="549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lnSpc>
                <a:spcPct val="130000"/>
              </a:lnSpc>
            </a:pPr>
            <a:r>
              <a:rPr lang="zh-CN" altLang="en-US" sz="12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a:t>
            </a:r>
            <a:endParaRPr lang="zh-CN" altLang="en-US" sz="1200" kern="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5" name="图片 14"/>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Lst>
          </a:blip>
          <a:srcRect l="19983" r="23475"/>
          <a:stretch>
            <a:fillRect/>
          </a:stretch>
        </p:blipFill>
        <p:spPr>
          <a:xfrm>
            <a:off x="2420336" y="2892204"/>
            <a:ext cx="1925855" cy="1902816"/>
          </a:xfrm>
          <a:prstGeom prst="ellipse">
            <a:avLst/>
          </a:prstGeom>
        </p:spPr>
      </p:pic>
      <p:pic>
        <p:nvPicPr>
          <p:cNvPr id="16" name="图片 15"/>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Lst>
          </a:blip>
          <a:srcRect l="19983" r="23475"/>
          <a:stretch>
            <a:fillRect/>
          </a:stretch>
        </p:blipFill>
        <p:spPr>
          <a:xfrm>
            <a:off x="5136498" y="2892204"/>
            <a:ext cx="1925855" cy="1902816"/>
          </a:xfrm>
          <a:prstGeom prst="ellipse">
            <a:avLst/>
          </a:prstGeom>
        </p:spPr>
      </p:pic>
      <p:pic>
        <p:nvPicPr>
          <p:cNvPr id="17" name="图片 16"/>
          <p:cNvPicPr>
            <a:picLocks noChangeAspect="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Lst>
          </a:blip>
          <a:srcRect l="19983" r="23475"/>
          <a:stretch>
            <a:fillRect/>
          </a:stretch>
        </p:blipFill>
        <p:spPr>
          <a:xfrm>
            <a:off x="7857791" y="2892204"/>
            <a:ext cx="1925855" cy="1902816"/>
          </a:xfrm>
          <a:prstGeom prst="ellipse">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微软雅黑" panose="020B0503020204020204" pitchFamily="34" charset="-122"/>
              </a:rPr>
              <a:t>请在这里输入标题</a:t>
            </a:r>
            <a:endParaRPr lang="zh-CN" altLang="en-US">
              <a:sym typeface="微软雅黑" panose="020B0503020204020204" pitchFamily="34" charset="-122"/>
            </a:endParaRPr>
          </a:p>
        </p:txBody>
      </p:sp>
      <p:grpSp>
        <p:nvGrpSpPr>
          <p:cNvPr id="59" name="组合 58"/>
          <p:cNvGrpSpPr/>
          <p:nvPr/>
        </p:nvGrpSpPr>
        <p:grpSpPr>
          <a:xfrm>
            <a:off x="5609840" y="1768062"/>
            <a:ext cx="4896917" cy="1719341"/>
            <a:chOff x="3635896" y="1870224"/>
            <a:chExt cx="4896917" cy="1719341"/>
          </a:xfrm>
        </p:grpSpPr>
        <p:sp>
          <p:nvSpPr>
            <p:cNvPr id="60" name="内容占位符 2"/>
            <p:cNvSpPr txBox="1"/>
            <p:nvPr/>
          </p:nvSpPr>
          <p:spPr bwMode="auto">
            <a:xfrm>
              <a:off x="3767279" y="1870224"/>
              <a:ext cx="4748071"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400" b="1" dirty="0">
                  <a:solidFill>
                    <a:schemeClr val="accent1"/>
                  </a:solidFill>
                  <a:sym typeface="微软雅黑" panose="020B0503020204020204" pitchFamily="34" charset="-122"/>
                </a:rPr>
                <a:t>输入标题</a:t>
              </a:r>
              <a:br>
                <a:rPr lang="en-US" altLang="zh-CN" sz="2400" dirty="0">
                  <a:solidFill>
                    <a:prstClr val="black"/>
                  </a:solidFill>
                  <a:sym typeface="微软雅黑" panose="020B0503020204020204" pitchFamily="34" charset="-122"/>
                </a:rPr>
              </a:br>
              <a:r>
                <a:rPr lang="zh-CN" altLang="en-US" sz="1800" dirty="0">
                  <a:solidFill>
                    <a:schemeClr val="tx1">
                      <a:lumMod val="75000"/>
                      <a:lumOff val="25000"/>
                    </a:schemeClr>
                  </a:solidFill>
                  <a:sym typeface="微软雅黑" panose="020B0503020204020204" pitchFamily="34" charset="-122"/>
                </a:rPr>
                <a:t>标题数字等都可以通过点击和重新输入进行更改</a:t>
              </a:r>
              <a:r>
                <a:rPr lang="en-US" altLang="zh-CN" sz="1800" dirty="0">
                  <a:solidFill>
                    <a:schemeClr val="tx1">
                      <a:lumMod val="75000"/>
                      <a:lumOff val="25000"/>
                    </a:schemeClr>
                  </a:solidFill>
                  <a:sym typeface="微软雅黑" panose="020B0503020204020204" pitchFamily="34" charset="-122"/>
                </a:rPr>
                <a:t>,</a:t>
              </a:r>
              <a:r>
                <a:rPr lang="zh-CN" altLang="en-US" sz="1800" dirty="0">
                  <a:solidFill>
                    <a:schemeClr val="tx1">
                      <a:lumMod val="75000"/>
                      <a:lumOff val="25000"/>
                    </a:schemeClr>
                  </a:solidFill>
                  <a:sym typeface="微软雅黑" panose="020B0503020204020204" pitchFamily="34" charset="-122"/>
                </a:rPr>
                <a:t>请在这里输入说明文字。</a:t>
              </a:r>
              <a:endParaRPr lang="zh-CN" altLang="zh-CN" sz="1800" dirty="0">
                <a:solidFill>
                  <a:schemeClr val="tx1">
                    <a:lumMod val="75000"/>
                    <a:lumOff val="25000"/>
                  </a:schemeClr>
                </a:solidFill>
                <a:sym typeface="微软雅黑" panose="020B0503020204020204" pitchFamily="34" charset="-122"/>
              </a:endParaRPr>
            </a:p>
          </p:txBody>
        </p:sp>
        <p:sp>
          <p:nvSpPr>
            <p:cNvPr id="61" name="任意多边形 60"/>
            <p:cNvSpPr/>
            <p:nvPr/>
          </p:nvSpPr>
          <p:spPr>
            <a:xfrm>
              <a:off x="3635896" y="2221413"/>
              <a:ext cx="4896917" cy="1368152"/>
            </a:xfrm>
            <a:custGeom>
              <a:avLst/>
              <a:gdLst>
                <a:gd name="connsiteX0" fmla="*/ 0 w 4896917"/>
                <a:gd name="connsiteY0" fmla="*/ 0 h 1368152"/>
                <a:gd name="connsiteX1" fmla="*/ 144016 w 4896917"/>
                <a:gd name="connsiteY1" fmla="*/ 0 h 1368152"/>
                <a:gd name="connsiteX2" fmla="*/ 144016 w 4896917"/>
                <a:gd name="connsiteY2" fmla="*/ 271483 h 1368152"/>
                <a:gd name="connsiteX3" fmla="*/ 1440160 w 4896917"/>
                <a:gd name="connsiteY3" fmla="*/ 271483 h 1368152"/>
                <a:gd name="connsiteX4" fmla="*/ 1440160 w 4896917"/>
                <a:gd name="connsiteY4" fmla="*/ 0 h 1368152"/>
                <a:gd name="connsiteX5" fmla="*/ 4896917 w 4896917"/>
                <a:gd name="connsiteY5" fmla="*/ 0 h 1368152"/>
                <a:gd name="connsiteX6" fmla="*/ 4896917 w 4896917"/>
                <a:gd name="connsiteY6" fmla="*/ 1368152 h 1368152"/>
                <a:gd name="connsiteX7" fmla="*/ 0 w 4896917"/>
                <a:gd name="connsiteY7" fmla="*/ 1368152 h 1368152"/>
                <a:gd name="connsiteX8" fmla="*/ 0 w 4896917"/>
                <a:gd name="connsiteY8" fmla="*/ 0 h 1368152"/>
                <a:gd name="connsiteX0-1" fmla="*/ 0 w 4896917"/>
                <a:gd name="connsiteY0-2" fmla="*/ 0 h 1368152"/>
                <a:gd name="connsiteX1-3" fmla="*/ 144016 w 4896917"/>
                <a:gd name="connsiteY1-4" fmla="*/ 0 h 1368152"/>
                <a:gd name="connsiteX2-5" fmla="*/ 144016 w 4896917"/>
                <a:gd name="connsiteY2-6" fmla="*/ 271483 h 1368152"/>
                <a:gd name="connsiteX3-7" fmla="*/ 1440160 w 4896917"/>
                <a:gd name="connsiteY3-8" fmla="*/ 0 h 1368152"/>
                <a:gd name="connsiteX4-9" fmla="*/ 4896917 w 4896917"/>
                <a:gd name="connsiteY4-10" fmla="*/ 0 h 1368152"/>
                <a:gd name="connsiteX5-11" fmla="*/ 4896917 w 4896917"/>
                <a:gd name="connsiteY5-12" fmla="*/ 1368152 h 1368152"/>
                <a:gd name="connsiteX6-13" fmla="*/ 0 w 4896917"/>
                <a:gd name="connsiteY6-14" fmla="*/ 1368152 h 1368152"/>
                <a:gd name="connsiteX7-15" fmla="*/ 0 w 4896917"/>
                <a:gd name="connsiteY7-16" fmla="*/ 0 h 1368152"/>
                <a:gd name="connsiteX0-17" fmla="*/ 144016 w 4896917"/>
                <a:gd name="connsiteY0-18" fmla="*/ 271483 h 1368152"/>
                <a:gd name="connsiteX1-19" fmla="*/ 1440160 w 4896917"/>
                <a:gd name="connsiteY1-20" fmla="*/ 0 h 1368152"/>
                <a:gd name="connsiteX2-21" fmla="*/ 4896917 w 4896917"/>
                <a:gd name="connsiteY2-22" fmla="*/ 0 h 1368152"/>
                <a:gd name="connsiteX3-23" fmla="*/ 4896917 w 4896917"/>
                <a:gd name="connsiteY3-24" fmla="*/ 1368152 h 1368152"/>
                <a:gd name="connsiteX4-25" fmla="*/ 0 w 4896917"/>
                <a:gd name="connsiteY4-26" fmla="*/ 1368152 h 1368152"/>
                <a:gd name="connsiteX5-27" fmla="*/ 0 w 4896917"/>
                <a:gd name="connsiteY5-28" fmla="*/ 0 h 1368152"/>
                <a:gd name="connsiteX6-29" fmla="*/ 144016 w 4896917"/>
                <a:gd name="connsiteY6-30" fmla="*/ 0 h 1368152"/>
                <a:gd name="connsiteX7-31" fmla="*/ 235456 w 4896917"/>
                <a:gd name="connsiteY7-32" fmla="*/ 362923 h 1368152"/>
                <a:gd name="connsiteX0-33" fmla="*/ 144016 w 4896917"/>
                <a:gd name="connsiteY0-34" fmla="*/ 271483 h 1368152"/>
                <a:gd name="connsiteX1-35" fmla="*/ 1440160 w 4896917"/>
                <a:gd name="connsiteY1-36" fmla="*/ 0 h 1368152"/>
                <a:gd name="connsiteX2-37" fmla="*/ 4896917 w 4896917"/>
                <a:gd name="connsiteY2-38" fmla="*/ 0 h 1368152"/>
                <a:gd name="connsiteX3-39" fmla="*/ 4896917 w 4896917"/>
                <a:gd name="connsiteY3-40" fmla="*/ 1368152 h 1368152"/>
                <a:gd name="connsiteX4-41" fmla="*/ 0 w 4896917"/>
                <a:gd name="connsiteY4-42" fmla="*/ 1368152 h 1368152"/>
                <a:gd name="connsiteX5-43" fmla="*/ 0 w 4896917"/>
                <a:gd name="connsiteY5-44" fmla="*/ 0 h 1368152"/>
                <a:gd name="connsiteX6-45" fmla="*/ 144016 w 4896917"/>
                <a:gd name="connsiteY6-46" fmla="*/ 0 h 1368152"/>
                <a:gd name="connsiteX0-47" fmla="*/ 1440160 w 4896917"/>
                <a:gd name="connsiteY0-48" fmla="*/ 0 h 1368152"/>
                <a:gd name="connsiteX1-49" fmla="*/ 4896917 w 4896917"/>
                <a:gd name="connsiteY1-50" fmla="*/ 0 h 1368152"/>
                <a:gd name="connsiteX2-51" fmla="*/ 4896917 w 4896917"/>
                <a:gd name="connsiteY2-52" fmla="*/ 1368152 h 1368152"/>
                <a:gd name="connsiteX3-53" fmla="*/ 0 w 4896917"/>
                <a:gd name="connsiteY3-54" fmla="*/ 1368152 h 1368152"/>
                <a:gd name="connsiteX4-55" fmla="*/ 0 w 4896917"/>
                <a:gd name="connsiteY4-56" fmla="*/ 0 h 1368152"/>
                <a:gd name="connsiteX5-57" fmla="*/ 144016 w 4896917"/>
                <a:gd name="connsiteY5-58" fmla="*/ 0 h 13681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896917" h="1368152">
                  <a:moveTo>
                    <a:pt x="1440160" y="0"/>
                  </a:moveTo>
                  <a:lnTo>
                    <a:pt x="4896917" y="0"/>
                  </a:lnTo>
                  <a:lnTo>
                    <a:pt x="4896917" y="1368152"/>
                  </a:lnTo>
                  <a:lnTo>
                    <a:pt x="0" y="1368152"/>
                  </a:lnTo>
                  <a:lnTo>
                    <a:pt x="0" y="0"/>
                  </a:lnTo>
                  <a:lnTo>
                    <a:pt x="144016" y="0"/>
                  </a:lnTo>
                </a:path>
              </a:pathLst>
            </a:custGeom>
            <a:noFill/>
            <a:ln w="12700" cap="flat" cmpd="sng" algn="ctr">
              <a:solidFill>
                <a:schemeClr val="bg1">
                  <a:lumMod val="85000"/>
                </a:schemeClr>
              </a:solidFill>
              <a:prstDash val="solid"/>
            </a:ln>
            <a:effectLst/>
          </p:spPr>
          <p:txBody>
            <a:bodyPr rtlCol="0" anchor="ctr"/>
            <a:lstStyle/>
            <a:p>
              <a:pPr algn="ctr">
                <a:defRPr/>
              </a:pPr>
              <a:endParaRPr lang="zh-CN" altLang="en-US" kern="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62" name="内容占位符 2"/>
          <p:cNvSpPr txBox="1"/>
          <p:nvPr/>
        </p:nvSpPr>
        <p:spPr bwMode="auto">
          <a:xfrm>
            <a:off x="2036701" y="2145432"/>
            <a:ext cx="2376636"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25000" lnSpcReduction="20000"/>
          </a:bodyPr>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lgn="just" eaLnBrk="1" hangingPunct="1">
              <a:lnSpc>
                <a:spcPct val="150000"/>
              </a:lnSpc>
            </a:pPr>
            <a:r>
              <a:rPr lang="zh-CN" altLang="en-US" sz="32000" b="1" dirty="0">
                <a:solidFill>
                  <a:schemeClr val="accent1"/>
                </a:solidFill>
                <a:sym typeface="微软雅黑" panose="020B0503020204020204" pitchFamily="34" charset="-122"/>
              </a:rPr>
              <a:t>文案</a:t>
            </a:r>
            <a:br>
              <a:rPr lang="zh-CN" altLang="en-US" sz="10400" b="1" dirty="0">
                <a:solidFill>
                  <a:schemeClr val="accent1"/>
                </a:solidFill>
                <a:sym typeface="微软雅黑" panose="020B0503020204020204" pitchFamily="34" charset="-122"/>
              </a:rPr>
            </a:br>
            <a:r>
              <a:rPr lang="zh-CN" altLang="en-US" sz="6400" kern="0" dirty="0">
                <a:solidFill>
                  <a:schemeClr val="tx1">
                    <a:lumMod val="75000"/>
                    <a:lumOff val="25000"/>
                  </a:schemeClr>
                </a:solidFill>
                <a:sym typeface="微软雅黑" panose="020B0503020204020204" pitchFamily="34" charset="-122"/>
              </a:rPr>
              <a:t>标题数字等都可以通过点击和重新输入进行更改 点击此处添加标题。</a:t>
            </a:r>
            <a:endParaRPr lang="zh-CN" altLang="en-US" sz="5600" kern="0" dirty="0">
              <a:solidFill>
                <a:schemeClr val="tx1">
                  <a:lumMod val="75000"/>
                  <a:lumOff val="25000"/>
                </a:schemeClr>
              </a:solidFill>
              <a:sym typeface="微软雅黑" panose="020B0503020204020204" pitchFamily="34" charset="-122"/>
            </a:endParaRPr>
          </a:p>
        </p:txBody>
      </p:sp>
      <p:grpSp>
        <p:nvGrpSpPr>
          <p:cNvPr id="63" name="组合 62"/>
          <p:cNvGrpSpPr/>
          <p:nvPr/>
        </p:nvGrpSpPr>
        <p:grpSpPr>
          <a:xfrm>
            <a:off x="5609840" y="3709905"/>
            <a:ext cx="4896917" cy="1719341"/>
            <a:chOff x="3635896" y="1870224"/>
            <a:chExt cx="4896917" cy="1719341"/>
          </a:xfrm>
        </p:grpSpPr>
        <p:sp>
          <p:nvSpPr>
            <p:cNvPr id="64" name="内容占位符 2"/>
            <p:cNvSpPr txBox="1"/>
            <p:nvPr/>
          </p:nvSpPr>
          <p:spPr bwMode="auto">
            <a:xfrm>
              <a:off x="3767279" y="1870224"/>
              <a:ext cx="4748071"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2pPr>
              <a:lvl3pPr marL="9144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3pPr>
              <a:lvl4pPr marL="13716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4pPr>
              <a:lvl5pPr marL="1828800" indent="0" algn="l" rtl="0" eaLnBrk="0" fontAlgn="base" hangingPunct="0">
                <a:spcBef>
                  <a:spcPct val="20000"/>
                </a:spcBef>
                <a:spcAft>
                  <a:spcPct val="0"/>
                </a:spcAft>
                <a:buFont typeface="Arial" panose="020B0604020202020204" pitchFamily="34" charset="0"/>
                <a:buNone/>
                <a:defRPr sz="16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400" b="1" dirty="0">
                  <a:solidFill>
                    <a:schemeClr val="accent1"/>
                  </a:solidFill>
                  <a:sym typeface="微软雅黑" panose="020B0503020204020204" pitchFamily="34" charset="-122"/>
                </a:rPr>
                <a:t>输入标题</a:t>
              </a:r>
              <a:br>
                <a:rPr lang="en-US" altLang="zh-CN" sz="2400" dirty="0">
                  <a:solidFill>
                    <a:prstClr val="black"/>
                  </a:solidFill>
                  <a:sym typeface="微软雅黑" panose="020B0503020204020204" pitchFamily="34" charset="-122"/>
                </a:rPr>
              </a:br>
              <a:r>
                <a:rPr lang="zh-CN" altLang="en-US" sz="1800" dirty="0">
                  <a:solidFill>
                    <a:schemeClr val="tx1">
                      <a:lumMod val="75000"/>
                      <a:lumOff val="25000"/>
                    </a:schemeClr>
                  </a:solidFill>
                  <a:sym typeface="微软雅黑" panose="020B0503020204020204" pitchFamily="34" charset="-122"/>
                </a:rPr>
                <a:t>标题数字等都可以通过点击和重新输入进行更改</a:t>
              </a:r>
              <a:r>
                <a:rPr lang="en-US" altLang="zh-CN" sz="1800" dirty="0">
                  <a:solidFill>
                    <a:schemeClr val="tx1">
                      <a:lumMod val="75000"/>
                      <a:lumOff val="25000"/>
                    </a:schemeClr>
                  </a:solidFill>
                  <a:sym typeface="微软雅黑" panose="020B0503020204020204" pitchFamily="34" charset="-122"/>
                </a:rPr>
                <a:t>,</a:t>
              </a:r>
              <a:r>
                <a:rPr lang="zh-CN" altLang="en-US" sz="1800" dirty="0">
                  <a:solidFill>
                    <a:schemeClr val="tx1">
                      <a:lumMod val="75000"/>
                      <a:lumOff val="25000"/>
                    </a:schemeClr>
                  </a:solidFill>
                  <a:sym typeface="微软雅黑" panose="020B0503020204020204" pitchFamily="34" charset="-122"/>
                </a:rPr>
                <a:t>请在这里输入说明文字。</a:t>
              </a:r>
              <a:endParaRPr lang="zh-CN" altLang="zh-CN" sz="1800" dirty="0">
                <a:solidFill>
                  <a:schemeClr val="tx1">
                    <a:lumMod val="75000"/>
                    <a:lumOff val="25000"/>
                  </a:schemeClr>
                </a:solidFill>
                <a:sym typeface="微软雅黑" panose="020B0503020204020204" pitchFamily="34" charset="-122"/>
              </a:endParaRPr>
            </a:p>
          </p:txBody>
        </p:sp>
        <p:sp>
          <p:nvSpPr>
            <p:cNvPr id="65" name="任意多边形 64"/>
            <p:cNvSpPr/>
            <p:nvPr/>
          </p:nvSpPr>
          <p:spPr>
            <a:xfrm>
              <a:off x="3635896" y="2221413"/>
              <a:ext cx="4896917" cy="1368152"/>
            </a:xfrm>
            <a:custGeom>
              <a:avLst/>
              <a:gdLst>
                <a:gd name="connsiteX0" fmla="*/ 0 w 4896917"/>
                <a:gd name="connsiteY0" fmla="*/ 0 h 1368152"/>
                <a:gd name="connsiteX1" fmla="*/ 144016 w 4896917"/>
                <a:gd name="connsiteY1" fmla="*/ 0 h 1368152"/>
                <a:gd name="connsiteX2" fmla="*/ 144016 w 4896917"/>
                <a:gd name="connsiteY2" fmla="*/ 271483 h 1368152"/>
                <a:gd name="connsiteX3" fmla="*/ 1440160 w 4896917"/>
                <a:gd name="connsiteY3" fmla="*/ 271483 h 1368152"/>
                <a:gd name="connsiteX4" fmla="*/ 1440160 w 4896917"/>
                <a:gd name="connsiteY4" fmla="*/ 0 h 1368152"/>
                <a:gd name="connsiteX5" fmla="*/ 4896917 w 4896917"/>
                <a:gd name="connsiteY5" fmla="*/ 0 h 1368152"/>
                <a:gd name="connsiteX6" fmla="*/ 4896917 w 4896917"/>
                <a:gd name="connsiteY6" fmla="*/ 1368152 h 1368152"/>
                <a:gd name="connsiteX7" fmla="*/ 0 w 4896917"/>
                <a:gd name="connsiteY7" fmla="*/ 1368152 h 1368152"/>
                <a:gd name="connsiteX8" fmla="*/ 0 w 4896917"/>
                <a:gd name="connsiteY8" fmla="*/ 0 h 1368152"/>
                <a:gd name="connsiteX0-1" fmla="*/ 0 w 4896917"/>
                <a:gd name="connsiteY0-2" fmla="*/ 0 h 1368152"/>
                <a:gd name="connsiteX1-3" fmla="*/ 144016 w 4896917"/>
                <a:gd name="connsiteY1-4" fmla="*/ 0 h 1368152"/>
                <a:gd name="connsiteX2-5" fmla="*/ 144016 w 4896917"/>
                <a:gd name="connsiteY2-6" fmla="*/ 271483 h 1368152"/>
                <a:gd name="connsiteX3-7" fmla="*/ 1440160 w 4896917"/>
                <a:gd name="connsiteY3-8" fmla="*/ 0 h 1368152"/>
                <a:gd name="connsiteX4-9" fmla="*/ 4896917 w 4896917"/>
                <a:gd name="connsiteY4-10" fmla="*/ 0 h 1368152"/>
                <a:gd name="connsiteX5-11" fmla="*/ 4896917 w 4896917"/>
                <a:gd name="connsiteY5-12" fmla="*/ 1368152 h 1368152"/>
                <a:gd name="connsiteX6-13" fmla="*/ 0 w 4896917"/>
                <a:gd name="connsiteY6-14" fmla="*/ 1368152 h 1368152"/>
                <a:gd name="connsiteX7-15" fmla="*/ 0 w 4896917"/>
                <a:gd name="connsiteY7-16" fmla="*/ 0 h 1368152"/>
                <a:gd name="connsiteX0-17" fmla="*/ 144016 w 4896917"/>
                <a:gd name="connsiteY0-18" fmla="*/ 271483 h 1368152"/>
                <a:gd name="connsiteX1-19" fmla="*/ 1440160 w 4896917"/>
                <a:gd name="connsiteY1-20" fmla="*/ 0 h 1368152"/>
                <a:gd name="connsiteX2-21" fmla="*/ 4896917 w 4896917"/>
                <a:gd name="connsiteY2-22" fmla="*/ 0 h 1368152"/>
                <a:gd name="connsiteX3-23" fmla="*/ 4896917 w 4896917"/>
                <a:gd name="connsiteY3-24" fmla="*/ 1368152 h 1368152"/>
                <a:gd name="connsiteX4-25" fmla="*/ 0 w 4896917"/>
                <a:gd name="connsiteY4-26" fmla="*/ 1368152 h 1368152"/>
                <a:gd name="connsiteX5-27" fmla="*/ 0 w 4896917"/>
                <a:gd name="connsiteY5-28" fmla="*/ 0 h 1368152"/>
                <a:gd name="connsiteX6-29" fmla="*/ 144016 w 4896917"/>
                <a:gd name="connsiteY6-30" fmla="*/ 0 h 1368152"/>
                <a:gd name="connsiteX7-31" fmla="*/ 235456 w 4896917"/>
                <a:gd name="connsiteY7-32" fmla="*/ 362923 h 1368152"/>
                <a:gd name="connsiteX0-33" fmla="*/ 144016 w 4896917"/>
                <a:gd name="connsiteY0-34" fmla="*/ 271483 h 1368152"/>
                <a:gd name="connsiteX1-35" fmla="*/ 1440160 w 4896917"/>
                <a:gd name="connsiteY1-36" fmla="*/ 0 h 1368152"/>
                <a:gd name="connsiteX2-37" fmla="*/ 4896917 w 4896917"/>
                <a:gd name="connsiteY2-38" fmla="*/ 0 h 1368152"/>
                <a:gd name="connsiteX3-39" fmla="*/ 4896917 w 4896917"/>
                <a:gd name="connsiteY3-40" fmla="*/ 1368152 h 1368152"/>
                <a:gd name="connsiteX4-41" fmla="*/ 0 w 4896917"/>
                <a:gd name="connsiteY4-42" fmla="*/ 1368152 h 1368152"/>
                <a:gd name="connsiteX5-43" fmla="*/ 0 w 4896917"/>
                <a:gd name="connsiteY5-44" fmla="*/ 0 h 1368152"/>
                <a:gd name="connsiteX6-45" fmla="*/ 144016 w 4896917"/>
                <a:gd name="connsiteY6-46" fmla="*/ 0 h 1368152"/>
                <a:gd name="connsiteX0-47" fmla="*/ 1440160 w 4896917"/>
                <a:gd name="connsiteY0-48" fmla="*/ 0 h 1368152"/>
                <a:gd name="connsiteX1-49" fmla="*/ 4896917 w 4896917"/>
                <a:gd name="connsiteY1-50" fmla="*/ 0 h 1368152"/>
                <a:gd name="connsiteX2-51" fmla="*/ 4896917 w 4896917"/>
                <a:gd name="connsiteY2-52" fmla="*/ 1368152 h 1368152"/>
                <a:gd name="connsiteX3-53" fmla="*/ 0 w 4896917"/>
                <a:gd name="connsiteY3-54" fmla="*/ 1368152 h 1368152"/>
                <a:gd name="connsiteX4-55" fmla="*/ 0 w 4896917"/>
                <a:gd name="connsiteY4-56" fmla="*/ 0 h 1368152"/>
                <a:gd name="connsiteX5-57" fmla="*/ 144016 w 4896917"/>
                <a:gd name="connsiteY5-58" fmla="*/ 0 h 136815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896917" h="1368152">
                  <a:moveTo>
                    <a:pt x="1440160" y="0"/>
                  </a:moveTo>
                  <a:lnTo>
                    <a:pt x="4896917" y="0"/>
                  </a:lnTo>
                  <a:lnTo>
                    <a:pt x="4896917" y="1368152"/>
                  </a:lnTo>
                  <a:lnTo>
                    <a:pt x="0" y="1368152"/>
                  </a:lnTo>
                  <a:lnTo>
                    <a:pt x="0" y="0"/>
                  </a:lnTo>
                  <a:lnTo>
                    <a:pt x="144016" y="0"/>
                  </a:lnTo>
                </a:path>
              </a:pathLst>
            </a:custGeom>
            <a:noFill/>
            <a:ln w="12700" cap="flat" cmpd="sng" algn="ctr">
              <a:solidFill>
                <a:schemeClr val="bg1">
                  <a:lumMod val="85000"/>
                </a:schemeClr>
              </a:solidFill>
              <a:prstDash val="solid"/>
            </a:ln>
            <a:effectLst/>
          </p:spPr>
          <p:txBody>
            <a:bodyPr rtlCol="0" anchor="ctr"/>
            <a:lstStyle/>
            <a:p>
              <a:pPr algn="ctr"/>
              <a:endParaRPr lang="zh-CN" altLang="en-US" kern="0">
                <a:solidFill>
                  <a:prstClr val="white"/>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863641" y="1776979"/>
            <a:ext cx="8464719" cy="3884614"/>
            <a:chOff x="2279650" y="2184401"/>
            <a:chExt cx="7689851" cy="3529013"/>
          </a:xfrm>
        </p:grpSpPr>
        <p:sp>
          <p:nvSpPr>
            <p:cNvPr id="10" name="Rectangle 3"/>
            <p:cNvSpPr>
              <a:spLocks noChangeArrowheads="1"/>
            </p:cNvSpPr>
            <p:nvPr/>
          </p:nvSpPr>
          <p:spPr bwMode="auto">
            <a:xfrm>
              <a:off x="4733925" y="3479801"/>
              <a:ext cx="2833688" cy="982663"/>
            </a:xfrm>
            <a:prstGeom prst="rect">
              <a:avLst/>
            </a:prstGeom>
            <a:solidFill>
              <a:schemeClr val="accent1"/>
            </a:solidFill>
            <a:ln w="9525">
              <a:noFill/>
              <a:miter lim="800000"/>
            </a:ln>
            <a:effectLst>
              <a:outerShdw blurRad="63500" sx="102000" sy="102000" algn="ctr" rotWithShape="0">
                <a:prstClr val="black">
                  <a:alpha val="20000"/>
                </a:prstClr>
              </a:outerShdw>
            </a:effectLst>
          </p:spPr>
          <p:txBody>
            <a:bodyPr/>
            <a:lstStyle/>
            <a:p>
              <a:pPr algn="ctr">
                <a:defRPr/>
              </a:pPr>
              <a:endParaRPr lang="zh-CN" altLang="en-US" sz="1600"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Freeform 4"/>
            <p:cNvSpPr/>
            <p:nvPr/>
          </p:nvSpPr>
          <p:spPr bwMode="auto">
            <a:xfrm>
              <a:off x="2279650" y="2379664"/>
              <a:ext cx="3824288" cy="1482725"/>
            </a:xfrm>
            <a:custGeom>
              <a:avLst/>
              <a:gdLst/>
              <a:ahLst/>
              <a:cxnLst>
                <a:cxn ang="0">
                  <a:pos x="0" y="1014"/>
                </a:cxn>
                <a:cxn ang="0">
                  <a:pos x="1518" y="1014"/>
                </a:cxn>
                <a:cxn ang="0">
                  <a:pos x="1518" y="696"/>
                </a:cxn>
                <a:cxn ang="0">
                  <a:pos x="2444" y="696"/>
                </a:cxn>
                <a:cxn ang="0">
                  <a:pos x="2444" y="0"/>
                </a:cxn>
                <a:cxn ang="0">
                  <a:pos x="0" y="0"/>
                </a:cxn>
                <a:cxn ang="0">
                  <a:pos x="0" y="1014"/>
                </a:cxn>
              </a:cxnLst>
              <a:rect l="0" t="0" r="r" b="b"/>
              <a:pathLst>
                <a:path w="2444" h="1014">
                  <a:moveTo>
                    <a:pt x="0" y="1014"/>
                  </a:moveTo>
                  <a:lnTo>
                    <a:pt x="1518" y="1014"/>
                  </a:lnTo>
                  <a:lnTo>
                    <a:pt x="1518" y="696"/>
                  </a:lnTo>
                  <a:lnTo>
                    <a:pt x="2444" y="696"/>
                  </a:lnTo>
                  <a:lnTo>
                    <a:pt x="2444" y="0"/>
                  </a:lnTo>
                  <a:lnTo>
                    <a:pt x="0" y="0"/>
                  </a:lnTo>
                  <a:lnTo>
                    <a:pt x="0" y="1014"/>
                  </a:lnTo>
                </a:path>
              </a:pathLst>
            </a:custGeom>
            <a:solidFill>
              <a:sysClr val="window" lastClr="FFFFFF"/>
            </a:solidFill>
            <a:ln w="12700">
              <a:noFill/>
              <a:miter lim="800000"/>
            </a:ln>
            <a:effectLst>
              <a:outerShdw blurRad="50800" dist="38100" dir="5400000" algn="t" rotWithShape="0">
                <a:prstClr val="black">
                  <a:alpha val="15000"/>
                </a:prstClr>
              </a:outerShdw>
            </a:effectLst>
          </p:spPr>
          <p:txBody>
            <a:bodyPr wrap="none" anchor="ctr"/>
            <a:lstStyle/>
            <a:p>
              <a:pPr algn="r">
                <a:defRPr/>
              </a:pPr>
              <a:endParaRPr lang="zh-CN" altLang="en-US" ker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Freeform 5"/>
            <p:cNvSpPr/>
            <p:nvPr/>
          </p:nvSpPr>
          <p:spPr bwMode="auto">
            <a:xfrm>
              <a:off x="6232526" y="2379664"/>
              <a:ext cx="3730625" cy="1482725"/>
            </a:xfrm>
            <a:custGeom>
              <a:avLst/>
              <a:gdLst/>
              <a:ahLst/>
              <a:cxnLst>
                <a:cxn ang="0">
                  <a:pos x="2444" y="1014"/>
                </a:cxn>
                <a:cxn ang="0">
                  <a:pos x="926" y="1014"/>
                </a:cxn>
                <a:cxn ang="0">
                  <a:pos x="926" y="696"/>
                </a:cxn>
                <a:cxn ang="0">
                  <a:pos x="0" y="696"/>
                </a:cxn>
                <a:cxn ang="0">
                  <a:pos x="0" y="0"/>
                </a:cxn>
                <a:cxn ang="0">
                  <a:pos x="2444" y="0"/>
                </a:cxn>
                <a:cxn ang="0">
                  <a:pos x="2444" y="1014"/>
                </a:cxn>
              </a:cxnLst>
              <a:rect l="0" t="0" r="r" b="b"/>
              <a:pathLst>
                <a:path w="2444" h="1014">
                  <a:moveTo>
                    <a:pt x="2444" y="1014"/>
                  </a:moveTo>
                  <a:lnTo>
                    <a:pt x="926" y="1014"/>
                  </a:lnTo>
                  <a:lnTo>
                    <a:pt x="926" y="696"/>
                  </a:lnTo>
                  <a:lnTo>
                    <a:pt x="0" y="696"/>
                  </a:lnTo>
                  <a:lnTo>
                    <a:pt x="0" y="0"/>
                  </a:lnTo>
                  <a:lnTo>
                    <a:pt x="2444" y="0"/>
                  </a:lnTo>
                  <a:lnTo>
                    <a:pt x="2444" y="1014"/>
                  </a:lnTo>
                </a:path>
              </a:pathLst>
            </a:custGeom>
            <a:solidFill>
              <a:sysClr val="window" lastClr="FFFFFF"/>
            </a:solidFill>
            <a:ln w="12700">
              <a:noFill/>
              <a:miter lim="800000"/>
            </a:ln>
            <a:effectLst>
              <a:outerShdw blurRad="50800" dist="38100" dir="5400000" algn="t" rotWithShape="0">
                <a:prstClr val="black">
                  <a:alpha val="15000"/>
                </a:prstClr>
              </a:outerShdw>
            </a:effectLst>
          </p:spPr>
          <p:txBody>
            <a:bodyPr wrap="none" anchor="ctr"/>
            <a:lstStyle/>
            <a:p>
              <a:pPr algn="r">
                <a:defRPr/>
              </a:pPr>
              <a:endParaRPr lang="zh-CN" altLang="en-US" ker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Freeform 6"/>
            <p:cNvSpPr/>
            <p:nvPr/>
          </p:nvSpPr>
          <p:spPr bwMode="auto">
            <a:xfrm>
              <a:off x="2279650" y="3984626"/>
              <a:ext cx="3830638" cy="1692275"/>
            </a:xfrm>
            <a:custGeom>
              <a:avLst/>
              <a:gdLst/>
              <a:ahLst/>
              <a:cxnLst>
                <a:cxn ang="0">
                  <a:pos x="0" y="0"/>
                </a:cxn>
                <a:cxn ang="0">
                  <a:pos x="1518" y="0"/>
                </a:cxn>
                <a:cxn ang="0">
                  <a:pos x="1518" y="326"/>
                </a:cxn>
                <a:cxn ang="0">
                  <a:pos x="2444" y="326"/>
                </a:cxn>
                <a:cxn ang="0">
                  <a:pos x="2444" y="1022"/>
                </a:cxn>
                <a:cxn ang="0">
                  <a:pos x="0" y="1022"/>
                </a:cxn>
                <a:cxn ang="0">
                  <a:pos x="0" y="0"/>
                </a:cxn>
              </a:cxnLst>
              <a:rect l="0" t="0" r="r" b="b"/>
              <a:pathLst>
                <a:path w="2444" h="1022">
                  <a:moveTo>
                    <a:pt x="0" y="0"/>
                  </a:moveTo>
                  <a:lnTo>
                    <a:pt x="1518" y="0"/>
                  </a:lnTo>
                  <a:lnTo>
                    <a:pt x="1518" y="326"/>
                  </a:lnTo>
                  <a:lnTo>
                    <a:pt x="2444" y="326"/>
                  </a:lnTo>
                  <a:lnTo>
                    <a:pt x="2444" y="1022"/>
                  </a:lnTo>
                  <a:lnTo>
                    <a:pt x="0" y="1022"/>
                  </a:lnTo>
                  <a:lnTo>
                    <a:pt x="0" y="0"/>
                  </a:lnTo>
                </a:path>
              </a:pathLst>
            </a:custGeom>
            <a:solidFill>
              <a:sysClr val="window" lastClr="FFFFFF"/>
            </a:solidFill>
            <a:ln w="12700">
              <a:noFill/>
              <a:miter lim="800000"/>
            </a:ln>
            <a:effectLst>
              <a:outerShdw blurRad="50800" dist="38100" dir="16200000" rotWithShape="0">
                <a:prstClr val="black">
                  <a:alpha val="13000"/>
                </a:prstClr>
              </a:outerShdw>
            </a:effectLst>
          </p:spPr>
          <p:txBody>
            <a:bodyPr wrap="none" anchor="ctr"/>
            <a:lstStyle/>
            <a:p>
              <a:pPr algn="r">
                <a:defRPr/>
              </a:pPr>
              <a:endParaRPr lang="zh-CN" altLang="en-US" ker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Freeform 7"/>
            <p:cNvSpPr/>
            <p:nvPr/>
          </p:nvSpPr>
          <p:spPr bwMode="auto">
            <a:xfrm>
              <a:off x="6232525" y="3984626"/>
              <a:ext cx="3735388" cy="1692275"/>
            </a:xfrm>
            <a:custGeom>
              <a:avLst/>
              <a:gdLst/>
              <a:ahLst/>
              <a:cxnLst>
                <a:cxn ang="0">
                  <a:pos x="2444" y="0"/>
                </a:cxn>
                <a:cxn ang="0">
                  <a:pos x="926" y="0"/>
                </a:cxn>
                <a:cxn ang="0">
                  <a:pos x="926" y="326"/>
                </a:cxn>
                <a:cxn ang="0">
                  <a:pos x="0" y="326"/>
                </a:cxn>
                <a:cxn ang="0">
                  <a:pos x="0" y="1022"/>
                </a:cxn>
                <a:cxn ang="0">
                  <a:pos x="2444" y="1022"/>
                </a:cxn>
                <a:cxn ang="0">
                  <a:pos x="2444" y="0"/>
                </a:cxn>
              </a:cxnLst>
              <a:rect l="0" t="0" r="r" b="b"/>
              <a:pathLst>
                <a:path w="2444" h="1022">
                  <a:moveTo>
                    <a:pt x="2444" y="0"/>
                  </a:moveTo>
                  <a:lnTo>
                    <a:pt x="926" y="0"/>
                  </a:lnTo>
                  <a:lnTo>
                    <a:pt x="926" y="326"/>
                  </a:lnTo>
                  <a:lnTo>
                    <a:pt x="0" y="326"/>
                  </a:lnTo>
                  <a:lnTo>
                    <a:pt x="0" y="1022"/>
                  </a:lnTo>
                  <a:lnTo>
                    <a:pt x="2444" y="1022"/>
                  </a:lnTo>
                  <a:lnTo>
                    <a:pt x="2444" y="0"/>
                  </a:lnTo>
                </a:path>
              </a:pathLst>
            </a:custGeom>
            <a:solidFill>
              <a:sysClr val="window" lastClr="FFFFFF"/>
            </a:solidFill>
            <a:ln w="12700">
              <a:noFill/>
              <a:miter lim="800000"/>
            </a:ln>
            <a:effectLst>
              <a:outerShdw blurRad="50800" dist="38100" dir="16200000" rotWithShape="0">
                <a:prstClr val="black">
                  <a:alpha val="13000"/>
                </a:prstClr>
              </a:outerShdw>
            </a:effectLst>
          </p:spPr>
          <p:txBody>
            <a:bodyPr wrap="none" anchor="ctr"/>
            <a:lstStyle/>
            <a:p>
              <a:pPr algn="r">
                <a:defRPr/>
              </a:pPr>
              <a:endParaRPr lang="zh-CN" altLang="en-US" kern="0">
                <a:solidFill>
                  <a:sysClr val="windowText" lastClr="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49" name="Text Box 8"/>
            <p:cNvSpPr txBox="1">
              <a:spLocks noChangeArrowheads="1"/>
            </p:cNvSpPr>
            <p:nvPr/>
          </p:nvSpPr>
          <p:spPr bwMode="auto">
            <a:xfrm>
              <a:off x="4906963" y="3818038"/>
              <a:ext cx="25384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nchor="ctr">
              <a:spAutoFit/>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algn="ctr" eaLnBrk="1" hangingPunct="1"/>
              <a:r>
                <a:rPr kumimoji="1"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这是标题文字</a:t>
              </a:r>
              <a:endParaRPr kumimoji="1" lang="zh-CN" altLang="en-US" sz="20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50" name="Rectangle 9"/>
            <p:cNvSpPr>
              <a:spLocks noChangeArrowheads="1"/>
            </p:cNvSpPr>
            <p:nvPr/>
          </p:nvSpPr>
          <p:spPr bwMode="auto">
            <a:xfrm>
              <a:off x="2443163" y="2695575"/>
              <a:ext cx="3421062"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lvl1pPr marL="342900" indent="-342900" algn="r" defTabSz="330200" eaLnBrk="0" hangingPunct="0">
                <a:tabLst>
                  <a:tab pos="8521700" algn="r"/>
                </a:tabLst>
                <a:defRPr sz="2400">
                  <a:solidFill>
                    <a:schemeClr val="tx2"/>
                  </a:solidFill>
                  <a:latin typeface="Arial" panose="020B0604020202020204" pitchFamily="34" charset="0"/>
                  <a:ea typeface="宋体" panose="02010600030101010101" pitchFamily="2" charset="-122"/>
                </a:defRPr>
              </a:lvl1pPr>
              <a:lvl2pPr marL="190500" indent="-189230" algn="r" defTabSz="330200" eaLnBrk="0" hangingPunct="0">
                <a:tabLst>
                  <a:tab pos="8521700" algn="r"/>
                </a:tabLst>
                <a:defRPr sz="2400">
                  <a:solidFill>
                    <a:schemeClr val="tx2"/>
                  </a:solidFill>
                  <a:latin typeface="Arial" panose="020B0604020202020204" pitchFamily="34" charset="0"/>
                  <a:ea typeface="宋体" panose="02010600030101010101" pitchFamily="2" charset="-122"/>
                </a:defRPr>
              </a:lvl2pPr>
              <a:lvl3pPr marL="1143000" indent="-228600" algn="r" defTabSz="330200" eaLnBrk="0" hangingPunct="0">
                <a:tabLst>
                  <a:tab pos="8521700" algn="r"/>
                </a:tabLst>
                <a:defRPr sz="2400">
                  <a:solidFill>
                    <a:schemeClr val="tx2"/>
                  </a:solidFill>
                  <a:latin typeface="Arial" panose="020B0604020202020204" pitchFamily="34" charset="0"/>
                  <a:ea typeface="宋体" panose="02010600030101010101" pitchFamily="2" charset="-122"/>
                </a:defRPr>
              </a:lvl3pPr>
              <a:lvl4pPr marL="1600200" indent="-228600" algn="r" defTabSz="330200" eaLnBrk="0" hangingPunct="0">
                <a:tabLst>
                  <a:tab pos="8521700" algn="r"/>
                </a:tabLst>
                <a:defRPr sz="2400">
                  <a:solidFill>
                    <a:schemeClr val="tx2"/>
                  </a:solidFill>
                  <a:latin typeface="Arial" panose="020B0604020202020204" pitchFamily="34" charset="0"/>
                  <a:ea typeface="宋体" panose="02010600030101010101" pitchFamily="2" charset="-122"/>
                </a:defRPr>
              </a:lvl4pPr>
              <a:lvl5pPr marL="2057400" indent="-228600" algn="r" defTabSz="330200" eaLnBrk="0" hangingPunct="0">
                <a:tabLst>
                  <a:tab pos="8521700" algn="r"/>
                </a:tabLst>
                <a:defRPr sz="2400">
                  <a:solidFill>
                    <a:schemeClr val="tx2"/>
                  </a:solidFill>
                  <a:latin typeface="Arial" panose="020B0604020202020204" pitchFamily="34" charset="0"/>
                  <a:ea typeface="宋体" panose="02010600030101010101" pitchFamily="2" charset="-122"/>
                </a:defRPr>
              </a:lvl5pPr>
              <a:lvl6pPr marL="2514600" indent="-228600" algn="r" defTabSz="330200" eaLnBrk="0" fontAlgn="base" hangingPunct="0">
                <a:spcBef>
                  <a:spcPct val="0"/>
                </a:spcBef>
                <a:spcAft>
                  <a:spcPct val="0"/>
                </a:spcAft>
                <a:tabLst>
                  <a:tab pos="8521700" algn="r"/>
                </a:tabLst>
                <a:defRPr sz="2400">
                  <a:solidFill>
                    <a:schemeClr val="tx2"/>
                  </a:solidFill>
                  <a:latin typeface="Arial" panose="020B0604020202020204" pitchFamily="34" charset="0"/>
                  <a:ea typeface="宋体" panose="02010600030101010101" pitchFamily="2" charset="-122"/>
                </a:defRPr>
              </a:lvl6pPr>
              <a:lvl7pPr marL="2971800" indent="-228600" algn="r" defTabSz="330200" eaLnBrk="0" fontAlgn="base" hangingPunct="0">
                <a:spcBef>
                  <a:spcPct val="0"/>
                </a:spcBef>
                <a:spcAft>
                  <a:spcPct val="0"/>
                </a:spcAft>
                <a:tabLst>
                  <a:tab pos="8521700" algn="r"/>
                </a:tabLst>
                <a:defRPr sz="2400">
                  <a:solidFill>
                    <a:schemeClr val="tx2"/>
                  </a:solidFill>
                  <a:latin typeface="Arial" panose="020B0604020202020204" pitchFamily="34" charset="0"/>
                  <a:ea typeface="宋体" panose="02010600030101010101" pitchFamily="2" charset="-122"/>
                </a:defRPr>
              </a:lvl7pPr>
              <a:lvl8pPr marL="3429000" indent="-228600" algn="r" defTabSz="330200" eaLnBrk="0" fontAlgn="base" hangingPunct="0">
                <a:spcBef>
                  <a:spcPct val="0"/>
                </a:spcBef>
                <a:spcAft>
                  <a:spcPct val="0"/>
                </a:spcAft>
                <a:tabLst>
                  <a:tab pos="8521700" algn="r"/>
                </a:tabLst>
                <a:defRPr sz="2400">
                  <a:solidFill>
                    <a:schemeClr val="tx2"/>
                  </a:solidFill>
                  <a:latin typeface="Arial" panose="020B0604020202020204" pitchFamily="34" charset="0"/>
                  <a:ea typeface="宋体" panose="02010600030101010101" pitchFamily="2" charset="-122"/>
                </a:defRPr>
              </a:lvl8pPr>
              <a:lvl9pPr marL="3886200" indent="-228600" algn="r" defTabSz="330200" eaLnBrk="0" fontAlgn="base" hangingPunct="0">
                <a:spcBef>
                  <a:spcPct val="0"/>
                </a:spcBef>
                <a:spcAft>
                  <a:spcPct val="0"/>
                </a:spcAft>
                <a:tabLst>
                  <a:tab pos="8521700" algn="r"/>
                </a:tabLst>
                <a:defRPr sz="2400">
                  <a:solidFill>
                    <a:schemeClr val="tx2"/>
                  </a:solidFill>
                  <a:latin typeface="Arial" panose="020B0604020202020204" pitchFamily="34" charset="0"/>
                  <a:ea typeface="宋体" panose="02010600030101010101" pitchFamily="2" charset="-122"/>
                </a:defRPr>
              </a:lvl9pPr>
            </a:lstStyle>
            <a:p>
              <a:pPr lvl="1" algn="l" eaLnBrk="1" hangingPunct="1">
                <a:lnSpc>
                  <a:spcPct val="130000"/>
                </a:lnSpc>
                <a:buFontTx/>
                <a:buChar char="•"/>
              </a:pPr>
              <a:r>
                <a:rPr kumimoji="1"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标题数字等都可以通过点击和重新输入进行更改，顶部“开始”面板中可以对字体进行修改。</a:t>
              </a:r>
              <a:endParaRPr kumimoji="1"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Rectangle 13"/>
            <p:cNvSpPr>
              <a:spLocks noChangeArrowheads="1"/>
            </p:cNvSpPr>
            <p:nvPr/>
          </p:nvSpPr>
          <p:spPr bwMode="auto">
            <a:xfrm>
              <a:off x="2279650" y="2184401"/>
              <a:ext cx="3830638" cy="360363"/>
            </a:xfrm>
            <a:prstGeom prst="rect">
              <a:avLst/>
            </a:prstGeom>
            <a:solidFill>
              <a:schemeClr val="accent1">
                <a:alpha val="80000"/>
              </a:schemeClr>
            </a:solidFill>
            <a:ln w="9525">
              <a:noFill/>
              <a:miter lim="800000"/>
            </a:ln>
            <a:effectLst/>
          </p:spPr>
          <p:txBody>
            <a:bodyPr lIns="92075" tIns="72000" rIns="92075" bIns="72000">
              <a:spAutoFit/>
            </a:bodyPr>
            <a:lstStyle/>
            <a:p>
              <a:pPr algn="ctr" eaLnBrk="0" hangingPunct="0">
                <a:defRPr/>
              </a:pPr>
              <a:r>
                <a:rPr lang="zh-CN" altLang="en-US" sz="1400" b="1" kern="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rPr>
                <a:t>这里输入文字</a:t>
              </a:r>
              <a:endParaRPr lang="zh-CN" altLang="en-US" sz="1400" b="1" kern="0" dirty="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Rectangle 15"/>
            <p:cNvSpPr>
              <a:spLocks noChangeArrowheads="1"/>
            </p:cNvSpPr>
            <p:nvPr/>
          </p:nvSpPr>
          <p:spPr bwMode="auto">
            <a:xfrm>
              <a:off x="6232526" y="2184401"/>
              <a:ext cx="3736975" cy="360363"/>
            </a:xfrm>
            <a:prstGeom prst="rect">
              <a:avLst/>
            </a:prstGeom>
            <a:solidFill>
              <a:schemeClr val="accent1">
                <a:alpha val="80000"/>
              </a:schemeClr>
            </a:solidFill>
            <a:ln w="9525">
              <a:noFill/>
              <a:miter lim="800000"/>
            </a:ln>
            <a:effectLst/>
          </p:spPr>
          <p:txBody>
            <a:bodyPr lIns="92075" tIns="72000" rIns="92075" bIns="72000">
              <a:spAutoFit/>
            </a:bodyPr>
            <a:lstStyle/>
            <a:p>
              <a:pPr algn="ctr" eaLnBrk="0" hangingPunct="0">
                <a:defRPr/>
              </a:pPr>
              <a:r>
                <a:rPr lang="zh-CN" altLang="en-US" sz="1400" b="1" kern="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rPr>
                <a:t>这里输入文字</a:t>
              </a:r>
              <a:endParaRPr lang="zh-CN" altLang="en-US" sz="1400" b="1" kern="0" dirty="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Rectangle 17"/>
            <p:cNvSpPr>
              <a:spLocks noChangeArrowheads="1"/>
            </p:cNvSpPr>
            <p:nvPr/>
          </p:nvSpPr>
          <p:spPr bwMode="auto">
            <a:xfrm>
              <a:off x="2279650" y="5353051"/>
              <a:ext cx="3830638" cy="360363"/>
            </a:xfrm>
            <a:prstGeom prst="rect">
              <a:avLst/>
            </a:prstGeom>
            <a:solidFill>
              <a:schemeClr val="accent1">
                <a:alpha val="80000"/>
              </a:schemeClr>
            </a:solidFill>
            <a:ln w="9525">
              <a:noFill/>
              <a:miter lim="800000"/>
            </a:ln>
            <a:effectLst/>
          </p:spPr>
          <p:txBody>
            <a:bodyPr lIns="92075" tIns="72000" rIns="92075" bIns="72000">
              <a:spAutoFit/>
            </a:bodyPr>
            <a:lstStyle/>
            <a:p>
              <a:pPr algn="ctr" eaLnBrk="0" hangingPunct="0">
                <a:defRPr/>
              </a:pPr>
              <a:r>
                <a:rPr lang="zh-CN" altLang="en-US" sz="1400" b="1" kern="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rPr>
                <a:t>这里输入文字</a:t>
              </a:r>
              <a:endParaRPr lang="zh-CN" altLang="en-US" sz="1400" b="1" kern="0" dirty="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Rectangle 19"/>
            <p:cNvSpPr>
              <a:spLocks noChangeArrowheads="1"/>
            </p:cNvSpPr>
            <p:nvPr/>
          </p:nvSpPr>
          <p:spPr bwMode="auto">
            <a:xfrm>
              <a:off x="6232525" y="5353051"/>
              <a:ext cx="3735388" cy="360363"/>
            </a:xfrm>
            <a:prstGeom prst="rect">
              <a:avLst/>
            </a:prstGeom>
            <a:solidFill>
              <a:schemeClr val="accent1">
                <a:alpha val="80000"/>
              </a:schemeClr>
            </a:solidFill>
            <a:ln w="9525">
              <a:noFill/>
              <a:miter lim="800000"/>
            </a:ln>
            <a:effectLst/>
          </p:spPr>
          <p:txBody>
            <a:bodyPr lIns="92075" tIns="72000" rIns="92075" bIns="72000">
              <a:spAutoFit/>
            </a:bodyPr>
            <a:lstStyle/>
            <a:p>
              <a:pPr algn="ctr" eaLnBrk="0" hangingPunct="0">
                <a:defRPr/>
              </a:pPr>
              <a:r>
                <a:rPr lang="zh-CN" altLang="en-US" sz="1400" b="1" kern="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rPr>
                <a:t>这里输入文字</a:t>
              </a:r>
              <a:endParaRPr lang="zh-CN" altLang="en-US" sz="1400" b="1" kern="0" dirty="0">
                <a:solidFill>
                  <a:sysClr val="window" lastClr="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55" name="Rectangle 9"/>
            <p:cNvSpPr>
              <a:spLocks noChangeArrowheads="1"/>
            </p:cNvSpPr>
            <p:nvPr/>
          </p:nvSpPr>
          <p:spPr bwMode="auto">
            <a:xfrm>
              <a:off x="6386513" y="2695575"/>
              <a:ext cx="34226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lvl1pPr marL="342900" indent="-342900" algn="r" defTabSz="330200" eaLnBrk="0" hangingPunct="0">
                <a:tabLst>
                  <a:tab pos="8521700" algn="r"/>
                </a:tabLst>
                <a:defRPr sz="2400">
                  <a:solidFill>
                    <a:schemeClr val="tx2"/>
                  </a:solidFill>
                  <a:latin typeface="Arial" panose="020B0604020202020204" pitchFamily="34" charset="0"/>
                  <a:ea typeface="宋体" panose="02010600030101010101" pitchFamily="2" charset="-122"/>
                </a:defRPr>
              </a:lvl1pPr>
              <a:lvl2pPr marL="190500" indent="-189230" algn="r" defTabSz="330200" eaLnBrk="0" hangingPunct="0">
                <a:tabLst>
                  <a:tab pos="8521700" algn="r"/>
                </a:tabLst>
                <a:defRPr sz="2400">
                  <a:solidFill>
                    <a:schemeClr val="tx2"/>
                  </a:solidFill>
                  <a:latin typeface="Arial" panose="020B0604020202020204" pitchFamily="34" charset="0"/>
                  <a:ea typeface="宋体" panose="02010600030101010101" pitchFamily="2" charset="-122"/>
                </a:defRPr>
              </a:lvl2pPr>
              <a:lvl3pPr marL="1143000" indent="-228600" algn="r" defTabSz="330200" eaLnBrk="0" hangingPunct="0">
                <a:tabLst>
                  <a:tab pos="8521700" algn="r"/>
                </a:tabLst>
                <a:defRPr sz="2400">
                  <a:solidFill>
                    <a:schemeClr val="tx2"/>
                  </a:solidFill>
                  <a:latin typeface="Arial" panose="020B0604020202020204" pitchFamily="34" charset="0"/>
                  <a:ea typeface="宋体" panose="02010600030101010101" pitchFamily="2" charset="-122"/>
                </a:defRPr>
              </a:lvl3pPr>
              <a:lvl4pPr marL="1600200" indent="-228600" algn="r" defTabSz="330200" eaLnBrk="0" hangingPunct="0">
                <a:tabLst>
                  <a:tab pos="8521700" algn="r"/>
                </a:tabLst>
                <a:defRPr sz="2400">
                  <a:solidFill>
                    <a:schemeClr val="tx2"/>
                  </a:solidFill>
                  <a:latin typeface="Arial" panose="020B0604020202020204" pitchFamily="34" charset="0"/>
                  <a:ea typeface="宋体" panose="02010600030101010101" pitchFamily="2" charset="-122"/>
                </a:defRPr>
              </a:lvl4pPr>
              <a:lvl5pPr marL="2057400" indent="-228600" algn="r" defTabSz="330200" eaLnBrk="0" hangingPunct="0">
                <a:tabLst>
                  <a:tab pos="8521700" algn="r"/>
                </a:tabLst>
                <a:defRPr sz="2400">
                  <a:solidFill>
                    <a:schemeClr val="tx2"/>
                  </a:solidFill>
                  <a:latin typeface="Arial" panose="020B0604020202020204" pitchFamily="34" charset="0"/>
                  <a:ea typeface="宋体" panose="02010600030101010101" pitchFamily="2" charset="-122"/>
                </a:defRPr>
              </a:lvl5pPr>
              <a:lvl6pPr marL="2514600" indent="-228600" algn="r" defTabSz="330200" eaLnBrk="0" fontAlgn="base" hangingPunct="0">
                <a:spcBef>
                  <a:spcPct val="0"/>
                </a:spcBef>
                <a:spcAft>
                  <a:spcPct val="0"/>
                </a:spcAft>
                <a:tabLst>
                  <a:tab pos="8521700" algn="r"/>
                </a:tabLst>
                <a:defRPr sz="2400">
                  <a:solidFill>
                    <a:schemeClr val="tx2"/>
                  </a:solidFill>
                  <a:latin typeface="Arial" panose="020B0604020202020204" pitchFamily="34" charset="0"/>
                  <a:ea typeface="宋体" panose="02010600030101010101" pitchFamily="2" charset="-122"/>
                </a:defRPr>
              </a:lvl6pPr>
              <a:lvl7pPr marL="2971800" indent="-228600" algn="r" defTabSz="330200" eaLnBrk="0" fontAlgn="base" hangingPunct="0">
                <a:spcBef>
                  <a:spcPct val="0"/>
                </a:spcBef>
                <a:spcAft>
                  <a:spcPct val="0"/>
                </a:spcAft>
                <a:tabLst>
                  <a:tab pos="8521700" algn="r"/>
                </a:tabLst>
                <a:defRPr sz="2400">
                  <a:solidFill>
                    <a:schemeClr val="tx2"/>
                  </a:solidFill>
                  <a:latin typeface="Arial" panose="020B0604020202020204" pitchFamily="34" charset="0"/>
                  <a:ea typeface="宋体" panose="02010600030101010101" pitchFamily="2" charset="-122"/>
                </a:defRPr>
              </a:lvl7pPr>
              <a:lvl8pPr marL="3429000" indent="-228600" algn="r" defTabSz="330200" eaLnBrk="0" fontAlgn="base" hangingPunct="0">
                <a:spcBef>
                  <a:spcPct val="0"/>
                </a:spcBef>
                <a:spcAft>
                  <a:spcPct val="0"/>
                </a:spcAft>
                <a:tabLst>
                  <a:tab pos="8521700" algn="r"/>
                </a:tabLst>
                <a:defRPr sz="2400">
                  <a:solidFill>
                    <a:schemeClr val="tx2"/>
                  </a:solidFill>
                  <a:latin typeface="Arial" panose="020B0604020202020204" pitchFamily="34" charset="0"/>
                  <a:ea typeface="宋体" panose="02010600030101010101" pitchFamily="2" charset="-122"/>
                </a:defRPr>
              </a:lvl8pPr>
              <a:lvl9pPr marL="3886200" indent="-228600" algn="r" defTabSz="330200" eaLnBrk="0" fontAlgn="base" hangingPunct="0">
                <a:spcBef>
                  <a:spcPct val="0"/>
                </a:spcBef>
                <a:spcAft>
                  <a:spcPct val="0"/>
                </a:spcAft>
                <a:tabLst>
                  <a:tab pos="8521700" algn="r"/>
                </a:tabLst>
                <a:defRPr sz="2400">
                  <a:solidFill>
                    <a:schemeClr val="tx2"/>
                  </a:solidFill>
                  <a:latin typeface="Arial" panose="020B0604020202020204" pitchFamily="34" charset="0"/>
                  <a:ea typeface="宋体" panose="02010600030101010101" pitchFamily="2" charset="-122"/>
                </a:defRPr>
              </a:lvl9pPr>
            </a:lstStyle>
            <a:p>
              <a:pPr lvl="1" algn="l" eaLnBrk="1" hangingPunct="1">
                <a:lnSpc>
                  <a:spcPct val="130000"/>
                </a:lnSpc>
                <a:buFontTx/>
                <a:buChar char="•"/>
              </a:pPr>
              <a:r>
                <a:rPr kumimoji="1"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标题数字等都可以通过点击和重新输入进行更改，顶部“开始”面板中可以对字体进行修改。</a:t>
              </a:r>
              <a:endParaRPr kumimoji="1"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56" name="Rectangle 9"/>
            <p:cNvSpPr>
              <a:spLocks noChangeArrowheads="1"/>
            </p:cNvSpPr>
            <p:nvPr/>
          </p:nvSpPr>
          <p:spPr bwMode="auto">
            <a:xfrm>
              <a:off x="2443163" y="4729163"/>
              <a:ext cx="34210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lvl1pPr marL="342900" indent="-342900" algn="r" defTabSz="330200" eaLnBrk="0" hangingPunct="0">
                <a:tabLst>
                  <a:tab pos="8521700" algn="r"/>
                </a:tabLst>
                <a:defRPr sz="2400">
                  <a:solidFill>
                    <a:schemeClr val="tx2"/>
                  </a:solidFill>
                  <a:latin typeface="Arial" panose="020B0604020202020204" pitchFamily="34" charset="0"/>
                  <a:ea typeface="宋体" panose="02010600030101010101" pitchFamily="2" charset="-122"/>
                </a:defRPr>
              </a:lvl1pPr>
              <a:lvl2pPr marL="190500" indent="-189230" algn="r" defTabSz="330200" eaLnBrk="0" hangingPunct="0">
                <a:tabLst>
                  <a:tab pos="8521700" algn="r"/>
                </a:tabLst>
                <a:defRPr sz="2400">
                  <a:solidFill>
                    <a:schemeClr val="tx2"/>
                  </a:solidFill>
                  <a:latin typeface="Arial" panose="020B0604020202020204" pitchFamily="34" charset="0"/>
                  <a:ea typeface="宋体" panose="02010600030101010101" pitchFamily="2" charset="-122"/>
                </a:defRPr>
              </a:lvl2pPr>
              <a:lvl3pPr marL="1143000" indent="-228600" algn="r" defTabSz="330200" eaLnBrk="0" hangingPunct="0">
                <a:tabLst>
                  <a:tab pos="8521700" algn="r"/>
                </a:tabLst>
                <a:defRPr sz="2400">
                  <a:solidFill>
                    <a:schemeClr val="tx2"/>
                  </a:solidFill>
                  <a:latin typeface="Arial" panose="020B0604020202020204" pitchFamily="34" charset="0"/>
                  <a:ea typeface="宋体" panose="02010600030101010101" pitchFamily="2" charset="-122"/>
                </a:defRPr>
              </a:lvl3pPr>
              <a:lvl4pPr marL="1600200" indent="-228600" algn="r" defTabSz="330200" eaLnBrk="0" hangingPunct="0">
                <a:tabLst>
                  <a:tab pos="8521700" algn="r"/>
                </a:tabLst>
                <a:defRPr sz="2400">
                  <a:solidFill>
                    <a:schemeClr val="tx2"/>
                  </a:solidFill>
                  <a:latin typeface="Arial" panose="020B0604020202020204" pitchFamily="34" charset="0"/>
                  <a:ea typeface="宋体" panose="02010600030101010101" pitchFamily="2" charset="-122"/>
                </a:defRPr>
              </a:lvl4pPr>
              <a:lvl5pPr marL="2057400" indent="-228600" algn="r" defTabSz="330200" eaLnBrk="0" hangingPunct="0">
                <a:tabLst>
                  <a:tab pos="8521700" algn="r"/>
                </a:tabLst>
                <a:defRPr sz="2400">
                  <a:solidFill>
                    <a:schemeClr val="tx2"/>
                  </a:solidFill>
                  <a:latin typeface="Arial" panose="020B0604020202020204" pitchFamily="34" charset="0"/>
                  <a:ea typeface="宋体" panose="02010600030101010101" pitchFamily="2" charset="-122"/>
                </a:defRPr>
              </a:lvl5pPr>
              <a:lvl6pPr marL="2514600" indent="-228600" algn="r" defTabSz="330200" eaLnBrk="0" fontAlgn="base" hangingPunct="0">
                <a:spcBef>
                  <a:spcPct val="0"/>
                </a:spcBef>
                <a:spcAft>
                  <a:spcPct val="0"/>
                </a:spcAft>
                <a:tabLst>
                  <a:tab pos="8521700" algn="r"/>
                </a:tabLst>
                <a:defRPr sz="2400">
                  <a:solidFill>
                    <a:schemeClr val="tx2"/>
                  </a:solidFill>
                  <a:latin typeface="Arial" panose="020B0604020202020204" pitchFamily="34" charset="0"/>
                  <a:ea typeface="宋体" panose="02010600030101010101" pitchFamily="2" charset="-122"/>
                </a:defRPr>
              </a:lvl6pPr>
              <a:lvl7pPr marL="2971800" indent="-228600" algn="r" defTabSz="330200" eaLnBrk="0" fontAlgn="base" hangingPunct="0">
                <a:spcBef>
                  <a:spcPct val="0"/>
                </a:spcBef>
                <a:spcAft>
                  <a:spcPct val="0"/>
                </a:spcAft>
                <a:tabLst>
                  <a:tab pos="8521700" algn="r"/>
                </a:tabLst>
                <a:defRPr sz="2400">
                  <a:solidFill>
                    <a:schemeClr val="tx2"/>
                  </a:solidFill>
                  <a:latin typeface="Arial" panose="020B0604020202020204" pitchFamily="34" charset="0"/>
                  <a:ea typeface="宋体" panose="02010600030101010101" pitchFamily="2" charset="-122"/>
                </a:defRPr>
              </a:lvl7pPr>
              <a:lvl8pPr marL="3429000" indent="-228600" algn="r" defTabSz="330200" eaLnBrk="0" fontAlgn="base" hangingPunct="0">
                <a:spcBef>
                  <a:spcPct val="0"/>
                </a:spcBef>
                <a:spcAft>
                  <a:spcPct val="0"/>
                </a:spcAft>
                <a:tabLst>
                  <a:tab pos="8521700" algn="r"/>
                </a:tabLst>
                <a:defRPr sz="2400">
                  <a:solidFill>
                    <a:schemeClr val="tx2"/>
                  </a:solidFill>
                  <a:latin typeface="Arial" panose="020B0604020202020204" pitchFamily="34" charset="0"/>
                  <a:ea typeface="宋体" panose="02010600030101010101" pitchFamily="2" charset="-122"/>
                </a:defRPr>
              </a:lvl8pPr>
              <a:lvl9pPr marL="3886200" indent="-228600" algn="r" defTabSz="330200" eaLnBrk="0" fontAlgn="base" hangingPunct="0">
                <a:spcBef>
                  <a:spcPct val="0"/>
                </a:spcBef>
                <a:spcAft>
                  <a:spcPct val="0"/>
                </a:spcAft>
                <a:tabLst>
                  <a:tab pos="8521700" algn="r"/>
                </a:tabLst>
                <a:defRPr sz="2400">
                  <a:solidFill>
                    <a:schemeClr val="tx2"/>
                  </a:solidFill>
                  <a:latin typeface="Arial" panose="020B0604020202020204" pitchFamily="34" charset="0"/>
                  <a:ea typeface="宋体" panose="02010600030101010101" pitchFamily="2" charset="-122"/>
                </a:defRPr>
              </a:lvl9pPr>
            </a:lstStyle>
            <a:p>
              <a:pPr lvl="1" algn="l" eaLnBrk="1" hangingPunct="1">
                <a:lnSpc>
                  <a:spcPct val="130000"/>
                </a:lnSpc>
                <a:buFontTx/>
                <a:buChar char="•"/>
              </a:pPr>
              <a:r>
                <a:rPr kumimoji="1"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标题数字等都可以通过点击和重新输入进行更改，顶部“开始”面板中可以对字体进行修改。</a:t>
              </a:r>
              <a:endParaRPr kumimoji="1"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257" name="Rectangle 9"/>
            <p:cNvSpPr>
              <a:spLocks noChangeArrowheads="1"/>
            </p:cNvSpPr>
            <p:nvPr/>
          </p:nvSpPr>
          <p:spPr bwMode="auto">
            <a:xfrm>
              <a:off x="6386513" y="4729163"/>
              <a:ext cx="34226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lvl1pPr marL="342900" indent="-342900" algn="r" defTabSz="330200" eaLnBrk="0" hangingPunct="0">
                <a:tabLst>
                  <a:tab pos="8521700" algn="r"/>
                </a:tabLst>
                <a:defRPr sz="2400">
                  <a:solidFill>
                    <a:schemeClr val="tx2"/>
                  </a:solidFill>
                  <a:latin typeface="Arial" panose="020B0604020202020204" pitchFamily="34" charset="0"/>
                  <a:ea typeface="宋体" panose="02010600030101010101" pitchFamily="2" charset="-122"/>
                </a:defRPr>
              </a:lvl1pPr>
              <a:lvl2pPr marL="190500" indent="-189230" algn="r" defTabSz="330200" eaLnBrk="0" hangingPunct="0">
                <a:tabLst>
                  <a:tab pos="8521700" algn="r"/>
                </a:tabLst>
                <a:defRPr sz="2400">
                  <a:solidFill>
                    <a:schemeClr val="tx2"/>
                  </a:solidFill>
                  <a:latin typeface="Arial" panose="020B0604020202020204" pitchFamily="34" charset="0"/>
                  <a:ea typeface="宋体" panose="02010600030101010101" pitchFamily="2" charset="-122"/>
                </a:defRPr>
              </a:lvl2pPr>
              <a:lvl3pPr marL="1143000" indent="-228600" algn="r" defTabSz="330200" eaLnBrk="0" hangingPunct="0">
                <a:tabLst>
                  <a:tab pos="8521700" algn="r"/>
                </a:tabLst>
                <a:defRPr sz="2400">
                  <a:solidFill>
                    <a:schemeClr val="tx2"/>
                  </a:solidFill>
                  <a:latin typeface="Arial" panose="020B0604020202020204" pitchFamily="34" charset="0"/>
                  <a:ea typeface="宋体" panose="02010600030101010101" pitchFamily="2" charset="-122"/>
                </a:defRPr>
              </a:lvl3pPr>
              <a:lvl4pPr marL="1600200" indent="-228600" algn="r" defTabSz="330200" eaLnBrk="0" hangingPunct="0">
                <a:tabLst>
                  <a:tab pos="8521700" algn="r"/>
                </a:tabLst>
                <a:defRPr sz="2400">
                  <a:solidFill>
                    <a:schemeClr val="tx2"/>
                  </a:solidFill>
                  <a:latin typeface="Arial" panose="020B0604020202020204" pitchFamily="34" charset="0"/>
                  <a:ea typeface="宋体" panose="02010600030101010101" pitchFamily="2" charset="-122"/>
                </a:defRPr>
              </a:lvl4pPr>
              <a:lvl5pPr marL="2057400" indent="-228600" algn="r" defTabSz="330200" eaLnBrk="0" hangingPunct="0">
                <a:tabLst>
                  <a:tab pos="8521700" algn="r"/>
                </a:tabLst>
                <a:defRPr sz="2400">
                  <a:solidFill>
                    <a:schemeClr val="tx2"/>
                  </a:solidFill>
                  <a:latin typeface="Arial" panose="020B0604020202020204" pitchFamily="34" charset="0"/>
                  <a:ea typeface="宋体" panose="02010600030101010101" pitchFamily="2" charset="-122"/>
                </a:defRPr>
              </a:lvl5pPr>
              <a:lvl6pPr marL="2514600" indent="-228600" algn="r" defTabSz="330200" eaLnBrk="0" fontAlgn="base" hangingPunct="0">
                <a:spcBef>
                  <a:spcPct val="0"/>
                </a:spcBef>
                <a:spcAft>
                  <a:spcPct val="0"/>
                </a:spcAft>
                <a:tabLst>
                  <a:tab pos="8521700" algn="r"/>
                </a:tabLst>
                <a:defRPr sz="2400">
                  <a:solidFill>
                    <a:schemeClr val="tx2"/>
                  </a:solidFill>
                  <a:latin typeface="Arial" panose="020B0604020202020204" pitchFamily="34" charset="0"/>
                  <a:ea typeface="宋体" panose="02010600030101010101" pitchFamily="2" charset="-122"/>
                </a:defRPr>
              </a:lvl6pPr>
              <a:lvl7pPr marL="2971800" indent="-228600" algn="r" defTabSz="330200" eaLnBrk="0" fontAlgn="base" hangingPunct="0">
                <a:spcBef>
                  <a:spcPct val="0"/>
                </a:spcBef>
                <a:spcAft>
                  <a:spcPct val="0"/>
                </a:spcAft>
                <a:tabLst>
                  <a:tab pos="8521700" algn="r"/>
                </a:tabLst>
                <a:defRPr sz="2400">
                  <a:solidFill>
                    <a:schemeClr val="tx2"/>
                  </a:solidFill>
                  <a:latin typeface="Arial" panose="020B0604020202020204" pitchFamily="34" charset="0"/>
                  <a:ea typeface="宋体" panose="02010600030101010101" pitchFamily="2" charset="-122"/>
                </a:defRPr>
              </a:lvl7pPr>
              <a:lvl8pPr marL="3429000" indent="-228600" algn="r" defTabSz="330200" eaLnBrk="0" fontAlgn="base" hangingPunct="0">
                <a:spcBef>
                  <a:spcPct val="0"/>
                </a:spcBef>
                <a:spcAft>
                  <a:spcPct val="0"/>
                </a:spcAft>
                <a:tabLst>
                  <a:tab pos="8521700" algn="r"/>
                </a:tabLst>
                <a:defRPr sz="2400">
                  <a:solidFill>
                    <a:schemeClr val="tx2"/>
                  </a:solidFill>
                  <a:latin typeface="Arial" panose="020B0604020202020204" pitchFamily="34" charset="0"/>
                  <a:ea typeface="宋体" panose="02010600030101010101" pitchFamily="2" charset="-122"/>
                </a:defRPr>
              </a:lvl8pPr>
              <a:lvl9pPr marL="3886200" indent="-228600" algn="r" defTabSz="330200" eaLnBrk="0" fontAlgn="base" hangingPunct="0">
                <a:spcBef>
                  <a:spcPct val="0"/>
                </a:spcBef>
                <a:spcAft>
                  <a:spcPct val="0"/>
                </a:spcAft>
                <a:tabLst>
                  <a:tab pos="8521700" algn="r"/>
                </a:tabLst>
                <a:defRPr sz="2400">
                  <a:solidFill>
                    <a:schemeClr val="tx2"/>
                  </a:solidFill>
                  <a:latin typeface="Arial" panose="020B0604020202020204" pitchFamily="34" charset="0"/>
                  <a:ea typeface="宋体" panose="02010600030101010101" pitchFamily="2" charset="-122"/>
                </a:defRPr>
              </a:lvl9pPr>
            </a:lstStyle>
            <a:p>
              <a:pPr lvl="1" algn="l" eaLnBrk="1" hangingPunct="1">
                <a:lnSpc>
                  <a:spcPct val="130000"/>
                </a:lnSpc>
                <a:buFontTx/>
                <a:buChar char="•"/>
              </a:pPr>
              <a:r>
                <a:rPr kumimoji="1"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标题数字等都可以通过点击和重新输入进行更改，顶部“开始”面板中可以对字体进行修改。</a:t>
              </a:r>
              <a:endParaRPr kumimoji="1" lang="zh-CN" altLang="en-US" sz="12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标题 1"/>
          <p:cNvSpPr>
            <a:spLocks noGrp="1"/>
          </p:cNvSpPr>
          <p:nvPr>
            <p:ph type="title"/>
          </p:nvPr>
        </p:nvSpPr>
        <p:spPr/>
        <p:txBody>
          <a:bodyPr/>
          <a:lstStyle/>
          <a:p>
            <a:r>
              <a:rPr lang="zh-CN" altLang="en-US">
                <a:sym typeface="微软雅黑" panose="020B0503020204020204" pitchFamily="34" charset="-122"/>
              </a:rPr>
              <a:t>请在这里输入标题</a:t>
            </a:r>
            <a:endParaRPr lang="zh-CN" altLang="en-US">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commondata" val="eyJoZGlkIjoiNjlmMmVmNTM2Zjc4OGNiZWU3MDQxMzQ5NWUwZDhkY2YifQ=="/>
</p:tagLst>
</file>

<file path=ppt/theme/theme1.xml><?xml version="1.0" encoding="utf-8"?>
<a:theme xmlns:a="http://schemas.openxmlformats.org/drawingml/2006/main" name="Office Theme">
  <a:themeElements>
    <a:clrScheme name="自定义 188">
      <a:dk1>
        <a:sysClr val="windowText" lastClr="000000"/>
      </a:dk1>
      <a:lt1>
        <a:sysClr val="window" lastClr="FFFFFF"/>
      </a:lt1>
      <a:dk2>
        <a:srgbClr val="44546A"/>
      </a:dk2>
      <a:lt2>
        <a:srgbClr val="E7E6E6"/>
      </a:lt2>
      <a:accent1>
        <a:srgbClr val="341F24"/>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3337</Words>
  <Application>WPS Presentation</Application>
  <PresentationFormat>宽屏</PresentationFormat>
  <Paragraphs>530</Paragraphs>
  <Slides>31</Slides>
  <Notes>4</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31</vt:i4>
      </vt:variant>
    </vt:vector>
  </HeadingPairs>
  <TitlesOfParts>
    <vt:vector size="49" baseType="lpstr">
      <vt:lpstr>Arial</vt:lpstr>
      <vt:lpstr>宋体</vt:lpstr>
      <vt:lpstr>Wingdings</vt:lpstr>
      <vt:lpstr>微软雅黑</vt:lpstr>
      <vt:lpstr>黑体</vt:lpstr>
      <vt:lpstr>CJNgaiHKS-Bold</vt:lpstr>
      <vt:lpstr>Yu Gothic</vt:lpstr>
      <vt:lpstr>Arial Unicode MS</vt:lpstr>
      <vt:lpstr>等线</vt:lpstr>
      <vt:lpstr>Gulim</vt:lpstr>
      <vt:lpstr>Malgun Gothic</vt:lpstr>
      <vt:lpstr>Lato Regular</vt:lpstr>
      <vt:lpstr>Segoe Print</vt:lpstr>
      <vt:lpstr>Gill Sans</vt:lpstr>
      <vt:lpstr>Calibri</vt:lpstr>
      <vt:lpstr>等线 Light</vt:lpstr>
      <vt:lpstr>Gill Sans MT</vt:lpstr>
      <vt:lpstr>Office Theme</vt:lpstr>
      <vt:lpstr>PowerPoint 演示文稿</vt:lpstr>
      <vt:lpstr>PowerPoint 演示文稿</vt:lpstr>
      <vt:lpstr>请在这里输入标题</vt:lpstr>
      <vt:lpstr>请在这里输入标题</vt:lpstr>
      <vt:lpstr>请在这里输入标题</vt:lpstr>
      <vt:lpstr>请在这里输入标题</vt:lpstr>
      <vt:lpstr>请在这里输入标题</vt:lpstr>
      <vt:lpstr>请在这里输入标题</vt:lpstr>
      <vt:lpstr>请在这里输入标题</vt:lpstr>
      <vt:lpstr>请在这里输入标题</vt:lpstr>
      <vt:lpstr>请在这里输入标题</vt:lpstr>
      <vt:lpstr>请在这里输入标题</vt:lpstr>
      <vt:lpstr>请在这里输入标题</vt:lpstr>
      <vt:lpstr>请在这里输入标题</vt:lpstr>
      <vt:lpstr>请在这里输入标题</vt:lpstr>
      <vt:lpstr>请在这里输入标题</vt:lpstr>
      <vt:lpstr>请在这里输入标题</vt:lpstr>
      <vt:lpstr>请在这里输入标题</vt:lpstr>
      <vt:lpstr>请在这里输入标题</vt:lpstr>
      <vt:lpstr>请在这里输入标题</vt:lpstr>
      <vt:lpstr>请在这里输入标题</vt:lpstr>
      <vt:lpstr>请在这里输入标题</vt:lpstr>
      <vt:lpstr>请在这里输入标题</vt:lpstr>
      <vt:lpstr>请在这里输入标题</vt:lpstr>
      <vt:lpstr>请在这里输入标题</vt:lpstr>
      <vt:lpstr>请在这里输入标题</vt:lpstr>
      <vt:lpstr>请在这里输入标题</vt:lpstr>
      <vt:lpstr>请在这里输入标题</vt:lpstr>
      <vt:lpstr>请在这里输入标题</vt:lpstr>
      <vt:lpstr>请在这里输入标题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peaterq</dc:creator>
  <cp:lastModifiedBy>SpringRain</cp:lastModifiedBy>
  <cp:revision>84</cp:revision>
  <dcterms:created xsi:type="dcterms:W3CDTF">2019-06-09T06:58:00Z</dcterms:created>
  <dcterms:modified xsi:type="dcterms:W3CDTF">2024-06-21T05:39:05Z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160C25CE38C146689505DEF66EFC51F9_12</vt:lpwstr>
  </property>
  <property fmtid="{D5CDD505-2E9C-101B-9397-08002B2CF9AE}" pid="3" name="KSOProductBuildVer">
    <vt:lpwstr>1033-12.2.0.17119</vt:lpwstr>
  </property>
</Properties>
</file>