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7" r:id="rId3"/>
    <p:sldId id="736" r:id="rId4"/>
    <p:sldId id="851" r:id="rId6"/>
    <p:sldId id="858" r:id="rId7"/>
    <p:sldId id="866" r:id="rId8"/>
    <p:sldId id="852" r:id="rId9"/>
    <p:sldId id="859" r:id="rId10"/>
    <p:sldId id="833" r:id="rId11"/>
    <p:sldId id="843" r:id="rId12"/>
    <p:sldId id="766" r:id="rId13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6D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34" autoAdjust="0"/>
    <p:restoredTop sz="96391" autoAdjust="0"/>
  </p:normalViewPr>
  <p:slideViewPr>
    <p:cSldViewPr snapToGrid="0">
      <p:cViewPr>
        <p:scale>
          <a:sx n="75" d="100"/>
          <a:sy n="75" d="100"/>
        </p:scale>
        <p:origin x="2184" y="7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32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22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8D523-4D3D-4F11-8579-2B4BF48978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0B82E-EF7D-4A61-B6BF-9954BCE8AF0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上回老师说图少了，于是多补画了</a:t>
            </a:r>
            <a:r>
              <a:rPr lang="zh-CN" altLang="en-US"/>
              <a:t>几张图。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8A77E-79FB-4BFF-B1F0-CFD29F30865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展示了 MSDGNN 与其他模型在 RMSE、MAE 和 WAPE 三项指标上的对比表现。可以观察到，在长期预测中，MSDGNN（棕色星形）总体保持最低的 RMSE、MAE 和 WAPE 值，表明其在预测精度和误差控制方面的显著优势。尽管 DGCRN 在短期预测中表现接近 MSDGNN，但随着时间步增加，其误差迅速上升，长期预测性能明显不如 MSDGNN。而HI、Autoformer 和 AGCRN 等模型的误差较高，尤其在长期预测中性能下降更明显。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为了更深入地分析模型在不同站点上的具体表现，</a:t>
            </a:r>
            <a:r>
              <a:rPr lang="zh-CN" altLang="en-US"/>
              <a:t>我们考察预测效果最佳和最差的站点，从而了解模型在不同条件下的适用性和局限性。如图7所示，站点 1339A 为预测效果最佳的站点，模型在该站点上能够较好地跟踪 PM2.5 浓度的实际波动，特别是在低到中等浓度区间，预测值与实测值几乎重合。这表明 MSDGNN 在该站点的时序特征捕捉较为准确，能够有效追踪大部分的趋势变化。</a:t>
            </a:r>
            <a:endParaRPr lang="zh-CN" altLang="en-US"/>
          </a:p>
          <a:p>
            <a:r>
              <a:rPr lang="zh-CN" altLang="en-US"/>
              <a:t>然而，在效果最差的站点 1559A，尽管模型在总体趋势上仍然保持一致，但在高浓度峰值区间，预测值与实际值的差距显著。尤其是在突发峰值的响应上，模型表现出明显的滞后和低估，这说明 MSDGNN 在应对极端或快速波动的情境下存在局限性，可能未能充分学习该站点特有的复杂特征。这种滞后现象不仅反映了模型在训练时对异常波动的不敏感性，也暴露了其泛化能力的不足。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为了与完整的 MSDGNN 框架进行比较，每个消融模型在 RMSE、MAE 、WAPE和 CORR 指标上的表现绘制在图中。以下是一些值得注意的观察结果：</a:t>
            </a:r>
            <a:endParaRPr lang="zh-CN" altLang="en-US"/>
          </a:p>
          <a:p>
            <a:r>
              <a:rPr lang="zh-CN" altLang="en-US"/>
              <a:t>当排除 Aadp 模块（自适应邻接矩阵）时，模型性能也有所下降。在 16 小时、24 小时和 32 小时预测中，MAE 分别增加了约 3.7%、3.8% 和 2.9%。这说明 Aadp 模块在动态建模空间关系中起着重要作用。</a:t>
            </a:r>
            <a:endParaRPr lang="zh-CN" altLang="en-US"/>
          </a:p>
          <a:p>
            <a:r>
              <a:rPr lang="zh-CN" altLang="en-US"/>
              <a:t>此外，去除空间站点分组模块后，模型的 MAE 在 16 小时、24 小时和 32 小时预测中分别增加约 2.5%、2.4% 和 0.9%，表明空间特征的提取对模型性能提升具有重要意义。</a:t>
            </a:r>
            <a:endParaRPr lang="zh-CN" altLang="en-US"/>
          </a:p>
          <a:p>
            <a:r>
              <a:rPr lang="zh-CN" altLang="en-US"/>
              <a:t>当排除时间分周期模块时，模型的 MAE 在 16 小时、24 小时和 32 小时预测中分别增加约 0.09%、0.68% 和 1.92%，这表明时间特征的提取也对模型性能有一定影响。</a:t>
            </a:r>
            <a:endParaRPr lang="zh-CN" altLang="en-US"/>
          </a:p>
          <a:p>
            <a:r>
              <a:rPr lang="zh-CN" altLang="en-US"/>
              <a:t>总体而言，预测时间越长，各个模块的作用越显著。这进一步说明，在长时间预测中，各模块在提升模型性能方面的贡献更加关键。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各监测站收集的PM 2.5数据统计摘要</a:t>
            </a:r>
            <a:endParaRPr lang="zh-CN" altLang="en-US"/>
          </a:p>
          <a:p>
            <a:r>
              <a:rPr lang="zh-CN" altLang="en-US"/>
              <a:t>表 2的汇总统计数据显示了所收集的PM 2.5数据的性质和可变性。该表包括最小值、最大值、四分位距μ克/平方米3，以及偏度和峰度系数。偏度指定数据偏离正态分布的程度，而峰度测量数据与正态分布相比是重尾还是轻尾。表 2所示的数据显示，数据分布呈正偏和尖峰态，这意味着存在异常值。</a:t>
            </a:r>
            <a:endParaRPr lang="zh-CN" altLang="en-US"/>
          </a:p>
          <a:p>
            <a:r>
              <a:rPr lang="zh-CN" altLang="en-US"/>
              <a:t>如图4所示，数据中的最高峰值出现在排灯节期间的 11 月。PM 2.5的峰值主要出现在 10 月至 12 月。总体而言，冬季的 PM 2.5和 PM 10测量值最高，而季风季节的测量值最低。这是预料之中的，因为降雨活动有助于冲走污染物，在我们的案例中是颗粒物。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8A77E-79FB-4BFF-B1F0-CFD29F30865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52358"/>
            <a:ext cx="1097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72000" rIns="0" bIns="7200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Text Box 2"/>
          <p:cNvSpPr txBox="1"/>
          <p:nvPr userDrawn="1"/>
        </p:nvSpPr>
        <p:spPr>
          <a:xfrm>
            <a:off x="756920" y="6858000"/>
            <a:ext cx="4064000" cy="3765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19"/>
          <p:cNvSpPr/>
          <p:nvPr userDrawn="1"/>
        </p:nvSpPr>
        <p:spPr>
          <a:xfrm rot="10800000">
            <a:off x="-5" y="198849"/>
            <a:ext cx="12196230" cy="1531133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3999" h="2051818">
                <a:moveTo>
                  <a:pt x="9143999" y="0"/>
                </a:moveTo>
                <a:lnTo>
                  <a:pt x="9143999" y="2051818"/>
                </a:lnTo>
                <a:lnTo>
                  <a:pt x="0" y="2051818"/>
                </a:lnTo>
                <a:lnTo>
                  <a:pt x="0" y="1204077"/>
                </a:lnTo>
                <a:lnTo>
                  <a:pt x="6027" y="1207403"/>
                </a:lnTo>
                <a:cubicBezTo>
                  <a:pt x="2066505" y="2238985"/>
                  <a:pt x="5621740" y="1499327"/>
                  <a:pt x="7674511" y="718908"/>
                </a:cubicBezTo>
                <a:cubicBezTo>
                  <a:pt x="8085065" y="562824"/>
                  <a:pt x="8552064" y="336225"/>
                  <a:pt x="9044856" y="57555"/>
                </a:cubicBezTo>
                <a:lnTo>
                  <a:pt x="9143999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: 形状 7"/>
          <p:cNvSpPr/>
          <p:nvPr userDrawn="1"/>
        </p:nvSpPr>
        <p:spPr>
          <a:xfrm rot="10800000">
            <a:off x="0" y="-5"/>
            <a:ext cx="12192000" cy="1582061"/>
          </a:xfrm>
          <a:custGeom>
            <a:avLst/>
            <a:gdLst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400424 w 12192000"/>
              <a:gd name="connsiteY3" fmla="*/ 531990 h 1487914"/>
              <a:gd name="connsiteX4" fmla="*/ 11146976 w 12192000"/>
              <a:gd name="connsiteY4" fmla="*/ 187933 h 1487914"/>
              <a:gd name="connsiteX5" fmla="*/ 11921298 w 12192000"/>
              <a:gd name="connsiteY5" fmla="*/ 53786 h 1487914"/>
              <a:gd name="connsiteX6" fmla="*/ 12192000 w 12192000"/>
              <a:gd name="connsiteY6" fmla="*/ 0 h 1487914"/>
              <a:gd name="connsiteX7" fmla="*/ 12192000 w 12192000"/>
              <a:gd name="connsiteY7" fmla="*/ 1487914 h 1487914"/>
              <a:gd name="connsiteX0-1" fmla="*/ 12192000 w 12192000"/>
              <a:gd name="connsiteY0-2" fmla="*/ 1487914 h 1487914"/>
              <a:gd name="connsiteX1-3" fmla="*/ 0 w 12192000"/>
              <a:gd name="connsiteY1-4" fmla="*/ 1487914 h 1487914"/>
              <a:gd name="connsiteX2-5" fmla="*/ 0 w 12192000"/>
              <a:gd name="connsiteY2-6" fmla="*/ 464687 h 1487914"/>
              <a:gd name="connsiteX3-7" fmla="*/ 11146976 w 12192000"/>
              <a:gd name="connsiteY3-8" fmla="*/ 187933 h 1487914"/>
              <a:gd name="connsiteX4-9" fmla="*/ 11921298 w 12192000"/>
              <a:gd name="connsiteY4-10" fmla="*/ 53786 h 1487914"/>
              <a:gd name="connsiteX5-11" fmla="*/ 12192000 w 12192000"/>
              <a:gd name="connsiteY5-12" fmla="*/ 0 h 1487914"/>
              <a:gd name="connsiteX6-13" fmla="*/ 12192000 w 12192000"/>
              <a:gd name="connsiteY6-14" fmla="*/ 1487914 h 1487914"/>
              <a:gd name="connsiteX0-15" fmla="*/ 12192000 w 12192000"/>
              <a:gd name="connsiteY0-16" fmla="*/ 1487914 h 1487914"/>
              <a:gd name="connsiteX1-17" fmla="*/ 0 w 12192000"/>
              <a:gd name="connsiteY1-18" fmla="*/ 1487914 h 1487914"/>
              <a:gd name="connsiteX2-19" fmla="*/ 0 w 12192000"/>
              <a:gd name="connsiteY2-20" fmla="*/ 464687 h 1487914"/>
              <a:gd name="connsiteX3-21" fmla="*/ 11146976 w 12192000"/>
              <a:gd name="connsiteY3-22" fmla="*/ 187933 h 1487914"/>
              <a:gd name="connsiteX4-23" fmla="*/ 11921298 w 12192000"/>
              <a:gd name="connsiteY4-24" fmla="*/ 53786 h 1487914"/>
              <a:gd name="connsiteX5-25" fmla="*/ 12192000 w 12192000"/>
              <a:gd name="connsiteY5-26" fmla="*/ 0 h 1487914"/>
              <a:gd name="connsiteX6-27" fmla="*/ 12192000 w 12192000"/>
              <a:gd name="connsiteY6-28" fmla="*/ 1487914 h 1487914"/>
              <a:gd name="connsiteX0-29" fmla="*/ 12192000 w 12192000"/>
              <a:gd name="connsiteY0-30" fmla="*/ 1487914 h 1487914"/>
              <a:gd name="connsiteX1-31" fmla="*/ 0 w 12192000"/>
              <a:gd name="connsiteY1-32" fmla="*/ 1487914 h 1487914"/>
              <a:gd name="connsiteX2-33" fmla="*/ 0 w 12192000"/>
              <a:gd name="connsiteY2-34" fmla="*/ 464687 h 1487914"/>
              <a:gd name="connsiteX3-35" fmla="*/ 11146976 w 12192000"/>
              <a:gd name="connsiteY3-36" fmla="*/ 187933 h 1487914"/>
              <a:gd name="connsiteX4-37" fmla="*/ 11921298 w 12192000"/>
              <a:gd name="connsiteY4-38" fmla="*/ 53786 h 1487914"/>
              <a:gd name="connsiteX5-39" fmla="*/ 12192000 w 12192000"/>
              <a:gd name="connsiteY5-40" fmla="*/ 0 h 1487914"/>
              <a:gd name="connsiteX6-41" fmla="*/ 12192000 w 12192000"/>
              <a:gd name="connsiteY6-42" fmla="*/ 1487914 h 1487914"/>
              <a:gd name="connsiteX0-43" fmla="*/ 12192000 w 12366837"/>
              <a:gd name="connsiteY0-44" fmla="*/ 1560914 h 1560914"/>
              <a:gd name="connsiteX1-45" fmla="*/ 0 w 12366837"/>
              <a:gd name="connsiteY1-46" fmla="*/ 1560914 h 1560914"/>
              <a:gd name="connsiteX2-47" fmla="*/ 0 w 12366837"/>
              <a:gd name="connsiteY2-48" fmla="*/ 537687 h 1560914"/>
              <a:gd name="connsiteX3-49" fmla="*/ 11146976 w 12366837"/>
              <a:gd name="connsiteY3-50" fmla="*/ 260933 h 1560914"/>
              <a:gd name="connsiteX4-51" fmla="*/ 12192000 w 12366837"/>
              <a:gd name="connsiteY4-52" fmla="*/ 73000 h 1560914"/>
              <a:gd name="connsiteX5-53" fmla="*/ 12192000 w 12366837"/>
              <a:gd name="connsiteY5-54" fmla="*/ 1560914 h 1560914"/>
              <a:gd name="connsiteX0-55" fmla="*/ 12192000 w 12192000"/>
              <a:gd name="connsiteY0-56" fmla="*/ 1575972 h 1575972"/>
              <a:gd name="connsiteX1-57" fmla="*/ 0 w 12192000"/>
              <a:gd name="connsiteY1-58" fmla="*/ 1575972 h 1575972"/>
              <a:gd name="connsiteX2-59" fmla="*/ 0 w 12192000"/>
              <a:gd name="connsiteY2-60" fmla="*/ 552745 h 1575972"/>
              <a:gd name="connsiteX3-61" fmla="*/ 11146976 w 12192000"/>
              <a:gd name="connsiteY3-62" fmla="*/ 275991 h 1575972"/>
              <a:gd name="connsiteX4-63" fmla="*/ 12192000 w 12192000"/>
              <a:gd name="connsiteY4-64" fmla="*/ 88058 h 1575972"/>
              <a:gd name="connsiteX5-65" fmla="*/ 12192000 w 12192000"/>
              <a:gd name="connsiteY5-66" fmla="*/ 1575972 h 1575972"/>
              <a:gd name="connsiteX0-67" fmla="*/ 12192000 w 12192000"/>
              <a:gd name="connsiteY0-68" fmla="*/ 1487914 h 1487914"/>
              <a:gd name="connsiteX1-69" fmla="*/ 0 w 12192000"/>
              <a:gd name="connsiteY1-70" fmla="*/ 1487914 h 1487914"/>
              <a:gd name="connsiteX2-71" fmla="*/ 0 w 12192000"/>
              <a:gd name="connsiteY2-72" fmla="*/ 464687 h 1487914"/>
              <a:gd name="connsiteX3-73" fmla="*/ 12192000 w 12192000"/>
              <a:gd name="connsiteY3-74" fmla="*/ 0 h 1487914"/>
              <a:gd name="connsiteX4-75" fmla="*/ 12192000 w 12192000"/>
              <a:gd name="connsiteY4-76" fmla="*/ 1487914 h 1487914"/>
              <a:gd name="connsiteX0-77" fmla="*/ 12192000 w 12192000"/>
              <a:gd name="connsiteY0-78" fmla="*/ 1487914 h 1487914"/>
              <a:gd name="connsiteX1-79" fmla="*/ 0 w 12192000"/>
              <a:gd name="connsiteY1-80" fmla="*/ 1487914 h 1487914"/>
              <a:gd name="connsiteX2-81" fmla="*/ 0 w 12192000"/>
              <a:gd name="connsiteY2-82" fmla="*/ 464687 h 1487914"/>
              <a:gd name="connsiteX3-83" fmla="*/ 12192000 w 12192000"/>
              <a:gd name="connsiteY3-84" fmla="*/ 0 h 1487914"/>
              <a:gd name="connsiteX4-85" fmla="*/ 12192000 w 12192000"/>
              <a:gd name="connsiteY4-86" fmla="*/ 1487914 h 1487914"/>
              <a:gd name="connsiteX0-87" fmla="*/ 12192000 w 12192000"/>
              <a:gd name="connsiteY0-88" fmla="*/ 1487914 h 1487914"/>
              <a:gd name="connsiteX1-89" fmla="*/ 0 w 12192000"/>
              <a:gd name="connsiteY1-90" fmla="*/ 1487914 h 1487914"/>
              <a:gd name="connsiteX2-91" fmla="*/ 0 w 12192000"/>
              <a:gd name="connsiteY2-92" fmla="*/ 464687 h 1487914"/>
              <a:gd name="connsiteX3-93" fmla="*/ 12192000 w 12192000"/>
              <a:gd name="connsiteY3-94" fmla="*/ 0 h 1487914"/>
              <a:gd name="connsiteX4-95" fmla="*/ 12192000 w 12192000"/>
              <a:gd name="connsiteY4-96" fmla="*/ 1487914 h 1487914"/>
              <a:gd name="connsiteX0-97" fmla="*/ 12192000 w 12192000"/>
              <a:gd name="connsiteY0-98" fmla="*/ 1487914 h 1487914"/>
              <a:gd name="connsiteX1-99" fmla="*/ 0 w 12192000"/>
              <a:gd name="connsiteY1-100" fmla="*/ 1487914 h 1487914"/>
              <a:gd name="connsiteX2-101" fmla="*/ 0 w 12192000"/>
              <a:gd name="connsiteY2-102" fmla="*/ 464687 h 1487914"/>
              <a:gd name="connsiteX3-103" fmla="*/ 12192000 w 12192000"/>
              <a:gd name="connsiteY3-104" fmla="*/ 0 h 1487914"/>
              <a:gd name="connsiteX4-105" fmla="*/ 12192000 w 12192000"/>
              <a:gd name="connsiteY4-106" fmla="*/ 1487914 h 1487914"/>
              <a:gd name="connsiteX0-107" fmla="*/ 12192000 w 12192000"/>
              <a:gd name="connsiteY0-108" fmla="*/ 1487914 h 1487914"/>
              <a:gd name="connsiteX1-109" fmla="*/ 0 w 12192000"/>
              <a:gd name="connsiteY1-110" fmla="*/ 1487914 h 1487914"/>
              <a:gd name="connsiteX2-111" fmla="*/ 0 w 12192000"/>
              <a:gd name="connsiteY2-112" fmla="*/ 464687 h 1487914"/>
              <a:gd name="connsiteX3-113" fmla="*/ 12192000 w 12192000"/>
              <a:gd name="connsiteY3-114" fmla="*/ 0 h 1487914"/>
              <a:gd name="connsiteX4-115" fmla="*/ 12192000 w 12192000"/>
              <a:gd name="connsiteY4-116" fmla="*/ 1487914 h 1487914"/>
              <a:gd name="connsiteX0-117" fmla="*/ 12192000 w 12192000"/>
              <a:gd name="connsiteY0-118" fmla="*/ 1487914 h 1487914"/>
              <a:gd name="connsiteX1-119" fmla="*/ 0 w 12192000"/>
              <a:gd name="connsiteY1-120" fmla="*/ 1487914 h 1487914"/>
              <a:gd name="connsiteX2-121" fmla="*/ 0 w 12192000"/>
              <a:gd name="connsiteY2-122" fmla="*/ 464687 h 1487914"/>
              <a:gd name="connsiteX3-123" fmla="*/ 12192000 w 12192000"/>
              <a:gd name="connsiteY3-124" fmla="*/ 0 h 1487914"/>
              <a:gd name="connsiteX4-125" fmla="*/ 12192000 w 12192000"/>
              <a:gd name="connsiteY4-126" fmla="*/ 1487914 h 14879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0" h="1487914">
                <a:moveTo>
                  <a:pt x="12192000" y="1487914"/>
                </a:moveTo>
                <a:lnTo>
                  <a:pt x="0" y="1487914"/>
                </a:lnTo>
                <a:lnTo>
                  <a:pt x="0" y="464687"/>
                </a:lnTo>
                <a:cubicBezTo>
                  <a:pt x="1770742" y="740031"/>
                  <a:pt x="7460343" y="1105009"/>
                  <a:pt x="12192000" y="0"/>
                </a:cubicBezTo>
                <a:lnTo>
                  <a:pt x="12192000" y="1487914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 dirty="0"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" y="6172200"/>
            <a:ext cx="12196231" cy="685800"/>
            <a:chOff x="1" y="3265418"/>
            <a:chExt cx="9143999" cy="2219421"/>
          </a:xfrm>
        </p:grpSpPr>
        <p:sp>
          <p:nvSpPr>
            <p:cNvPr id="10" name="任意多边形 14"/>
            <p:cNvSpPr/>
            <p:nvPr/>
          </p:nvSpPr>
          <p:spPr>
            <a:xfrm>
              <a:off x="1" y="3265418"/>
              <a:ext cx="9143999" cy="204113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 17"/>
            <p:cNvSpPr/>
            <p:nvPr/>
          </p:nvSpPr>
          <p:spPr>
            <a:xfrm>
              <a:off x="1" y="3850390"/>
              <a:ext cx="9143999" cy="1634449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00"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文本框 13"/>
          <p:cNvSpPr txBox="1"/>
          <p:nvPr userDrawn="1"/>
        </p:nvSpPr>
        <p:spPr>
          <a:xfrm>
            <a:off x="11387205" y="6553200"/>
            <a:ext cx="253933" cy="2319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lIns="72000" tIns="72000" rIns="72000" bIns="72000" rtlCol="0" anchor="ctr">
            <a:noAutofit/>
          </a:bodyPr>
          <a:lstStyle/>
          <a:p>
            <a:pPr algn="ctr"/>
            <a:fld id="{CE5B7511-CC96-41DE-A965-D9C44FD5C89D}" type="slidenum">
              <a:rPr lang="zh-CN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</a:fld>
            <a:endParaRPr lang="zh-CN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logo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190" y="219511"/>
            <a:ext cx="526162" cy="52616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tiff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2" Type="http://schemas.openxmlformats.org/officeDocument/2006/relationships/notesSlide" Target="../notesSlides/notesSlide7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5914ED7DA3AFB67EBDD2EC260A884B96"/>
          <p:cNvPicPr>
            <a:picLocks noChangeAspect="1"/>
          </p:cNvPicPr>
          <p:nvPr/>
        </p:nvPicPr>
        <p:blipFill>
          <a:blip r:embed="rId2"/>
          <a:srcRect l="-57" t="19007" r="57" b="-152"/>
          <a:stretch>
            <a:fillRect/>
          </a:stretch>
        </p:blipFill>
        <p:spPr>
          <a:xfrm>
            <a:off x="6985" y="-66040"/>
            <a:ext cx="12185015" cy="509397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0" y="3124200"/>
            <a:ext cx="12192000" cy="3733800"/>
            <a:chOff x="0" y="3312958"/>
            <a:chExt cx="12192000" cy="3830792"/>
          </a:xfrm>
        </p:grpSpPr>
        <p:sp>
          <p:nvSpPr>
            <p:cNvPr id="23" name="任意多边形: 形状 22"/>
            <p:cNvSpPr/>
            <p:nvPr/>
          </p:nvSpPr>
          <p:spPr>
            <a:xfrm flipH="1">
              <a:off x="0" y="3312958"/>
              <a:ext cx="12192000" cy="1725442"/>
            </a:xfrm>
            <a:custGeom>
              <a:avLst/>
              <a:gdLst>
                <a:gd name="connsiteX0" fmla="*/ 12192000 w 12192000"/>
                <a:gd name="connsiteY0" fmla="*/ 1085850 h 2432050"/>
                <a:gd name="connsiteX1" fmla="*/ 12192000 w 12192000"/>
                <a:gd name="connsiteY1" fmla="*/ 921385 h 2432050"/>
                <a:gd name="connsiteX2" fmla="*/ 6939915 w 12192000"/>
                <a:gd name="connsiteY2" fmla="*/ 2085975 h 2432050"/>
                <a:gd name="connsiteX3" fmla="*/ 0 w 12192000"/>
                <a:gd name="connsiteY3" fmla="*/ 0 h 2432050"/>
                <a:gd name="connsiteX4" fmla="*/ 0 w 12192000"/>
                <a:gd name="connsiteY4" fmla="*/ 1098550 h 2432050"/>
                <a:gd name="connsiteX5" fmla="*/ 6022975 w 12192000"/>
                <a:gd name="connsiteY5" fmla="*/ 2435860 h 2432050"/>
                <a:gd name="connsiteX6" fmla="*/ 12192000 w 12192000"/>
                <a:gd name="connsiteY6" fmla="*/ 1085850 h 243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2432050">
                  <a:moveTo>
                    <a:pt x="12192000" y="1085850"/>
                  </a:moveTo>
                  <a:lnTo>
                    <a:pt x="12192000" y="921385"/>
                  </a:lnTo>
                  <a:cubicBezTo>
                    <a:pt x="10547985" y="1675765"/>
                    <a:pt x="8780780" y="2085975"/>
                    <a:pt x="6939915" y="2085975"/>
                  </a:cubicBezTo>
                  <a:cubicBezTo>
                    <a:pt x="4451350" y="2085975"/>
                    <a:pt x="2096135" y="1336040"/>
                    <a:pt x="0" y="0"/>
                  </a:cubicBezTo>
                  <a:lnTo>
                    <a:pt x="0" y="1098550"/>
                  </a:lnTo>
                  <a:cubicBezTo>
                    <a:pt x="1849120" y="1959610"/>
                    <a:pt x="3884930" y="2435860"/>
                    <a:pt x="6022975" y="2435860"/>
                  </a:cubicBezTo>
                  <a:cubicBezTo>
                    <a:pt x="8217535" y="2436495"/>
                    <a:pt x="10935335" y="1819275"/>
                    <a:pt x="12192000" y="108585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任意多边形: 形状 19"/>
            <p:cNvSpPr/>
            <p:nvPr/>
          </p:nvSpPr>
          <p:spPr>
            <a:xfrm flipH="1">
              <a:off x="0" y="4054548"/>
              <a:ext cx="12192000" cy="3089202"/>
            </a:xfrm>
            <a:custGeom>
              <a:avLst/>
              <a:gdLst>
                <a:gd name="connsiteX0" fmla="*/ 12191368 w 12192000"/>
                <a:gd name="connsiteY0" fmla="*/ 0 h 3089202"/>
                <a:gd name="connsiteX1" fmla="*/ 12069968 w 12192000"/>
                <a:gd name="connsiteY1" fmla="*/ 48278 h 3089202"/>
                <a:gd name="connsiteX2" fmla="*/ 6022975 w 12192000"/>
                <a:gd name="connsiteY2" fmla="*/ 957527 h 3089202"/>
                <a:gd name="connsiteX3" fmla="*/ 0 w 12192000"/>
                <a:gd name="connsiteY3" fmla="*/ 8759 h 3089202"/>
                <a:gd name="connsiteX4" fmla="*/ 0 w 12192000"/>
                <a:gd name="connsiteY4" fmla="*/ 3089202 h 3089202"/>
                <a:gd name="connsiteX5" fmla="*/ 12192000 w 12192000"/>
                <a:gd name="connsiteY5" fmla="*/ 3089202 h 3089202"/>
                <a:gd name="connsiteX6" fmla="*/ 12191368 w 12192000"/>
                <a:gd name="connsiteY6" fmla="*/ 0 h 3089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3089202">
                  <a:moveTo>
                    <a:pt x="12191368" y="0"/>
                  </a:moveTo>
                  <a:lnTo>
                    <a:pt x="12069968" y="48278"/>
                  </a:lnTo>
                  <a:cubicBezTo>
                    <a:pt x="10765984" y="547025"/>
                    <a:pt x="8148955" y="957964"/>
                    <a:pt x="6022975" y="957527"/>
                  </a:cubicBezTo>
                  <a:cubicBezTo>
                    <a:pt x="3884930" y="957527"/>
                    <a:pt x="1849120" y="619647"/>
                    <a:pt x="0" y="8759"/>
                  </a:cubicBezTo>
                  <a:lnTo>
                    <a:pt x="0" y="3089202"/>
                  </a:lnTo>
                  <a:lnTo>
                    <a:pt x="12192000" y="3089202"/>
                  </a:lnTo>
                  <a:lnTo>
                    <a:pt x="12191368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4" name="title"/>
          <p:cNvSpPr txBox="1"/>
          <p:nvPr/>
        </p:nvSpPr>
        <p:spPr>
          <a:xfrm>
            <a:off x="609599" y="5122860"/>
            <a:ext cx="11144251" cy="67564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800" dirty="0">
                <a:sym typeface="微软雅黑" panose="020B0503020204020204" pitchFamily="34" charset="-122"/>
              </a:rPr>
              <a:t>组会</a:t>
            </a:r>
            <a:r>
              <a:rPr lang="zh-CN" altLang="en-US" sz="3800" dirty="0">
                <a:sym typeface="微软雅黑" panose="020B0503020204020204" pitchFamily="34" charset="-122"/>
              </a:rPr>
              <a:t>汇报</a:t>
            </a:r>
            <a:endParaRPr lang="zh-CN" altLang="en-US" sz="3800" dirty="0">
              <a:sym typeface="微软雅黑" panose="020B0503020204020204" pitchFamily="34" charset="-122"/>
            </a:endParaRPr>
          </a:p>
        </p:txBody>
      </p:sp>
      <p:pic>
        <p:nvPicPr>
          <p:cNvPr id="15" name="logo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674" y="5031920"/>
            <a:ext cx="1377951" cy="137795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6246D5450A1DBA3815F86B0BD83E3495"/>
          <p:cNvPicPr>
            <a:picLocks noChangeAspect="1"/>
          </p:cNvPicPr>
          <p:nvPr/>
        </p:nvPicPr>
        <p:blipFill>
          <a:blip r:embed="rId1"/>
          <a:srcRect t="21987"/>
          <a:stretch>
            <a:fillRect/>
          </a:stretch>
        </p:blipFill>
        <p:spPr>
          <a:xfrm>
            <a:off x="0" y="0"/>
            <a:ext cx="12192000" cy="480568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3124200"/>
            <a:ext cx="12192000" cy="3733800"/>
            <a:chOff x="0" y="3312958"/>
            <a:chExt cx="12192000" cy="3830792"/>
          </a:xfrm>
        </p:grpSpPr>
        <p:sp>
          <p:nvSpPr>
            <p:cNvPr id="12" name="任意多边形: 形状 11"/>
            <p:cNvSpPr/>
            <p:nvPr/>
          </p:nvSpPr>
          <p:spPr>
            <a:xfrm flipH="1">
              <a:off x="0" y="3312958"/>
              <a:ext cx="12192000" cy="1725442"/>
            </a:xfrm>
            <a:custGeom>
              <a:avLst/>
              <a:gdLst>
                <a:gd name="connsiteX0" fmla="*/ 12192000 w 12192000"/>
                <a:gd name="connsiteY0" fmla="*/ 1085850 h 2432050"/>
                <a:gd name="connsiteX1" fmla="*/ 12192000 w 12192000"/>
                <a:gd name="connsiteY1" fmla="*/ 921385 h 2432050"/>
                <a:gd name="connsiteX2" fmla="*/ 6939915 w 12192000"/>
                <a:gd name="connsiteY2" fmla="*/ 2085975 h 2432050"/>
                <a:gd name="connsiteX3" fmla="*/ 0 w 12192000"/>
                <a:gd name="connsiteY3" fmla="*/ 0 h 2432050"/>
                <a:gd name="connsiteX4" fmla="*/ 0 w 12192000"/>
                <a:gd name="connsiteY4" fmla="*/ 1098550 h 2432050"/>
                <a:gd name="connsiteX5" fmla="*/ 6022975 w 12192000"/>
                <a:gd name="connsiteY5" fmla="*/ 2435860 h 2432050"/>
                <a:gd name="connsiteX6" fmla="*/ 12192000 w 12192000"/>
                <a:gd name="connsiteY6" fmla="*/ 1085850 h 243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2432050">
                  <a:moveTo>
                    <a:pt x="12192000" y="1085850"/>
                  </a:moveTo>
                  <a:lnTo>
                    <a:pt x="12192000" y="921385"/>
                  </a:lnTo>
                  <a:cubicBezTo>
                    <a:pt x="10547985" y="1675765"/>
                    <a:pt x="8780780" y="2085975"/>
                    <a:pt x="6939915" y="2085975"/>
                  </a:cubicBezTo>
                  <a:cubicBezTo>
                    <a:pt x="4451350" y="2085975"/>
                    <a:pt x="2096135" y="1336040"/>
                    <a:pt x="0" y="0"/>
                  </a:cubicBezTo>
                  <a:lnTo>
                    <a:pt x="0" y="1098550"/>
                  </a:lnTo>
                  <a:cubicBezTo>
                    <a:pt x="1849120" y="1959610"/>
                    <a:pt x="3884930" y="2435860"/>
                    <a:pt x="6022975" y="2435860"/>
                  </a:cubicBezTo>
                  <a:cubicBezTo>
                    <a:pt x="8217535" y="2436495"/>
                    <a:pt x="10935335" y="1819275"/>
                    <a:pt x="12192000" y="108585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任意多边形: 形状 13"/>
            <p:cNvSpPr/>
            <p:nvPr/>
          </p:nvSpPr>
          <p:spPr>
            <a:xfrm flipH="1">
              <a:off x="0" y="4054548"/>
              <a:ext cx="12192000" cy="3089202"/>
            </a:xfrm>
            <a:custGeom>
              <a:avLst/>
              <a:gdLst>
                <a:gd name="connsiteX0" fmla="*/ 12191368 w 12192000"/>
                <a:gd name="connsiteY0" fmla="*/ 0 h 3089202"/>
                <a:gd name="connsiteX1" fmla="*/ 12069968 w 12192000"/>
                <a:gd name="connsiteY1" fmla="*/ 48278 h 3089202"/>
                <a:gd name="connsiteX2" fmla="*/ 6022975 w 12192000"/>
                <a:gd name="connsiteY2" fmla="*/ 957527 h 3089202"/>
                <a:gd name="connsiteX3" fmla="*/ 0 w 12192000"/>
                <a:gd name="connsiteY3" fmla="*/ 8759 h 3089202"/>
                <a:gd name="connsiteX4" fmla="*/ 0 w 12192000"/>
                <a:gd name="connsiteY4" fmla="*/ 3089202 h 3089202"/>
                <a:gd name="connsiteX5" fmla="*/ 12192000 w 12192000"/>
                <a:gd name="connsiteY5" fmla="*/ 3089202 h 3089202"/>
                <a:gd name="connsiteX6" fmla="*/ 12191368 w 12192000"/>
                <a:gd name="connsiteY6" fmla="*/ 0 h 3089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3089202">
                  <a:moveTo>
                    <a:pt x="12191368" y="0"/>
                  </a:moveTo>
                  <a:lnTo>
                    <a:pt x="12069968" y="48278"/>
                  </a:lnTo>
                  <a:cubicBezTo>
                    <a:pt x="10765984" y="547025"/>
                    <a:pt x="8148955" y="957964"/>
                    <a:pt x="6022975" y="957527"/>
                  </a:cubicBezTo>
                  <a:cubicBezTo>
                    <a:pt x="3884930" y="957527"/>
                    <a:pt x="1849120" y="619647"/>
                    <a:pt x="0" y="8759"/>
                  </a:cubicBezTo>
                  <a:lnTo>
                    <a:pt x="0" y="3089202"/>
                  </a:lnTo>
                  <a:lnTo>
                    <a:pt x="12192000" y="3089202"/>
                  </a:lnTo>
                  <a:lnTo>
                    <a:pt x="12191368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9525000" y="5279901"/>
            <a:ext cx="2228139" cy="1273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hangingPunct="0">
              <a:lnSpc>
                <a:spcPct val="120000"/>
              </a:lnSpc>
            </a:pPr>
            <a:r>
              <a:rPr lang="zh-CN" altLang="en-US" sz="4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请指正</a:t>
            </a:r>
            <a:endParaRPr lang="en-US" altLang="zh-CN" sz="4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  <a:p>
            <a:pPr algn="r">
              <a:lnSpc>
                <a:spcPct val="12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Thank You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pic>
        <p:nvPicPr>
          <p:cNvPr id="2" name="logo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32" y="5659993"/>
            <a:ext cx="663281" cy="6632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 bwMode="auto">
          <a:xfrm>
            <a:off x="0" y="0"/>
            <a:ext cx="5892801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 descr="FF2C1DB406E256920624D04889C73AD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47470"/>
            <a:ext cx="5430520" cy="4181475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 bwMode="auto">
          <a:xfrm rot="5400000" flipV="1">
            <a:off x="1870073" y="-1870071"/>
            <a:ext cx="1238251" cy="497839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 rot="5400000">
            <a:off x="1879593" y="3759200"/>
            <a:ext cx="1219201" cy="4978399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524000" y="1070224"/>
            <a:ext cx="2754050" cy="4646991"/>
            <a:chOff x="0" y="1111187"/>
            <a:chExt cx="2754050" cy="4646991"/>
          </a:xfrm>
        </p:grpSpPr>
        <p:sp>
          <p:nvSpPr>
            <p:cNvPr id="48" name="椭圆 47"/>
            <p:cNvSpPr/>
            <p:nvPr/>
          </p:nvSpPr>
          <p:spPr>
            <a:xfrm>
              <a:off x="2450246" y="4863799"/>
              <a:ext cx="200570" cy="200570"/>
            </a:xfrm>
            <a:prstGeom prst="ellipse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0" y="1111187"/>
              <a:ext cx="312134" cy="312134"/>
            </a:xfrm>
            <a:prstGeom prst="ellipse">
              <a:avLst/>
            </a:prstGeom>
            <a:solidFill>
              <a:schemeClr val="bg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1114320" y="1611397"/>
              <a:ext cx="904679" cy="904679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854236" y="5460064"/>
              <a:ext cx="298114" cy="298114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2313236" y="1194804"/>
              <a:ext cx="440814" cy="440814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9" name="任意多边形 38"/>
          <p:cNvSpPr/>
          <p:nvPr/>
        </p:nvSpPr>
        <p:spPr>
          <a:xfrm rot="16200000">
            <a:off x="1629971" y="1470438"/>
            <a:ext cx="6858003" cy="3917120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  <a:gd name="connsiteX0-1" fmla="*/ 9143999 w 9143999"/>
              <a:gd name="connsiteY0-2" fmla="*/ 0 h 2051818"/>
              <a:gd name="connsiteX1-3" fmla="*/ 9143999 w 9143999"/>
              <a:gd name="connsiteY1-4" fmla="*/ 2051818 h 2051818"/>
              <a:gd name="connsiteX2-5" fmla="*/ 0 w 9143999"/>
              <a:gd name="connsiteY2-6" fmla="*/ 2051818 h 2051818"/>
              <a:gd name="connsiteX3-7" fmla="*/ 0 w 9143999"/>
              <a:gd name="connsiteY3-8" fmla="*/ 1204077 h 2051818"/>
              <a:gd name="connsiteX4-9" fmla="*/ 6027 w 9143999"/>
              <a:gd name="connsiteY4-10" fmla="*/ 1207403 h 2051818"/>
              <a:gd name="connsiteX5-11" fmla="*/ 9044856 w 9143999"/>
              <a:gd name="connsiteY5-12" fmla="*/ 57555 h 2051818"/>
              <a:gd name="connsiteX6-13" fmla="*/ 9143999 w 9143999"/>
              <a:gd name="connsiteY6-14" fmla="*/ 0 h 2051818"/>
              <a:gd name="connsiteX0-15" fmla="*/ 9143999 w 9143999"/>
              <a:gd name="connsiteY0-16" fmla="*/ 0 h 2051818"/>
              <a:gd name="connsiteX1-17" fmla="*/ 9143999 w 9143999"/>
              <a:gd name="connsiteY1-18" fmla="*/ 2051818 h 2051818"/>
              <a:gd name="connsiteX2-19" fmla="*/ 0 w 9143999"/>
              <a:gd name="connsiteY2-20" fmla="*/ 2051818 h 2051818"/>
              <a:gd name="connsiteX3-21" fmla="*/ 0 w 9143999"/>
              <a:gd name="connsiteY3-22" fmla="*/ 1204077 h 2051818"/>
              <a:gd name="connsiteX4-23" fmla="*/ 6027 w 9143999"/>
              <a:gd name="connsiteY4-24" fmla="*/ 1207403 h 2051818"/>
              <a:gd name="connsiteX5-25" fmla="*/ 9143999 w 9143999"/>
              <a:gd name="connsiteY5-26" fmla="*/ 0 h 2051818"/>
              <a:gd name="connsiteX0-27" fmla="*/ 9143999 w 9143999"/>
              <a:gd name="connsiteY0-28" fmla="*/ 0 h 2051818"/>
              <a:gd name="connsiteX1-29" fmla="*/ 9143999 w 9143999"/>
              <a:gd name="connsiteY1-30" fmla="*/ 2051818 h 2051818"/>
              <a:gd name="connsiteX2-31" fmla="*/ 0 w 9143999"/>
              <a:gd name="connsiteY2-32" fmla="*/ 2051818 h 2051818"/>
              <a:gd name="connsiteX3-33" fmla="*/ 0 w 9143999"/>
              <a:gd name="connsiteY3-34" fmla="*/ 1204077 h 2051818"/>
              <a:gd name="connsiteX4-35" fmla="*/ 6027 w 9143999"/>
              <a:gd name="connsiteY4-36" fmla="*/ 1207403 h 2051818"/>
              <a:gd name="connsiteX5-37" fmla="*/ 9143999 w 9143999"/>
              <a:gd name="connsiteY5-38" fmla="*/ 0 h 2051818"/>
              <a:gd name="connsiteX0-39" fmla="*/ 9143999 w 9143999"/>
              <a:gd name="connsiteY0-40" fmla="*/ 0 h 2051818"/>
              <a:gd name="connsiteX1-41" fmla="*/ 9143999 w 9143999"/>
              <a:gd name="connsiteY1-42" fmla="*/ 2051818 h 2051818"/>
              <a:gd name="connsiteX2-43" fmla="*/ 0 w 9143999"/>
              <a:gd name="connsiteY2-44" fmla="*/ 2051818 h 2051818"/>
              <a:gd name="connsiteX3-45" fmla="*/ 0 w 9143999"/>
              <a:gd name="connsiteY3-46" fmla="*/ 1204077 h 2051818"/>
              <a:gd name="connsiteX4-47" fmla="*/ 6027 w 9143999"/>
              <a:gd name="connsiteY4-48" fmla="*/ 1207403 h 2051818"/>
              <a:gd name="connsiteX5-49" fmla="*/ 9143999 w 9143999"/>
              <a:gd name="connsiteY5-50" fmla="*/ 0 h 2051818"/>
              <a:gd name="connsiteX0-51" fmla="*/ 9143999 w 9143999"/>
              <a:gd name="connsiteY0-52" fmla="*/ 0 h 2051818"/>
              <a:gd name="connsiteX1-53" fmla="*/ 9143999 w 9143999"/>
              <a:gd name="connsiteY1-54" fmla="*/ 2051818 h 2051818"/>
              <a:gd name="connsiteX2-55" fmla="*/ 0 w 9143999"/>
              <a:gd name="connsiteY2-56" fmla="*/ 2051818 h 2051818"/>
              <a:gd name="connsiteX3-57" fmla="*/ 0 w 9143999"/>
              <a:gd name="connsiteY3-58" fmla="*/ 1204077 h 2051818"/>
              <a:gd name="connsiteX4-59" fmla="*/ 6027 w 9143999"/>
              <a:gd name="connsiteY4-60" fmla="*/ 1207403 h 2051818"/>
              <a:gd name="connsiteX5-61" fmla="*/ 9143999 w 9143999"/>
              <a:gd name="connsiteY5-62" fmla="*/ 0 h 2051818"/>
              <a:gd name="connsiteX0-63" fmla="*/ 9143999 w 9143999"/>
              <a:gd name="connsiteY0-64" fmla="*/ 130228 h 2182046"/>
              <a:gd name="connsiteX1-65" fmla="*/ 9143999 w 9143999"/>
              <a:gd name="connsiteY1-66" fmla="*/ 2182046 h 2182046"/>
              <a:gd name="connsiteX2-67" fmla="*/ 0 w 9143999"/>
              <a:gd name="connsiteY2-68" fmla="*/ 2182046 h 2182046"/>
              <a:gd name="connsiteX3-69" fmla="*/ 0 w 9143999"/>
              <a:gd name="connsiteY3-70" fmla="*/ 1334305 h 2182046"/>
              <a:gd name="connsiteX4-71" fmla="*/ 6027 w 9143999"/>
              <a:gd name="connsiteY4-72" fmla="*/ 0 h 2182046"/>
              <a:gd name="connsiteX5-73" fmla="*/ 9143999 w 9143999"/>
              <a:gd name="connsiteY5-74" fmla="*/ 130228 h 2182046"/>
              <a:gd name="connsiteX0-75" fmla="*/ 9143999 w 9143999"/>
              <a:gd name="connsiteY0-76" fmla="*/ 0 h 2051818"/>
              <a:gd name="connsiteX1-77" fmla="*/ 9143999 w 9143999"/>
              <a:gd name="connsiteY1-78" fmla="*/ 2051818 h 2051818"/>
              <a:gd name="connsiteX2-79" fmla="*/ 0 w 9143999"/>
              <a:gd name="connsiteY2-80" fmla="*/ 2051818 h 2051818"/>
              <a:gd name="connsiteX3-81" fmla="*/ 0 w 9143999"/>
              <a:gd name="connsiteY3-82" fmla="*/ 1204077 h 2051818"/>
              <a:gd name="connsiteX4-83" fmla="*/ 25380 w 9143999"/>
              <a:gd name="connsiteY4-84" fmla="*/ 54648 h 2051818"/>
              <a:gd name="connsiteX5-85" fmla="*/ 9143999 w 9143999"/>
              <a:gd name="connsiteY5-86" fmla="*/ 0 h 2051818"/>
              <a:gd name="connsiteX0-87" fmla="*/ 9143999 w 9143999"/>
              <a:gd name="connsiteY0-88" fmla="*/ 0 h 2051818"/>
              <a:gd name="connsiteX1-89" fmla="*/ 9143999 w 9143999"/>
              <a:gd name="connsiteY1-90" fmla="*/ 2051818 h 2051818"/>
              <a:gd name="connsiteX2-91" fmla="*/ 0 w 9143999"/>
              <a:gd name="connsiteY2-92" fmla="*/ 2051818 h 2051818"/>
              <a:gd name="connsiteX3-93" fmla="*/ 0 w 9143999"/>
              <a:gd name="connsiteY3-94" fmla="*/ 1204077 h 2051818"/>
              <a:gd name="connsiteX4-95" fmla="*/ 25380 w 9143999"/>
              <a:gd name="connsiteY4-96" fmla="*/ 54648 h 2051818"/>
              <a:gd name="connsiteX5-97" fmla="*/ 9143999 w 9143999"/>
              <a:gd name="connsiteY5-98" fmla="*/ 0 h 2051818"/>
              <a:gd name="connsiteX0-99" fmla="*/ 9143999 w 9143999"/>
              <a:gd name="connsiteY0-100" fmla="*/ 0 h 2051818"/>
              <a:gd name="connsiteX1-101" fmla="*/ 9143999 w 9143999"/>
              <a:gd name="connsiteY1-102" fmla="*/ 2051818 h 2051818"/>
              <a:gd name="connsiteX2-103" fmla="*/ 0 w 9143999"/>
              <a:gd name="connsiteY2-104" fmla="*/ 2051818 h 2051818"/>
              <a:gd name="connsiteX3-105" fmla="*/ 0 w 9143999"/>
              <a:gd name="connsiteY3-106" fmla="*/ 1204077 h 2051818"/>
              <a:gd name="connsiteX4-107" fmla="*/ 25380 w 9143999"/>
              <a:gd name="connsiteY4-108" fmla="*/ 54648 h 2051818"/>
              <a:gd name="connsiteX5-109" fmla="*/ 9143999 w 9143999"/>
              <a:gd name="connsiteY5-110" fmla="*/ 0 h 2051818"/>
              <a:gd name="connsiteX0-111" fmla="*/ 9143999 w 9143999"/>
              <a:gd name="connsiteY0-112" fmla="*/ 0 h 2051818"/>
              <a:gd name="connsiteX1-113" fmla="*/ 9143999 w 9143999"/>
              <a:gd name="connsiteY1-114" fmla="*/ 2051818 h 2051818"/>
              <a:gd name="connsiteX2-115" fmla="*/ 0 w 9143999"/>
              <a:gd name="connsiteY2-116" fmla="*/ 2051818 h 2051818"/>
              <a:gd name="connsiteX3-117" fmla="*/ 0 w 9143999"/>
              <a:gd name="connsiteY3-118" fmla="*/ 1204077 h 2051818"/>
              <a:gd name="connsiteX4-119" fmla="*/ 25380 w 9143999"/>
              <a:gd name="connsiteY4-120" fmla="*/ 54648 h 2051818"/>
              <a:gd name="connsiteX5-121" fmla="*/ 9143999 w 9143999"/>
              <a:gd name="connsiteY5-122" fmla="*/ 0 h 2051818"/>
              <a:gd name="connsiteX0-123" fmla="*/ 9124647 w 9143999"/>
              <a:gd name="connsiteY0-124" fmla="*/ 0 h 2127943"/>
              <a:gd name="connsiteX1-125" fmla="*/ 9143999 w 9143999"/>
              <a:gd name="connsiteY1-126" fmla="*/ 2127943 h 2127943"/>
              <a:gd name="connsiteX2-127" fmla="*/ 0 w 9143999"/>
              <a:gd name="connsiteY2-128" fmla="*/ 2127943 h 2127943"/>
              <a:gd name="connsiteX3-129" fmla="*/ 0 w 9143999"/>
              <a:gd name="connsiteY3-130" fmla="*/ 1280202 h 2127943"/>
              <a:gd name="connsiteX4-131" fmla="*/ 25380 w 9143999"/>
              <a:gd name="connsiteY4-132" fmla="*/ 130773 h 2127943"/>
              <a:gd name="connsiteX5-133" fmla="*/ 9124647 w 9143999"/>
              <a:gd name="connsiteY5-134" fmla="*/ 0 h 2127943"/>
              <a:gd name="connsiteX0-135" fmla="*/ 9124647 w 9143999"/>
              <a:gd name="connsiteY0-136" fmla="*/ 0 h 2127943"/>
              <a:gd name="connsiteX1-137" fmla="*/ 9143999 w 9143999"/>
              <a:gd name="connsiteY1-138" fmla="*/ 2127943 h 2127943"/>
              <a:gd name="connsiteX2-139" fmla="*/ 0 w 9143999"/>
              <a:gd name="connsiteY2-140" fmla="*/ 2127943 h 2127943"/>
              <a:gd name="connsiteX3-141" fmla="*/ 0 w 9143999"/>
              <a:gd name="connsiteY3-142" fmla="*/ 1280202 h 2127943"/>
              <a:gd name="connsiteX4-143" fmla="*/ 25380 w 9143999"/>
              <a:gd name="connsiteY4-144" fmla="*/ 130773 h 2127943"/>
              <a:gd name="connsiteX5-145" fmla="*/ 9124647 w 9143999"/>
              <a:gd name="connsiteY5-146" fmla="*/ 0 h 2127943"/>
              <a:gd name="connsiteX0-147" fmla="*/ 9124647 w 9143999"/>
              <a:gd name="connsiteY0-148" fmla="*/ 0 h 2127943"/>
              <a:gd name="connsiteX1-149" fmla="*/ 9143999 w 9143999"/>
              <a:gd name="connsiteY1-150" fmla="*/ 2127943 h 2127943"/>
              <a:gd name="connsiteX2-151" fmla="*/ 0 w 9143999"/>
              <a:gd name="connsiteY2-152" fmla="*/ 2127943 h 2127943"/>
              <a:gd name="connsiteX3-153" fmla="*/ 0 w 9143999"/>
              <a:gd name="connsiteY3-154" fmla="*/ 1280202 h 2127943"/>
              <a:gd name="connsiteX4-155" fmla="*/ 6028 w 9143999"/>
              <a:gd name="connsiteY4-156" fmla="*/ 11147 h 2127943"/>
              <a:gd name="connsiteX5-157" fmla="*/ 9124647 w 9143999"/>
              <a:gd name="connsiteY5-158" fmla="*/ 0 h 2127943"/>
              <a:gd name="connsiteX0-159" fmla="*/ 9138134 w 9157486"/>
              <a:gd name="connsiteY0-160" fmla="*/ 0 h 2127943"/>
              <a:gd name="connsiteX1-161" fmla="*/ 9157486 w 9157486"/>
              <a:gd name="connsiteY1-162" fmla="*/ 2127943 h 2127943"/>
              <a:gd name="connsiteX2-163" fmla="*/ 13487 w 9157486"/>
              <a:gd name="connsiteY2-164" fmla="*/ 2127943 h 2127943"/>
              <a:gd name="connsiteX3-165" fmla="*/ 13487 w 9157486"/>
              <a:gd name="connsiteY3-166" fmla="*/ 1280202 h 2127943"/>
              <a:gd name="connsiteX4-167" fmla="*/ 163 w 9157486"/>
              <a:gd name="connsiteY4-168" fmla="*/ 141648 h 2127943"/>
              <a:gd name="connsiteX5-169" fmla="*/ 9138134 w 9157486"/>
              <a:gd name="connsiteY5-170" fmla="*/ 0 h 21279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157486" h="2127943">
                <a:moveTo>
                  <a:pt x="9138134" y="0"/>
                </a:moveTo>
                <a:lnTo>
                  <a:pt x="9157486" y="2127943"/>
                </a:lnTo>
                <a:lnTo>
                  <a:pt x="13487" y="2127943"/>
                </a:lnTo>
                <a:lnTo>
                  <a:pt x="13487" y="1280202"/>
                </a:lnTo>
                <a:cubicBezTo>
                  <a:pt x="15496" y="857184"/>
                  <a:pt x="-1846" y="564666"/>
                  <a:pt x="163" y="141648"/>
                </a:cubicBezTo>
                <a:cubicBezTo>
                  <a:pt x="3568670" y="1577063"/>
                  <a:pt x="7137176" y="1131097"/>
                  <a:pt x="9138134" y="0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 rot="16200000">
            <a:off x="3793994" y="-16037"/>
            <a:ext cx="6868899" cy="6879174"/>
          </a:xfrm>
          <a:custGeom>
            <a:avLst/>
            <a:gdLst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227535 w 6858000"/>
              <a:gd name="connsiteY16" fmla="*/ 1166258 h 6459417"/>
              <a:gd name="connsiteX17" fmla="*/ 6270374 w 6858000"/>
              <a:gd name="connsiteY17" fmla="*/ 412001 h 6459417"/>
              <a:gd name="connsiteX18" fmla="*/ 6705779 w 6858000"/>
              <a:gd name="connsiteY18" fmla="*/ 117916 h 6459417"/>
              <a:gd name="connsiteX0-1" fmla="*/ 6858000 w 6941935"/>
              <a:gd name="connsiteY0-2" fmla="*/ 56823 h 6516240"/>
              <a:gd name="connsiteX1-3" fmla="*/ 6858000 w 6941935"/>
              <a:gd name="connsiteY1-4" fmla="*/ 1732102 h 6516240"/>
              <a:gd name="connsiteX2-5" fmla="*/ 6858000 w 6941935"/>
              <a:gd name="connsiteY2-6" fmla="*/ 1876524 h 6516240"/>
              <a:gd name="connsiteX3-7" fmla="*/ 6858000 w 6941935"/>
              <a:gd name="connsiteY3-8" fmla="*/ 2335590 h 6516240"/>
              <a:gd name="connsiteX4-9" fmla="*/ 6858000 w 6941935"/>
              <a:gd name="connsiteY4-10" fmla="*/ 4010869 h 6516240"/>
              <a:gd name="connsiteX5-11" fmla="*/ 6858000 w 6941935"/>
              <a:gd name="connsiteY5-12" fmla="*/ 4155291 h 6516240"/>
              <a:gd name="connsiteX6-13" fmla="*/ 6858000 w 6941935"/>
              <a:gd name="connsiteY6-14" fmla="*/ 4237473 h 6516240"/>
              <a:gd name="connsiteX7-15" fmla="*/ 6858000 w 6941935"/>
              <a:gd name="connsiteY7-16" fmla="*/ 6516240 h 6516240"/>
              <a:gd name="connsiteX8-17" fmla="*/ 0 w 6941935"/>
              <a:gd name="connsiteY8-18" fmla="*/ 6516240 h 6516240"/>
              <a:gd name="connsiteX9-19" fmla="*/ 0 w 6941935"/>
              <a:gd name="connsiteY9-20" fmla="*/ 4237473 h 6516240"/>
              <a:gd name="connsiteX10-21" fmla="*/ 0 w 6941935"/>
              <a:gd name="connsiteY10-22" fmla="*/ 4155291 h 6516240"/>
              <a:gd name="connsiteX11-23" fmla="*/ 0 w 6941935"/>
              <a:gd name="connsiteY11-24" fmla="*/ 4010869 h 6516240"/>
              <a:gd name="connsiteX12-25" fmla="*/ 0 w 6941935"/>
              <a:gd name="connsiteY12-26" fmla="*/ 3352747 h 6516240"/>
              <a:gd name="connsiteX13-27" fmla="*/ 0 w 6941935"/>
              <a:gd name="connsiteY13-28" fmla="*/ 1876524 h 6516240"/>
              <a:gd name="connsiteX14-29" fmla="*/ 0 w 6941935"/>
              <a:gd name="connsiteY14-30" fmla="*/ 1732102 h 6516240"/>
              <a:gd name="connsiteX15-31" fmla="*/ 0 w 6941935"/>
              <a:gd name="connsiteY15-32" fmla="*/ 1073980 h 6516240"/>
              <a:gd name="connsiteX16-33" fmla="*/ 227535 w 6941935"/>
              <a:gd name="connsiteY16-34" fmla="*/ 1223081 h 6516240"/>
              <a:gd name="connsiteX17-35" fmla="*/ 6270374 w 6941935"/>
              <a:gd name="connsiteY17-36" fmla="*/ 468824 h 6516240"/>
              <a:gd name="connsiteX18-37" fmla="*/ 6858000 w 6941935"/>
              <a:gd name="connsiteY18-38" fmla="*/ 56823 h 6516240"/>
              <a:gd name="connsiteX0-39" fmla="*/ 6858000 w 6858000"/>
              <a:gd name="connsiteY0-40" fmla="*/ 4734 h 6464151"/>
              <a:gd name="connsiteX1-41" fmla="*/ 6858000 w 6858000"/>
              <a:gd name="connsiteY1-42" fmla="*/ 1680013 h 6464151"/>
              <a:gd name="connsiteX2-43" fmla="*/ 6858000 w 6858000"/>
              <a:gd name="connsiteY2-44" fmla="*/ 1824435 h 6464151"/>
              <a:gd name="connsiteX3-45" fmla="*/ 6858000 w 6858000"/>
              <a:gd name="connsiteY3-46" fmla="*/ 2283501 h 6464151"/>
              <a:gd name="connsiteX4-47" fmla="*/ 6858000 w 6858000"/>
              <a:gd name="connsiteY4-48" fmla="*/ 3958780 h 6464151"/>
              <a:gd name="connsiteX5-49" fmla="*/ 6858000 w 6858000"/>
              <a:gd name="connsiteY5-50" fmla="*/ 4103202 h 6464151"/>
              <a:gd name="connsiteX6-51" fmla="*/ 6858000 w 6858000"/>
              <a:gd name="connsiteY6-52" fmla="*/ 4185384 h 6464151"/>
              <a:gd name="connsiteX7-53" fmla="*/ 6858000 w 6858000"/>
              <a:gd name="connsiteY7-54" fmla="*/ 6464151 h 6464151"/>
              <a:gd name="connsiteX8-55" fmla="*/ 0 w 6858000"/>
              <a:gd name="connsiteY8-56" fmla="*/ 6464151 h 6464151"/>
              <a:gd name="connsiteX9-57" fmla="*/ 0 w 6858000"/>
              <a:gd name="connsiteY9-58" fmla="*/ 4185384 h 6464151"/>
              <a:gd name="connsiteX10-59" fmla="*/ 0 w 6858000"/>
              <a:gd name="connsiteY10-60" fmla="*/ 4103202 h 6464151"/>
              <a:gd name="connsiteX11-61" fmla="*/ 0 w 6858000"/>
              <a:gd name="connsiteY11-62" fmla="*/ 3958780 h 6464151"/>
              <a:gd name="connsiteX12-63" fmla="*/ 0 w 6858000"/>
              <a:gd name="connsiteY12-64" fmla="*/ 3300658 h 6464151"/>
              <a:gd name="connsiteX13-65" fmla="*/ 0 w 6858000"/>
              <a:gd name="connsiteY13-66" fmla="*/ 1824435 h 6464151"/>
              <a:gd name="connsiteX14-67" fmla="*/ 0 w 6858000"/>
              <a:gd name="connsiteY14-68" fmla="*/ 1680013 h 6464151"/>
              <a:gd name="connsiteX15-69" fmla="*/ 0 w 6858000"/>
              <a:gd name="connsiteY15-70" fmla="*/ 1021891 h 6464151"/>
              <a:gd name="connsiteX16-71" fmla="*/ 227535 w 6858000"/>
              <a:gd name="connsiteY16-72" fmla="*/ 1170992 h 6464151"/>
              <a:gd name="connsiteX17-73" fmla="*/ 6858000 w 6858000"/>
              <a:gd name="connsiteY17-74" fmla="*/ 4734 h 6464151"/>
              <a:gd name="connsiteX0-75" fmla="*/ 6858000 w 6858000"/>
              <a:gd name="connsiteY0-76" fmla="*/ 0 h 6459417"/>
              <a:gd name="connsiteX1-77" fmla="*/ 6858000 w 6858000"/>
              <a:gd name="connsiteY1-78" fmla="*/ 1675279 h 6459417"/>
              <a:gd name="connsiteX2-79" fmla="*/ 6858000 w 6858000"/>
              <a:gd name="connsiteY2-80" fmla="*/ 1819701 h 6459417"/>
              <a:gd name="connsiteX3-81" fmla="*/ 6858000 w 6858000"/>
              <a:gd name="connsiteY3-82" fmla="*/ 2278767 h 6459417"/>
              <a:gd name="connsiteX4-83" fmla="*/ 6858000 w 6858000"/>
              <a:gd name="connsiteY4-84" fmla="*/ 3954046 h 6459417"/>
              <a:gd name="connsiteX5-85" fmla="*/ 6858000 w 6858000"/>
              <a:gd name="connsiteY5-86" fmla="*/ 4098468 h 6459417"/>
              <a:gd name="connsiteX6-87" fmla="*/ 6858000 w 6858000"/>
              <a:gd name="connsiteY6-88" fmla="*/ 4180650 h 6459417"/>
              <a:gd name="connsiteX7-89" fmla="*/ 6858000 w 6858000"/>
              <a:gd name="connsiteY7-90" fmla="*/ 6459417 h 6459417"/>
              <a:gd name="connsiteX8-91" fmla="*/ 0 w 6858000"/>
              <a:gd name="connsiteY8-92" fmla="*/ 6459417 h 6459417"/>
              <a:gd name="connsiteX9-93" fmla="*/ 0 w 6858000"/>
              <a:gd name="connsiteY9-94" fmla="*/ 4180650 h 6459417"/>
              <a:gd name="connsiteX10-95" fmla="*/ 0 w 6858000"/>
              <a:gd name="connsiteY10-96" fmla="*/ 4098468 h 6459417"/>
              <a:gd name="connsiteX11-97" fmla="*/ 0 w 6858000"/>
              <a:gd name="connsiteY11-98" fmla="*/ 3954046 h 6459417"/>
              <a:gd name="connsiteX12-99" fmla="*/ 0 w 6858000"/>
              <a:gd name="connsiteY12-100" fmla="*/ 3295924 h 6459417"/>
              <a:gd name="connsiteX13-101" fmla="*/ 0 w 6858000"/>
              <a:gd name="connsiteY13-102" fmla="*/ 1819701 h 6459417"/>
              <a:gd name="connsiteX14-103" fmla="*/ 0 w 6858000"/>
              <a:gd name="connsiteY14-104" fmla="*/ 1675279 h 6459417"/>
              <a:gd name="connsiteX15-105" fmla="*/ 0 w 6858000"/>
              <a:gd name="connsiteY15-106" fmla="*/ 1017157 h 6459417"/>
              <a:gd name="connsiteX16-107" fmla="*/ 227535 w 6858000"/>
              <a:gd name="connsiteY16-108" fmla="*/ 1166258 h 6459417"/>
              <a:gd name="connsiteX17-109" fmla="*/ 6858000 w 6858000"/>
              <a:gd name="connsiteY17-110" fmla="*/ 0 h 6459417"/>
              <a:gd name="connsiteX0-111" fmla="*/ 6858000 w 6858000"/>
              <a:gd name="connsiteY0-112" fmla="*/ 0 h 6459417"/>
              <a:gd name="connsiteX1-113" fmla="*/ 6858000 w 6858000"/>
              <a:gd name="connsiteY1-114" fmla="*/ 1675279 h 6459417"/>
              <a:gd name="connsiteX2-115" fmla="*/ 6858000 w 6858000"/>
              <a:gd name="connsiteY2-116" fmla="*/ 1819701 h 6459417"/>
              <a:gd name="connsiteX3-117" fmla="*/ 6858000 w 6858000"/>
              <a:gd name="connsiteY3-118" fmla="*/ 2278767 h 6459417"/>
              <a:gd name="connsiteX4-119" fmla="*/ 6858000 w 6858000"/>
              <a:gd name="connsiteY4-120" fmla="*/ 3954046 h 6459417"/>
              <a:gd name="connsiteX5-121" fmla="*/ 6858000 w 6858000"/>
              <a:gd name="connsiteY5-122" fmla="*/ 4098468 h 6459417"/>
              <a:gd name="connsiteX6-123" fmla="*/ 6858000 w 6858000"/>
              <a:gd name="connsiteY6-124" fmla="*/ 4180650 h 6459417"/>
              <a:gd name="connsiteX7-125" fmla="*/ 6858000 w 6858000"/>
              <a:gd name="connsiteY7-126" fmla="*/ 6459417 h 6459417"/>
              <a:gd name="connsiteX8-127" fmla="*/ 0 w 6858000"/>
              <a:gd name="connsiteY8-128" fmla="*/ 6459417 h 6459417"/>
              <a:gd name="connsiteX9-129" fmla="*/ 0 w 6858000"/>
              <a:gd name="connsiteY9-130" fmla="*/ 4180650 h 6459417"/>
              <a:gd name="connsiteX10-131" fmla="*/ 0 w 6858000"/>
              <a:gd name="connsiteY10-132" fmla="*/ 4098468 h 6459417"/>
              <a:gd name="connsiteX11-133" fmla="*/ 0 w 6858000"/>
              <a:gd name="connsiteY11-134" fmla="*/ 3954046 h 6459417"/>
              <a:gd name="connsiteX12-135" fmla="*/ 0 w 6858000"/>
              <a:gd name="connsiteY12-136" fmla="*/ 3295924 h 6459417"/>
              <a:gd name="connsiteX13-137" fmla="*/ 0 w 6858000"/>
              <a:gd name="connsiteY13-138" fmla="*/ 1819701 h 6459417"/>
              <a:gd name="connsiteX14-139" fmla="*/ 0 w 6858000"/>
              <a:gd name="connsiteY14-140" fmla="*/ 1675279 h 6459417"/>
              <a:gd name="connsiteX15-141" fmla="*/ 0 w 6858000"/>
              <a:gd name="connsiteY15-142" fmla="*/ 1017157 h 6459417"/>
              <a:gd name="connsiteX16-143" fmla="*/ 6858000 w 6858000"/>
              <a:gd name="connsiteY16-144" fmla="*/ 0 h 6459417"/>
              <a:gd name="connsiteX0-145" fmla="*/ 6858000 w 6858000"/>
              <a:gd name="connsiteY0-146" fmla="*/ 0 h 6459417"/>
              <a:gd name="connsiteX1-147" fmla="*/ 6858000 w 6858000"/>
              <a:gd name="connsiteY1-148" fmla="*/ 1675279 h 6459417"/>
              <a:gd name="connsiteX2-149" fmla="*/ 6858000 w 6858000"/>
              <a:gd name="connsiteY2-150" fmla="*/ 1819701 h 6459417"/>
              <a:gd name="connsiteX3-151" fmla="*/ 6858000 w 6858000"/>
              <a:gd name="connsiteY3-152" fmla="*/ 2278767 h 6459417"/>
              <a:gd name="connsiteX4-153" fmla="*/ 6858000 w 6858000"/>
              <a:gd name="connsiteY4-154" fmla="*/ 3954046 h 6459417"/>
              <a:gd name="connsiteX5-155" fmla="*/ 6858000 w 6858000"/>
              <a:gd name="connsiteY5-156" fmla="*/ 4098468 h 6459417"/>
              <a:gd name="connsiteX6-157" fmla="*/ 6858000 w 6858000"/>
              <a:gd name="connsiteY6-158" fmla="*/ 4180650 h 6459417"/>
              <a:gd name="connsiteX7-159" fmla="*/ 6858000 w 6858000"/>
              <a:gd name="connsiteY7-160" fmla="*/ 6459417 h 6459417"/>
              <a:gd name="connsiteX8-161" fmla="*/ 0 w 6858000"/>
              <a:gd name="connsiteY8-162" fmla="*/ 6459417 h 6459417"/>
              <a:gd name="connsiteX9-163" fmla="*/ 0 w 6858000"/>
              <a:gd name="connsiteY9-164" fmla="*/ 4180650 h 6459417"/>
              <a:gd name="connsiteX10-165" fmla="*/ 0 w 6858000"/>
              <a:gd name="connsiteY10-166" fmla="*/ 4098468 h 6459417"/>
              <a:gd name="connsiteX11-167" fmla="*/ 0 w 6858000"/>
              <a:gd name="connsiteY11-168" fmla="*/ 3954046 h 6459417"/>
              <a:gd name="connsiteX12-169" fmla="*/ 0 w 6858000"/>
              <a:gd name="connsiteY12-170" fmla="*/ 3295924 h 6459417"/>
              <a:gd name="connsiteX13-171" fmla="*/ 0 w 6858000"/>
              <a:gd name="connsiteY13-172" fmla="*/ 1819701 h 6459417"/>
              <a:gd name="connsiteX14-173" fmla="*/ 0 w 6858000"/>
              <a:gd name="connsiteY14-174" fmla="*/ 1675279 h 6459417"/>
              <a:gd name="connsiteX15-175" fmla="*/ 0 w 6858000"/>
              <a:gd name="connsiteY15-176" fmla="*/ 1017157 h 6459417"/>
              <a:gd name="connsiteX16-177" fmla="*/ 6858000 w 6858000"/>
              <a:gd name="connsiteY16-178" fmla="*/ 0 h 6459417"/>
              <a:gd name="connsiteX0-179" fmla="*/ 6858000 w 6858000"/>
              <a:gd name="connsiteY0-180" fmla="*/ 0 h 6459417"/>
              <a:gd name="connsiteX1-181" fmla="*/ 6858000 w 6858000"/>
              <a:gd name="connsiteY1-182" fmla="*/ 1675279 h 6459417"/>
              <a:gd name="connsiteX2-183" fmla="*/ 6858000 w 6858000"/>
              <a:gd name="connsiteY2-184" fmla="*/ 1819701 h 6459417"/>
              <a:gd name="connsiteX3-185" fmla="*/ 6858000 w 6858000"/>
              <a:gd name="connsiteY3-186" fmla="*/ 2278767 h 6459417"/>
              <a:gd name="connsiteX4-187" fmla="*/ 6858000 w 6858000"/>
              <a:gd name="connsiteY4-188" fmla="*/ 3954046 h 6459417"/>
              <a:gd name="connsiteX5-189" fmla="*/ 6858000 w 6858000"/>
              <a:gd name="connsiteY5-190" fmla="*/ 4098468 h 6459417"/>
              <a:gd name="connsiteX6-191" fmla="*/ 6858000 w 6858000"/>
              <a:gd name="connsiteY6-192" fmla="*/ 4180650 h 6459417"/>
              <a:gd name="connsiteX7-193" fmla="*/ 6858000 w 6858000"/>
              <a:gd name="connsiteY7-194" fmla="*/ 6459417 h 6459417"/>
              <a:gd name="connsiteX8-195" fmla="*/ 0 w 6858000"/>
              <a:gd name="connsiteY8-196" fmla="*/ 6459417 h 6459417"/>
              <a:gd name="connsiteX9-197" fmla="*/ 0 w 6858000"/>
              <a:gd name="connsiteY9-198" fmla="*/ 4180650 h 6459417"/>
              <a:gd name="connsiteX10-199" fmla="*/ 0 w 6858000"/>
              <a:gd name="connsiteY10-200" fmla="*/ 4098468 h 6459417"/>
              <a:gd name="connsiteX11-201" fmla="*/ 0 w 6858000"/>
              <a:gd name="connsiteY11-202" fmla="*/ 3954046 h 6459417"/>
              <a:gd name="connsiteX12-203" fmla="*/ 0 w 6858000"/>
              <a:gd name="connsiteY12-204" fmla="*/ 3295924 h 6459417"/>
              <a:gd name="connsiteX13-205" fmla="*/ 0 w 6858000"/>
              <a:gd name="connsiteY13-206" fmla="*/ 1819701 h 6459417"/>
              <a:gd name="connsiteX14-207" fmla="*/ 0 w 6858000"/>
              <a:gd name="connsiteY14-208" fmla="*/ 1675279 h 6459417"/>
              <a:gd name="connsiteX15-209" fmla="*/ 0 w 6858000"/>
              <a:gd name="connsiteY15-210" fmla="*/ 1017157 h 6459417"/>
              <a:gd name="connsiteX16-211" fmla="*/ 6858000 w 6858000"/>
              <a:gd name="connsiteY16-212" fmla="*/ 0 h 6459417"/>
              <a:gd name="connsiteX0-213" fmla="*/ 6858000 w 6858000"/>
              <a:gd name="connsiteY0-214" fmla="*/ 0 h 6459417"/>
              <a:gd name="connsiteX1-215" fmla="*/ 6858000 w 6858000"/>
              <a:gd name="connsiteY1-216" fmla="*/ 1675279 h 6459417"/>
              <a:gd name="connsiteX2-217" fmla="*/ 6858000 w 6858000"/>
              <a:gd name="connsiteY2-218" fmla="*/ 1819701 h 6459417"/>
              <a:gd name="connsiteX3-219" fmla="*/ 6858000 w 6858000"/>
              <a:gd name="connsiteY3-220" fmla="*/ 2278767 h 6459417"/>
              <a:gd name="connsiteX4-221" fmla="*/ 6858000 w 6858000"/>
              <a:gd name="connsiteY4-222" fmla="*/ 3954046 h 6459417"/>
              <a:gd name="connsiteX5-223" fmla="*/ 6858000 w 6858000"/>
              <a:gd name="connsiteY5-224" fmla="*/ 4098468 h 6459417"/>
              <a:gd name="connsiteX6-225" fmla="*/ 6858000 w 6858000"/>
              <a:gd name="connsiteY6-226" fmla="*/ 4180650 h 6459417"/>
              <a:gd name="connsiteX7-227" fmla="*/ 6858000 w 6858000"/>
              <a:gd name="connsiteY7-228" fmla="*/ 6459417 h 6459417"/>
              <a:gd name="connsiteX8-229" fmla="*/ 0 w 6858000"/>
              <a:gd name="connsiteY8-230" fmla="*/ 6459417 h 6459417"/>
              <a:gd name="connsiteX9-231" fmla="*/ 0 w 6858000"/>
              <a:gd name="connsiteY9-232" fmla="*/ 4180650 h 6459417"/>
              <a:gd name="connsiteX10-233" fmla="*/ 0 w 6858000"/>
              <a:gd name="connsiteY10-234" fmla="*/ 4098468 h 6459417"/>
              <a:gd name="connsiteX11-235" fmla="*/ 0 w 6858000"/>
              <a:gd name="connsiteY11-236" fmla="*/ 3954046 h 6459417"/>
              <a:gd name="connsiteX12-237" fmla="*/ 0 w 6858000"/>
              <a:gd name="connsiteY12-238" fmla="*/ 3295924 h 6459417"/>
              <a:gd name="connsiteX13-239" fmla="*/ 0 w 6858000"/>
              <a:gd name="connsiteY13-240" fmla="*/ 1819701 h 6459417"/>
              <a:gd name="connsiteX14-241" fmla="*/ 0 w 6858000"/>
              <a:gd name="connsiteY14-242" fmla="*/ 1675279 h 6459417"/>
              <a:gd name="connsiteX15-243" fmla="*/ 0 w 6858000"/>
              <a:gd name="connsiteY15-244" fmla="*/ 1017157 h 6459417"/>
              <a:gd name="connsiteX16-245" fmla="*/ 6858000 w 6858000"/>
              <a:gd name="connsiteY16-246" fmla="*/ 0 h 6459417"/>
              <a:gd name="connsiteX0-247" fmla="*/ 6858000 w 6858000"/>
              <a:gd name="connsiteY0-248" fmla="*/ 0 h 6459417"/>
              <a:gd name="connsiteX1-249" fmla="*/ 6858000 w 6858000"/>
              <a:gd name="connsiteY1-250" fmla="*/ 1675279 h 6459417"/>
              <a:gd name="connsiteX2-251" fmla="*/ 6858000 w 6858000"/>
              <a:gd name="connsiteY2-252" fmla="*/ 1819701 h 6459417"/>
              <a:gd name="connsiteX3-253" fmla="*/ 6858000 w 6858000"/>
              <a:gd name="connsiteY3-254" fmla="*/ 2278767 h 6459417"/>
              <a:gd name="connsiteX4-255" fmla="*/ 6858000 w 6858000"/>
              <a:gd name="connsiteY4-256" fmla="*/ 3954046 h 6459417"/>
              <a:gd name="connsiteX5-257" fmla="*/ 6858000 w 6858000"/>
              <a:gd name="connsiteY5-258" fmla="*/ 4098468 h 6459417"/>
              <a:gd name="connsiteX6-259" fmla="*/ 6858000 w 6858000"/>
              <a:gd name="connsiteY6-260" fmla="*/ 4180650 h 6459417"/>
              <a:gd name="connsiteX7-261" fmla="*/ 6858000 w 6858000"/>
              <a:gd name="connsiteY7-262" fmla="*/ 6459417 h 6459417"/>
              <a:gd name="connsiteX8-263" fmla="*/ 0 w 6858000"/>
              <a:gd name="connsiteY8-264" fmla="*/ 6459417 h 6459417"/>
              <a:gd name="connsiteX9-265" fmla="*/ 0 w 6858000"/>
              <a:gd name="connsiteY9-266" fmla="*/ 4180650 h 6459417"/>
              <a:gd name="connsiteX10-267" fmla="*/ 0 w 6858000"/>
              <a:gd name="connsiteY10-268" fmla="*/ 4098468 h 6459417"/>
              <a:gd name="connsiteX11-269" fmla="*/ 0 w 6858000"/>
              <a:gd name="connsiteY11-270" fmla="*/ 3954046 h 6459417"/>
              <a:gd name="connsiteX12-271" fmla="*/ 0 w 6858000"/>
              <a:gd name="connsiteY12-272" fmla="*/ 3295924 h 6459417"/>
              <a:gd name="connsiteX13-273" fmla="*/ 0 w 6858000"/>
              <a:gd name="connsiteY13-274" fmla="*/ 1819701 h 6459417"/>
              <a:gd name="connsiteX14-275" fmla="*/ 0 w 6858000"/>
              <a:gd name="connsiteY14-276" fmla="*/ 1675279 h 6459417"/>
              <a:gd name="connsiteX15-277" fmla="*/ 0 w 6858000"/>
              <a:gd name="connsiteY15-278" fmla="*/ 1017157 h 6459417"/>
              <a:gd name="connsiteX16-279" fmla="*/ 6858000 w 6858000"/>
              <a:gd name="connsiteY16-280" fmla="*/ 0 h 6459417"/>
              <a:gd name="connsiteX0-281" fmla="*/ 6858000 w 6858000"/>
              <a:gd name="connsiteY0-282" fmla="*/ 0 h 6459417"/>
              <a:gd name="connsiteX1-283" fmla="*/ 6858000 w 6858000"/>
              <a:gd name="connsiteY1-284" fmla="*/ 1675279 h 6459417"/>
              <a:gd name="connsiteX2-285" fmla="*/ 6858000 w 6858000"/>
              <a:gd name="connsiteY2-286" fmla="*/ 1819701 h 6459417"/>
              <a:gd name="connsiteX3-287" fmla="*/ 6858000 w 6858000"/>
              <a:gd name="connsiteY3-288" fmla="*/ 2278767 h 6459417"/>
              <a:gd name="connsiteX4-289" fmla="*/ 6858000 w 6858000"/>
              <a:gd name="connsiteY4-290" fmla="*/ 3954046 h 6459417"/>
              <a:gd name="connsiteX5-291" fmla="*/ 6858000 w 6858000"/>
              <a:gd name="connsiteY5-292" fmla="*/ 4098468 h 6459417"/>
              <a:gd name="connsiteX6-293" fmla="*/ 6858000 w 6858000"/>
              <a:gd name="connsiteY6-294" fmla="*/ 4180650 h 6459417"/>
              <a:gd name="connsiteX7-295" fmla="*/ 6858000 w 6858000"/>
              <a:gd name="connsiteY7-296" fmla="*/ 6459417 h 6459417"/>
              <a:gd name="connsiteX8-297" fmla="*/ 0 w 6858000"/>
              <a:gd name="connsiteY8-298" fmla="*/ 6459417 h 6459417"/>
              <a:gd name="connsiteX9-299" fmla="*/ 0 w 6858000"/>
              <a:gd name="connsiteY9-300" fmla="*/ 4180650 h 6459417"/>
              <a:gd name="connsiteX10-301" fmla="*/ 0 w 6858000"/>
              <a:gd name="connsiteY10-302" fmla="*/ 4098468 h 6459417"/>
              <a:gd name="connsiteX11-303" fmla="*/ 0 w 6858000"/>
              <a:gd name="connsiteY11-304" fmla="*/ 3954046 h 6459417"/>
              <a:gd name="connsiteX12-305" fmla="*/ 0 w 6858000"/>
              <a:gd name="connsiteY12-306" fmla="*/ 3295924 h 6459417"/>
              <a:gd name="connsiteX13-307" fmla="*/ 0 w 6858000"/>
              <a:gd name="connsiteY13-308" fmla="*/ 1819701 h 6459417"/>
              <a:gd name="connsiteX14-309" fmla="*/ 0 w 6858000"/>
              <a:gd name="connsiteY14-310" fmla="*/ 1675279 h 6459417"/>
              <a:gd name="connsiteX15-311" fmla="*/ 0 w 6858000"/>
              <a:gd name="connsiteY15-312" fmla="*/ 1017157 h 6459417"/>
              <a:gd name="connsiteX16-313" fmla="*/ 6858000 w 6858000"/>
              <a:gd name="connsiteY16-314" fmla="*/ 0 h 6459417"/>
              <a:gd name="connsiteX0-315" fmla="*/ 6858000 w 6858000"/>
              <a:gd name="connsiteY0-316" fmla="*/ 0 h 6459417"/>
              <a:gd name="connsiteX1-317" fmla="*/ 6858000 w 6858000"/>
              <a:gd name="connsiteY1-318" fmla="*/ 1675279 h 6459417"/>
              <a:gd name="connsiteX2-319" fmla="*/ 6858000 w 6858000"/>
              <a:gd name="connsiteY2-320" fmla="*/ 1819701 h 6459417"/>
              <a:gd name="connsiteX3-321" fmla="*/ 6858000 w 6858000"/>
              <a:gd name="connsiteY3-322" fmla="*/ 2278767 h 6459417"/>
              <a:gd name="connsiteX4-323" fmla="*/ 6858000 w 6858000"/>
              <a:gd name="connsiteY4-324" fmla="*/ 3954046 h 6459417"/>
              <a:gd name="connsiteX5-325" fmla="*/ 6858000 w 6858000"/>
              <a:gd name="connsiteY5-326" fmla="*/ 4098468 h 6459417"/>
              <a:gd name="connsiteX6-327" fmla="*/ 6858000 w 6858000"/>
              <a:gd name="connsiteY6-328" fmla="*/ 4180650 h 6459417"/>
              <a:gd name="connsiteX7-329" fmla="*/ 6858000 w 6858000"/>
              <a:gd name="connsiteY7-330" fmla="*/ 6459417 h 6459417"/>
              <a:gd name="connsiteX8-331" fmla="*/ 0 w 6858000"/>
              <a:gd name="connsiteY8-332" fmla="*/ 6459417 h 6459417"/>
              <a:gd name="connsiteX9-333" fmla="*/ 0 w 6858000"/>
              <a:gd name="connsiteY9-334" fmla="*/ 4180650 h 6459417"/>
              <a:gd name="connsiteX10-335" fmla="*/ 0 w 6858000"/>
              <a:gd name="connsiteY10-336" fmla="*/ 4098468 h 6459417"/>
              <a:gd name="connsiteX11-337" fmla="*/ 0 w 6858000"/>
              <a:gd name="connsiteY11-338" fmla="*/ 3954046 h 6459417"/>
              <a:gd name="connsiteX12-339" fmla="*/ 0 w 6858000"/>
              <a:gd name="connsiteY12-340" fmla="*/ 3295924 h 6459417"/>
              <a:gd name="connsiteX13-341" fmla="*/ 0 w 6858000"/>
              <a:gd name="connsiteY13-342" fmla="*/ 1819701 h 6459417"/>
              <a:gd name="connsiteX14-343" fmla="*/ 0 w 6858000"/>
              <a:gd name="connsiteY14-344" fmla="*/ 1675279 h 6459417"/>
              <a:gd name="connsiteX15-345" fmla="*/ 0 w 6858000"/>
              <a:gd name="connsiteY15-346" fmla="*/ 1017157 h 6459417"/>
              <a:gd name="connsiteX16-347" fmla="*/ 6858000 w 6858000"/>
              <a:gd name="connsiteY16-348" fmla="*/ 0 h 6459417"/>
              <a:gd name="connsiteX0-349" fmla="*/ 6858000 w 6858000"/>
              <a:gd name="connsiteY0-350" fmla="*/ 0 h 6459417"/>
              <a:gd name="connsiteX1-351" fmla="*/ 6858000 w 6858000"/>
              <a:gd name="connsiteY1-352" fmla="*/ 1675279 h 6459417"/>
              <a:gd name="connsiteX2-353" fmla="*/ 6858000 w 6858000"/>
              <a:gd name="connsiteY2-354" fmla="*/ 1819701 h 6459417"/>
              <a:gd name="connsiteX3-355" fmla="*/ 6858000 w 6858000"/>
              <a:gd name="connsiteY3-356" fmla="*/ 2278767 h 6459417"/>
              <a:gd name="connsiteX4-357" fmla="*/ 6858000 w 6858000"/>
              <a:gd name="connsiteY4-358" fmla="*/ 3954046 h 6459417"/>
              <a:gd name="connsiteX5-359" fmla="*/ 6858000 w 6858000"/>
              <a:gd name="connsiteY5-360" fmla="*/ 4098468 h 6459417"/>
              <a:gd name="connsiteX6-361" fmla="*/ 6858000 w 6858000"/>
              <a:gd name="connsiteY6-362" fmla="*/ 4180650 h 6459417"/>
              <a:gd name="connsiteX7-363" fmla="*/ 6858000 w 6858000"/>
              <a:gd name="connsiteY7-364" fmla="*/ 6459417 h 6459417"/>
              <a:gd name="connsiteX8-365" fmla="*/ 0 w 6858000"/>
              <a:gd name="connsiteY8-366" fmla="*/ 6459417 h 6459417"/>
              <a:gd name="connsiteX9-367" fmla="*/ 0 w 6858000"/>
              <a:gd name="connsiteY9-368" fmla="*/ 4180650 h 6459417"/>
              <a:gd name="connsiteX10-369" fmla="*/ 0 w 6858000"/>
              <a:gd name="connsiteY10-370" fmla="*/ 4098468 h 6459417"/>
              <a:gd name="connsiteX11-371" fmla="*/ 0 w 6858000"/>
              <a:gd name="connsiteY11-372" fmla="*/ 3954046 h 6459417"/>
              <a:gd name="connsiteX12-373" fmla="*/ 0 w 6858000"/>
              <a:gd name="connsiteY12-374" fmla="*/ 3295924 h 6459417"/>
              <a:gd name="connsiteX13-375" fmla="*/ 0 w 6858000"/>
              <a:gd name="connsiteY13-376" fmla="*/ 1819701 h 6459417"/>
              <a:gd name="connsiteX14-377" fmla="*/ 0 w 6858000"/>
              <a:gd name="connsiteY14-378" fmla="*/ 1675279 h 6459417"/>
              <a:gd name="connsiteX15-379" fmla="*/ 0 w 6858000"/>
              <a:gd name="connsiteY15-380" fmla="*/ 1017157 h 6459417"/>
              <a:gd name="connsiteX16-381" fmla="*/ 6858000 w 6858000"/>
              <a:gd name="connsiteY16-382" fmla="*/ 0 h 6459417"/>
              <a:gd name="connsiteX0-383" fmla="*/ 6858000 w 6858000"/>
              <a:gd name="connsiteY0-384" fmla="*/ 0 h 6459417"/>
              <a:gd name="connsiteX1-385" fmla="*/ 6858000 w 6858000"/>
              <a:gd name="connsiteY1-386" fmla="*/ 1675279 h 6459417"/>
              <a:gd name="connsiteX2-387" fmla="*/ 6858000 w 6858000"/>
              <a:gd name="connsiteY2-388" fmla="*/ 1819701 h 6459417"/>
              <a:gd name="connsiteX3-389" fmla="*/ 6858000 w 6858000"/>
              <a:gd name="connsiteY3-390" fmla="*/ 2278767 h 6459417"/>
              <a:gd name="connsiteX4-391" fmla="*/ 6858000 w 6858000"/>
              <a:gd name="connsiteY4-392" fmla="*/ 3954046 h 6459417"/>
              <a:gd name="connsiteX5-393" fmla="*/ 6858000 w 6858000"/>
              <a:gd name="connsiteY5-394" fmla="*/ 4098468 h 6459417"/>
              <a:gd name="connsiteX6-395" fmla="*/ 6858000 w 6858000"/>
              <a:gd name="connsiteY6-396" fmla="*/ 4180650 h 6459417"/>
              <a:gd name="connsiteX7-397" fmla="*/ 6858000 w 6858000"/>
              <a:gd name="connsiteY7-398" fmla="*/ 6459417 h 6459417"/>
              <a:gd name="connsiteX8-399" fmla="*/ 0 w 6858000"/>
              <a:gd name="connsiteY8-400" fmla="*/ 6459417 h 6459417"/>
              <a:gd name="connsiteX9-401" fmla="*/ 0 w 6858000"/>
              <a:gd name="connsiteY9-402" fmla="*/ 4180650 h 6459417"/>
              <a:gd name="connsiteX10-403" fmla="*/ 0 w 6858000"/>
              <a:gd name="connsiteY10-404" fmla="*/ 4098468 h 6459417"/>
              <a:gd name="connsiteX11-405" fmla="*/ 0 w 6858000"/>
              <a:gd name="connsiteY11-406" fmla="*/ 3954046 h 6459417"/>
              <a:gd name="connsiteX12-407" fmla="*/ 0 w 6858000"/>
              <a:gd name="connsiteY12-408" fmla="*/ 3295924 h 6459417"/>
              <a:gd name="connsiteX13-409" fmla="*/ 0 w 6858000"/>
              <a:gd name="connsiteY13-410" fmla="*/ 1819701 h 6459417"/>
              <a:gd name="connsiteX14-411" fmla="*/ 0 w 6858000"/>
              <a:gd name="connsiteY14-412" fmla="*/ 1675279 h 6459417"/>
              <a:gd name="connsiteX15-413" fmla="*/ 0 w 6858000"/>
              <a:gd name="connsiteY15-414" fmla="*/ 1017157 h 6459417"/>
              <a:gd name="connsiteX16-415" fmla="*/ 6858000 w 6858000"/>
              <a:gd name="connsiteY16-416" fmla="*/ 0 h 6459417"/>
              <a:gd name="connsiteX0-417" fmla="*/ 6858003 w 6858003"/>
              <a:gd name="connsiteY0-418" fmla="*/ 0 h 6735189"/>
              <a:gd name="connsiteX1-419" fmla="*/ 6858000 w 6858003"/>
              <a:gd name="connsiteY1-420" fmla="*/ 1951051 h 6735189"/>
              <a:gd name="connsiteX2-421" fmla="*/ 6858000 w 6858003"/>
              <a:gd name="connsiteY2-422" fmla="*/ 2095473 h 6735189"/>
              <a:gd name="connsiteX3-423" fmla="*/ 6858000 w 6858003"/>
              <a:gd name="connsiteY3-424" fmla="*/ 2554539 h 6735189"/>
              <a:gd name="connsiteX4-425" fmla="*/ 6858000 w 6858003"/>
              <a:gd name="connsiteY4-426" fmla="*/ 4229818 h 6735189"/>
              <a:gd name="connsiteX5-427" fmla="*/ 6858000 w 6858003"/>
              <a:gd name="connsiteY5-428" fmla="*/ 4374240 h 6735189"/>
              <a:gd name="connsiteX6-429" fmla="*/ 6858000 w 6858003"/>
              <a:gd name="connsiteY6-430" fmla="*/ 4456422 h 6735189"/>
              <a:gd name="connsiteX7-431" fmla="*/ 6858000 w 6858003"/>
              <a:gd name="connsiteY7-432" fmla="*/ 6735189 h 6735189"/>
              <a:gd name="connsiteX8-433" fmla="*/ 0 w 6858003"/>
              <a:gd name="connsiteY8-434" fmla="*/ 6735189 h 6735189"/>
              <a:gd name="connsiteX9-435" fmla="*/ 0 w 6858003"/>
              <a:gd name="connsiteY9-436" fmla="*/ 4456422 h 6735189"/>
              <a:gd name="connsiteX10-437" fmla="*/ 0 w 6858003"/>
              <a:gd name="connsiteY10-438" fmla="*/ 4374240 h 6735189"/>
              <a:gd name="connsiteX11-439" fmla="*/ 0 w 6858003"/>
              <a:gd name="connsiteY11-440" fmla="*/ 4229818 h 6735189"/>
              <a:gd name="connsiteX12-441" fmla="*/ 0 w 6858003"/>
              <a:gd name="connsiteY12-442" fmla="*/ 3571696 h 6735189"/>
              <a:gd name="connsiteX13-443" fmla="*/ 0 w 6858003"/>
              <a:gd name="connsiteY13-444" fmla="*/ 2095473 h 6735189"/>
              <a:gd name="connsiteX14-445" fmla="*/ 0 w 6858003"/>
              <a:gd name="connsiteY14-446" fmla="*/ 1951051 h 6735189"/>
              <a:gd name="connsiteX15-447" fmla="*/ 0 w 6858003"/>
              <a:gd name="connsiteY15-448" fmla="*/ 1292929 h 6735189"/>
              <a:gd name="connsiteX16-449" fmla="*/ 6858003 w 6858003"/>
              <a:gd name="connsiteY16-450" fmla="*/ 0 h 6735189"/>
              <a:gd name="connsiteX0-451" fmla="*/ 6858003 w 6858003"/>
              <a:gd name="connsiteY0-452" fmla="*/ 0 h 6735189"/>
              <a:gd name="connsiteX1-453" fmla="*/ 6858000 w 6858003"/>
              <a:gd name="connsiteY1-454" fmla="*/ 1951051 h 6735189"/>
              <a:gd name="connsiteX2-455" fmla="*/ 6858000 w 6858003"/>
              <a:gd name="connsiteY2-456" fmla="*/ 2095473 h 6735189"/>
              <a:gd name="connsiteX3-457" fmla="*/ 6858000 w 6858003"/>
              <a:gd name="connsiteY3-458" fmla="*/ 2554539 h 6735189"/>
              <a:gd name="connsiteX4-459" fmla="*/ 6858000 w 6858003"/>
              <a:gd name="connsiteY4-460" fmla="*/ 4229818 h 6735189"/>
              <a:gd name="connsiteX5-461" fmla="*/ 6858000 w 6858003"/>
              <a:gd name="connsiteY5-462" fmla="*/ 4374240 h 6735189"/>
              <a:gd name="connsiteX6-463" fmla="*/ 6858000 w 6858003"/>
              <a:gd name="connsiteY6-464" fmla="*/ 4456422 h 6735189"/>
              <a:gd name="connsiteX7-465" fmla="*/ 6858000 w 6858003"/>
              <a:gd name="connsiteY7-466" fmla="*/ 6735189 h 6735189"/>
              <a:gd name="connsiteX8-467" fmla="*/ 0 w 6858003"/>
              <a:gd name="connsiteY8-468" fmla="*/ 6735189 h 6735189"/>
              <a:gd name="connsiteX9-469" fmla="*/ 0 w 6858003"/>
              <a:gd name="connsiteY9-470" fmla="*/ 4456422 h 6735189"/>
              <a:gd name="connsiteX10-471" fmla="*/ 0 w 6858003"/>
              <a:gd name="connsiteY10-472" fmla="*/ 4374240 h 6735189"/>
              <a:gd name="connsiteX11-473" fmla="*/ 0 w 6858003"/>
              <a:gd name="connsiteY11-474" fmla="*/ 4229818 h 6735189"/>
              <a:gd name="connsiteX12-475" fmla="*/ 0 w 6858003"/>
              <a:gd name="connsiteY12-476" fmla="*/ 3571696 h 6735189"/>
              <a:gd name="connsiteX13-477" fmla="*/ 0 w 6858003"/>
              <a:gd name="connsiteY13-478" fmla="*/ 2095473 h 6735189"/>
              <a:gd name="connsiteX14-479" fmla="*/ 0 w 6858003"/>
              <a:gd name="connsiteY14-480" fmla="*/ 1951051 h 6735189"/>
              <a:gd name="connsiteX15-481" fmla="*/ 0 w 6858003"/>
              <a:gd name="connsiteY15-482" fmla="*/ 1292929 h 6735189"/>
              <a:gd name="connsiteX16-483" fmla="*/ 6858003 w 6858003"/>
              <a:gd name="connsiteY16-484" fmla="*/ 0 h 6735189"/>
              <a:gd name="connsiteX0-485" fmla="*/ 6858003 w 6858003"/>
              <a:gd name="connsiteY0-486" fmla="*/ 0 h 6735189"/>
              <a:gd name="connsiteX1-487" fmla="*/ 6858000 w 6858003"/>
              <a:gd name="connsiteY1-488" fmla="*/ 1951051 h 6735189"/>
              <a:gd name="connsiteX2-489" fmla="*/ 6858000 w 6858003"/>
              <a:gd name="connsiteY2-490" fmla="*/ 2095473 h 6735189"/>
              <a:gd name="connsiteX3-491" fmla="*/ 6858000 w 6858003"/>
              <a:gd name="connsiteY3-492" fmla="*/ 2554539 h 6735189"/>
              <a:gd name="connsiteX4-493" fmla="*/ 6858000 w 6858003"/>
              <a:gd name="connsiteY4-494" fmla="*/ 4229818 h 6735189"/>
              <a:gd name="connsiteX5-495" fmla="*/ 6858000 w 6858003"/>
              <a:gd name="connsiteY5-496" fmla="*/ 4374240 h 6735189"/>
              <a:gd name="connsiteX6-497" fmla="*/ 6858000 w 6858003"/>
              <a:gd name="connsiteY6-498" fmla="*/ 4456422 h 6735189"/>
              <a:gd name="connsiteX7-499" fmla="*/ 6858000 w 6858003"/>
              <a:gd name="connsiteY7-500" fmla="*/ 6735189 h 6735189"/>
              <a:gd name="connsiteX8-501" fmla="*/ 0 w 6858003"/>
              <a:gd name="connsiteY8-502" fmla="*/ 6735189 h 6735189"/>
              <a:gd name="connsiteX9-503" fmla="*/ 0 w 6858003"/>
              <a:gd name="connsiteY9-504" fmla="*/ 4456422 h 6735189"/>
              <a:gd name="connsiteX10-505" fmla="*/ 0 w 6858003"/>
              <a:gd name="connsiteY10-506" fmla="*/ 4374240 h 6735189"/>
              <a:gd name="connsiteX11-507" fmla="*/ 0 w 6858003"/>
              <a:gd name="connsiteY11-508" fmla="*/ 4229818 h 6735189"/>
              <a:gd name="connsiteX12-509" fmla="*/ 0 w 6858003"/>
              <a:gd name="connsiteY12-510" fmla="*/ 3571696 h 6735189"/>
              <a:gd name="connsiteX13-511" fmla="*/ 0 w 6858003"/>
              <a:gd name="connsiteY13-512" fmla="*/ 2095473 h 6735189"/>
              <a:gd name="connsiteX14-513" fmla="*/ 0 w 6858003"/>
              <a:gd name="connsiteY14-514" fmla="*/ 1951051 h 6735189"/>
              <a:gd name="connsiteX15-515" fmla="*/ 0 w 6858003"/>
              <a:gd name="connsiteY15-516" fmla="*/ 1292929 h 6735189"/>
              <a:gd name="connsiteX16-517" fmla="*/ 6858003 w 6858003"/>
              <a:gd name="connsiteY16-518" fmla="*/ 0 h 6735189"/>
              <a:gd name="connsiteX0-519" fmla="*/ 6858003 w 6858003"/>
              <a:gd name="connsiteY0-520" fmla="*/ 0 h 6735189"/>
              <a:gd name="connsiteX1-521" fmla="*/ 6858000 w 6858003"/>
              <a:gd name="connsiteY1-522" fmla="*/ 1951051 h 6735189"/>
              <a:gd name="connsiteX2-523" fmla="*/ 6858000 w 6858003"/>
              <a:gd name="connsiteY2-524" fmla="*/ 2095473 h 6735189"/>
              <a:gd name="connsiteX3-525" fmla="*/ 6858000 w 6858003"/>
              <a:gd name="connsiteY3-526" fmla="*/ 2554539 h 6735189"/>
              <a:gd name="connsiteX4-527" fmla="*/ 6858000 w 6858003"/>
              <a:gd name="connsiteY4-528" fmla="*/ 4229818 h 6735189"/>
              <a:gd name="connsiteX5-529" fmla="*/ 6858000 w 6858003"/>
              <a:gd name="connsiteY5-530" fmla="*/ 4374240 h 6735189"/>
              <a:gd name="connsiteX6-531" fmla="*/ 6858000 w 6858003"/>
              <a:gd name="connsiteY6-532" fmla="*/ 4456422 h 6735189"/>
              <a:gd name="connsiteX7-533" fmla="*/ 6858000 w 6858003"/>
              <a:gd name="connsiteY7-534" fmla="*/ 6735189 h 6735189"/>
              <a:gd name="connsiteX8-535" fmla="*/ 0 w 6858003"/>
              <a:gd name="connsiteY8-536" fmla="*/ 6735189 h 6735189"/>
              <a:gd name="connsiteX9-537" fmla="*/ 0 w 6858003"/>
              <a:gd name="connsiteY9-538" fmla="*/ 4456422 h 6735189"/>
              <a:gd name="connsiteX10-539" fmla="*/ 0 w 6858003"/>
              <a:gd name="connsiteY10-540" fmla="*/ 4374240 h 6735189"/>
              <a:gd name="connsiteX11-541" fmla="*/ 0 w 6858003"/>
              <a:gd name="connsiteY11-542" fmla="*/ 4229818 h 6735189"/>
              <a:gd name="connsiteX12-543" fmla="*/ 0 w 6858003"/>
              <a:gd name="connsiteY12-544" fmla="*/ 3571696 h 6735189"/>
              <a:gd name="connsiteX13-545" fmla="*/ 0 w 6858003"/>
              <a:gd name="connsiteY13-546" fmla="*/ 2095473 h 6735189"/>
              <a:gd name="connsiteX14-547" fmla="*/ 0 w 6858003"/>
              <a:gd name="connsiteY14-548" fmla="*/ 1951051 h 6735189"/>
              <a:gd name="connsiteX15-549" fmla="*/ 0 w 6858003"/>
              <a:gd name="connsiteY15-550" fmla="*/ 1292929 h 6735189"/>
              <a:gd name="connsiteX16-551" fmla="*/ 6858003 w 6858003"/>
              <a:gd name="connsiteY16-552" fmla="*/ 0 h 6735189"/>
              <a:gd name="connsiteX0-553" fmla="*/ 6858003 w 6858003"/>
              <a:gd name="connsiteY0-554" fmla="*/ 0 h 6735189"/>
              <a:gd name="connsiteX1-555" fmla="*/ 6858000 w 6858003"/>
              <a:gd name="connsiteY1-556" fmla="*/ 1951051 h 6735189"/>
              <a:gd name="connsiteX2-557" fmla="*/ 6858000 w 6858003"/>
              <a:gd name="connsiteY2-558" fmla="*/ 2095473 h 6735189"/>
              <a:gd name="connsiteX3-559" fmla="*/ 6858000 w 6858003"/>
              <a:gd name="connsiteY3-560" fmla="*/ 2554539 h 6735189"/>
              <a:gd name="connsiteX4-561" fmla="*/ 6858000 w 6858003"/>
              <a:gd name="connsiteY4-562" fmla="*/ 4229818 h 6735189"/>
              <a:gd name="connsiteX5-563" fmla="*/ 6858000 w 6858003"/>
              <a:gd name="connsiteY5-564" fmla="*/ 4374240 h 6735189"/>
              <a:gd name="connsiteX6-565" fmla="*/ 6858000 w 6858003"/>
              <a:gd name="connsiteY6-566" fmla="*/ 4456422 h 6735189"/>
              <a:gd name="connsiteX7-567" fmla="*/ 6858000 w 6858003"/>
              <a:gd name="connsiteY7-568" fmla="*/ 6735189 h 6735189"/>
              <a:gd name="connsiteX8-569" fmla="*/ 0 w 6858003"/>
              <a:gd name="connsiteY8-570" fmla="*/ 6735189 h 6735189"/>
              <a:gd name="connsiteX9-571" fmla="*/ 0 w 6858003"/>
              <a:gd name="connsiteY9-572" fmla="*/ 4456422 h 6735189"/>
              <a:gd name="connsiteX10-573" fmla="*/ 0 w 6858003"/>
              <a:gd name="connsiteY10-574" fmla="*/ 4374240 h 6735189"/>
              <a:gd name="connsiteX11-575" fmla="*/ 0 w 6858003"/>
              <a:gd name="connsiteY11-576" fmla="*/ 4229818 h 6735189"/>
              <a:gd name="connsiteX12-577" fmla="*/ 0 w 6858003"/>
              <a:gd name="connsiteY12-578" fmla="*/ 3571696 h 6735189"/>
              <a:gd name="connsiteX13-579" fmla="*/ 0 w 6858003"/>
              <a:gd name="connsiteY13-580" fmla="*/ 2095473 h 6735189"/>
              <a:gd name="connsiteX14-581" fmla="*/ 0 w 6858003"/>
              <a:gd name="connsiteY14-582" fmla="*/ 1951051 h 6735189"/>
              <a:gd name="connsiteX15-583" fmla="*/ 0 w 6858003"/>
              <a:gd name="connsiteY15-584" fmla="*/ 1292929 h 6735189"/>
              <a:gd name="connsiteX16-585" fmla="*/ 6858003 w 6858003"/>
              <a:gd name="connsiteY16-586" fmla="*/ 0 h 6735189"/>
              <a:gd name="connsiteX0-587" fmla="*/ 6858003 w 6858003"/>
              <a:gd name="connsiteY0-588" fmla="*/ 0 h 7431875"/>
              <a:gd name="connsiteX1-589" fmla="*/ 6858000 w 6858003"/>
              <a:gd name="connsiteY1-590" fmla="*/ 2647737 h 7431875"/>
              <a:gd name="connsiteX2-591" fmla="*/ 6858000 w 6858003"/>
              <a:gd name="connsiteY2-592" fmla="*/ 2792159 h 7431875"/>
              <a:gd name="connsiteX3-593" fmla="*/ 6858000 w 6858003"/>
              <a:gd name="connsiteY3-594" fmla="*/ 3251225 h 7431875"/>
              <a:gd name="connsiteX4-595" fmla="*/ 6858000 w 6858003"/>
              <a:gd name="connsiteY4-596" fmla="*/ 4926504 h 7431875"/>
              <a:gd name="connsiteX5-597" fmla="*/ 6858000 w 6858003"/>
              <a:gd name="connsiteY5-598" fmla="*/ 5070926 h 7431875"/>
              <a:gd name="connsiteX6-599" fmla="*/ 6858000 w 6858003"/>
              <a:gd name="connsiteY6-600" fmla="*/ 5153108 h 7431875"/>
              <a:gd name="connsiteX7-601" fmla="*/ 6858000 w 6858003"/>
              <a:gd name="connsiteY7-602" fmla="*/ 7431875 h 7431875"/>
              <a:gd name="connsiteX8-603" fmla="*/ 0 w 6858003"/>
              <a:gd name="connsiteY8-604" fmla="*/ 7431875 h 7431875"/>
              <a:gd name="connsiteX9-605" fmla="*/ 0 w 6858003"/>
              <a:gd name="connsiteY9-606" fmla="*/ 5153108 h 7431875"/>
              <a:gd name="connsiteX10-607" fmla="*/ 0 w 6858003"/>
              <a:gd name="connsiteY10-608" fmla="*/ 5070926 h 7431875"/>
              <a:gd name="connsiteX11-609" fmla="*/ 0 w 6858003"/>
              <a:gd name="connsiteY11-610" fmla="*/ 4926504 h 7431875"/>
              <a:gd name="connsiteX12-611" fmla="*/ 0 w 6858003"/>
              <a:gd name="connsiteY12-612" fmla="*/ 4268382 h 7431875"/>
              <a:gd name="connsiteX13-613" fmla="*/ 0 w 6858003"/>
              <a:gd name="connsiteY13-614" fmla="*/ 2792159 h 7431875"/>
              <a:gd name="connsiteX14-615" fmla="*/ 0 w 6858003"/>
              <a:gd name="connsiteY14-616" fmla="*/ 2647737 h 7431875"/>
              <a:gd name="connsiteX15-617" fmla="*/ 0 w 6858003"/>
              <a:gd name="connsiteY15-618" fmla="*/ 1989615 h 7431875"/>
              <a:gd name="connsiteX16-619" fmla="*/ 6858003 w 6858003"/>
              <a:gd name="connsiteY16-620" fmla="*/ 0 h 7431875"/>
              <a:gd name="connsiteX0-621" fmla="*/ 6872517 w 6872517"/>
              <a:gd name="connsiteY0-622" fmla="*/ 0 h 7431875"/>
              <a:gd name="connsiteX1-623" fmla="*/ 6872514 w 6872517"/>
              <a:gd name="connsiteY1-624" fmla="*/ 2647737 h 7431875"/>
              <a:gd name="connsiteX2-625" fmla="*/ 6872514 w 6872517"/>
              <a:gd name="connsiteY2-626" fmla="*/ 2792159 h 7431875"/>
              <a:gd name="connsiteX3-627" fmla="*/ 6872514 w 6872517"/>
              <a:gd name="connsiteY3-628" fmla="*/ 3251225 h 7431875"/>
              <a:gd name="connsiteX4-629" fmla="*/ 6872514 w 6872517"/>
              <a:gd name="connsiteY4-630" fmla="*/ 4926504 h 7431875"/>
              <a:gd name="connsiteX5-631" fmla="*/ 6872514 w 6872517"/>
              <a:gd name="connsiteY5-632" fmla="*/ 5070926 h 7431875"/>
              <a:gd name="connsiteX6-633" fmla="*/ 6872514 w 6872517"/>
              <a:gd name="connsiteY6-634" fmla="*/ 5153108 h 7431875"/>
              <a:gd name="connsiteX7-635" fmla="*/ 6872514 w 6872517"/>
              <a:gd name="connsiteY7-636" fmla="*/ 7431875 h 7431875"/>
              <a:gd name="connsiteX8-637" fmla="*/ 14514 w 6872517"/>
              <a:gd name="connsiteY8-638" fmla="*/ 7431875 h 7431875"/>
              <a:gd name="connsiteX9-639" fmla="*/ 14514 w 6872517"/>
              <a:gd name="connsiteY9-640" fmla="*/ 5153108 h 7431875"/>
              <a:gd name="connsiteX10-641" fmla="*/ 14514 w 6872517"/>
              <a:gd name="connsiteY10-642" fmla="*/ 5070926 h 7431875"/>
              <a:gd name="connsiteX11-643" fmla="*/ 14514 w 6872517"/>
              <a:gd name="connsiteY11-644" fmla="*/ 4926504 h 7431875"/>
              <a:gd name="connsiteX12-645" fmla="*/ 14514 w 6872517"/>
              <a:gd name="connsiteY12-646" fmla="*/ 4268382 h 7431875"/>
              <a:gd name="connsiteX13-647" fmla="*/ 14514 w 6872517"/>
              <a:gd name="connsiteY13-648" fmla="*/ 2792159 h 7431875"/>
              <a:gd name="connsiteX14-649" fmla="*/ 14514 w 6872517"/>
              <a:gd name="connsiteY14-650" fmla="*/ 2647737 h 7431875"/>
              <a:gd name="connsiteX15-651" fmla="*/ 0 w 6872517"/>
              <a:gd name="connsiteY15-652" fmla="*/ 480129 h 7431875"/>
              <a:gd name="connsiteX16-653" fmla="*/ 6872517 w 6872517"/>
              <a:gd name="connsiteY16-654" fmla="*/ 0 h 7431875"/>
              <a:gd name="connsiteX0-655" fmla="*/ 6858003 w 6858003"/>
              <a:gd name="connsiteY0-656" fmla="*/ 0 h 7431875"/>
              <a:gd name="connsiteX1-657" fmla="*/ 6858000 w 6858003"/>
              <a:gd name="connsiteY1-658" fmla="*/ 2647737 h 7431875"/>
              <a:gd name="connsiteX2-659" fmla="*/ 6858000 w 6858003"/>
              <a:gd name="connsiteY2-660" fmla="*/ 2792159 h 7431875"/>
              <a:gd name="connsiteX3-661" fmla="*/ 6858000 w 6858003"/>
              <a:gd name="connsiteY3-662" fmla="*/ 3251225 h 7431875"/>
              <a:gd name="connsiteX4-663" fmla="*/ 6858000 w 6858003"/>
              <a:gd name="connsiteY4-664" fmla="*/ 4926504 h 7431875"/>
              <a:gd name="connsiteX5-665" fmla="*/ 6858000 w 6858003"/>
              <a:gd name="connsiteY5-666" fmla="*/ 5070926 h 7431875"/>
              <a:gd name="connsiteX6-667" fmla="*/ 6858000 w 6858003"/>
              <a:gd name="connsiteY6-668" fmla="*/ 5153108 h 7431875"/>
              <a:gd name="connsiteX7-669" fmla="*/ 6858000 w 6858003"/>
              <a:gd name="connsiteY7-670" fmla="*/ 7431875 h 7431875"/>
              <a:gd name="connsiteX8-671" fmla="*/ 0 w 6858003"/>
              <a:gd name="connsiteY8-672" fmla="*/ 7431875 h 7431875"/>
              <a:gd name="connsiteX9-673" fmla="*/ 0 w 6858003"/>
              <a:gd name="connsiteY9-674" fmla="*/ 5153108 h 7431875"/>
              <a:gd name="connsiteX10-675" fmla="*/ 0 w 6858003"/>
              <a:gd name="connsiteY10-676" fmla="*/ 5070926 h 7431875"/>
              <a:gd name="connsiteX11-677" fmla="*/ 0 w 6858003"/>
              <a:gd name="connsiteY11-678" fmla="*/ 4926504 h 7431875"/>
              <a:gd name="connsiteX12-679" fmla="*/ 0 w 6858003"/>
              <a:gd name="connsiteY12-680" fmla="*/ 4268382 h 7431875"/>
              <a:gd name="connsiteX13-681" fmla="*/ 0 w 6858003"/>
              <a:gd name="connsiteY13-682" fmla="*/ 2792159 h 7431875"/>
              <a:gd name="connsiteX14-683" fmla="*/ 0 w 6858003"/>
              <a:gd name="connsiteY14-684" fmla="*/ 2647737 h 7431875"/>
              <a:gd name="connsiteX15-685" fmla="*/ 0 w 6858003"/>
              <a:gd name="connsiteY15-686" fmla="*/ 552701 h 7431875"/>
              <a:gd name="connsiteX16-687" fmla="*/ 6858003 w 6858003"/>
              <a:gd name="connsiteY16-688" fmla="*/ 0 h 7431875"/>
              <a:gd name="connsiteX0-689" fmla="*/ 6858003 w 6858003"/>
              <a:gd name="connsiteY0-690" fmla="*/ 0 h 7431875"/>
              <a:gd name="connsiteX1-691" fmla="*/ 6858000 w 6858003"/>
              <a:gd name="connsiteY1-692" fmla="*/ 2647737 h 7431875"/>
              <a:gd name="connsiteX2-693" fmla="*/ 6858000 w 6858003"/>
              <a:gd name="connsiteY2-694" fmla="*/ 2792159 h 7431875"/>
              <a:gd name="connsiteX3-695" fmla="*/ 6858000 w 6858003"/>
              <a:gd name="connsiteY3-696" fmla="*/ 3251225 h 7431875"/>
              <a:gd name="connsiteX4-697" fmla="*/ 6858000 w 6858003"/>
              <a:gd name="connsiteY4-698" fmla="*/ 4926504 h 7431875"/>
              <a:gd name="connsiteX5-699" fmla="*/ 6858000 w 6858003"/>
              <a:gd name="connsiteY5-700" fmla="*/ 5070926 h 7431875"/>
              <a:gd name="connsiteX6-701" fmla="*/ 6858000 w 6858003"/>
              <a:gd name="connsiteY6-702" fmla="*/ 5153108 h 7431875"/>
              <a:gd name="connsiteX7-703" fmla="*/ 6858000 w 6858003"/>
              <a:gd name="connsiteY7-704" fmla="*/ 7431875 h 7431875"/>
              <a:gd name="connsiteX8-705" fmla="*/ 0 w 6858003"/>
              <a:gd name="connsiteY8-706" fmla="*/ 7431875 h 7431875"/>
              <a:gd name="connsiteX9-707" fmla="*/ 0 w 6858003"/>
              <a:gd name="connsiteY9-708" fmla="*/ 5153108 h 7431875"/>
              <a:gd name="connsiteX10-709" fmla="*/ 0 w 6858003"/>
              <a:gd name="connsiteY10-710" fmla="*/ 5070926 h 7431875"/>
              <a:gd name="connsiteX11-711" fmla="*/ 0 w 6858003"/>
              <a:gd name="connsiteY11-712" fmla="*/ 4926504 h 7431875"/>
              <a:gd name="connsiteX12-713" fmla="*/ 0 w 6858003"/>
              <a:gd name="connsiteY12-714" fmla="*/ 4268382 h 7431875"/>
              <a:gd name="connsiteX13-715" fmla="*/ 0 w 6858003"/>
              <a:gd name="connsiteY13-716" fmla="*/ 2792159 h 7431875"/>
              <a:gd name="connsiteX14-717" fmla="*/ 0 w 6858003"/>
              <a:gd name="connsiteY14-718" fmla="*/ 552701 h 7431875"/>
              <a:gd name="connsiteX15-719" fmla="*/ 6858003 w 6858003"/>
              <a:gd name="connsiteY15-720" fmla="*/ 0 h 7431875"/>
              <a:gd name="connsiteX0-721" fmla="*/ 6858003 w 6858003"/>
              <a:gd name="connsiteY0-722" fmla="*/ 0 h 7431875"/>
              <a:gd name="connsiteX1-723" fmla="*/ 6858000 w 6858003"/>
              <a:gd name="connsiteY1-724" fmla="*/ 2647737 h 7431875"/>
              <a:gd name="connsiteX2-725" fmla="*/ 6858000 w 6858003"/>
              <a:gd name="connsiteY2-726" fmla="*/ 2792159 h 7431875"/>
              <a:gd name="connsiteX3-727" fmla="*/ 6858000 w 6858003"/>
              <a:gd name="connsiteY3-728" fmla="*/ 3251225 h 7431875"/>
              <a:gd name="connsiteX4-729" fmla="*/ 6858000 w 6858003"/>
              <a:gd name="connsiteY4-730" fmla="*/ 4926504 h 7431875"/>
              <a:gd name="connsiteX5-731" fmla="*/ 6858000 w 6858003"/>
              <a:gd name="connsiteY5-732" fmla="*/ 5070926 h 7431875"/>
              <a:gd name="connsiteX6-733" fmla="*/ 6858000 w 6858003"/>
              <a:gd name="connsiteY6-734" fmla="*/ 5153108 h 7431875"/>
              <a:gd name="connsiteX7-735" fmla="*/ 6858000 w 6858003"/>
              <a:gd name="connsiteY7-736" fmla="*/ 7431875 h 7431875"/>
              <a:gd name="connsiteX8-737" fmla="*/ 0 w 6858003"/>
              <a:gd name="connsiteY8-738" fmla="*/ 7431875 h 7431875"/>
              <a:gd name="connsiteX9-739" fmla="*/ 0 w 6858003"/>
              <a:gd name="connsiteY9-740" fmla="*/ 5153108 h 7431875"/>
              <a:gd name="connsiteX10-741" fmla="*/ 0 w 6858003"/>
              <a:gd name="connsiteY10-742" fmla="*/ 5070926 h 7431875"/>
              <a:gd name="connsiteX11-743" fmla="*/ 0 w 6858003"/>
              <a:gd name="connsiteY11-744" fmla="*/ 4926504 h 7431875"/>
              <a:gd name="connsiteX12-745" fmla="*/ 0 w 6858003"/>
              <a:gd name="connsiteY12-746" fmla="*/ 4268382 h 7431875"/>
              <a:gd name="connsiteX13-747" fmla="*/ 0 w 6858003"/>
              <a:gd name="connsiteY13-748" fmla="*/ 552701 h 7431875"/>
              <a:gd name="connsiteX14-749" fmla="*/ 6858003 w 6858003"/>
              <a:gd name="connsiteY14-750" fmla="*/ 0 h 7431875"/>
              <a:gd name="connsiteX0-751" fmla="*/ 6858003 w 6858003"/>
              <a:gd name="connsiteY0-752" fmla="*/ 0 h 7431875"/>
              <a:gd name="connsiteX1-753" fmla="*/ 6858000 w 6858003"/>
              <a:gd name="connsiteY1-754" fmla="*/ 2647737 h 7431875"/>
              <a:gd name="connsiteX2-755" fmla="*/ 6858000 w 6858003"/>
              <a:gd name="connsiteY2-756" fmla="*/ 2792159 h 7431875"/>
              <a:gd name="connsiteX3-757" fmla="*/ 6858000 w 6858003"/>
              <a:gd name="connsiteY3-758" fmla="*/ 3251225 h 7431875"/>
              <a:gd name="connsiteX4-759" fmla="*/ 6858000 w 6858003"/>
              <a:gd name="connsiteY4-760" fmla="*/ 4926504 h 7431875"/>
              <a:gd name="connsiteX5-761" fmla="*/ 6858000 w 6858003"/>
              <a:gd name="connsiteY5-762" fmla="*/ 5070926 h 7431875"/>
              <a:gd name="connsiteX6-763" fmla="*/ 6858000 w 6858003"/>
              <a:gd name="connsiteY6-764" fmla="*/ 5153108 h 7431875"/>
              <a:gd name="connsiteX7-765" fmla="*/ 6858000 w 6858003"/>
              <a:gd name="connsiteY7-766" fmla="*/ 7431875 h 7431875"/>
              <a:gd name="connsiteX8-767" fmla="*/ 0 w 6858003"/>
              <a:gd name="connsiteY8-768" fmla="*/ 7431875 h 7431875"/>
              <a:gd name="connsiteX9-769" fmla="*/ 0 w 6858003"/>
              <a:gd name="connsiteY9-770" fmla="*/ 5153108 h 7431875"/>
              <a:gd name="connsiteX10-771" fmla="*/ 0 w 6858003"/>
              <a:gd name="connsiteY10-772" fmla="*/ 5070926 h 7431875"/>
              <a:gd name="connsiteX11-773" fmla="*/ 0 w 6858003"/>
              <a:gd name="connsiteY11-774" fmla="*/ 4926504 h 7431875"/>
              <a:gd name="connsiteX12-775" fmla="*/ 0 w 6858003"/>
              <a:gd name="connsiteY12-776" fmla="*/ 552701 h 7431875"/>
              <a:gd name="connsiteX13-777" fmla="*/ 6858003 w 6858003"/>
              <a:gd name="connsiteY13-778" fmla="*/ 0 h 7431875"/>
              <a:gd name="connsiteX0-779" fmla="*/ 6858003 w 6858003"/>
              <a:gd name="connsiteY0-780" fmla="*/ 0 h 7431875"/>
              <a:gd name="connsiteX1-781" fmla="*/ 6858000 w 6858003"/>
              <a:gd name="connsiteY1-782" fmla="*/ 2647737 h 7431875"/>
              <a:gd name="connsiteX2-783" fmla="*/ 6858000 w 6858003"/>
              <a:gd name="connsiteY2-784" fmla="*/ 2792159 h 7431875"/>
              <a:gd name="connsiteX3-785" fmla="*/ 6858000 w 6858003"/>
              <a:gd name="connsiteY3-786" fmla="*/ 3251225 h 7431875"/>
              <a:gd name="connsiteX4-787" fmla="*/ 6858000 w 6858003"/>
              <a:gd name="connsiteY4-788" fmla="*/ 4926504 h 7431875"/>
              <a:gd name="connsiteX5-789" fmla="*/ 6858000 w 6858003"/>
              <a:gd name="connsiteY5-790" fmla="*/ 5070926 h 7431875"/>
              <a:gd name="connsiteX6-791" fmla="*/ 6858000 w 6858003"/>
              <a:gd name="connsiteY6-792" fmla="*/ 5153108 h 7431875"/>
              <a:gd name="connsiteX7-793" fmla="*/ 6858000 w 6858003"/>
              <a:gd name="connsiteY7-794" fmla="*/ 7431875 h 7431875"/>
              <a:gd name="connsiteX8-795" fmla="*/ 0 w 6858003"/>
              <a:gd name="connsiteY8-796" fmla="*/ 7431875 h 7431875"/>
              <a:gd name="connsiteX9-797" fmla="*/ 0 w 6858003"/>
              <a:gd name="connsiteY9-798" fmla="*/ 5153108 h 7431875"/>
              <a:gd name="connsiteX10-799" fmla="*/ 0 w 6858003"/>
              <a:gd name="connsiteY10-800" fmla="*/ 5070926 h 7431875"/>
              <a:gd name="connsiteX11-801" fmla="*/ 0 w 6858003"/>
              <a:gd name="connsiteY11-802" fmla="*/ 552701 h 7431875"/>
              <a:gd name="connsiteX12-803" fmla="*/ 6858003 w 6858003"/>
              <a:gd name="connsiteY12-804" fmla="*/ 0 h 7431875"/>
              <a:gd name="connsiteX0-805" fmla="*/ 6858003 w 6858003"/>
              <a:gd name="connsiteY0-806" fmla="*/ 0 h 7431875"/>
              <a:gd name="connsiteX1-807" fmla="*/ 6858000 w 6858003"/>
              <a:gd name="connsiteY1-808" fmla="*/ 2647737 h 7431875"/>
              <a:gd name="connsiteX2-809" fmla="*/ 6858000 w 6858003"/>
              <a:gd name="connsiteY2-810" fmla="*/ 2792159 h 7431875"/>
              <a:gd name="connsiteX3-811" fmla="*/ 6858000 w 6858003"/>
              <a:gd name="connsiteY3-812" fmla="*/ 3251225 h 7431875"/>
              <a:gd name="connsiteX4-813" fmla="*/ 6858000 w 6858003"/>
              <a:gd name="connsiteY4-814" fmla="*/ 4926504 h 7431875"/>
              <a:gd name="connsiteX5-815" fmla="*/ 6858000 w 6858003"/>
              <a:gd name="connsiteY5-816" fmla="*/ 5070926 h 7431875"/>
              <a:gd name="connsiteX6-817" fmla="*/ 6858000 w 6858003"/>
              <a:gd name="connsiteY6-818" fmla="*/ 5153108 h 7431875"/>
              <a:gd name="connsiteX7-819" fmla="*/ 6858000 w 6858003"/>
              <a:gd name="connsiteY7-820" fmla="*/ 7431875 h 7431875"/>
              <a:gd name="connsiteX8-821" fmla="*/ 0 w 6858003"/>
              <a:gd name="connsiteY8-822" fmla="*/ 7431875 h 7431875"/>
              <a:gd name="connsiteX9-823" fmla="*/ 0 w 6858003"/>
              <a:gd name="connsiteY9-824" fmla="*/ 5153108 h 7431875"/>
              <a:gd name="connsiteX10-825" fmla="*/ 0 w 6858003"/>
              <a:gd name="connsiteY10-826" fmla="*/ 552701 h 7431875"/>
              <a:gd name="connsiteX11-827" fmla="*/ 6858003 w 6858003"/>
              <a:gd name="connsiteY11-828" fmla="*/ 0 h 7431875"/>
              <a:gd name="connsiteX0-829" fmla="*/ 6858003 w 6858003"/>
              <a:gd name="connsiteY0-830" fmla="*/ 0 h 7431875"/>
              <a:gd name="connsiteX1-831" fmla="*/ 6858000 w 6858003"/>
              <a:gd name="connsiteY1-832" fmla="*/ 2647737 h 7431875"/>
              <a:gd name="connsiteX2-833" fmla="*/ 6858000 w 6858003"/>
              <a:gd name="connsiteY2-834" fmla="*/ 2792159 h 7431875"/>
              <a:gd name="connsiteX3-835" fmla="*/ 6858000 w 6858003"/>
              <a:gd name="connsiteY3-836" fmla="*/ 3251225 h 7431875"/>
              <a:gd name="connsiteX4-837" fmla="*/ 6858000 w 6858003"/>
              <a:gd name="connsiteY4-838" fmla="*/ 4926504 h 7431875"/>
              <a:gd name="connsiteX5-839" fmla="*/ 6858000 w 6858003"/>
              <a:gd name="connsiteY5-840" fmla="*/ 5070926 h 7431875"/>
              <a:gd name="connsiteX6-841" fmla="*/ 6858000 w 6858003"/>
              <a:gd name="connsiteY6-842" fmla="*/ 5153108 h 7431875"/>
              <a:gd name="connsiteX7-843" fmla="*/ 6858000 w 6858003"/>
              <a:gd name="connsiteY7-844" fmla="*/ 7431875 h 7431875"/>
              <a:gd name="connsiteX8-845" fmla="*/ 0 w 6858003"/>
              <a:gd name="connsiteY8-846" fmla="*/ 7431875 h 7431875"/>
              <a:gd name="connsiteX9-847" fmla="*/ 0 w 6858003"/>
              <a:gd name="connsiteY9-848" fmla="*/ 552701 h 7431875"/>
              <a:gd name="connsiteX10-849" fmla="*/ 6858003 w 6858003"/>
              <a:gd name="connsiteY10-850" fmla="*/ 0 h 7431875"/>
              <a:gd name="connsiteX0-851" fmla="*/ 6858003 w 6858003"/>
              <a:gd name="connsiteY0-852" fmla="*/ 0 h 7431875"/>
              <a:gd name="connsiteX1-853" fmla="*/ 6858000 w 6858003"/>
              <a:gd name="connsiteY1-854" fmla="*/ 2647737 h 7431875"/>
              <a:gd name="connsiteX2-855" fmla="*/ 6858000 w 6858003"/>
              <a:gd name="connsiteY2-856" fmla="*/ 2792159 h 7431875"/>
              <a:gd name="connsiteX3-857" fmla="*/ 6858000 w 6858003"/>
              <a:gd name="connsiteY3-858" fmla="*/ 3251225 h 7431875"/>
              <a:gd name="connsiteX4-859" fmla="*/ 6858000 w 6858003"/>
              <a:gd name="connsiteY4-860" fmla="*/ 4926504 h 7431875"/>
              <a:gd name="connsiteX5-861" fmla="*/ 6858000 w 6858003"/>
              <a:gd name="connsiteY5-862" fmla="*/ 5070926 h 7431875"/>
              <a:gd name="connsiteX6-863" fmla="*/ 6858000 w 6858003"/>
              <a:gd name="connsiteY6-864" fmla="*/ 7431875 h 7431875"/>
              <a:gd name="connsiteX7-865" fmla="*/ 0 w 6858003"/>
              <a:gd name="connsiteY7-866" fmla="*/ 7431875 h 7431875"/>
              <a:gd name="connsiteX8-867" fmla="*/ 0 w 6858003"/>
              <a:gd name="connsiteY8-868" fmla="*/ 552701 h 7431875"/>
              <a:gd name="connsiteX9-869" fmla="*/ 6858003 w 6858003"/>
              <a:gd name="connsiteY9-870" fmla="*/ 0 h 7431875"/>
              <a:gd name="connsiteX0-871" fmla="*/ 6858003 w 6858003"/>
              <a:gd name="connsiteY0-872" fmla="*/ 0 h 7431875"/>
              <a:gd name="connsiteX1-873" fmla="*/ 6858000 w 6858003"/>
              <a:gd name="connsiteY1-874" fmla="*/ 2647737 h 7431875"/>
              <a:gd name="connsiteX2-875" fmla="*/ 6858000 w 6858003"/>
              <a:gd name="connsiteY2-876" fmla="*/ 2792159 h 7431875"/>
              <a:gd name="connsiteX3-877" fmla="*/ 6858000 w 6858003"/>
              <a:gd name="connsiteY3-878" fmla="*/ 3251225 h 7431875"/>
              <a:gd name="connsiteX4-879" fmla="*/ 6858000 w 6858003"/>
              <a:gd name="connsiteY4-880" fmla="*/ 4926504 h 7431875"/>
              <a:gd name="connsiteX5-881" fmla="*/ 6858000 w 6858003"/>
              <a:gd name="connsiteY5-882" fmla="*/ 7431875 h 7431875"/>
              <a:gd name="connsiteX6-883" fmla="*/ 0 w 6858003"/>
              <a:gd name="connsiteY6-884" fmla="*/ 7431875 h 7431875"/>
              <a:gd name="connsiteX7-885" fmla="*/ 0 w 6858003"/>
              <a:gd name="connsiteY7-886" fmla="*/ 552701 h 7431875"/>
              <a:gd name="connsiteX8-887" fmla="*/ 6858003 w 6858003"/>
              <a:gd name="connsiteY8-888" fmla="*/ 0 h 7431875"/>
              <a:gd name="connsiteX0-889" fmla="*/ 6858003 w 6858003"/>
              <a:gd name="connsiteY0-890" fmla="*/ 0 h 7431875"/>
              <a:gd name="connsiteX1-891" fmla="*/ 6858000 w 6858003"/>
              <a:gd name="connsiteY1-892" fmla="*/ 2647737 h 7431875"/>
              <a:gd name="connsiteX2-893" fmla="*/ 6858000 w 6858003"/>
              <a:gd name="connsiteY2-894" fmla="*/ 2792159 h 7431875"/>
              <a:gd name="connsiteX3-895" fmla="*/ 6858000 w 6858003"/>
              <a:gd name="connsiteY3-896" fmla="*/ 3251225 h 7431875"/>
              <a:gd name="connsiteX4-897" fmla="*/ 6858000 w 6858003"/>
              <a:gd name="connsiteY4-898" fmla="*/ 7431875 h 7431875"/>
              <a:gd name="connsiteX5-899" fmla="*/ 0 w 6858003"/>
              <a:gd name="connsiteY5-900" fmla="*/ 7431875 h 7431875"/>
              <a:gd name="connsiteX6-901" fmla="*/ 0 w 6858003"/>
              <a:gd name="connsiteY6-902" fmla="*/ 552701 h 7431875"/>
              <a:gd name="connsiteX7-903" fmla="*/ 6858003 w 6858003"/>
              <a:gd name="connsiteY7-904" fmla="*/ 0 h 7431875"/>
              <a:gd name="connsiteX0-905" fmla="*/ 6858003 w 6858003"/>
              <a:gd name="connsiteY0-906" fmla="*/ 0 h 7431875"/>
              <a:gd name="connsiteX1-907" fmla="*/ 6858000 w 6858003"/>
              <a:gd name="connsiteY1-908" fmla="*/ 2647737 h 7431875"/>
              <a:gd name="connsiteX2-909" fmla="*/ 6858000 w 6858003"/>
              <a:gd name="connsiteY2-910" fmla="*/ 2792159 h 7431875"/>
              <a:gd name="connsiteX3-911" fmla="*/ 6858000 w 6858003"/>
              <a:gd name="connsiteY3-912" fmla="*/ 7431875 h 7431875"/>
              <a:gd name="connsiteX4-913" fmla="*/ 0 w 6858003"/>
              <a:gd name="connsiteY4-914" fmla="*/ 7431875 h 7431875"/>
              <a:gd name="connsiteX5-915" fmla="*/ 0 w 6858003"/>
              <a:gd name="connsiteY5-916" fmla="*/ 552701 h 7431875"/>
              <a:gd name="connsiteX6-917" fmla="*/ 6858003 w 6858003"/>
              <a:gd name="connsiteY6-918" fmla="*/ 0 h 7431875"/>
              <a:gd name="connsiteX0-919" fmla="*/ 6858003 w 6858003"/>
              <a:gd name="connsiteY0-920" fmla="*/ 0 h 7431875"/>
              <a:gd name="connsiteX1-921" fmla="*/ 6858000 w 6858003"/>
              <a:gd name="connsiteY1-922" fmla="*/ 2647737 h 7431875"/>
              <a:gd name="connsiteX2-923" fmla="*/ 6858000 w 6858003"/>
              <a:gd name="connsiteY2-924" fmla="*/ 7431875 h 7431875"/>
              <a:gd name="connsiteX3-925" fmla="*/ 0 w 6858003"/>
              <a:gd name="connsiteY3-926" fmla="*/ 7431875 h 7431875"/>
              <a:gd name="connsiteX4-927" fmla="*/ 0 w 6858003"/>
              <a:gd name="connsiteY4-928" fmla="*/ 552701 h 7431875"/>
              <a:gd name="connsiteX5-929" fmla="*/ 6858003 w 6858003"/>
              <a:gd name="connsiteY5-930" fmla="*/ 0 h 7431875"/>
              <a:gd name="connsiteX0-931" fmla="*/ 6872517 w 6872517"/>
              <a:gd name="connsiteY0-932" fmla="*/ 42385 h 6879174"/>
              <a:gd name="connsiteX1-933" fmla="*/ 6858000 w 6872517"/>
              <a:gd name="connsiteY1-934" fmla="*/ 2095036 h 6879174"/>
              <a:gd name="connsiteX2-935" fmla="*/ 6858000 w 6872517"/>
              <a:gd name="connsiteY2-936" fmla="*/ 6879174 h 6879174"/>
              <a:gd name="connsiteX3-937" fmla="*/ 0 w 6872517"/>
              <a:gd name="connsiteY3-938" fmla="*/ 6879174 h 6879174"/>
              <a:gd name="connsiteX4-939" fmla="*/ 0 w 6872517"/>
              <a:gd name="connsiteY4-940" fmla="*/ 0 h 6879174"/>
              <a:gd name="connsiteX5-941" fmla="*/ 6872517 w 6872517"/>
              <a:gd name="connsiteY5-942" fmla="*/ 42385 h 6879174"/>
              <a:gd name="connsiteX0-943" fmla="*/ 6872520 w 6872520"/>
              <a:gd name="connsiteY0-944" fmla="*/ 0 h 6880332"/>
              <a:gd name="connsiteX1-945" fmla="*/ 6858000 w 6872520"/>
              <a:gd name="connsiteY1-946" fmla="*/ 2096194 h 6880332"/>
              <a:gd name="connsiteX2-947" fmla="*/ 6858000 w 6872520"/>
              <a:gd name="connsiteY2-948" fmla="*/ 6880332 h 6880332"/>
              <a:gd name="connsiteX3-949" fmla="*/ 0 w 6872520"/>
              <a:gd name="connsiteY3-950" fmla="*/ 6880332 h 6880332"/>
              <a:gd name="connsiteX4-951" fmla="*/ 0 w 6872520"/>
              <a:gd name="connsiteY4-952" fmla="*/ 1158 h 6880332"/>
              <a:gd name="connsiteX5-953" fmla="*/ 6872520 w 6872520"/>
              <a:gd name="connsiteY5-954" fmla="*/ 0 h 6880332"/>
              <a:gd name="connsiteX0-955" fmla="*/ 6872520 w 6872520"/>
              <a:gd name="connsiteY0-956" fmla="*/ 0 h 6880332"/>
              <a:gd name="connsiteX1-957" fmla="*/ 6858000 w 6872520"/>
              <a:gd name="connsiteY1-958" fmla="*/ 2096194 h 6880332"/>
              <a:gd name="connsiteX2-959" fmla="*/ 6858000 w 6872520"/>
              <a:gd name="connsiteY2-960" fmla="*/ 6880332 h 6880332"/>
              <a:gd name="connsiteX3-961" fmla="*/ 0 w 6872520"/>
              <a:gd name="connsiteY3-962" fmla="*/ 6880332 h 6880332"/>
              <a:gd name="connsiteX4-963" fmla="*/ 0 w 6872520"/>
              <a:gd name="connsiteY4-964" fmla="*/ 1158 h 6880332"/>
              <a:gd name="connsiteX5-965" fmla="*/ 6872520 w 6872520"/>
              <a:gd name="connsiteY5-966" fmla="*/ 0 h 6880332"/>
              <a:gd name="connsiteX0-967" fmla="*/ 6843491 w 6858000"/>
              <a:gd name="connsiteY0-968" fmla="*/ 202042 h 6879174"/>
              <a:gd name="connsiteX1-969" fmla="*/ 6858000 w 6858000"/>
              <a:gd name="connsiteY1-970" fmla="*/ 2095036 h 6879174"/>
              <a:gd name="connsiteX2-971" fmla="*/ 6858000 w 6858000"/>
              <a:gd name="connsiteY2-972" fmla="*/ 6879174 h 6879174"/>
              <a:gd name="connsiteX3-973" fmla="*/ 0 w 6858000"/>
              <a:gd name="connsiteY3-974" fmla="*/ 6879174 h 6879174"/>
              <a:gd name="connsiteX4-975" fmla="*/ 0 w 6858000"/>
              <a:gd name="connsiteY4-976" fmla="*/ 0 h 6879174"/>
              <a:gd name="connsiteX5-977" fmla="*/ 6843491 w 6858000"/>
              <a:gd name="connsiteY5-978" fmla="*/ 202042 h 6879174"/>
              <a:gd name="connsiteX0-979" fmla="*/ 6843491 w 6858000"/>
              <a:gd name="connsiteY0-980" fmla="*/ 202042 h 6879174"/>
              <a:gd name="connsiteX1-981" fmla="*/ 6858000 w 6858000"/>
              <a:gd name="connsiteY1-982" fmla="*/ 2095036 h 6879174"/>
              <a:gd name="connsiteX2-983" fmla="*/ 6858000 w 6858000"/>
              <a:gd name="connsiteY2-984" fmla="*/ 6879174 h 6879174"/>
              <a:gd name="connsiteX3-985" fmla="*/ 0 w 6858000"/>
              <a:gd name="connsiteY3-986" fmla="*/ 6879174 h 6879174"/>
              <a:gd name="connsiteX4-987" fmla="*/ 0 w 6858000"/>
              <a:gd name="connsiteY4-988" fmla="*/ 0 h 6879174"/>
              <a:gd name="connsiteX5-989" fmla="*/ 6843491 w 6858000"/>
              <a:gd name="connsiteY5-990" fmla="*/ 202042 h 6879174"/>
              <a:gd name="connsiteX0-991" fmla="*/ 6843491 w 6858000"/>
              <a:gd name="connsiteY0-992" fmla="*/ 202042 h 6879174"/>
              <a:gd name="connsiteX1-993" fmla="*/ 6858000 w 6858000"/>
              <a:gd name="connsiteY1-994" fmla="*/ 2095036 h 6879174"/>
              <a:gd name="connsiteX2-995" fmla="*/ 6858000 w 6858000"/>
              <a:gd name="connsiteY2-996" fmla="*/ 6879174 h 6879174"/>
              <a:gd name="connsiteX3-997" fmla="*/ 0 w 6858000"/>
              <a:gd name="connsiteY3-998" fmla="*/ 6879174 h 6879174"/>
              <a:gd name="connsiteX4-999" fmla="*/ 0 w 6858000"/>
              <a:gd name="connsiteY4-1000" fmla="*/ 0 h 6879174"/>
              <a:gd name="connsiteX5-1001" fmla="*/ 6843491 w 6858000"/>
              <a:gd name="connsiteY5-1002" fmla="*/ 202042 h 6879174"/>
              <a:gd name="connsiteX0-1003" fmla="*/ 6856191 w 6858000"/>
              <a:gd name="connsiteY0-1004" fmla="*/ 214742 h 6879174"/>
              <a:gd name="connsiteX1-1005" fmla="*/ 6858000 w 6858000"/>
              <a:gd name="connsiteY1-1006" fmla="*/ 2095036 h 6879174"/>
              <a:gd name="connsiteX2-1007" fmla="*/ 6858000 w 6858000"/>
              <a:gd name="connsiteY2-1008" fmla="*/ 6879174 h 6879174"/>
              <a:gd name="connsiteX3-1009" fmla="*/ 0 w 6858000"/>
              <a:gd name="connsiteY3-1010" fmla="*/ 6879174 h 6879174"/>
              <a:gd name="connsiteX4-1011" fmla="*/ 0 w 6858000"/>
              <a:gd name="connsiteY4-1012" fmla="*/ 0 h 6879174"/>
              <a:gd name="connsiteX5-1013" fmla="*/ 6856191 w 6858000"/>
              <a:gd name="connsiteY5-1014" fmla="*/ 214742 h 6879174"/>
              <a:gd name="connsiteX0-1015" fmla="*/ 6856191 w 6858000"/>
              <a:gd name="connsiteY0-1016" fmla="*/ 209979 h 6879174"/>
              <a:gd name="connsiteX1-1017" fmla="*/ 6858000 w 6858000"/>
              <a:gd name="connsiteY1-1018" fmla="*/ 2095036 h 6879174"/>
              <a:gd name="connsiteX2-1019" fmla="*/ 6858000 w 6858000"/>
              <a:gd name="connsiteY2-1020" fmla="*/ 6879174 h 6879174"/>
              <a:gd name="connsiteX3-1021" fmla="*/ 0 w 6858000"/>
              <a:gd name="connsiteY3-1022" fmla="*/ 6879174 h 6879174"/>
              <a:gd name="connsiteX4-1023" fmla="*/ 0 w 6858000"/>
              <a:gd name="connsiteY4-1024" fmla="*/ 0 h 6879174"/>
              <a:gd name="connsiteX5-1025" fmla="*/ 6856191 w 6858000"/>
              <a:gd name="connsiteY5-1026" fmla="*/ 209979 h 6879174"/>
              <a:gd name="connsiteX0-1027" fmla="*/ 6868891 w 6868891"/>
              <a:gd name="connsiteY0-1028" fmla="*/ 197279 h 6879174"/>
              <a:gd name="connsiteX1-1029" fmla="*/ 6858000 w 6868891"/>
              <a:gd name="connsiteY1-1030" fmla="*/ 2095036 h 6879174"/>
              <a:gd name="connsiteX2-1031" fmla="*/ 6858000 w 6868891"/>
              <a:gd name="connsiteY2-1032" fmla="*/ 6879174 h 6879174"/>
              <a:gd name="connsiteX3-1033" fmla="*/ 0 w 6868891"/>
              <a:gd name="connsiteY3-1034" fmla="*/ 6879174 h 6879174"/>
              <a:gd name="connsiteX4-1035" fmla="*/ 0 w 6868891"/>
              <a:gd name="connsiteY4-1036" fmla="*/ 0 h 6879174"/>
              <a:gd name="connsiteX5-1037" fmla="*/ 6868891 w 6868891"/>
              <a:gd name="connsiteY5-1038" fmla="*/ 197279 h 6879174"/>
              <a:gd name="connsiteX0-1039" fmla="*/ 6868891 w 7721392"/>
              <a:gd name="connsiteY0-1040" fmla="*/ 197279 h 6879174"/>
              <a:gd name="connsiteX1-1041" fmla="*/ 6858000 w 7721392"/>
              <a:gd name="connsiteY1-1042" fmla="*/ 6879174 h 6879174"/>
              <a:gd name="connsiteX2-1043" fmla="*/ 0 w 7721392"/>
              <a:gd name="connsiteY2-1044" fmla="*/ 6879174 h 6879174"/>
              <a:gd name="connsiteX3-1045" fmla="*/ 0 w 7721392"/>
              <a:gd name="connsiteY3-1046" fmla="*/ 0 h 6879174"/>
              <a:gd name="connsiteX4-1047" fmla="*/ 6868891 w 7721392"/>
              <a:gd name="connsiteY4-1048" fmla="*/ 197279 h 6879174"/>
              <a:gd name="connsiteX0-1049" fmla="*/ 6868891 w 7373946"/>
              <a:gd name="connsiteY0-1050" fmla="*/ 197279 h 6879174"/>
              <a:gd name="connsiteX1-1051" fmla="*/ 6858000 w 7373946"/>
              <a:gd name="connsiteY1-1052" fmla="*/ 6879174 h 6879174"/>
              <a:gd name="connsiteX2-1053" fmla="*/ 0 w 7373946"/>
              <a:gd name="connsiteY2-1054" fmla="*/ 6879174 h 6879174"/>
              <a:gd name="connsiteX3-1055" fmla="*/ 0 w 7373946"/>
              <a:gd name="connsiteY3-1056" fmla="*/ 0 h 6879174"/>
              <a:gd name="connsiteX4-1057" fmla="*/ 6868891 w 7373946"/>
              <a:gd name="connsiteY4-1058" fmla="*/ 197279 h 6879174"/>
              <a:gd name="connsiteX0-1059" fmla="*/ 6868891 w 8182025"/>
              <a:gd name="connsiteY0-1060" fmla="*/ 197279 h 6879174"/>
              <a:gd name="connsiteX1-1061" fmla="*/ 6858000 w 8182025"/>
              <a:gd name="connsiteY1-1062" fmla="*/ 6879174 h 6879174"/>
              <a:gd name="connsiteX2-1063" fmla="*/ 0 w 8182025"/>
              <a:gd name="connsiteY2-1064" fmla="*/ 6879174 h 6879174"/>
              <a:gd name="connsiteX3-1065" fmla="*/ 0 w 8182025"/>
              <a:gd name="connsiteY3-1066" fmla="*/ 0 h 6879174"/>
              <a:gd name="connsiteX4-1067" fmla="*/ 6868891 w 8182025"/>
              <a:gd name="connsiteY4-1068" fmla="*/ 197279 h 6879174"/>
              <a:gd name="connsiteX0-1069" fmla="*/ 6868891 w 8182025"/>
              <a:gd name="connsiteY0-1070" fmla="*/ 197279 h 6879174"/>
              <a:gd name="connsiteX1-1071" fmla="*/ 6858000 w 8182025"/>
              <a:gd name="connsiteY1-1072" fmla="*/ 6879174 h 6879174"/>
              <a:gd name="connsiteX2-1073" fmla="*/ 0 w 8182025"/>
              <a:gd name="connsiteY2-1074" fmla="*/ 6879174 h 6879174"/>
              <a:gd name="connsiteX3-1075" fmla="*/ 0 w 8182025"/>
              <a:gd name="connsiteY3-1076" fmla="*/ 0 h 6879174"/>
              <a:gd name="connsiteX4-1077" fmla="*/ 6868891 w 8182025"/>
              <a:gd name="connsiteY4-1078" fmla="*/ 197279 h 6879174"/>
              <a:gd name="connsiteX0-1079" fmla="*/ 6868891 w 8182025"/>
              <a:gd name="connsiteY0-1080" fmla="*/ 197279 h 6879174"/>
              <a:gd name="connsiteX1-1081" fmla="*/ 6858000 w 8182025"/>
              <a:gd name="connsiteY1-1082" fmla="*/ 6879174 h 6879174"/>
              <a:gd name="connsiteX2-1083" fmla="*/ 0 w 8182025"/>
              <a:gd name="connsiteY2-1084" fmla="*/ 6879174 h 6879174"/>
              <a:gd name="connsiteX3-1085" fmla="*/ 0 w 8182025"/>
              <a:gd name="connsiteY3-1086" fmla="*/ 0 h 6879174"/>
              <a:gd name="connsiteX4-1087" fmla="*/ 6868891 w 8182025"/>
              <a:gd name="connsiteY4-1088" fmla="*/ 197279 h 6879174"/>
              <a:gd name="connsiteX0-1089" fmla="*/ 6868891 w 8182025"/>
              <a:gd name="connsiteY0-1090" fmla="*/ 197279 h 6879174"/>
              <a:gd name="connsiteX1-1091" fmla="*/ 6858000 w 8182025"/>
              <a:gd name="connsiteY1-1092" fmla="*/ 6879174 h 6879174"/>
              <a:gd name="connsiteX2-1093" fmla="*/ 0 w 8182025"/>
              <a:gd name="connsiteY2-1094" fmla="*/ 6879174 h 6879174"/>
              <a:gd name="connsiteX3-1095" fmla="*/ 0 w 8182025"/>
              <a:gd name="connsiteY3-1096" fmla="*/ 0 h 6879174"/>
              <a:gd name="connsiteX4-1097" fmla="*/ 6868891 w 8182025"/>
              <a:gd name="connsiteY4-1098" fmla="*/ 197279 h 6879174"/>
              <a:gd name="connsiteX0-1099" fmla="*/ 6868891 w 7374082"/>
              <a:gd name="connsiteY0-1100" fmla="*/ 197279 h 7217839"/>
              <a:gd name="connsiteX1-1101" fmla="*/ 6858000 w 7374082"/>
              <a:gd name="connsiteY1-1102" fmla="*/ 6879174 h 7217839"/>
              <a:gd name="connsiteX2-1103" fmla="*/ 0 w 7374082"/>
              <a:gd name="connsiteY2-1104" fmla="*/ 6879174 h 7217839"/>
              <a:gd name="connsiteX3-1105" fmla="*/ 0 w 7374082"/>
              <a:gd name="connsiteY3-1106" fmla="*/ 0 h 7217839"/>
              <a:gd name="connsiteX4-1107" fmla="*/ 6868891 w 7374082"/>
              <a:gd name="connsiteY4-1108" fmla="*/ 197279 h 7217839"/>
              <a:gd name="connsiteX0-1109" fmla="*/ 6868891 w 7513044"/>
              <a:gd name="connsiteY0-1110" fmla="*/ 197279 h 6879174"/>
              <a:gd name="connsiteX1-1111" fmla="*/ 6858000 w 7513044"/>
              <a:gd name="connsiteY1-1112" fmla="*/ 6879174 h 6879174"/>
              <a:gd name="connsiteX2-1113" fmla="*/ 0 w 7513044"/>
              <a:gd name="connsiteY2-1114" fmla="*/ 6879174 h 6879174"/>
              <a:gd name="connsiteX3-1115" fmla="*/ 0 w 7513044"/>
              <a:gd name="connsiteY3-1116" fmla="*/ 0 h 6879174"/>
              <a:gd name="connsiteX4-1117" fmla="*/ 6868891 w 7513044"/>
              <a:gd name="connsiteY4-1118" fmla="*/ 197279 h 6879174"/>
              <a:gd name="connsiteX0-1119" fmla="*/ 6868891 w 7374082"/>
              <a:gd name="connsiteY0-1120" fmla="*/ 197279 h 6879174"/>
              <a:gd name="connsiteX1-1121" fmla="*/ 6858000 w 7374082"/>
              <a:gd name="connsiteY1-1122" fmla="*/ 6879174 h 6879174"/>
              <a:gd name="connsiteX2-1123" fmla="*/ 0 w 7374082"/>
              <a:gd name="connsiteY2-1124" fmla="*/ 6879174 h 6879174"/>
              <a:gd name="connsiteX3-1125" fmla="*/ 0 w 7374082"/>
              <a:gd name="connsiteY3-1126" fmla="*/ 0 h 6879174"/>
              <a:gd name="connsiteX4-1127" fmla="*/ 6868891 w 7374082"/>
              <a:gd name="connsiteY4-1128" fmla="*/ 197279 h 6879174"/>
              <a:gd name="connsiteX0-1129" fmla="*/ 6868891 w 6868891"/>
              <a:gd name="connsiteY0-1130" fmla="*/ 197279 h 6879174"/>
              <a:gd name="connsiteX1-1131" fmla="*/ 6858000 w 6868891"/>
              <a:gd name="connsiteY1-1132" fmla="*/ 6879174 h 6879174"/>
              <a:gd name="connsiteX2-1133" fmla="*/ 0 w 6868891"/>
              <a:gd name="connsiteY2-1134" fmla="*/ 6879174 h 6879174"/>
              <a:gd name="connsiteX3-1135" fmla="*/ 0 w 6868891"/>
              <a:gd name="connsiteY3-1136" fmla="*/ 0 h 6879174"/>
              <a:gd name="connsiteX4-1137" fmla="*/ 6868891 w 6868891"/>
              <a:gd name="connsiteY4-1138" fmla="*/ 197279 h 68791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68891" h="6879174">
                <a:moveTo>
                  <a:pt x="6868891" y="197279"/>
                </a:moveTo>
                <a:cubicBezTo>
                  <a:pt x="6865263" y="1808265"/>
                  <a:pt x="6858000" y="6879174"/>
                  <a:pt x="6858000" y="6879174"/>
                </a:cubicBezTo>
                <a:lnTo>
                  <a:pt x="0" y="6879174"/>
                </a:lnTo>
                <a:lnTo>
                  <a:pt x="0" y="0"/>
                </a:lnTo>
                <a:cubicBezTo>
                  <a:pt x="2329546" y="1257529"/>
                  <a:pt x="4524837" y="1741029"/>
                  <a:pt x="6868891" y="1972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>
            <p:custDataLst>
              <p:tags r:id="rId2"/>
            </p:custDataLst>
          </p:nvPr>
        </p:nvSpPr>
        <p:spPr>
          <a:xfrm>
            <a:off x="7294012" y="4426465"/>
            <a:ext cx="316801" cy="3168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>
            <p:custDataLst>
              <p:tags r:id="rId3"/>
            </p:custDataLst>
          </p:nvPr>
        </p:nvSpPr>
        <p:spPr>
          <a:xfrm>
            <a:off x="7756816" y="4385476"/>
            <a:ext cx="436880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图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>
            <p:custDataLst>
              <p:tags r:id="rId4"/>
            </p:custDataLst>
          </p:nvPr>
        </p:nvSpPr>
        <p:spPr>
          <a:xfrm>
            <a:off x="7294012" y="4917168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>
            <p:custDataLst>
              <p:tags r:id="rId5"/>
            </p:custDataLst>
          </p:nvPr>
        </p:nvSpPr>
        <p:spPr>
          <a:xfrm>
            <a:off x="7756816" y="4875514"/>
            <a:ext cx="3518912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请在这里输入第二部分的标题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>
            <p:custDataLst>
              <p:tags r:id="rId6"/>
            </p:custDataLst>
          </p:nvPr>
        </p:nvSpPr>
        <p:spPr>
          <a:xfrm>
            <a:off x="7294012" y="5407872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>
            <p:custDataLst>
              <p:tags r:id="rId7"/>
            </p:custDataLst>
          </p:nvPr>
        </p:nvSpPr>
        <p:spPr>
          <a:xfrm>
            <a:off x="7756816" y="5366218"/>
            <a:ext cx="3518912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请在这里输入第三部分的标题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>
            <p:custDataLst>
              <p:tags r:id="rId8"/>
            </p:custDataLst>
          </p:nvPr>
        </p:nvSpPr>
        <p:spPr>
          <a:xfrm>
            <a:off x="7294012" y="5898577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>
            <p:custDataLst>
              <p:tags r:id="rId9"/>
            </p:custDataLst>
          </p:nvPr>
        </p:nvSpPr>
        <p:spPr>
          <a:xfrm>
            <a:off x="7756816" y="5856923"/>
            <a:ext cx="3518912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请在这里输入第四部分的标题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66392" y="3219093"/>
            <a:ext cx="3847848" cy="64633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>
                <a:sym typeface="微软雅黑" panose="020B0503020204020204" pitchFamily="34" charset="-122"/>
              </a:rPr>
              <a:t>目录 </a:t>
            </a:r>
            <a:r>
              <a:rPr lang="en-US" altLang="zh-CN" sz="3600" dirty="0">
                <a:sym typeface="微软雅黑" panose="020B0503020204020204" pitchFamily="34" charset="-122"/>
              </a:rPr>
              <a:t>| CONTENT</a:t>
            </a:r>
            <a:endParaRPr lang="en-US" altLang="zh-CN" sz="3600" dirty="0">
              <a:sym typeface="微软雅黑" panose="020B0503020204020204" pitchFamily="34" charset="-122"/>
            </a:endParaRPr>
          </a:p>
        </p:txBody>
      </p:sp>
      <p:pic>
        <p:nvPicPr>
          <p:cNvPr id="2" name="logo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703" y="597808"/>
            <a:ext cx="1332593" cy="13325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增加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pic>
        <p:nvPicPr>
          <p:cNvPr id="1806960170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7" t="9411" r="6237" b="19943"/>
          <a:stretch>
            <a:fillRect/>
          </a:stretch>
        </p:blipFill>
        <p:spPr bwMode="auto">
          <a:xfrm>
            <a:off x="3698240" y="297180"/>
            <a:ext cx="4345305" cy="6136640"/>
          </a:xfrm>
          <a:prstGeom prst="rect">
            <a:avLst/>
          </a:prstGeom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3331210" y="6397625"/>
            <a:ext cx="5080000" cy="381635"/>
          </a:xfrm>
          <a:prstGeom prst="rect">
            <a:avLst/>
          </a:prstGeom>
        </p:spPr>
        <p:txBody>
          <a:bodyPr>
            <a:noAutofit/>
          </a:bodyPr>
          <a:p>
            <a:pPr marL="0" indent="0" algn="ctr" defTabSz="2667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sz="1600">
                <a:latin typeface="Times New Roman" panose="02020603050405020304"/>
                <a:ea typeface="宋体" panose="02010600030101010101" pitchFamily="2" charset="-122"/>
              </a:rPr>
              <a:t>不同模型在验证集上的比较</a:t>
            </a:r>
            <a:r>
              <a:rPr lang="zh-CN" sz="1600">
                <a:latin typeface="Times New Roman" panose="02020603050405020304"/>
                <a:ea typeface="宋体" panose="02010600030101010101" pitchFamily="2" charset="-122"/>
              </a:rPr>
              <a:t>图</a:t>
            </a:r>
            <a:endParaRPr lang="zh-CN" sz="1600">
              <a:latin typeface="Times New Roman" panose="020206030504050203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增加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pic>
        <p:nvPicPr>
          <p:cNvPr id="664628338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2531110"/>
            <a:ext cx="5486400" cy="2743200"/>
          </a:xfrm>
          <a:prstGeom prst="rect">
            <a:avLst/>
          </a:prstGeom>
        </p:spPr>
      </p:pic>
      <p:pic>
        <p:nvPicPr>
          <p:cNvPr id="1951099111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4860" y="2499360"/>
            <a:ext cx="5486400" cy="27432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515360" y="550037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预测效果最佳站点与预测效果最差站点</a:t>
            </a:r>
            <a:r>
              <a:rPr lang="zh-CN" altLang="en-US">
                <a:sym typeface="+mn-ea"/>
              </a:rPr>
              <a:t>图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增加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pic>
        <p:nvPicPr>
          <p:cNvPr id="1068144981" name="图片 4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1" t="6744" r="5192" b="5444"/>
          <a:stretch>
            <a:fillRect/>
          </a:stretch>
        </p:blipFill>
        <p:spPr bwMode="auto">
          <a:xfrm>
            <a:off x="3317240" y="1897380"/>
            <a:ext cx="5170170" cy="3644900"/>
          </a:xfrm>
          <a:prstGeom prst="rect">
            <a:avLst/>
          </a:prstGeom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4587875" y="571277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defTabSz="266700"/>
            <a:r>
              <a:rPr lang="zh-CN" sz="1600">
                <a:latin typeface="Times New Roman" panose="02020603050405020304"/>
                <a:ea typeface="宋体" panose="02010600030101010101" pitchFamily="2" charset="-122"/>
              </a:rPr>
              <a:t>模型的消融实验结果比较图</a:t>
            </a:r>
            <a:endParaRPr lang="zh-CN" altLang="en-US" sz="1600">
              <a:latin typeface="Times New Roman" panose="020206030504050203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修改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6900" y="1720850"/>
            <a:ext cx="5918200" cy="3416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修改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2300" y="1308100"/>
            <a:ext cx="5867400" cy="4241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 bwMode="auto">
          <a:xfrm>
            <a:off x="0" y="0"/>
            <a:ext cx="5892801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 descr="FF2C1DB406E256920624D04889C73AD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47470"/>
            <a:ext cx="5430520" cy="4181475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 bwMode="auto">
          <a:xfrm rot="5400000" flipV="1">
            <a:off x="1870073" y="-1870071"/>
            <a:ext cx="1238251" cy="497839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 rot="5400000">
            <a:off x="1879593" y="3759200"/>
            <a:ext cx="1219201" cy="4978399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524000" y="1070224"/>
            <a:ext cx="2754050" cy="4646991"/>
            <a:chOff x="0" y="1111187"/>
            <a:chExt cx="2754050" cy="4646991"/>
          </a:xfrm>
        </p:grpSpPr>
        <p:sp>
          <p:nvSpPr>
            <p:cNvPr id="48" name="椭圆 47"/>
            <p:cNvSpPr/>
            <p:nvPr/>
          </p:nvSpPr>
          <p:spPr>
            <a:xfrm>
              <a:off x="2450246" y="4863799"/>
              <a:ext cx="200570" cy="200570"/>
            </a:xfrm>
            <a:prstGeom prst="ellipse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0" y="1111187"/>
              <a:ext cx="312134" cy="312134"/>
            </a:xfrm>
            <a:prstGeom prst="ellipse">
              <a:avLst/>
            </a:prstGeom>
            <a:solidFill>
              <a:schemeClr val="bg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1114320" y="1611397"/>
              <a:ext cx="904679" cy="904679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854236" y="5460064"/>
              <a:ext cx="298114" cy="298114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2313236" y="1194804"/>
              <a:ext cx="440814" cy="440814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9" name="任意多边形 38"/>
          <p:cNvSpPr/>
          <p:nvPr/>
        </p:nvSpPr>
        <p:spPr>
          <a:xfrm rot="16200000">
            <a:off x="1629971" y="1470438"/>
            <a:ext cx="6858003" cy="3917120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  <a:gd name="connsiteX0-1" fmla="*/ 9143999 w 9143999"/>
              <a:gd name="connsiteY0-2" fmla="*/ 0 h 2051818"/>
              <a:gd name="connsiteX1-3" fmla="*/ 9143999 w 9143999"/>
              <a:gd name="connsiteY1-4" fmla="*/ 2051818 h 2051818"/>
              <a:gd name="connsiteX2-5" fmla="*/ 0 w 9143999"/>
              <a:gd name="connsiteY2-6" fmla="*/ 2051818 h 2051818"/>
              <a:gd name="connsiteX3-7" fmla="*/ 0 w 9143999"/>
              <a:gd name="connsiteY3-8" fmla="*/ 1204077 h 2051818"/>
              <a:gd name="connsiteX4-9" fmla="*/ 6027 w 9143999"/>
              <a:gd name="connsiteY4-10" fmla="*/ 1207403 h 2051818"/>
              <a:gd name="connsiteX5-11" fmla="*/ 9044856 w 9143999"/>
              <a:gd name="connsiteY5-12" fmla="*/ 57555 h 2051818"/>
              <a:gd name="connsiteX6-13" fmla="*/ 9143999 w 9143999"/>
              <a:gd name="connsiteY6-14" fmla="*/ 0 h 2051818"/>
              <a:gd name="connsiteX0-15" fmla="*/ 9143999 w 9143999"/>
              <a:gd name="connsiteY0-16" fmla="*/ 0 h 2051818"/>
              <a:gd name="connsiteX1-17" fmla="*/ 9143999 w 9143999"/>
              <a:gd name="connsiteY1-18" fmla="*/ 2051818 h 2051818"/>
              <a:gd name="connsiteX2-19" fmla="*/ 0 w 9143999"/>
              <a:gd name="connsiteY2-20" fmla="*/ 2051818 h 2051818"/>
              <a:gd name="connsiteX3-21" fmla="*/ 0 w 9143999"/>
              <a:gd name="connsiteY3-22" fmla="*/ 1204077 h 2051818"/>
              <a:gd name="connsiteX4-23" fmla="*/ 6027 w 9143999"/>
              <a:gd name="connsiteY4-24" fmla="*/ 1207403 h 2051818"/>
              <a:gd name="connsiteX5-25" fmla="*/ 9143999 w 9143999"/>
              <a:gd name="connsiteY5-26" fmla="*/ 0 h 2051818"/>
              <a:gd name="connsiteX0-27" fmla="*/ 9143999 w 9143999"/>
              <a:gd name="connsiteY0-28" fmla="*/ 0 h 2051818"/>
              <a:gd name="connsiteX1-29" fmla="*/ 9143999 w 9143999"/>
              <a:gd name="connsiteY1-30" fmla="*/ 2051818 h 2051818"/>
              <a:gd name="connsiteX2-31" fmla="*/ 0 w 9143999"/>
              <a:gd name="connsiteY2-32" fmla="*/ 2051818 h 2051818"/>
              <a:gd name="connsiteX3-33" fmla="*/ 0 w 9143999"/>
              <a:gd name="connsiteY3-34" fmla="*/ 1204077 h 2051818"/>
              <a:gd name="connsiteX4-35" fmla="*/ 6027 w 9143999"/>
              <a:gd name="connsiteY4-36" fmla="*/ 1207403 h 2051818"/>
              <a:gd name="connsiteX5-37" fmla="*/ 9143999 w 9143999"/>
              <a:gd name="connsiteY5-38" fmla="*/ 0 h 2051818"/>
              <a:gd name="connsiteX0-39" fmla="*/ 9143999 w 9143999"/>
              <a:gd name="connsiteY0-40" fmla="*/ 0 h 2051818"/>
              <a:gd name="connsiteX1-41" fmla="*/ 9143999 w 9143999"/>
              <a:gd name="connsiteY1-42" fmla="*/ 2051818 h 2051818"/>
              <a:gd name="connsiteX2-43" fmla="*/ 0 w 9143999"/>
              <a:gd name="connsiteY2-44" fmla="*/ 2051818 h 2051818"/>
              <a:gd name="connsiteX3-45" fmla="*/ 0 w 9143999"/>
              <a:gd name="connsiteY3-46" fmla="*/ 1204077 h 2051818"/>
              <a:gd name="connsiteX4-47" fmla="*/ 6027 w 9143999"/>
              <a:gd name="connsiteY4-48" fmla="*/ 1207403 h 2051818"/>
              <a:gd name="connsiteX5-49" fmla="*/ 9143999 w 9143999"/>
              <a:gd name="connsiteY5-50" fmla="*/ 0 h 2051818"/>
              <a:gd name="connsiteX0-51" fmla="*/ 9143999 w 9143999"/>
              <a:gd name="connsiteY0-52" fmla="*/ 0 h 2051818"/>
              <a:gd name="connsiteX1-53" fmla="*/ 9143999 w 9143999"/>
              <a:gd name="connsiteY1-54" fmla="*/ 2051818 h 2051818"/>
              <a:gd name="connsiteX2-55" fmla="*/ 0 w 9143999"/>
              <a:gd name="connsiteY2-56" fmla="*/ 2051818 h 2051818"/>
              <a:gd name="connsiteX3-57" fmla="*/ 0 w 9143999"/>
              <a:gd name="connsiteY3-58" fmla="*/ 1204077 h 2051818"/>
              <a:gd name="connsiteX4-59" fmla="*/ 6027 w 9143999"/>
              <a:gd name="connsiteY4-60" fmla="*/ 1207403 h 2051818"/>
              <a:gd name="connsiteX5-61" fmla="*/ 9143999 w 9143999"/>
              <a:gd name="connsiteY5-62" fmla="*/ 0 h 2051818"/>
              <a:gd name="connsiteX0-63" fmla="*/ 9143999 w 9143999"/>
              <a:gd name="connsiteY0-64" fmla="*/ 130228 h 2182046"/>
              <a:gd name="connsiteX1-65" fmla="*/ 9143999 w 9143999"/>
              <a:gd name="connsiteY1-66" fmla="*/ 2182046 h 2182046"/>
              <a:gd name="connsiteX2-67" fmla="*/ 0 w 9143999"/>
              <a:gd name="connsiteY2-68" fmla="*/ 2182046 h 2182046"/>
              <a:gd name="connsiteX3-69" fmla="*/ 0 w 9143999"/>
              <a:gd name="connsiteY3-70" fmla="*/ 1334305 h 2182046"/>
              <a:gd name="connsiteX4-71" fmla="*/ 6027 w 9143999"/>
              <a:gd name="connsiteY4-72" fmla="*/ 0 h 2182046"/>
              <a:gd name="connsiteX5-73" fmla="*/ 9143999 w 9143999"/>
              <a:gd name="connsiteY5-74" fmla="*/ 130228 h 2182046"/>
              <a:gd name="connsiteX0-75" fmla="*/ 9143999 w 9143999"/>
              <a:gd name="connsiteY0-76" fmla="*/ 0 h 2051818"/>
              <a:gd name="connsiteX1-77" fmla="*/ 9143999 w 9143999"/>
              <a:gd name="connsiteY1-78" fmla="*/ 2051818 h 2051818"/>
              <a:gd name="connsiteX2-79" fmla="*/ 0 w 9143999"/>
              <a:gd name="connsiteY2-80" fmla="*/ 2051818 h 2051818"/>
              <a:gd name="connsiteX3-81" fmla="*/ 0 w 9143999"/>
              <a:gd name="connsiteY3-82" fmla="*/ 1204077 h 2051818"/>
              <a:gd name="connsiteX4-83" fmla="*/ 25380 w 9143999"/>
              <a:gd name="connsiteY4-84" fmla="*/ 54648 h 2051818"/>
              <a:gd name="connsiteX5-85" fmla="*/ 9143999 w 9143999"/>
              <a:gd name="connsiteY5-86" fmla="*/ 0 h 2051818"/>
              <a:gd name="connsiteX0-87" fmla="*/ 9143999 w 9143999"/>
              <a:gd name="connsiteY0-88" fmla="*/ 0 h 2051818"/>
              <a:gd name="connsiteX1-89" fmla="*/ 9143999 w 9143999"/>
              <a:gd name="connsiteY1-90" fmla="*/ 2051818 h 2051818"/>
              <a:gd name="connsiteX2-91" fmla="*/ 0 w 9143999"/>
              <a:gd name="connsiteY2-92" fmla="*/ 2051818 h 2051818"/>
              <a:gd name="connsiteX3-93" fmla="*/ 0 w 9143999"/>
              <a:gd name="connsiteY3-94" fmla="*/ 1204077 h 2051818"/>
              <a:gd name="connsiteX4-95" fmla="*/ 25380 w 9143999"/>
              <a:gd name="connsiteY4-96" fmla="*/ 54648 h 2051818"/>
              <a:gd name="connsiteX5-97" fmla="*/ 9143999 w 9143999"/>
              <a:gd name="connsiteY5-98" fmla="*/ 0 h 2051818"/>
              <a:gd name="connsiteX0-99" fmla="*/ 9143999 w 9143999"/>
              <a:gd name="connsiteY0-100" fmla="*/ 0 h 2051818"/>
              <a:gd name="connsiteX1-101" fmla="*/ 9143999 w 9143999"/>
              <a:gd name="connsiteY1-102" fmla="*/ 2051818 h 2051818"/>
              <a:gd name="connsiteX2-103" fmla="*/ 0 w 9143999"/>
              <a:gd name="connsiteY2-104" fmla="*/ 2051818 h 2051818"/>
              <a:gd name="connsiteX3-105" fmla="*/ 0 w 9143999"/>
              <a:gd name="connsiteY3-106" fmla="*/ 1204077 h 2051818"/>
              <a:gd name="connsiteX4-107" fmla="*/ 25380 w 9143999"/>
              <a:gd name="connsiteY4-108" fmla="*/ 54648 h 2051818"/>
              <a:gd name="connsiteX5-109" fmla="*/ 9143999 w 9143999"/>
              <a:gd name="connsiteY5-110" fmla="*/ 0 h 2051818"/>
              <a:gd name="connsiteX0-111" fmla="*/ 9143999 w 9143999"/>
              <a:gd name="connsiteY0-112" fmla="*/ 0 h 2051818"/>
              <a:gd name="connsiteX1-113" fmla="*/ 9143999 w 9143999"/>
              <a:gd name="connsiteY1-114" fmla="*/ 2051818 h 2051818"/>
              <a:gd name="connsiteX2-115" fmla="*/ 0 w 9143999"/>
              <a:gd name="connsiteY2-116" fmla="*/ 2051818 h 2051818"/>
              <a:gd name="connsiteX3-117" fmla="*/ 0 w 9143999"/>
              <a:gd name="connsiteY3-118" fmla="*/ 1204077 h 2051818"/>
              <a:gd name="connsiteX4-119" fmla="*/ 25380 w 9143999"/>
              <a:gd name="connsiteY4-120" fmla="*/ 54648 h 2051818"/>
              <a:gd name="connsiteX5-121" fmla="*/ 9143999 w 9143999"/>
              <a:gd name="connsiteY5-122" fmla="*/ 0 h 2051818"/>
              <a:gd name="connsiteX0-123" fmla="*/ 9124647 w 9143999"/>
              <a:gd name="connsiteY0-124" fmla="*/ 0 h 2127943"/>
              <a:gd name="connsiteX1-125" fmla="*/ 9143999 w 9143999"/>
              <a:gd name="connsiteY1-126" fmla="*/ 2127943 h 2127943"/>
              <a:gd name="connsiteX2-127" fmla="*/ 0 w 9143999"/>
              <a:gd name="connsiteY2-128" fmla="*/ 2127943 h 2127943"/>
              <a:gd name="connsiteX3-129" fmla="*/ 0 w 9143999"/>
              <a:gd name="connsiteY3-130" fmla="*/ 1280202 h 2127943"/>
              <a:gd name="connsiteX4-131" fmla="*/ 25380 w 9143999"/>
              <a:gd name="connsiteY4-132" fmla="*/ 130773 h 2127943"/>
              <a:gd name="connsiteX5-133" fmla="*/ 9124647 w 9143999"/>
              <a:gd name="connsiteY5-134" fmla="*/ 0 h 2127943"/>
              <a:gd name="connsiteX0-135" fmla="*/ 9124647 w 9143999"/>
              <a:gd name="connsiteY0-136" fmla="*/ 0 h 2127943"/>
              <a:gd name="connsiteX1-137" fmla="*/ 9143999 w 9143999"/>
              <a:gd name="connsiteY1-138" fmla="*/ 2127943 h 2127943"/>
              <a:gd name="connsiteX2-139" fmla="*/ 0 w 9143999"/>
              <a:gd name="connsiteY2-140" fmla="*/ 2127943 h 2127943"/>
              <a:gd name="connsiteX3-141" fmla="*/ 0 w 9143999"/>
              <a:gd name="connsiteY3-142" fmla="*/ 1280202 h 2127943"/>
              <a:gd name="connsiteX4-143" fmla="*/ 25380 w 9143999"/>
              <a:gd name="connsiteY4-144" fmla="*/ 130773 h 2127943"/>
              <a:gd name="connsiteX5-145" fmla="*/ 9124647 w 9143999"/>
              <a:gd name="connsiteY5-146" fmla="*/ 0 h 2127943"/>
              <a:gd name="connsiteX0-147" fmla="*/ 9124647 w 9143999"/>
              <a:gd name="connsiteY0-148" fmla="*/ 0 h 2127943"/>
              <a:gd name="connsiteX1-149" fmla="*/ 9143999 w 9143999"/>
              <a:gd name="connsiteY1-150" fmla="*/ 2127943 h 2127943"/>
              <a:gd name="connsiteX2-151" fmla="*/ 0 w 9143999"/>
              <a:gd name="connsiteY2-152" fmla="*/ 2127943 h 2127943"/>
              <a:gd name="connsiteX3-153" fmla="*/ 0 w 9143999"/>
              <a:gd name="connsiteY3-154" fmla="*/ 1280202 h 2127943"/>
              <a:gd name="connsiteX4-155" fmla="*/ 6028 w 9143999"/>
              <a:gd name="connsiteY4-156" fmla="*/ 11147 h 2127943"/>
              <a:gd name="connsiteX5-157" fmla="*/ 9124647 w 9143999"/>
              <a:gd name="connsiteY5-158" fmla="*/ 0 h 2127943"/>
              <a:gd name="connsiteX0-159" fmla="*/ 9138134 w 9157486"/>
              <a:gd name="connsiteY0-160" fmla="*/ 0 h 2127943"/>
              <a:gd name="connsiteX1-161" fmla="*/ 9157486 w 9157486"/>
              <a:gd name="connsiteY1-162" fmla="*/ 2127943 h 2127943"/>
              <a:gd name="connsiteX2-163" fmla="*/ 13487 w 9157486"/>
              <a:gd name="connsiteY2-164" fmla="*/ 2127943 h 2127943"/>
              <a:gd name="connsiteX3-165" fmla="*/ 13487 w 9157486"/>
              <a:gd name="connsiteY3-166" fmla="*/ 1280202 h 2127943"/>
              <a:gd name="connsiteX4-167" fmla="*/ 163 w 9157486"/>
              <a:gd name="connsiteY4-168" fmla="*/ 141648 h 2127943"/>
              <a:gd name="connsiteX5-169" fmla="*/ 9138134 w 9157486"/>
              <a:gd name="connsiteY5-170" fmla="*/ 0 h 21279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157486" h="2127943">
                <a:moveTo>
                  <a:pt x="9138134" y="0"/>
                </a:moveTo>
                <a:lnTo>
                  <a:pt x="9157486" y="2127943"/>
                </a:lnTo>
                <a:lnTo>
                  <a:pt x="13487" y="2127943"/>
                </a:lnTo>
                <a:lnTo>
                  <a:pt x="13487" y="1280202"/>
                </a:lnTo>
                <a:cubicBezTo>
                  <a:pt x="15496" y="857184"/>
                  <a:pt x="-1846" y="564666"/>
                  <a:pt x="163" y="141648"/>
                </a:cubicBezTo>
                <a:cubicBezTo>
                  <a:pt x="3568670" y="1577063"/>
                  <a:pt x="7137176" y="1131097"/>
                  <a:pt x="9138134" y="0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 rot="16200000">
            <a:off x="3793994" y="-16037"/>
            <a:ext cx="6868899" cy="6879174"/>
          </a:xfrm>
          <a:custGeom>
            <a:avLst/>
            <a:gdLst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227535 w 6858000"/>
              <a:gd name="connsiteY16" fmla="*/ 1166258 h 6459417"/>
              <a:gd name="connsiteX17" fmla="*/ 6270374 w 6858000"/>
              <a:gd name="connsiteY17" fmla="*/ 412001 h 6459417"/>
              <a:gd name="connsiteX18" fmla="*/ 6705779 w 6858000"/>
              <a:gd name="connsiteY18" fmla="*/ 117916 h 6459417"/>
              <a:gd name="connsiteX0-1" fmla="*/ 6858000 w 6941935"/>
              <a:gd name="connsiteY0-2" fmla="*/ 56823 h 6516240"/>
              <a:gd name="connsiteX1-3" fmla="*/ 6858000 w 6941935"/>
              <a:gd name="connsiteY1-4" fmla="*/ 1732102 h 6516240"/>
              <a:gd name="connsiteX2-5" fmla="*/ 6858000 w 6941935"/>
              <a:gd name="connsiteY2-6" fmla="*/ 1876524 h 6516240"/>
              <a:gd name="connsiteX3-7" fmla="*/ 6858000 w 6941935"/>
              <a:gd name="connsiteY3-8" fmla="*/ 2335590 h 6516240"/>
              <a:gd name="connsiteX4-9" fmla="*/ 6858000 w 6941935"/>
              <a:gd name="connsiteY4-10" fmla="*/ 4010869 h 6516240"/>
              <a:gd name="connsiteX5-11" fmla="*/ 6858000 w 6941935"/>
              <a:gd name="connsiteY5-12" fmla="*/ 4155291 h 6516240"/>
              <a:gd name="connsiteX6-13" fmla="*/ 6858000 w 6941935"/>
              <a:gd name="connsiteY6-14" fmla="*/ 4237473 h 6516240"/>
              <a:gd name="connsiteX7-15" fmla="*/ 6858000 w 6941935"/>
              <a:gd name="connsiteY7-16" fmla="*/ 6516240 h 6516240"/>
              <a:gd name="connsiteX8-17" fmla="*/ 0 w 6941935"/>
              <a:gd name="connsiteY8-18" fmla="*/ 6516240 h 6516240"/>
              <a:gd name="connsiteX9-19" fmla="*/ 0 w 6941935"/>
              <a:gd name="connsiteY9-20" fmla="*/ 4237473 h 6516240"/>
              <a:gd name="connsiteX10-21" fmla="*/ 0 w 6941935"/>
              <a:gd name="connsiteY10-22" fmla="*/ 4155291 h 6516240"/>
              <a:gd name="connsiteX11-23" fmla="*/ 0 w 6941935"/>
              <a:gd name="connsiteY11-24" fmla="*/ 4010869 h 6516240"/>
              <a:gd name="connsiteX12-25" fmla="*/ 0 w 6941935"/>
              <a:gd name="connsiteY12-26" fmla="*/ 3352747 h 6516240"/>
              <a:gd name="connsiteX13-27" fmla="*/ 0 w 6941935"/>
              <a:gd name="connsiteY13-28" fmla="*/ 1876524 h 6516240"/>
              <a:gd name="connsiteX14-29" fmla="*/ 0 w 6941935"/>
              <a:gd name="connsiteY14-30" fmla="*/ 1732102 h 6516240"/>
              <a:gd name="connsiteX15-31" fmla="*/ 0 w 6941935"/>
              <a:gd name="connsiteY15-32" fmla="*/ 1073980 h 6516240"/>
              <a:gd name="connsiteX16-33" fmla="*/ 227535 w 6941935"/>
              <a:gd name="connsiteY16-34" fmla="*/ 1223081 h 6516240"/>
              <a:gd name="connsiteX17-35" fmla="*/ 6270374 w 6941935"/>
              <a:gd name="connsiteY17-36" fmla="*/ 468824 h 6516240"/>
              <a:gd name="connsiteX18-37" fmla="*/ 6858000 w 6941935"/>
              <a:gd name="connsiteY18-38" fmla="*/ 56823 h 6516240"/>
              <a:gd name="connsiteX0-39" fmla="*/ 6858000 w 6858000"/>
              <a:gd name="connsiteY0-40" fmla="*/ 4734 h 6464151"/>
              <a:gd name="connsiteX1-41" fmla="*/ 6858000 w 6858000"/>
              <a:gd name="connsiteY1-42" fmla="*/ 1680013 h 6464151"/>
              <a:gd name="connsiteX2-43" fmla="*/ 6858000 w 6858000"/>
              <a:gd name="connsiteY2-44" fmla="*/ 1824435 h 6464151"/>
              <a:gd name="connsiteX3-45" fmla="*/ 6858000 w 6858000"/>
              <a:gd name="connsiteY3-46" fmla="*/ 2283501 h 6464151"/>
              <a:gd name="connsiteX4-47" fmla="*/ 6858000 w 6858000"/>
              <a:gd name="connsiteY4-48" fmla="*/ 3958780 h 6464151"/>
              <a:gd name="connsiteX5-49" fmla="*/ 6858000 w 6858000"/>
              <a:gd name="connsiteY5-50" fmla="*/ 4103202 h 6464151"/>
              <a:gd name="connsiteX6-51" fmla="*/ 6858000 w 6858000"/>
              <a:gd name="connsiteY6-52" fmla="*/ 4185384 h 6464151"/>
              <a:gd name="connsiteX7-53" fmla="*/ 6858000 w 6858000"/>
              <a:gd name="connsiteY7-54" fmla="*/ 6464151 h 6464151"/>
              <a:gd name="connsiteX8-55" fmla="*/ 0 w 6858000"/>
              <a:gd name="connsiteY8-56" fmla="*/ 6464151 h 6464151"/>
              <a:gd name="connsiteX9-57" fmla="*/ 0 w 6858000"/>
              <a:gd name="connsiteY9-58" fmla="*/ 4185384 h 6464151"/>
              <a:gd name="connsiteX10-59" fmla="*/ 0 w 6858000"/>
              <a:gd name="connsiteY10-60" fmla="*/ 4103202 h 6464151"/>
              <a:gd name="connsiteX11-61" fmla="*/ 0 w 6858000"/>
              <a:gd name="connsiteY11-62" fmla="*/ 3958780 h 6464151"/>
              <a:gd name="connsiteX12-63" fmla="*/ 0 w 6858000"/>
              <a:gd name="connsiteY12-64" fmla="*/ 3300658 h 6464151"/>
              <a:gd name="connsiteX13-65" fmla="*/ 0 w 6858000"/>
              <a:gd name="connsiteY13-66" fmla="*/ 1824435 h 6464151"/>
              <a:gd name="connsiteX14-67" fmla="*/ 0 w 6858000"/>
              <a:gd name="connsiteY14-68" fmla="*/ 1680013 h 6464151"/>
              <a:gd name="connsiteX15-69" fmla="*/ 0 w 6858000"/>
              <a:gd name="connsiteY15-70" fmla="*/ 1021891 h 6464151"/>
              <a:gd name="connsiteX16-71" fmla="*/ 227535 w 6858000"/>
              <a:gd name="connsiteY16-72" fmla="*/ 1170992 h 6464151"/>
              <a:gd name="connsiteX17-73" fmla="*/ 6858000 w 6858000"/>
              <a:gd name="connsiteY17-74" fmla="*/ 4734 h 6464151"/>
              <a:gd name="connsiteX0-75" fmla="*/ 6858000 w 6858000"/>
              <a:gd name="connsiteY0-76" fmla="*/ 0 h 6459417"/>
              <a:gd name="connsiteX1-77" fmla="*/ 6858000 w 6858000"/>
              <a:gd name="connsiteY1-78" fmla="*/ 1675279 h 6459417"/>
              <a:gd name="connsiteX2-79" fmla="*/ 6858000 w 6858000"/>
              <a:gd name="connsiteY2-80" fmla="*/ 1819701 h 6459417"/>
              <a:gd name="connsiteX3-81" fmla="*/ 6858000 w 6858000"/>
              <a:gd name="connsiteY3-82" fmla="*/ 2278767 h 6459417"/>
              <a:gd name="connsiteX4-83" fmla="*/ 6858000 w 6858000"/>
              <a:gd name="connsiteY4-84" fmla="*/ 3954046 h 6459417"/>
              <a:gd name="connsiteX5-85" fmla="*/ 6858000 w 6858000"/>
              <a:gd name="connsiteY5-86" fmla="*/ 4098468 h 6459417"/>
              <a:gd name="connsiteX6-87" fmla="*/ 6858000 w 6858000"/>
              <a:gd name="connsiteY6-88" fmla="*/ 4180650 h 6459417"/>
              <a:gd name="connsiteX7-89" fmla="*/ 6858000 w 6858000"/>
              <a:gd name="connsiteY7-90" fmla="*/ 6459417 h 6459417"/>
              <a:gd name="connsiteX8-91" fmla="*/ 0 w 6858000"/>
              <a:gd name="connsiteY8-92" fmla="*/ 6459417 h 6459417"/>
              <a:gd name="connsiteX9-93" fmla="*/ 0 w 6858000"/>
              <a:gd name="connsiteY9-94" fmla="*/ 4180650 h 6459417"/>
              <a:gd name="connsiteX10-95" fmla="*/ 0 w 6858000"/>
              <a:gd name="connsiteY10-96" fmla="*/ 4098468 h 6459417"/>
              <a:gd name="connsiteX11-97" fmla="*/ 0 w 6858000"/>
              <a:gd name="connsiteY11-98" fmla="*/ 3954046 h 6459417"/>
              <a:gd name="connsiteX12-99" fmla="*/ 0 w 6858000"/>
              <a:gd name="connsiteY12-100" fmla="*/ 3295924 h 6459417"/>
              <a:gd name="connsiteX13-101" fmla="*/ 0 w 6858000"/>
              <a:gd name="connsiteY13-102" fmla="*/ 1819701 h 6459417"/>
              <a:gd name="connsiteX14-103" fmla="*/ 0 w 6858000"/>
              <a:gd name="connsiteY14-104" fmla="*/ 1675279 h 6459417"/>
              <a:gd name="connsiteX15-105" fmla="*/ 0 w 6858000"/>
              <a:gd name="connsiteY15-106" fmla="*/ 1017157 h 6459417"/>
              <a:gd name="connsiteX16-107" fmla="*/ 227535 w 6858000"/>
              <a:gd name="connsiteY16-108" fmla="*/ 1166258 h 6459417"/>
              <a:gd name="connsiteX17-109" fmla="*/ 6858000 w 6858000"/>
              <a:gd name="connsiteY17-110" fmla="*/ 0 h 6459417"/>
              <a:gd name="connsiteX0-111" fmla="*/ 6858000 w 6858000"/>
              <a:gd name="connsiteY0-112" fmla="*/ 0 h 6459417"/>
              <a:gd name="connsiteX1-113" fmla="*/ 6858000 w 6858000"/>
              <a:gd name="connsiteY1-114" fmla="*/ 1675279 h 6459417"/>
              <a:gd name="connsiteX2-115" fmla="*/ 6858000 w 6858000"/>
              <a:gd name="connsiteY2-116" fmla="*/ 1819701 h 6459417"/>
              <a:gd name="connsiteX3-117" fmla="*/ 6858000 w 6858000"/>
              <a:gd name="connsiteY3-118" fmla="*/ 2278767 h 6459417"/>
              <a:gd name="connsiteX4-119" fmla="*/ 6858000 w 6858000"/>
              <a:gd name="connsiteY4-120" fmla="*/ 3954046 h 6459417"/>
              <a:gd name="connsiteX5-121" fmla="*/ 6858000 w 6858000"/>
              <a:gd name="connsiteY5-122" fmla="*/ 4098468 h 6459417"/>
              <a:gd name="connsiteX6-123" fmla="*/ 6858000 w 6858000"/>
              <a:gd name="connsiteY6-124" fmla="*/ 4180650 h 6459417"/>
              <a:gd name="connsiteX7-125" fmla="*/ 6858000 w 6858000"/>
              <a:gd name="connsiteY7-126" fmla="*/ 6459417 h 6459417"/>
              <a:gd name="connsiteX8-127" fmla="*/ 0 w 6858000"/>
              <a:gd name="connsiteY8-128" fmla="*/ 6459417 h 6459417"/>
              <a:gd name="connsiteX9-129" fmla="*/ 0 w 6858000"/>
              <a:gd name="connsiteY9-130" fmla="*/ 4180650 h 6459417"/>
              <a:gd name="connsiteX10-131" fmla="*/ 0 w 6858000"/>
              <a:gd name="connsiteY10-132" fmla="*/ 4098468 h 6459417"/>
              <a:gd name="connsiteX11-133" fmla="*/ 0 w 6858000"/>
              <a:gd name="connsiteY11-134" fmla="*/ 3954046 h 6459417"/>
              <a:gd name="connsiteX12-135" fmla="*/ 0 w 6858000"/>
              <a:gd name="connsiteY12-136" fmla="*/ 3295924 h 6459417"/>
              <a:gd name="connsiteX13-137" fmla="*/ 0 w 6858000"/>
              <a:gd name="connsiteY13-138" fmla="*/ 1819701 h 6459417"/>
              <a:gd name="connsiteX14-139" fmla="*/ 0 w 6858000"/>
              <a:gd name="connsiteY14-140" fmla="*/ 1675279 h 6459417"/>
              <a:gd name="connsiteX15-141" fmla="*/ 0 w 6858000"/>
              <a:gd name="connsiteY15-142" fmla="*/ 1017157 h 6459417"/>
              <a:gd name="connsiteX16-143" fmla="*/ 6858000 w 6858000"/>
              <a:gd name="connsiteY16-144" fmla="*/ 0 h 6459417"/>
              <a:gd name="connsiteX0-145" fmla="*/ 6858000 w 6858000"/>
              <a:gd name="connsiteY0-146" fmla="*/ 0 h 6459417"/>
              <a:gd name="connsiteX1-147" fmla="*/ 6858000 w 6858000"/>
              <a:gd name="connsiteY1-148" fmla="*/ 1675279 h 6459417"/>
              <a:gd name="connsiteX2-149" fmla="*/ 6858000 w 6858000"/>
              <a:gd name="connsiteY2-150" fmla="*/ 1819701 h 6459417"/>
              <a:gd name="connsiteX3-151" fmla="*/ 6858000 w 6858000"/>
              <a:gd name="connsiteY3-152" fmla="*/ 2278767 h 6459417"/>
              <a:gd name="connsiteX4-153" fmla="*/ 6858000 w 6858000"/>
              <a:gd name="connsiteY4-154" fmla="*/ 3954046 h 6459417"/>
              <a:gd name="connsiteX5-155" fmla="*/ 6858000 w 6858000"/>
              <a:gd name="connsiteY5-156" fmla="*/ 4098468 h 6459417"/>
              <a:gd name="connsiteX6-157" fmla="*/ 6858000 w 6858000"/>
              <a:gd name="connsiteY6-158" fmla="*/ 4180650 h 6459417"/>
              <a:gd name="connsiteX7-159" fmla="*/ 6858000 w 6858000"/>
              <a:gd name="connsiteY7-160" fmla="*/ 6459417 h 6459417"/>
              <a:gd name="connsiteX8-161" fmla="*/ 0 w 6858000"/>
              <a:gd name="connsiteY8-162" fmla="*/ 6459417 h 6459417"/>
              <a:gd name="connsiteX9-163" fmla="*/ 0 w 6858000"/>
              <a:gd name="connsiteY9-164" fmla="*/ 4180650 h 6459417"/>
              <a:gd name="connsiteX10-165" fmla="*/ 0 w 6858000"/>
              <a:gd name="connsiteY10-166" fmla="*/ 4098468 h 6459417"/>
              <a:gd name="connsiteX11-167" fmla="*/ 0 w 6858000"/>
              <a:gd name="connsiteY11-168" fmla="*/ 3954046 h 6459417"/>
              <a:gd name="connsiteX12-169" fmla="*/ 0 w 6858000"/>
              <a:gd name="connsiteY12-170" fmla="*/ 3295924 h 6459417"/>
              <a:gd name="connsiteX13-171" fmla="*/ 0 w 6858000"/>
              <a:gd name="connsiteY13-172" fmla="*/ 1819701 h 6459417"/>
              <a:gd name="connsiteX14-173" fmla="*/ 0 w 6858000"/>
              <a:gd name="connsiteY14-174" fmla="*/ 1675279 h 6459417"/>
              <a:gd name="connsiteX15-175" fmla="*/ 0 w 6858000"/>
              <a:gd name="connsiteY15-176" fmla="*/ 1017157 h 6459417"/>
              <a:gd name="connsiteX16-177" fmla="*/ 6858000 w 6858000"/>
              <a:gd name="connsiteY16-178" fmla="*/ 0 h 6459417"/>
              <a:gd name="connsiteX0-179" fmla="*/ 6858000 w 6858000"/>
              <a:gd name="connsiteY0-180" fmla="*/ 0 h 6459417"/>
              <a:gd name="connsiteX1-181" fmla="*/ 6858000 w 6858000"/>
              <a:gd name="connsiteY1-182" fmla="*/ 1675279 h 6459417"/>
              <a:gd name="connsiteX2-183" fmla="*/ 6858000 w 6858000"/>
              <a:gd name="connsiteY2-184" fmla="*/ 1819701 h 6459417"/>
              <a:gd name="connsiteX3-185" fmla="*/ 6858000 w 6858000"/>
              <a:gd name="connsiteY3-186" fmla="*/ 2278767 h 6459417"/>
              <a:gd name="connsiteX4-187" fmla="*/ 6858000 w 6858000"/>
              <a:gd name="connsiteY4-188" fmla="*/ 3954046 h 6459417"/>
              <a:gd name="connsiteX5-189" fmla="*/ 6858000 w 6858000"/>
              <a:gd name="connsiteY5-190" fmla="*/ 4098468 h 6459417"/>
              <a:gd name="connsiteX6-191" fmla="*/ 6858000 w 6858000"/>
              <a:gd name="connsiteY6-192" fmla="*/ 4180650 h 6459417"/>
              <a:gd name="connsiteX7-193" fmla="*/ 6858000 w 6858000"/>
              <a:gd name="connsiteY7-194" fmla="*/ 6459417 h 6459417"/>
              <a:gd name="connsiteX8-195" fmla="*/ 0 w 6858000"/>
              <a:gd name="connsiteY8-196" fmla="*/ 6459417 h 6459417"/>
              <a:gd name="connsiteX9-197" fmla="*/ 0 w 6858000"/>
              <a:gd name="connsiteY9-198" fmla="*/ 4180650 h 6459417"/>
              <a:gd name="connsiteX10-199" fmla="*/ 0 w 6858000"/>
              <a:gd name="connsiteY10-200" fmla="*/ 4098468 h 6459417"/>
              <a:gd name="connsiteX11-201" fmla="*/ 0 w 6858000"/>
              <a:gd name="connsiteY11-202" fmla="*/ 3954046 h 6459417"/>
              <a:gd name="connsiteX12-203" fmla="*/ 0 w 6858000"/>
              <a:gd name="connsiteY12-204" fmla="*/ 3295924 h 6459417"/>
              <a:gd name="connsiteX13-205" fmla="*/ 0 w 6858000"/>
              <a:gd name="connsiteY13-206" fmla="*/ 1819701 h 6459417"/>
              <a:gd name="connsiteX14-207" fmla="*/ 0 w 6858000"/>
              <a:gd name="connsiteY14-208" fmla="*/ 1675279 h 6459417"/>
              <a:gd name="connsiteX15-209" fmla="*/ 0 w 6858000"/>
              <a:gd name="connsiteY15-210" fmla="*/ 1017157 h 6459417"/>
              <a:gd name="connsiteX16-211" fmla="*/ 6858000 w 6858000"/>
              <a:gd name="connsiteY16-212" fmla="*/ 0 h 6459417"/>
              <a:gd name="connsiteX0-213" fmla="*/ 6858000 w 6858000"/>
              <a:gd name="connsiteY0-214" fmla="*/ 0 h 6459417"/>
              <a:gd name="connsiteX1-215" fmla="*/ 6858000 w 6858000"/>
              <a:gd name="connsiteY1-216" fmla="*/ 1675279 h 6459417"/>
              <a:gd name="connsiteX2-217" fmla="*/ 6858000 w 6858000"/>
              <a:gd name="connsiteY2-218" fmla="*/ 1819701 h 6459417"/>
              <a:gd name="connsiteX3-219" fmla="*/ 6858000 w 6858000"/>
              <a:gd name="connsiteY3-220" fmla="*/ 2278767 h 6459417"/>
              <a:gd name="connsiteX4-221" fmla="*/ 6858000 w 6858000"/>
              <a:gd name="connsiteY4-222" fmla="*/ 3954046 h 6459417"/>
              <a:gd name="connsiteX5-223" fmla="*/ 6858000 w 6858000"/>
              <a:gd name="connsiteY5-224" fmla="*/ 4098468 h 6459417"/>
              <a:gd name="connsiteX6-225" fmla="*/ 6858000 w 6858000"/>
              <a:gd name="connsiteY6-226" fmla="*/ 4180650 h 6459417"/>
              <a:gd name="connsiteX7-227" fmla="*/ 6858000 w 6858000"/>
              <a:gd name="connsiteY7-228" fmla="*/ 6459417 h 6459417"/>
              <a:gd name="connsiteX8-229" fmla="*/ 0 w 6858000"/>
              <a:gd name="connsiteY8-230" fmla="*/ 6459417 h 6459417"/>
              <a:gd name="connsiteX9-231" fmla="*/ 0 w 6858000"/>
              <a:gd name="connsiteY9-232" fmla="*/ 4180650 h 6459417"/>
              <a:gd name="connsiteX10-233" fmla="*/ 0 w 6858000"/>
              <a:gd name="connsiteY10-234" fmla="*/ 4098468 h 6459417"/>
              <a:gd name="connsiteX11-235" fmla="*/ 0 w 6858000"/>
              <a:gd name="connsiteY11-236" fmla="*/ 3954046 h 6459417"/>
              <a:gd name="connsiteX12-237" fmla="*/ 0 w 6858000"/>
              <a:gd name="connsiteY12-238" fmla="*/ 3295924 h 6459417"/>
              <a:gd name="connsiteX13-239" fmla="*/ 0 w 6858000"/>
              <a:gd name="connsiteY13-240" fmla="*/ 1819701 h 6459417"/>
              <a:gd name="connsiteX14-241" fmla="*/ 0 w 6858000"/>
              <a:gd name="connsiteY14-242" fmla="*/ 1675279 h 6459417"/>
              <a:gd name="connsiteX15-243" fmla="*/ 0 w 6858000"/>
              <a:gd name="connsiteY15-244" fmla="*/ 1017157 h 6459417"/>
              <a:gd name="connsiteX16-245" fmla="*/ 6858000 w 6858000"/>
              <a:gd name="connsiteY16-246" fmla="*/ 0 h 6459417"/>
              <a:gd name="connsiteX0-247" fmla="*/ 6858000 w 6858000"/>
              <a:gd name="connsiteY0-248" fmla="*/ 0 h 6459417"/>
              <a:gd name="connsiteX1-249" fmla="*/ 6858000 w 6858000"/>
              <a:gd name="connsiteY1-250" fmla="*/ 1675279 h 6459417"/>
              <a:gd name="connsiteX2-251" fmla="*/ 6858000 w 6858000"/>
              <a:gd name="connsiteY2-252" fmla="*/ 1819701 h 6459417"/>
              <a:gd name="connsiteX3-253" fmla="*/ 6858000 w 6858000"/>
              <a:gd name="connsiteY3-254" fmla="*/ 2278767 h 6459417"/>
              <a:gd name="connsiteX4-255" fmla="*/ 6858000 w 6858000"/>
              <a:gd name="connsiteY4-256" fmla="*/ 3954046 h 6459417"/>
              <a:gd name="connsiteX5-257" fmla="*/ 6858000 w 6858000"/>
              <a:gd name="connsiteY5-258" fmla="*/ 4098468 h 6459417"/>
              <a:gd name="connsiteX6-259" fmla="*/ 6858000 w 6858000"/>
              <a:gd name="connsiteY6-260" fmla="*/ 4180650 h 6459417"/>
              <a:gd name="connsiteX7-261" fmla="*/ 6858000 w 6858000"/>
              <a:gd name="connsiteY7-262" fmla="*/ 6459417 h 6459417"/>
              <a:gd name="connsiteX8-263" fmla="*/ 0 w 6858000"/>
              <a:gd name="connsiteY8-264" fmla="*/ 6459417 h 6459417"/>
              <a:gd name="connsiteX9-265" fmla="*/ 0 w 6858000"/>
              <a:gd name="connsiteY9-266" fmla="*/ 4180650 h 6459417"/>
              <a:gd name="connsiteX10-267" fmla="*/ 0 w 6858000"/>
              <a:gd name="connsiteY10-268" fmla="*/ 4098468 h 6459417"/>
              <a:gd name="connsiteX11-269" fmla="*/ 0 w 6858000"/>
              <a:gd name="connsiteY11-270" fmla="*/ 3954046 h 6459417"/>
              <a:gd name="connsiteX12-271" fmla="*/ 0 w 6858000"/>
              <a:gd name="connsiteY12-272" fmla="*/ 3295924 h 6459417"/>
              <a:gd name="connsiteX13-273" fmla="*/ 0 w 6858000"/>
              <a:gd name="connsiteY13-274" fmla="*/ 1819701 h 6459417"/>
              <a:gd name="connsiteX14-275" fmla="*/ 0 w 6858000"/>
              <a:gd name="connsiteY14-276" fmla="*/ 1675279 h 6459417"/>
              <a:gd name="connsiteX15-277" fmla="*/ 0 w 6858000"/>
              <a:gd name="connsiteY15-278" fmla="*/ 1017157 h 6459417"/>
              <a:gd name="connsiteX16-279" fmla="*/ 6858000 w 6858000"/>
              <a:gd name="connsiteY16-280" fmla="*/ 0 h 6459417"/>
              <a:gd name="connsiteX0-281" fmla="*/ 6858000 w 6858000"/>
              <a:gd name="connsiteY0-282" fmla="*/ 0 h 6459417"/>
              <a:gd name="connsiteX1-283" fmla="*/ 6858000 w 6858000"/>
              <a:gd name="connsiteY1-284" fmla="*/ 1675279 h 6459417"/>
              <a:gd name="connsiteX2-285" fmla="*/ 6858000 w 6858000"/>
              <a:gd name="connsiteY2-286" fmla="*/ 1819701 h 6459417"/>
              <a:gd name="connsiteX3-287" fmla="*/ 6858000 w 6858000"/>
              <a:gd name="connsiteY3-288" fmla="*/ 2278767 h 6459417"/>
              <a:gd name="connsiteX4-289" fmla="*/ 6858000 w 6858000"/>
              <a:gd name="connsiteY4-290" fmla="*/ 3954046 h 6459417"/>
              <a:gd name="connsiteX5-291" fmla="*/ 6858000 w 6858000"/>
              <a:gd name="connsiteY5-292" fmla="*/ 4098468 h 6459417"/>
              <a:gd name="connsiteX6-293" fmla="*/ 6858000 w 6858000"/>
              <a:gd name="connsiteY6-294" fmla="*/ 4180650 h 6459417"/>
              <a:gd name="connsiteX7-295" fmla="*/ 6858000 w 6858000"/>
              <a:gd name="connsiteY7-296" fmla="*/ 6459417 h 6459417"/>
              <a:gd name="connsiteX8-297" fmla="*/ 0 w 6858000"/>
              <a:gd name="connsiteY8-298" fmla="*/ 6459417 h 6459417"/>
              <a:gd name="connsiteX9-299" fmla="*/ 0 w 6858000"/>
              <a:gd name="connsiteY9-300" fmla="*/ 4180650 h 6459417"/>
              <a:gd name="connsiteX10-301" fmla="*/ 0 w 6858000"/>
              <a:gd name="connsiteY10-302" fmla="*/ 4098468 h 6459417"/>
              <a:gd name="connsiteX11-303" fmla="*/ 0 w 6858000"/>
              <a:gd name="connsiteY11-304" fmla="*/ 3954046 h 6459417"/>
              <a:gd name="connsiteX12-305" fmla="*/ 0 w 6858000"/>
              <a:gd name="connsiteY12-306" fmla="*/ 3295924 h 6459417"/>
              <a:gd name="connsiteX13-307" fmla="*/ 0 w 6858000"/>
              <a:gd name="connsiteY13-308" fmla="*/ 1819701 h 6459417"/>
              <a:gd name="connsiteX14-309" fmla="*/ 0 w 6858000"/>
              <a:gd name="connsiteY14-310" fmla="*/ 1675279 h 6459417"/>
              <a:gd name="connsiteX15-311" fmla="*/ 0 w 6858000"/>
              <a:gd name="connsiteY15-312" fmla="*/ 1017157 h 6459417"/>
              <a:gd name="connsiteX16-313" fmla="*/ 6858000 w 6858000"/>
              <a:gd name="connsiteY16-314" fmla="*/ 0 h 6459417"/>
              <a:gd name="connsiteX0-315" fmla="*/ 6858000 w 6858000"/>
              <a:gd name="connsiteY0-316" fmla="*/ 0 h 6459417"/>
              <a:gd name="connsiteX1-317" fmla="*/ 6858000 w 6858000"/>
              <a:gd name="connsiteY1-318" fmla="*/ 1675279 h 6459417"/>
              <a:gd name="connsiteX2-319" fmla="*/ 6858000 w 6858000"/>
              <a:gd name="connsiteY2-320" fmla="*/ 1819701 h 6459417"/>
              <a:gd name="connsiteX3-321" fmla="*/ 6858000 w 6858000"/>
              <a:gd name="connsiteY3-322" fmla="*/ 2278767 h 6459417"/>
              <a:gd name="connsiteX4-323" fmla="*/ 6858000 w 6858000"/>
              <a:gd name="connsiteY4-324" fmla="*/ 3954046 h 6459417"/>
              <a:gd name="connsiteX5-325" fmla="*/ 6858000 w 6858000"/>
              <a:gd name="connsiteY5-326" fmla="*/ 4098468 h 6459417"/>
              <a:gd name="connsiteX6-327" fmla="*/ 6858000 w 6858000"/>
              <a:gd name="connsiteY6-328" fmla="*/ 4180650 h 6459417"/>
              <a:gd name="connsiteX7-329" fmla="*/ 6858000 w 6858000"/>
              <a:gd name="connsiteY7-330" fmla="*/ 6459417 h 6459417"/>
              <a:gd name="connsiteX8-331" fmla="*/ 0 w 6858000"/>
              <a:gd name="connsiteY8-332" fmla="*/ 6459417 h 6459417"/>
              <a:gd name="connsiteX9-333" fmla="*/ 0 w 6858000"/>
              <a:gd name="connsiteY9-334" fmla="*/ 4180650 h 6459417"/>
              <a:gd name="connsiteX10-335" fmla="*/ 0 w 6858000"/>
              <a:gd name="connsiteY10-336" fmla="*/ 4098468 h 6459417"/>
              <a:gd name="connsiteX11-337" fmla="*/ 0 w 6858000"/>
              <a:gd name="connsiteY11-338" fmla="*/ 3954046 h 6459417"/>
              <a:gd name="connsiteX12-339" fmla="*/ 0 w 6858000"/>
              <a:gd name="connsiteY12-340" fmla="*/ 3295924 h 6459417"/>
              <a:gd name="connsiteX13-341" fmla="*/ 0 w 6858000"/>
              <a:gd name="connsiteY13-342" fmla="*/ 1819701 h 6459417"/>
              <a:gd name="connsiteX14-343" fmla="*/ 0 w 6858000"/>
              <a:gd name="connsiteY14-344" fmla="*/ 1675279 h 6459417"/>
              <a:gd name="connsiteX15-345" fmla="*/ 0 w 6858000"/>
              <a:gd name="connsiteY15-346" fmla="*/ 1017157 h 6459417"/>
              <a:gd name="connsiteX16-347" fmla="*/ 6858000 w 6858000"/>
              <a:gd name="connsiteY16-348" fmla="*/ 0 h 6459417"/>
              <a:gd name="connsiteX0-349" fmla="*/ 6858000 w 6858000"/>
              <a:gd name="connsiteY0-350" fmla="*/ 0 h 6459417"/>
              <a:gd name="connsiteX1-351" fmla="*/ 6858000 w 6858000"/>
              <a:gd name="connsiteY1-352" fmla="*/ 1675279 h 6459417"/>
              <a:gd name="connsiteX2-353" fmla="*/ 6858000 w 6858000"/>
              <a:gd name="connsiteY2-354" fmla="*/ 1819701 h 6459417"/>
              <a:gd name="connsiteX3-355" fmla="*/ 6858000 w 6858000"/>
              <a:gd name="connsiteY3-356" fmla="*/ 2278767 h 6459417"/>
              <a:gd name="connsiteX4-357" fmla="*/ 6858000 w 6858000"/>
              <a:gd name="connsiteY4-358" fmla="*/ 3954046 h 6459417"/>
              <a:gd name="connsiteX5-359" fmla="*/ 6858000 w 6858000"/>
              <a:gd name="connsiteY5-360" fmla="*/ 4098468 h 6459417"/>
              <a:gd name="connsiteX6-361" fmla="*/ 6858000 w 6858000"/>
              <a:gd name="connsiteY6-362" fmla="*/ 4180650 h 6459417"/>
              <a:gd name="connsiteX7-363" fmla="*/ 6858000 w 6858000"/>
              <a:gd name="connsiteY7-364" fmla="*/ 6459417 h 6459417"/>
              <a:gd name="connsiteX8-365" fmla="*/ 0 w 6858000"/>
              <a:gd name="connsiteY8-366" fmla="*/ 6459417 h 6459417"/>
              <a:gd name="connsiteX9-367" fmla="*/ 0 w 6858000"/>
              <a:gd name="connsiteY9-368" fmla="*/ 4180650 h 6459417"/>
              <a:gd name="connsiteX10-369" fmla="*/ 0 w 6858000"/>
              <a:gd name="connsiteY10-370" fmla="*/ 4098468 h 6459417"/>
              <a:gd name="connsiteX11-371" fmla="*/ 0 w 6858000"/>
              <a:gd name="connsiteY11-372" fmla="*/ 3954046 h 6459417"/>
              <a:gd name="connsiteX12-373" fmla="*/ 0 w 6858000"/>
              <a:gd name="connsiteY12-374" fmla="*/ 3295924 h 6459417"/>
              <a:gd name="connsiteX13-375" fmla="*/ 0 w 6858000"/>
              <a:gd name="connsiteY13-376" fmla="*/ 1819701 h 6459417"/>
              <a:gd name="connsiteX14-377" fmla="*/ 0 w 6858000"/>
              <a:gd name="connsiteY14-378" fmla="*/ 1675279 h 6459417"/>
              <a:gd name="connsiteX15-379" fmla="*/ 0 w 6858000"/>
              <a:gd name="connsiteY15-380" fmla="*/ 1017157 h 6459417"/>
              <a:gd name="connsiteX16-381" fmla="*/ 6858000 w 6858000"/>
              <a:gd name="connsiteY16-382" fmla="*/ 0 h 6459417"/>
              <a:gd name="connsiteX0-383" fmla="*/ 6858000 w 6858000"/>
              <a:gd name="connsiteY0-384" fmla="*/ 0 h 6459417"/>
              <a:gd name="connsiteX1-385" fmla="*/ 6858000 w 6858000"/>
              <a:gd name="connsiteY1-386" fmla="*/ 1675279 h 6459417"/>
              <a:gd name="connsiteX2-387" fmla="*/ 6858000 w 6858000"/>
              <a:gd name="connsiteY2-388" fmla="*/ 1819701 h 6459417"/>
              <a:gd name="connsiteX3-389" fmla="*/ 6858000 w 6858000"/>
              <a:gd name="connsiteY3-390" fmla="*/ 2278767 h 6459417"/>
              <a:gd name="connsiteX4-391" fmla="*/ 6858000 w 6858000"/>
              <a:gd name="connsiteY4-392" fmla="*/ 3954046 h 6459417"/>
              <a:gd name="connsiteX5-393" fmla="*/ 6858000 w 6858000"/>
              <a:gd name="connsiteY5-394" fmla="*/ 4098468 h 6459417"/>
              <a:gd name="connsiteX6-395" fmla="*/ 6858000 w 6858000"/>
              <a:gd name="connsiteY6-396" fmla="*/ 4180650 h 6459417"/>
              <a:gd name="connsiteX7-397" fmla="*/ 6858000 w 6858000"/>
              <a:gd name="connsiteY7-398" fmla="*/ 6459417 h 6459417"/>
              <a:gd name="connsiteX8-399" fmla="*/ 0 w 6858000"/>
              <a:gd name="connsiteY8-400" fmla="*/ 6459417 h 6459417"/>
              <a:gd name="connsiteX9-401" fmla="*/ 0 w 6858000"/>
              <a:gd name="connsiteY9-402" fmla="*/ 4180650 h 6459417"/>
              <a:gd name="connsiteX10-403" fmla="*/ 0 w 6858000"/>
              <a:gd name="connsiteY10-404" fmla="*/ 4098468 h 6459417"/>
              <a:gd name="connsiteX11-405" fmla="*/ 0 w 6858000"/>
              <a:gd name="connsiteY11-406" fmla="*/ 3954046 h 6459417"/>
              <a:gd name="connsiteX12-407" fmla="*/ 0 w 6858000"/>
              <a:gd name="connsiteY12-408" fmla="*/ 3295924 h 6459417"/>
              <a:gd name="connsiteX13-409" fmla="*/ 0 w 6858000"/>
              <a:gd name="connsiteY13-410" fmla="*/ 1819701 h 6459417"/>
              <a:gd name="connsiteX14-411" fmla="*/ 0 w 6858000"/>
              <a:gd name="connsiteY14-412" fmla="*/ 1675279 h 6459417"/>
              <a:gd name="connsiteX15-413" fmla="*/ 0 w 6858000"/>
              <a:gd name="connsiteY15-414" fmla="*/ 1017157 h 6459417"/>
              <a:gd name="connsiteX16-415" fmla="*/ 6858000 w 6858000"/>
              <a:gd name="connsiteY16-416" fmla="*/ 0 h 6459417"/>
              <a:gd name="connsiteX0-417" fmla="*/ 6858003 w 6858003"/>
              <a:gd name="connsiteY0-418" fmla="*/ 0 h 6735189"/>
              <a:gd name="connsiteX1-419" fmla="*/ 6858000 w 6858003"/>
              <a:gd name="connsiteY1-420" fmla="*/ 1951051 h 6735189"/>
              <a:gd name="connsiteX2-421" fmla="*/ 6858000 w 6858003"/>
              <a:gd name="connsiteY2-422" fmla="*/ 2095473 h 6735189"/>
              <a:gd name="connsiteX3-423" fmla="*/ 6858000 w 6858003"/>
              <a:gd name="connsiteY3-424" fmla="*/ 2554539 h 6735189"/>
              <a:gd name="connsiteX4-425" fmla="*/ 6858000 w 6858003"/>
              <a:gd name="connsiteY4-426" fmla="*/ 4229818 h 6735189"/>
              <a:gd name="connsiteX5-427" fmla="*/ 6858000 w 6858003"/>
              <a:gd name="connsiteY5-428" fmla="*/ 4374240 h 6735189"/>
              <a:gd name="connsiteX6-429" fmla="*/ 6858000 w 6858003"/>
              <a:gd name="connsiteY6-430" fmla="*/ 4456422 h 6735189"/>
              <a:gd name="connsiteX7-431" fmla="*/ 6858000 w 6858003"/>
              <a:gd name="connsiteY7-432" fmla="*/ 6735189 h 6735189"/>
              <a:gd name="connsiteX8-433" fmla="*/ 0 w 6858003"/>
              <a:gd name="connsiteY8-434" fmla="*/ 6735189 h 6735189"/>
              <a:gd name="connsiteX9-435" fmla="*/ 0 w 6858003"/>
              <a:gd name="connsiteY9-436" fmla="*/ 4456422 h 6735189"/>
              <a:gd name="connsiteX10-437" fmla="*/ 0 w 6858003"/>
              <a:gd name="connsiteY10-438" fmla="*/ 4374240 h 6735189"/>
              <a:gd name="connsiteX11-439" fmla="*/ 0 w 6858003"/>
              <a:gd name="connsiteY11-440" fmla="*/ 4229818 h 6735189"/>
              <a:gd name="connsiteX12-441" fmla="*/ 0 w 6858003"/>
              <a:gd name="connsiteY12-442" fmla="*/ 3571696 h 6735189"/>
              <a:gd name="connsiteX13-443" fmla="*/ 0 w 6858003"/>
              <a:gd name="connsiteY13-444" fmla="*/ 2095473 h 6735189"/>
              <a:gd name="connsiteX14-445" fmla="*/ 0 w 6858003"/>
              <a:gd name="connsiteY14-446" fmla="*/ 1951051 h 6735189"/>
              <a:gd name="connsiteX15-447" fmla="*/ 0 w 6858003"/>
              <a:gd name="connsiteY15-448" fmla="*/ 1292929 h 6735189"/>
              <a:gd name="connsiteX16-449" fmla="*/ 6858003 w 6858003"/>
              <a:gd name="connsiteY16-450" fmla="*/ 0 h 6735189"/>
              <a:gd name="connsiteX0-451" fmla="*/ 6858003 w 6858003"/>
              <a:gd name="connsiteY0-452" fmla="*/ 0 h 6735189"/>
              <a:gd name="connsiteX1-453" fmla="*/ 6858000 w 6858003"/>
              <a:gd name="connsiteY1-454" fmla="*/ 1951051 h 6735189"/>
              <a:gd name="connsiteX2-455" fmla="*/ 6858000 w 6858003"/>
              <a:gd name="connsiteY2-456" fmla="*/ 2095473 h 6735189"/>
              <a:gd name="connsiteX3-457" fmla="*/ 6858000 w 6858003"/>
              <a:gd name="connsiteY3-458" fmla="*/ 2554539 h 6735189"/>
              <a:gd name="connsiteX4-459" fmla="*/ 6858000 w 6858003"/>
              <a:gd name="connsiteY4-460" fmla="*/ 4229818 h 6735189"/>
              <a:gd name="connsiteX5-461" fmla="*/ 6858000 w 6858003"/>
              <a:gd name="connsiteY5-462" fmla="*/ 4374240 h 6735189"/>
              <a:gd name="connsiteX6-463" fmla="*/ 6858000 w 6858003"/>
              <a:gd name="connsiteY6-464" fmla="*/ 4456422 h 6735189"/>
              <a:gd name="connsiteX7-465" fmla="*/ 6858000 w 6858003"/>
              <a:gd name="connsiteY7-466" fmla="*/ 6735189 h 6735189"/>
              <a:gd name="connsiteX8-467" fmla="*/ 0 w 6858003"/>
              <a:gd name="connsiteY8-468" fmla="*/ 6735189 h 6735189"/>
              <a:gd name="connsiteX9-469" fmla="*/ 0 w 6858003"/>
              <a:gd name="connsiteY9-470" fmla="*/ 4456422 h 6735189"/>
              <a:gd name="connsiteX10-471" fmla="*/ 0 w 6858003"/>
              <a:gd name="connsiteY10-472" fmla="*/ 4374240 h 6735189"/>
              <a:gd name="connsiteX11-473" fmla="*/ 0 w 6858003"/>
              <a:gd name="connsiteY11-474" fmla="*/ 4229818 h 6735189"/>
              <a:gd name="connsiteX12-475" fmla="*/ 0 w 6858003"/>
              <a:gd name="connsiteY12-476" fmla="*/ 3571696 h 6735189"/>
              <a:gd name="connsiteX13-477" fmla="*/ 0 w 6858003"/>
              <a:gd name="connsiteY13-478" fmla="*/ 2095473 h 6735189"/>
              <a:gd name="connsiteX14-479" fmla="*/ 0 w 6858003"/>
              <a:gd name="connsiteY14-480" fmla="*/ 1951051 h 6735189"/>
              <a:gd name="connsiteX15-481" fmla="*/ 0 w 6858003"/>
              <a:gd name="connsiteY15-482" fmla="*/ 1292929 h 6735189"/>
              <a:gd name="connsiteX16-483" fmla="*/ 6858003 w 6858003"/>
              <a:gd name="connsiteY16-484" fmla="*/ 0 h 6735189"/>
              <a:gd name="connsiteX0-485" fmla="*/ 6858003 w 6858003"/>
              <a:gd name="connsiteY0-486" fmla="*/ 0 h 6735189"/>
              <a:gd name="connsiteX1-487" fmla="*/ 6858000 w 6858003"/>
              <a:gd name="connsiteY1-488" fmla="*/ 1951051 h 6735189"/>
              <a:gd name="connsiteX2-489" fmla="*/ 6858000 w 6858003"/>
              <a:gd name="connsiteY2-490" fmla="*/ 2095473 h 6735189"/>
              <a:gd name="connsiteX3-491" fmla="*/ 6858000 w 6858003"/>
              <a:gd name="connsiteY3-492" fmla="*/ 2554539 h 6735189"/>
              <a:gd name="connsiteX4-493" fmla="*/ 6858000 w 6858003"/>
              <a:gd name="connsiteY4-494" fmla="*/ 4229818 h 6735189"/>
              <a:gd name="connsiteX5-495" fmla="*/ 6858000 w 6858003"/>
              <a:gd name="connsiteY5-496" fmla="*/ 4374240 h 6735189"/>
              <a:gd name="connsiteX6-497" fmla="*/ 6858000 w 6858003"/>
              <a:gd name="connsiteY6-498" fmla="*/ 4456422 h 6735189"/>
              <a:gd name="connsiteX7-499" fmla="*/ 6858000 w 6858003"/>
              <a:gd name="connsiteY7-500" fmla="*/ 6735189 h 6735189"/>
              <a:gd name="connsiteX8-501" fmla="*/ 0 w 6858003"/>
              <a:gd name="connsiteY8-502" fmla="*/ 6735189 h 6735189"/>
              <a:gd name="connsiteX9-503" fmla="*/ 0 w 6858003"/>
              <a:gd name="connsiteY9-504" fmla="*/ 4456422 h 6735189"/>
              <a:gd name="connsiteX10-505" fmla="*/ 0 w 6858003"/>
              <a:gd name="connsiteY10-506" fmla="*/ 4374240 h 6735189"/>
              <a:gd name="connsiteX11-507" fmla="*/ 0 w 6858003"/>
              <a:gd name="connsiteY11-508" fmla="*/ 4229818 h 6735189"/>
              <a:gd name="connsiteX12-509" fmla="*/ 0 w 6858003"/>
              <a:gd name="connsiteY12-510" fmla="*/ 3571696 h 6735189"/>
              <a:gd name="connsiteX13-511" fmla="*/ 0 w 6858003"/>
              <a:gd name="connsiteY13-512" fmla="*/ 2095473 h 6735189"/>
              <a:gd name="connsiteX14-513" fmla="*/ 0 w 6858003"/>
              <a:gd name="connsiteY14-514" fmla="*/ 1951051 h 6735189"/>
              <a:gd name="connsiteX15-515" fmla="*/ 0 w 6858003"/>
              <a:gd name="connsiteY15-516" fmla="*/ 1292929 h 6735189"/>
              <a:gd name="connsiteX16-517" fmla="*/ 6858003 w 6858003"/>
              <a:gd name="connsiteY16-518" fmla="*/ 0 h 6735189"/>
              <a:gd name="connsiteX0-519" fmla="*/ 6858003 w 6858003"/>
              <a:gd name="connsiteY0-520" fmla="*/ 0 h 6735189"/>
              <a:gd name="connsiteX1-521" fmla="*/ 6858000 w 6858003"/>
              <a:gd name="connsiteY1-522" fmla="*/ 1951051 h 6735189"/>
              <a:gd name="connsiteX2-523" fmla="*/ 6858000 w 6858003"/>
              <a:gd name="connsiteY2-524" fmla="*/ 2095473 h 6735189"/>
              <a:gd name="connsiteX3-525" fmla="*/ 6858000 w 6858003"/>
              <a:gd name="connsiteY3-526" fmla="*/ 2554539 h 6735189"/>
              <a:gd name="connsiteX4-527" fmla="*/ 6858000 w 6858003"/>
              <a:gd name="connsiteY4-528" fmla="*/ 4229818 h 6735189"/>
              <a:gd name="connsiteX5-529" fmla="*/ 6858000 w 6858003"/>
              <a:gd name="connsiteY5-530" fmla="*/ 4374240 h 6735189"/>
              <a:gd name="connsiteX6-531" fmla="*/ 6858000 w 6858003"/>
              <a:gd name="connsiteY6-532" fmla="*/ 4456422 h 6735189"/>
              <a:gd name="connsiteX7-533" fmla="*/ 6858000 w 6858003"/>
              <a:gd name="connsiteY7-534" fmla="*/ 6735189 h 6735189"/>
              <a:gd name="connsiteX8-535" fmla="*/ 0 w 6858003"/>
              <a:gd name="connsiteY8-536" fmla="*/ 6735189 h 6735189"/>
              <a:gd name="connsiteX9-537" fmla="*/ 0 w 6858003"/>
              <a:gd name="connsiteY9-538" fmla="*/ 4456422 h 6735189"/>
              <a:gd name="connsiteX10-539" fmla="*/ 0 w 6858003"/>
              <a:gd name="connsiteY10-540" fmla="*/ 4374240 h 6735189"/>
              <a:gd name="connsiteX11-541" fmla="*/ 0 w 6858003"/>
              <a:gd name="connsiteY11-542" fmla="*/ 4229818 h 6735189"/>
              <a:gd name="connsiteX12-543" fmla="*/ 0 w 6858003"/>
              <a:gd name="connsiteY12-544" fmla="*/ 3571696 h 6735189"/>
              <a:gd name="connsiteX13-545" fmla="*/ 0 w 6858003"/>
              <a:gd name="connsiteY13-546" fmla="*/ 2095473 h 6735189"/>
              <a:gd name="connsiteX14-547" fmla="*/ 0 w 6858003"/>
              <a:gd name="connsiteY14-548" fmla="*/ 1951051 h 6735189"/>
              <a:gd name="connsiteX15-549" fmla="*/ 0 w 6858003"/>
              <a:gd name="connsiteY15-550" fmla="*/ 1292929 h 6735189"/>
              <a:gd name="connsiteX16-551" fmla="*/ 6858003 w 6858003"/>
              <a:gd name="connsiteY16-552" fmla="*/ 0 h 6735189"/>
              <a:gd name="connsiteX0-553" fmla="*/ 6858003 w 6858003"/>
              <a:gd name="connsiteY0-554" fmla="*/ 0 h 6735189"/>
              <a:gd name="connsiteX1-555" fmla="*/ 6858000 w 6858003"/>
              <a:gd name="connsiteY1-556" fmla="*/ 1951051 h 6735189"/>
              <a:gd name="connsiteX2-557" fmla="*/ 6858000 w 6858003"/>
              <a:gd name="connsiteY2-558" fmla="*/ 2095473 h 6735189"/>
              <a:gd name="connsiteX3-559" fmla="*/ 6858000 w 6858003"/>
              <a:gd name="connsiteY3-560" fmla="*/ 2554539 h 6735189"/>
              <a:gd name="connsiteX4-561" fmla="*/ 6858000 w 6858003"/>
              <a:gd name="connsiteY4-562" fmla="*/ 4229818 h 6735189"/>
              <a:gd name="connsiteX5-563" fmla="*/ 6858000 w 6858003"/>
              <a:gd name="connsiteY5-564" fmla="*/ 4374240 h 6735189"/>
              <a:gd name="connsiteX6-565" fmla="*/ 6858000 w 6858003"/>
              <a:gd name="connsiteY6-566" fmla="*/ 4456422 h 6735189"/>
              <a:gd name="connsiteX7-567" fmla="*/ 6858000 w 6858003"/>
              <a:gd name="connsiteY7-568" fmla="*/ 6735189 h 6735189"/>
              <a:gd name="connsiteX8-569" fmla="*/ 0 w 6858003"/>
              <a:gd name="connsiteY8-570" fmla="*/ 6735189 h 6735189"/>
              <a:gd name="connsiteX9-571" fmla="*/ 0 w 6858003"/>
              <a:gd name="connsiteY9-572" fmla="*/ 4456422 h 6735189"/>
              <a:gd name="connsiteX10-573" fmla="*/ 0 w 6858003"/>
              <a:gd name="connsiteY10-574" fmla="*/ 4374240 h 6735189"/>
              <a:gd name="connsiteX11-575" fmla="*/ 0 w 6858003"/>
              <a:gd name="connsiteY11-576" fmla="*/ 4229818 h 6735189"/>
              <a:gd name="connsiteX12-577" fmla="*/ 0 w 6858003"/>
              <a:gd name="connsiteY12-578" fmla="*/ 3571696 h 6735189"/>
              <a:gd name="connsiteX13-579" fmla="*/ 0 w 6858003"/>
              <a:gd name="connsiteY13-580" fmla="*/ 2095473 h 6735189"/>
              <a:gd name="connsiteX14-581" fmla="*/ 0 w 6858003"/>
              <a:gd name="connsiteY14-582" fmla="*/ 1951051 h 6735189"/>
              <a:gd name="connsiteX15-583" fmla="*/ 0 w 6858003"/>
              <a:gd name="connsiteY15-584" fmla="*/ 1292929 h 6735189"/>
              <a:gd name="connsiteX16-585" fmla="*/ 6858003 w 6858003"/>
              <a:gd name="connsiteY16-586" fmla="*/ 0 h 6735189"/>
              <a:gd name="connsiteX0-587" fmla="*/ 6858003 w 6858003"/>
              <a:gd name="connsiteY0-588" fmla="*/ 0 h 7431875"/>
              <a:gd name="connsiteX1-589" fmla="*/ 6858000 w 6858003"/>
              <a:gd name="connsiteY1-590" fmla="*/ 2647737 h 7431875"/>
              <a:gd name="connsiteX2-591" fmla="*/ 6858000 w 6858003"/>
              <a:gd name="connsiteY2-592" fmla="*/ 2792159 h 7431875"/>
              <a:gd name="connsiteX3-593" fmla="*/ 6858000 w 6858003"/>
              <a:gd name="connsiteY3-594" fmla="*/ 3251225 h 7431875"/>
              <a:gd name="connsiteX4-595" fmla="*/ 6858000 w 6858003"/>
              <a:gd name="connsiteY4-596" fmla="*/ 4926504 h 7431875"/>
              <a:gd name="connsiteX5-597" fmla="*/ 6858000 w 6858003"/>
              <a:gd name="connsiteY5-598" fmla="*/ 5070926 h 7431875"/>
              <a:gd name="connsiteX6-599" fmla="*/ 6858000 w 6858003"/>
              <a:gd name="connsiteY6-600" fmla="*/ 5153108 h 7431875"/>
              <a:gd name="connsiteX7-601" fmla="*/ 6858000 w 6858003"/>
              <a:gd name="connsiteY7-602" fmla="*/ 7431875 h 7431875"/>
              <a:gd name="connsiteX8-603" fmla="*/ 0 w 6858003"/>
              <a:gd name="connsiteY8-604" fmla="*/ 7431875 h 7431875"/>
              <a:gd name="connsiteX9-605" fmla="*/ 0 w 6858003"/>
              <a:gd name="connsiteY9-606" fmla="*/ 5153108 h 7431875"/>
              <a:gd name="connsiteX10-607" fmla="*/ 0 w 6858003"/>
              <a:gd name="connsiteY10-608" fmla="*/ 5070926 h 7431875"/>
              <a:gd name="connsiteX11-609" fmla="*/ 0 w 6858003"/>
              <a:gd name="connsiteY11-610" fmla="*/ 4926504 h 7431875"/>
              <a:gd name="connsiteX12-611" fmla="*/ 0 w 6858003"/>
              <a:gd name="connsiteY12-612" fmla="*/ 4268382 h 7431875"/>
              <a:gd name="connsiteX13-613" fmla="*/ 0 w 6858003"/>
              <a:gd name="connsiteY13-614" fmla="*/ 2792159 h 7431875"/>
              <a:gd name="connsiteX14-615" fmla="*/ 0 w 6858003"/>
              <a:gd name="connsiteY14-616" fmla="*/ 2647737 h 7431875"/>
              <a:gd name="connsiteX15-617" fmla="*/ 0 w 6858003"/>
              <a:gd name="connsiteY15-618" fmla="*/ 1989615 h 7431875"/>
              <a:gd name="connsiteX16-619" fmla="*/ 6858003 w 6858003"/>
              <a:gd name="connsiteY16-620" fmla="*/ 0 h 7431875"/>
              <a:gd name="connsiteX0-621" fmla="*/ 6872517 w 6872517"/>
              <a:gd name="connsiteY0-622" fmla="*/ 0 h 7431875"/>
              <a:gd name="connsiteX1-623" fmla="*/ 6872514 w 6872517"/>
              <a:gd name="connsiteY1-624" fmla="*/ 2647737 h 7431875"/>
              <a:gd name="connsiteX2-625" fmla="*/ 6872514 w 6872517"/>
              <a:gd name="connsiteY2-626" fmla="*/ 2792159 h 7431875"/>
              <a:gd name="connsiteX3-627" fmla="*/ 6872514 w 6872517"/>
              <a:gd name="connsiteY3-628" fmla="*/ 3251225 h 7431875"/>
              <a:gd name="connsiteX4-629" fmla="*/ 6872514 w 6872517"/>
              <a:gd name="connsiteY4-630" fmla="*/ 4926504 h 7431875"/>
              <a:gd name="connsiteX5-631" fmla="*/ 6872514 w 6872517"/>
              <a:gd name="connsiteY5-632" fmla="*/ 5070926 h 7431875"/>
              <a:gd name="connsiteX6-633" fmla="*/ 6872514 w 6872517"/>
              <a:gd name="connsiteY6-634" fmla="*/ 5153108 h 7431875"/>
              <a:gd name="connsiteX7-635" fmla="*/ 6872514 w 6872517"/>
              <a:gd name="connsiteY7-636" fmla="*/ 7431875 h 7431875"/>
              <a:gd name="connsiteX8-637" fmla="*/ 14514 w 6872517"/>
              <a:gd name="connsiteY8-638" fmla="*/ 7431875 h 7431875"/>
              <a:gd name="connsiteX9-639" fmla="*/ 14514 w 6872517"/>
              <a:gd name="connsiteY9-640" fmla="*/ 5153108 h 7431875"/>
              <a:gd name="connsiteX10-641" fmla="*/ 14514 w 6872517"/>
              <a:gd name="connsiteY10-642" fmla="*/ 5070926 h 7431875"/>
              <a:gd name="connsiteX11-643" fmla="*/ 14514 w 6872517"/>
              <a:gd name="connsiteY11-644" fmla="*/ 4926504 h 7431875"/>
              <a:gd name="connsiteX12-645" fmla="*/ 14514 w 6872517"/>
              <a:gd name="connsiteY12-646" fmla="*/ 4268382 h 7431875"/>
              <a:gd name="connsiteX13-647" fmla="*/ 14514 w 6872517"/>
              <a:gd name="connsiteY13-648" fmla="*/ 2792159 h 7431875"/>
              <a:gd name="connsiteX14-649" fmla="*/ 14514 w 6872517"/>
              <a:gd name="connsiteY14-650" fmla="*/ 2647737 h 7431875"/>
              <a:gd name="connsiteX15-651" fmla="*/ 0 w 6872517"/>
              <a:gd name="connsiteY15-652" fmla="*/ 480129 h 7431875"/>
              <a:gd name="connsiteX16-653" fmla="*/ 6872517 w 6872517"/>
              <a:gd name="connsiteY16-654" fmla="*/ 0 h 7431875"/>
              <a:gd name="connsiteX0-655" fmla="*/ 6858003 w 6858003"/>
              <a:gd name="connsiteY0-656" fmla="*/ 0 h 7431875"/>
              <a:gd name="connsiteX1-657" fmla="*/ 6858000 w 6858003"/>
              <a:gd name="connsiteY1-658" fmla="*/ 2647737 h 7431875"/>
              <a:gd name="connsiteX2-659" fmla="*/ 6858000 w 6858003"/>
              <a:gd name="connsiteY2-660" fmla="*/ 2792159 h 7431875"/>
              <a:gd name="connsiteX3-661" fmla="*/ 6858000 w 6858003"/>
              <a:gd name="connsiteY3-662" fmla="*/ 3251225 h 7431875"/>
              <a:gd name="connsiteX4-663" fmla="*/ 6858000 w 6858003"/>
              <a:gd name="connsiteY4-664" fmla="*/ 4926504 h 7431875"/>
              <a:gd name="connsiteX5-665" fmla="*/ 6858000 w 6858003"/>
              <a:gd name="connsiteY5-666" fmla="*/ 5070926 h 7431875"/>
              <a:gd name="connsiteX6-667" fmla="*/ 6858000 w 6858003"/>
              <a:gd name="connsiteY6-668" fmla="*/ 5153108 h 7431875"/>
              <a:gd name="connsiteX7-669" fmla="*/ 6858000 w 6858003"/>
              <a:gd name="connsiteY7-670" fmla="*/ 7431875 h 7431875"/>
              <a:gd name="connsiteX8-671" fmla="*/ 0 w 6858003"/>
              <a:gd name="connsiteY8-672" fmla="*/ 7431875 h 7431875"/>
              <a:gd name="connsiteX9-673" fmla="*/ 0 w 6858003"/>
              <a:gd name="connsiteY9-674" fmla="*/ 5153108 h 7431875"/>
              <a:gd name="connsiteX10-675" fmla="*/ 0 w 6858003"/>
              <a:gd name="connsiteY10-676" fmla="*/ 5070926 h 7431875"/>
              <a:gd name="connsiteX11-677" fmla="*/ 0 w 6858003"/>
              <a:gd name="connsiteY11-678" fmla="*/ 4926504 h 7431875"/>
              <a:gd name="connsiteX12-679" fmla="*/ 0 w 6858003"/>
              <a:gd name="connsiteY12-680" fmla="*/ 4268382 h 7431875"/>
              <a:gd name="connsiteX13-681" fmla="*/ 0 w 6858003"/>
              <a:gd name="connsiteY13-682" fmla="*/ 2792159 h 7431875"/>
              <a:gd name="connsiteX14-683" fmla="*/ 0 w 6858003"/>
              <a:gd name="connsiteY14-684" fmla="*/ 2647737 h 7431875"/>
              <a:gd name="connsiteX15-685" fmla="*/ 0 w 6858003"/>
              <a:gd name="connsiteY15-686" fmla="*/ 552701 h 7431875"/>
              <a:gd name="connsiteX16-687" fmla="*/ 6858003 w 6858003"/>
              <a:gd name="connsiteY16-688" fmla="*/ 0 h 7431875"/>
              <a:gd name="connsiteX0-689" fmla="*/ 6858003 w 6858003"/>
              <a:gd name="connsiteY0-690" fmla="*/ 0 h 7431875"/>
              <a:gd name="connsiteX1-691" fmla="*/ 6858000 w 6858003"/>
              <a:gd name="connsiteY1-692" fmla="*/ 2647737 h 7431875"/>
              <a:gd name="connsiteX2-693" fmla="*/ 6858000 w 6858003"/>
              <a:gd name="connsiteY2-694" fmla="*/ 2792159 h 7431875"/>
              <a:gd name="connsiteX3-695" fmla="*/ 6858000 w 6858003"/>
              <a:gd name="connsiteY3-696" fmla="*/ 3251225 h 7431875"/>
              <a:gd name="connsiteX4-697" fmla="*/ 6858000 w 6858003"/>
              <a:gd name="connsiteY4-698" fmla="*/ 4926504 h 7431875"/>
              <a:gd name="connsiteX5-699" fmla="*/ 6858000 w 6858003"/>
              <a:gd name="connsiteY5-700" fmla="*/ 5070926 h 7431875"/>
              <a:gd name="connsiteX6-701" fmla="*/ 6858000 w 6858003"/>
              <a:gd name="connsiteY6-702" fmla="*/ 5153108 h 7431875"/>
              <a:gd name="connsiteX7-703" fmla="*/ 6858000 w 6858003"/>
              <a:gd name="connsiteY7-704" fmla="*/ 7431875 h 7431875"/>
              <a:gd name="connsiteX8-705" fmla="*/ 0 w 6858003"/>
              <a:gd name="connsiteY8-706" fmla="*/ 7431875 h 7431875"/>
              <a:gd name="connsiteX9-707" fmla="*/ 0 w 6858003"/>
              <a:gd name="connsiteY9-708" fmla="*/ 5153108 h 7431875"/>
              <a:gd name="connsiteX10-709" fmla="*/ 0 w 6858003"/>
              <a:gd name="connsiteY10-710" fmla="*/ 5070926 h 7431875"/>
              <a:gd name="connsiteX11-711" fmla="*/ 0 w 6858003"/>
              <a:gd name="connsiteY11-712" fmla="*/ 4926504 h 7431875"/>
              <a:gd name="connsiteX12-713" fmla="*/ 0 w 6858003"/>
              <a:gd name="connsiteY12-714" fmla="*/ 4268382 h 7431875"/>
              <a:gd name="connsiteX13-715" fmla="*/ 0 w 6858003"/>
              <a:gd name="connsiteY13-716" fmla="*/ 2792159 h 7431875"/>
              <a:gd name="connsiteX14-717" fmla="*/ 0 w 6858003"/>
              <a:gd name="connsiteY14-718" fmla="*/ 552701 h 7431875"/>
              <a:gd name="connsiteX15-719" fmla="*/ 6858003 w 6858003"/>
              <a:gd name="connsiteY15-720" fmla="*/ 0 h 7431875"/>
              <a:gd name="connsiteX0-721" fmla="*/ 6858003 w 6858003"/>
              <a:gd name="connsiteY0-722" fmla="*/ 0 h 7431875"/>
              <a:gd name="connsiteX1-723" fmla="*/ 6858000 w 6858003"/>
              <a:gd name="connsiteY1-724" fmla="*/ 2647737 h 7431875"/>
              <a:gd name="connsiteX2-725" fmla="*/ 6858000 w 6858003"/>
              <a:gd name="connsiteY2-726" fmla="*/ 2792159 h 7431875"/>
              <a:gd name="connsiteX3-727" fmla="*/ 6858000 w 6858003"/>
              <a:gd name="connsiteY3-728" fmla="*/ 3251225 h 7431875"/>
              <a:gd name="connsiteX4-729" fmla="*/ 6858000 w 6858003"/>
              <a:gd name="connsiteY4-730" fmla="*/ 4926504 h 7431875"/>
              <a:gd name="connsiteX5-731" fmla="*/ 6858000 w 6858003"/>
              <a:gd name="connsiteY5-732" fmla="*/ 5070926 h 7431875"/>
              <a:gd name="connsiteX6-733" fmla="*/ 6858000 w 6858003"/>
              <a:gd name="connsiteY6-734" fmla="*/ 5153108 h 7431875"/>
              <a:gd name="connsiteX7-735" fmla="*/ 6858000 w 6858003"/>
              <a:gd name="connsiteY7-736" fmla="*/ 7431875 h 7431875"/>
              <a:gd name="connsiteX8-737" fmla="*/ 0 w 6858003"/>
              <a:gd name="connsiteY8-738" fmla="*/ 7431875 h 7431875"/>
              <a:gd name="connsiteX9-739" fmla="*/ 0 w 6858003"/>
              <a:gd name="connsiteY9-740" fmla="*/ 5153108 h 7431875"/>
              <a:gd name="connsiteX10-741" fmla="*/ 0 w 6858003"/>
              <a:gd name="connsiteY10-742" fmla="*/ 5070926 h 7431875"/>
              <a:gd name="connsiteX11-743" fmla="*/ 0 w 6858003"/>
              <a:gd name="connsiteY11-744" fmla="*/ 4926504 h 7431875"/>
              <a:gd name="connsiteX12-745" fmla="*/ 0 w 6858003"/>
              <a:gd name="connsiteY12-746" fmla="*/ 4268382 h 7431875"/>
              <a:gd name="connsiteX13-747" fmla="*/ 0 w 6858003"/>
              <a:gd name="connsiteY13-748" fmla="*/ 552701 h 7431875"/>
              <a:gd name="connsiteX14-749" fmla="*/ 6858003 w 6858003"/>
              <a:gd name="connsiteY14-750" fmla="*/ 0 h 7431875"/>
              <a:gd name="connsiteX0-751" fmla="*/ 6858003 w 6858003"/>
              <a:gd name="connsiteY0-752" fmla="*/ 0 h 7431875"/>
              <a:gd name="connsiteX1-753" fmla="*/ 6858000 w 6858003"/>
              <a:gd name="connsiteY1-754" fmla="*/ 2647737 h 7431875"/>
              <a:gd name="connsiteX2-755" fmla="*/ 6858000 w 6858003"/>
              <a:gd name="connsiteY2-756" fmla="*/ 2792159 h 7431875"/>
              <a:gd name="connsiteX3-757" fmla="*/ 6858000 w 6858003"/>
              <a:gd name="connsiteY3-758" fmla="*/ 3251225 h 7431875"/>
              <a:gd name="connsiteX4-759" fmla="*/ 6858000 w 6858003"/>
              <a:gd name="connsiteY4-760" fmla="*/ 4926504 h 7431875"/>
              <a:gd name="connsiteX5-761" fmla="*/ 6858000 w 6858003"/>
              <a:gd name="connsiteY5-762" fmla="*/ 5070926 h 7431875"/>
              <a:gd name="connsiteX6-763" fmla="*/ 6858000 w 6858003"/>
              <a:gd name="connsiteY6-764" fmla="*/ 5153108 h 7431875"/>
              <a:gd name="connsiteX7-765" fmla="*/ 6858000 w 6858003"/>
              <a:gd name="connsiteY7-766" fmla="*/ 7431875 h 7431875"/>
              <a:gd name="connsiteX8-767" fmla="*/ 0 w 6858003"/>
              <a:gd name="connsiteY8-768" fmla="*/ 7431875 h 7431875"/>
              <a:gd name="connsiteX9-769" fmla="*/ 0 w 6858003"/>
              <a:gd name="connsiteY9-770" fmla="*/ 5153108 h 7431875"/>
              <a:gd name="connsiteX10-771" fmla="*/ 0 w 6858003"/>
              <a:gd name="connsiteY10-772" fmla="*/ 5070926 h 7431875"/>
              <a:gd name="connsiteX11-773" fmla="*/ 0 w 6858003"/>
              <a:gd name="connsiteY11-774" fmla="*/ 4926504 h 7431875"/>
              <a:gd name="connsiteX12-775" fmla="*/ 0 w 6858003"/>
              <a:gd name="connsiteY12-776" fmla="*/ 552701 h 7431875"/>
              <a:gd name="connsiteX13-777" fmla="*/ 6858003 w 6858003"/>
              <a:gd name="connsiteY13-778" fmla="*/ 0 h 7431875"/>
              <a:gd name="connsiteX0-779" fmla="*/ 6858003 w 6858003"/>
              <a:gd name="connsiteY0-780" fmla="*/ 0 h 7431875"/>
              <a:gd name="connsiteX1-781" fmla="*/ 6858000 w 6858003"/>
              <a:gd name="connsiteY1-782" fmla="*/ 2647737 h 7431875"/>
              <a:gd name="connsiteX2-783" fmla="*/ 6858000 w 6858003"/>
              <a:gd name="connsiteY2-784" fmla="*/ 2792159 h 7431875"/>
              <a:gd name="connsiteX3-785" fmla="*/ 6858000 w 6858003"/>
              <a:gd name="connsiteY3-786" fmla="*/ 3251225 h 7431875"/>
              <a:gd name="connsiteX4-787" fmla="*/ 6858000 w 6858003"/>
              <a:gd name="connsiteY4-788" fmla="*/ 4926504 h 7431875"/>
              <a:gd name="connsiteX5-789" fmla="*/ 6858000 w 6858003"/>
              <a:gd name="connsiteY5-790" fmla="*/ 5070926 h 7431875"/>
              <a:gd name="connsiteX6-791" fmla="*/ 6858000 w 6858003"/>
              <a:gd name="connsiteY6-792" fmla="*/ 5153108 h 7431875"/>
              <a:gd name="connsiteX7-793" fmla="*/ 6858000 w 6858003"/>
              <a:gd name="connsiteY7-794" fmla="*/ 7431875 h 7431875"/>
              <a:gd name="connsiteX8-795" fmla="*/ 0 w 6858003"/>
              <a:gd name="connsiteY8-796" fmla="*/ 7431875 h 7431875"/>
              <a:gd name="connsiteX9-797" fmla="*/ 0 w 6858003"/>
              <a:gd name="connsiteY9-798" fmla="*/ 5153108 h 7431875"/>
              <a:gd name="connsiteX10-799" fmla="*/ 0 w 6858003"/>
              <a:gd name="connsiteY10-800" fmla="*/ 5070926 h 7431875"/>
              <a:gd name="connsiteX11-801" fmla="*/ 0 w 6858003"/>
              <a:gd name="connsiteY11-802" fmla="*/ 552701 h 7431875"/>
              <a:gd name="connsiteX12-803" fmla="*/ 6858003 w 6858003"/>
              <a:gd name="connsiteY12-804" fmla="*/ 0 h 7431875"/>
              <a:gd name="connsiteX0-805" fmla="*/ 6858003 w 6858003"/>
              <a:gd name="connsiteY0-806" fmla="*/ 0 h 7431875"/>
              <a:gd name="connsiteX1-807" fmla="*/ 6858000 w 6858003"/>
              <a:gd name="connsiteY1-808" fmla="*/ 2647737 h 7431875"/>
              <a:gd name="connsiteX2-809" fmla="*/ 6858000 w 6858003"/>
              <a:gd name="connsiteY2-810" fmla="*/ 2792159 h 7431875"/>
              <a:gd name="connsiteX3-811" fmla="*/ 6858000 w 6858003"/>
              <a:gd name="connsiteY3-812" fmla="*/ 3251225 h 7431875"/>
              <a:gd name="connsiteX4-813" fmla="*/ 6858000 w 6858003"/>
              <a:gd name="connsiteY4-814" fmla="*/ 4926504 h 7431875"/>
              <a:gd name="connsiteX5-815" fmla="*/ 6858000 w 6858003"/>
              <a:gd name="connsiteY5-816" fmla="*/ 5070926 h 7431875"/>
              <a:gd name="connsiteX6-817" fmla="*/ 6858000 w 6858003"/>
              <a:gd name="connsiteY6-818" fmla="*/ 5153108 h 7431875"/>
              <a:gd name="connsiteX7-819" fmla="*/ 6858000 w 6858003"/>
              <a:gd name="connsiteY7-820" fmla="*/ 7431875 h 7431875"/>
              <a:gd name="connsiteX8-821" fmla="*/ 0 w 6858003"/>
              <a:gd name="connsiteY8-822" fmla="*/ 7431875 h 7431875"/>
              <a:gd name="connsiteX9-823" fmla="*/ 0 w 6858003"/>
              <a:gd name="connsiteY9-824" fmla="*/ 5153108 h 7431875"/>
              <a:gd name="connsiteX10-825" fmla="*/ 0 w 6858003"/>
              <a:gd name="connsiteY10-826" fmla="*/ 552701 h 7431875"/>
              <a:gd name="connsiteX11-827" fmla="*/ 6858003 w 6858003"/>
              <a:gd name="connsiteY11-828" fmla="*/ 0 h 7431875"/>
              <a:gd name="connsiteX0-829" fmla="*/ 6858003 w 6858003"/>
              <a:gd name="connsiteY0-830" fmla="*/ 0 h 7431875"/>
              <a:gd name="connsiteX1-831" fmla="*/ 6858000 w 6858003"/>
              <a:gd name="connsiteY1-832" fmla="*/ 2647737 h 7431875"/>
              <a:gd name="connsiteX2-833" fmla="*/ 6858000 w 6858003"/>
              <a:gd name="connsiteY2-834" fmla="*/ 2792159 h 7431875"/>
              <a:gd name="connsiteX3-835" fmla="*/ 6858000 w 6858003"/>
              <a:gd name="connsiteY3-836" fmla="*/ 3251225 h 7431875"/>
              <a:gd name="connsiteX4-837" fmla="*/ 6858000 w 6858003"/>
              <a:gd name="connsiteY4-838" fmla="*/ 4926504 h 7431875"/>
              <a:gd name="connsiteX5-839" fmla="*/ 6858000 w 6858003"/>
              <a:gd name="connsiteY5-840" fmla="*/ 5070926 h 7431875"/>
              <a:gd name="connsiteX6-841" fmla="*/ 6858000 w 6858003"/>
              <a:gd name="connsiteY6-842" fmla="*/ 5153108 h 7431875"/>
              <a:gd name="connsiteX7-843" fmla="*/ 6858000 w 6858003"/>
              <a:gd name="connsiteY7-844" fmla="*/ 7431875 h 7431875"/>
              <a:gd name="connsiteX8-845" fmla="*/ 0 w 6858003"/>
              <a:gd name="connsiteY8-846" fmla="*/ 7431875 h 7431875"/>
              <a:gd name="connsiteX9-847" fmla="*/ 0 w 6858003"/>
              <a:gd name="connsiteY9-848" fmla="*/ 552701 h 7431875"/>
              <a:gd name="connsiteX10-849" fmla="*/ 6858003 w 6858003"/>
              <a:gd name="connsiteY10-850" fmla="*/ 0 h 7431875"/>
              <a:gd name="connsiteX0-851" fmla="*/ 6858003 w 6858003"/>
              <a:gd name="connsiteY0-852" fmla="*/ 0 h 7431875"/>
              <a:gd name="connsiteX1-853" fmla="*/ 6858000 w 6858003"/>
              <a:gd name="connsiteY1-854" fmla="*/ 2647737 h 7431875"/>
              <a:gd name="connsiteX2-855" fmla="*/ 6858000 w 6858003"/>
              <a:gd name="connsiteY2-856" fmla="*/ 2792159 h 7431875"/>
              <a:gd name="connsiteX3-857" fmla="*/ 6858000 w 6858003"/>
              <a:gd name="connsiteY3-858" fmla="*/ 3251225 h 7431875"/>
              <a:gd name="connsiteX4-859" fmla="*/ 6858000 w 6858003"/>
              <a:gd name="connsiteY4-860" fmla="*/ 4926504 h 7431875"/>
              <a:gd name="connsiteX5-861" fmla="*/ 6858000 w 6858003"/>
              <a:gd name="connsiteY5-862" fmla="*/ 5070926 h 7431875"/>
              <a:gd name="connsiteX6-863" fmla="*/ 6858000 w 6858003"/>
              <a:gd name="connsiteY6-864" fmla="*/ 7431875 h 7431875"/>
              <a:gd name="connsiteX7-865" fmla="*/ 0 w 6858003"/>
              <a:gd name="connsiteY7-866" fmla="*/ 7431875 h 7431875"/>
              <a:gd name="connsiteX8-867" fmla="*/ 0 w 6858003"/>
              <a:gd name="connsiteY8-868" fmla="*/ 552701 h 7431875"/>
              <a:gd name="connsiteX9-869" fmla="*/ 6858003 w 6858003"/>
              <a:gd name="connsiteY9-870" fmla="*/ 0 h 7431875"/>
              <a:gd name="connsiteX0-871" fmla="*/ 6858003 w 6858003"/>
              <a:gd name="connsiteY0-872" fmla="*/ 0 h 7431875"/>
              <a:gd name="connsiteX1-873" fmla="*/ 6858000 w 6858003"/>
              <a:gd name="connsiteY1-874" fmla="*/ 2647737 h 7431875"/>
              <a:gd name="connsiteX2-875" fmla="*/ 6858000 w 6858003"/>
              <a:gd name="connsiteY2-876" fmla="*/ 2792159 h 7431875"/>
              <a:gd name="connsiteX3-877" fmla="*/ 6858000 w 6858003"/>
              <a:gd name="connsiteY3-878" fmla="*/ 3251225 h 7431875"/>
              <a:gd name="connsiteX4-879" fmla="*/ 6858000 w 6858003"/>
              <a:gd name="connsiteY4-880" fmla="*/ 4926504 h 7431875"/>
              <a:gd name="connsiteX5-881" fmla="*/ 6858000 w 6858003"/>
              <a:gd name="connsiteY5-882" fmla="*/ 7431875 h 7431875"/>
              <a:gd name="connsiteX6-883" fmla="*/ 0 w 6858003"/>
              <a:gd name="connsiteY6-884" fmla="*/ 7431875 h 7431875"/>
              <a:gd name="connsiteX7-885" fmla="*/ 0 w 6858003"/>
              <a:gd name="connsiteY7-886" fmla="*/ 552701 h 7431875"/>
              <a:gd name="connsiteX8-887" fmla="*/ 6858003 w 6858003"/>
              <a:gd name="connsiteY8-888" fmla="*/ 0 h 7431875"/>
              <a:gd name="connsiteX0-889" fmla="*/ 6858003 w 6858003"/>
              <a:gd name="connsiteY0-890" fmla="*/ 0 h 7431875"/>
              <a:gd name="connsiteX1-891" fmla="*/ 6858000 w 6858003"/>
              <a:gd name="connsiteY1-892" fmla="*/ 2647737 h 7431875"/>
              <a:gd name="connsiteX2-893" fmla="*/ 6858000 w 6858003"/>
              <a:gd name="connsiteY2-894" fmla="*/ 2792159 h 7431875"/>
              <a:gd name="connsiteX3-895" fmla="*/ 6858000 w 6858003"/>
              <a:gd name="connsiteY3-896" fmla="*/ 3251225 h 7431875"/>
              <a:gd name="connsiteX4-897" fmla="*/ 6858000 w 6858003"/>
              <a:gd name="connsiteY4-898" fmla="*/ 7431875 h 7431875"/>
              <a:gd name="connsiteX5-899" fmla="*/ 0 w 6858003"/>
              <a:gd name="connsiteY5-900" fmla="*/ 7431875 h 7431875"/>
              <a:gd name="connsiteX6-901" fmla="*/ 0 w 6858003"/>
              <a:gd name="connsiteY6-902" fmla="*/ 552701 h 7431875"/>
              <a:gd name="connsiteX7-903" fmla="*/ 6858003 w 6858003"/>
              <a:gd name="connsiteY7-904" fmla="*/ 0 h 7431875"/>
              <a:gd name="connsiteX0-905" fmla="*/ 6858003 w 6858003"/>
              <a:gd name="connsiteY0-906" fmla="*/ 0 h 7431875"/>
              <a:gd name="connsiteX1-907" fmla="*/ 6858000 w 6858003"/>
              <a:gd name="connsiteY1-908" fmla="*/ 2647737 h 7431875"/>
              <a:gd name="connsiteX2-909" fmla="*/ 6858000 w 6858003"/>
              <a:gd name="connsiteY2-910" fmla="*/ 2792159 h 7431875"/>
              <a:gd name="connsiteX3-911" fmla="*/ 6858000 w 6858003"/>
              <a:gd name="connsiteY3-912" fmla="*/ 7431875 h 7431875"/>
              <a:gd name="connsiteX4-913" fmla="*/ 0 w 6858003"/>
              <a:gd name="connsiteY4-914" fmla="*/ 7431875 h 7431875"/>
              <a:gd name="connsiteX5-915" fmla="*/ 0 w 6858003"/>
              <a:gd name="connsiteY5-916" fmla="*/ 552701 h 7431875"/>
              <a:gd name="connsiteX6-917" fmla="*/ 6858003 w 6858003"/>
              <a:gd name="connsiteY6-918" fmla="*/ 0 h 7431875"/>
              <a:gd name="connsiteX0-919" fmla="*/ 6858003 w 6858003"/>
              <a:gd name="connsiteY0-920" fmla="*/ 0 h 7431875"/>
              <a:gd name="connsiteX1-921" fmla="*/ 6858000 w 6858003"/>
              <a:gd name="connsiteY1-922" fmla="*/ 2647737 h 7431875"/>
              <a:gd name="connsiteX2-923" fmla="*/ 6858000 w 6858003"/>
              <a:gd name="connsiteY2-924" fmla="*/ 7431875 h 7431875"/>
              <a:gd name="connsiteX3-925" fmla="*/ 0 w 6858003"/>
              <a:gd name="connsiteY3-926" fmla="*/ 7431875 h 7431875"/>
              <a:gd name="connsiteX4-927" fmla="*/ 0 w 6858003"/>
              <a:gd name="connsiteY4-928" fmla="*/ 552701 h 7431875"/>
              <a:gd name="connsiteX5-929" fmla="*/ 6858003 w 6858003"/>
              <a:gd name="connsiteY5-930" fmla="*/ 0 h 7431875"/>
              <a:gd name="connsiteX0-931" fmla="*/ 6872517 w 6872517"/>
              <a:gd name="connsiteY0-932" fmla="*/ 42385 h 6879174"/>
              <a:gd name="connsiteX1-933" fmla="*/ 6858000 w 6872517"/>
              <a:gd name="connsiteY1-934" fmla="*/ 2095036 h 6879174"/>
              <a:gd name="connsiteX2-935" fmla="*/ 6858000 w 6872517"/>
              <a:gd name="connsiteY2-936" fmla="*/ 6879174 h 6879174"/>
              <a:gd name="connsiteX3-937" fmla="*/ 0 w 6872517"/>
              <a:gd name="connsiteY3-938" fmla="*/ 6879174 h 6879174"/>
              <a:gd name="connsiteX4-939" fmla="*/ 0 w 6872517"/>
              <a:gd name="connsiteY4-940" fmla="*/ 0 h 6879174"/>
              <a:gd name="connsiteX5-941" fmla="*/ 6872517 w 6872517"/>
              <a:gd name="connsiteY5-942" fmla="*/ 42385 h 6879174"/>
              <a:gd name="connsiteX0-943" fmla="*/ 6872520 w 6872520"/>
              <a:gd name="connsiteY0-944" fmla="*/ 0 h 6880332"/>
              <a:gd name="connsiteX1-945" fmla="*/ 6858000 w 6872520"/>
              <a:gd name="connsiteY1-946" fmla="*/ 2096194 h 6880332"/>
              <a:gd name="connsiteX2-947" fmla="*/ 6858000 w 6872520"/>
              <a:gd name="connsiteY2-948" fmla="*/ 6880332 h 6880332"/>
              <a:gd name="connsiteX3-949" fmla="*/ 0 w 6872520"/>
              <a:gd name="connsiteY3-950" fmla="*/ 6880332 h 6880332"/>
              <a:gd name="connsiteX4-951" fmla="*/ 0 w 6872520"/>
              <a:gd name="connsiteY4-952" fmla="*/ 1158 h 6880332"/>
              <a:gd name="connsiteX5-953" fmla="*/ 6872520 w 6872520"/>
              <a:gd name="connsiteY5-954" fmla="*/ 0 h 6880332"/>
              <a:gd name="connsiteX0-955" fmla="*/ 6872520 w 6872520"/>
              <a:gd name="connsiteY0-956" fmla="*/ 0 h 6880332"/>
              <a:gd name="connsiteX1-957" fmla="*/ 6858000 w 6872520"/>
              <a:gd name="connsiteY1-958" fmla="*/ 2096194 h 6880332"/>
              <a:gd name="connsiteX2-959" fmla="*/ 6858000 w 6872520"/>
              <a:gd name="connsiteY2-960" fmla="*/ 6880332 h 6880332"/>
              <a:gd name="connsiteX3-961" fmla="*/ 0 w 6872520"/>
              <a:gd name="connsiteY3-962" fmla="*/ 6880332 h 6880332"/>
              <a:gd name="connsiteX4-963" fmla="*/ 0 w 6872520"/>
              <a:gd name="connsiteY4-964" fmla="*/ 1158 h 6880332"/>
              <a:gd name="connsiteX5-965" fmla="*/ 6872520 w 6872520"/>
              <a:gd name="connsiteY5-966" fmla="*/ 0 h 6880332"/>
              <a:gd name="connsiteX0-967" fmla="*/ 6843491 w 6858000"/>
              <a:gd name="connsiteY0-968" fmla="*/ 202042 h 6879174"/>
              <a:gd name="connsiteX1-969" fmla="*/ 6858000 w 6858000"/>
              <a:gd name="connsiteY1-970" fmla="*/ 2095036 h 6879174"/>
              <a:gd name="connsiteX2-971" fmla="*/ 6858000 w 6858000"/>
              <a:gd name="connsiteY2-972" fmla="*/ 6879174 h 6879174"/>
              <a:gd name="connsiteX3-973" fmla="*/ 0 w 6858000"/>
              <a:gd name="connsiteY3-974" fmla="*/ 6879174 h 6879174"/>
              <a:gd name="connsiteX4-975" fmla="*/ 0 w 6858000"/>
              <a:gd name="connsiteY4-976" fmla="*/ 0 h 6879174"/>
              <a:gd name="connsiteX5-977" fmla="*/ 6843491 w 6858000"/>
              <a:gd name="connsiteY5-978" fmla="*/ 202042 h 6879174"/>
              <a:gd name="connsiteX0-979" fmla="*/ 6843491 w 6858000"/>
              <a:gd name="connsiteY0-980" fmla="*/ 202042 h 6879174"/>
              <a:gd name="connsiteX1-981" fmla="*/ 6858000 w 6858000"/>
              <a:gd name="connsiteY1-982" fmla="*/ 2095036 h 6879174"/>
              <a:gd name="connsiteX2-983" fmla="*/ 6858000 w 6858000"/>
              <a:gd name="connsiteY2-984" fmla="*/ 6879174 h 6879174"/>
              <a:gd name="connsiteX3-985" fmla="*/ 0 w 6858000"/>
              <a:gd name="connsiteY3-986" fmla="*/ 6879174 h 6879174"/>
              <a:gd name="connsiteX4-987" fmla="*/ 0 w 6858000"/>
              <a:gd name="connsiteY4-988" fmla="*/ 0 h 6879174"/>
              <a:gd name="connsiteX5-989" fmla="*/ 6843491 w 6858000"/>
              <a:gd name="connsiteY5-990" fmla="*/ 202042 h 6879174"/>
              <a:gd name="connsiteX0-991" fmla="*/ 6843491 w 6858000"/>
              <a:gd name="connsiteY0-992" fmla="*/ 202042 h 6879174"/>
              <a:gd name="connsiteX1-993" fmla="*/ 6858000 w 6858000"/>
              <a:gd name="connsiteY1-994" fmla="*/ 2095036 h 6879174"/>
              <a:gd name="connsiteX2-995" fmla="*/ 6858000 w 6858000"/>
              <a:gd name="connsiteY2-996" fmla="*/ 6879174 h 6879174"/>
              <a:gd name="connsiteX3-997" fmla="*/ 0 w 6858000"/>
              <a:gd name="connsiteY3-998" fmla="*/ 6879174 h 6879174"/>
              <a:gd name="connsiteX4-999" fmla="*/ 0 w 6858000"/>
              <a:gd name="connsiteY4-1000" fmla="*/ 0 h 6879174"/>
              <a:gd name="connsiteX5-1001" fmla="*/ 6843491 w 6858000"/>
              <a:gd name="connsiteY5-1002" fmla="*/ 202042 h 6879174"/>
              <a:gd name="connsiteX0-1003" fmla="*/ 6856191 w 6858000"/>
              <a:gd name="connsiteY0-1004" fmla="*/ 214742 h 6879174"/>
              <a:gd name="connsiteX1-1005" fmla="*/ 6858000 w 6858000"/>
              <a:gd name="connsiteY1-1006" fmla="*/ 2095036 h 6879174"/>
              <a:gd name="connsiteX2-1007" fmla="*/ 6858000 w 6858000"/>
              <a:gd name="connsiteY2-1008" fmla="*/ 6879174 h 6879174"/>
              <a:gd name="connsiteX3-1009" fmla="*/ 0 w 6858000"/>
              <a:gd name="connsiteY3-1010" fmla="*/ 6879174 h 6879174"/>
              <a:gd name="connsiteX4-1011" fmla="*/ 0 w 6858000"/>
              <a:gd name="connsiteY4-1012" fmla="*/ 0 h 6879174"/>
              <a:gd name="connsiteX5-1013" fmla="*/ 6856191 w 6858000"/>
              <a:gd name="connsiteY5-1014" fmla="*/ 214742 h 6879174"/>
              <a:gd name="connsiteX0-1015" fmla="*/ 6856191 w 6858000"/>
              <a:gd name="connsiteY0-1016" fmla="*/ 209979 h 6879174"/>
              <a:gd name="connsiteX1-1017" fmla="*/ 6858000 w 6858000"/>
              <a:gd name="connsiteY1-1018" fmla="*/ 2095036 h 6879174"/>
              <a:gd name="connsiteX2-1019" fmla="*/ 6858000 w 6858000"/>
              <a:gd name="connsiteY2-1020" fmla="*/ 6879174 h 6879174"/>
              <a:gd name="connsiteX3-1021" fmla="*/ 0 w 6858000"/>
              <a:gd name="connsiteY3-1022" fmla="*/ 6879174 h 6879174"/>
              <a:gd name="connsiteX4-1023" fmla="*/ 0 w 6858000"/>
              <a:gd name="connsiteY4-1024" fmla="*/ 0 h 6879174"/>
              <a:gd name="connsiteX5-1025" fmla="*/ 6856191 w 6858000"/>
              <a:gd name="connsiteY5-1026" fmla="*/ 209979 h 6879174"/>
              <a:gd name="connsiteX0-1027" fmla="*/ 6868891 w 6868891"/>
              <a:gd name="connsiteY0-1028" fmla="*/ 197279 h 6879174"/>
              <a:gd name="connsiteX1-1029" fmla="*/ 6858000 w 6868891"/>
              <a:gd name="connsiteY1-1030" fmla="*/ 2095036 h 6879174"/>
              <a:gd name="connsiteX2-1031" fmla="*/ 6858000 w 6868891"/>
              <a:gd name="connsiteY2-1032" fmla="*/ 6879174 h 6879174"/>
              <a:gd name="connsiteX3-1033" fmla="*/ 0 w 6868891"/>
              <a:gd name="connsiteY3-1034" fmla="*/ 6879174 h 6879174"/>
              <a:gd name="connsiteX4-1035" fmla="*/ 0 w 6868891"/>
              <a:gd name="connsiteY4-1036" fmla="*/ 0 h 6879174"/>
              <a:gd name="connsiteX5-1037" fmla="*/ 6868891 w 6868891"/>
              <a:gd name="connsiteY5-1038" fmla="*/ 197279 h 6879174"/>
              <a:gd name="connsiteX0-1039" fmla="*/ 6868891 w 7721392"/>
              <a:gd name="connsiteY0-1040" fmla="*/ 197279 h 6879174"/>
              <a:gd name="connsiteX1-1041" fmla="*/ 6858000 w 7721392"/>
              <a:gd name="connsiteY1-1042" fmla="*/ 6879174 h 6879174"/>
              <a:gd name="connsiteX2-1043" fmla="*/ 0 w 7721392"/>
              <a:gd name="connsiteY2-1044" fmla="*/ 6879174 h 6879174"/>
              <a:gd name="connsiteX3-1045" fmla="*/ 0 w 7721392"/>
              <a:gd name="connsiteY3-1046" fmla="*/ 0 h 6879174"/>
              <a:gd name="connsiteX4-1047" fmla="*/ 6868891 w 7721392"/>
              <a:gd name="connsiteY4-1048" fmla="*/ 197279 h 6879174"/>
              <a:gd name="connsiteX0-1049" fmla="*/ 6868891 w 7373946"/>
              <a:gd name="connsiteY0-1050" fmla="*/ 197279 h 6879174"/>
              <a:gd name="connsiteX1-1051" fmla="*/ 6858000 w 7373946"/>
              <a:gd name="connsiteY1-1052" fmla="*/ 6879174 h 6879174"/>
              <a:gd name="connsiteX2-1053" fmla="*/ 0 w 7373946"/>
              <a:gd name="connsiteY2-1054" fmla="*/ 6879174 h 6879174"/>
              <a:gd name="connsiteX3-1055" fmla="*/ 0 w 7373946"/>
              <a:gd name="connsiteY3-1056" fmla="*/ 0 h 6879174"/>
              <a:gd name="connsiteX4-1057" fmla="*/ 6868891 w 7373946"/>
              <a:gd name="connsiteY4-1058" fmla="*/ 197279 h 6879174"/>
              <a:gd name="connsiteX0-1059" fmla="*/ 6868891 w 8182025"/>
              <a:gd name="connsiteY0-1060" fmla="*/ 197279 h 6879174"/>
              <a:gd name="connsiteX1-1061" fmla="*/ 6858000 w 8182025"/>
              <a:gd name="connsiteY1-1062" fmla="*/ 6879174 h 6879174"/>
              <a:gd name="connsiteX2-1063" fmla="*/ 0 w 8182025"/>
              <a:gd name="connsiteY2-1064" fmla="*/ 6879174 h 6879174"/>
              <a:gd name="connsiteX3-1065" fmla="*/ 0 w 8182025"/>
              <a:gd name="connsiteY3-1066" fmla="*/ 0 h 6879174"/>
              <a:gd name="connsiteX4-1067" fmla="*/ 6868891 w 8182025"/>
              <a:gd name="connsiteY4-1068" fmla="*/ 197279 h 6879174"/>
              <a:gd name="connsiteX0-1069" fmla="*/ 6868891 w 8182025"/>
              <a:gd name="connsiteY0-1070" fmla="*/ 197279 h 6879174"/>
              <a:gd name="connsiteX1-1071" fmla="*/ 6858000 w 8182025"/>
              <a:gd name="connsiteY1-1072" fmla="*/ 6879174 h 6879174"/>
              <a:gd name="connsiteX2-1073" fmla="*/ 0 w 8182025"/>
              <a:gd name="connsiteY2-1074" fmla="*/ 6879174 h 6879174"/>
              <a:gd name="connsiteX3-1075" fmla="*/ 0 w 8182025"/>
              <a:gd name="connsiteY3-1076" fmla="*/ 0 h 6879174"/>
              <a:gd name="connsiteX4-1077" fmla="*/ 6868891 w 8182025"/>
              <a:gd name="connsiteY4-1078" fmla="*/ 197279 h 6879174"/>
              <a:gd name="connsiteX0-1079" fmla="*/ 6868891 w 8182025"/>
              <a:gd name="connsiteY0-1080" fmla="*/ 197279 h 6879174"/>
              <a:gd name="connsiteX1-1081" fmla="*/ 6858000 w 8182025"/>
              <a:gd name="connsiteY1-1082" fmla="*/ 6879174 h 6879174"/>
              <a:gd name="connsiteX2-1083" fmla="*/ 0 w 8182025"/>
              <a:gd name="connsiteY2-1084" fmla="*/ 6879174 h 6879174"/>
              <a:gd name="connsiteX3-1085" fmla="*/ 0 w 8182025"/>
              <a:gd name="connsiteY3-1086" fmla="*/ 0 h 6879174"/>
              <a:gd name="connsiteX4-1087" fmla="*/ 6868891 w 8182025"/>
              <a:gd name="connsiteY4-1088" fmla="*/ 197279 h 6879174"/>
              <a:gd name="connsiteX0-1089" fmla="*/ 6868891 w 8182025"/>
              <a:gd name="connsiteY0-1090" fmla="*/ 197279 h 6879174"/>
              <a:gd name="connsiteX1-1091" fmla="*/ 6858000 w 8182025"/>
              <a:gd name="connsiteY1-1092" fmla="*/ 6879174 h 6879174"/>
              <a:gd name="connsiteX2-1093" fmla="*/ 0 w 8182025"/>
              <a:gd name="connsiteY2-1094" fmla="*/ 6879174 h 6879174"/>
              <a:gd name="connsiteX3-1095" fmla="*/ 0 w 8182025"/>
              <a:gd name="connsiteY3-1096" fmla="*/ 0 h 6879174"/>
              <a:gd name="connsiteX4-1097" fmla="*/ 6868891 w 8182025"/>
              <a:gd name="connsiteY4-1098" fmla="*/ 197279 h 6879174"/>
              <a:gd name="connsiteX0-1099" fmla="*/ 6868891 w 7374082"/>
              <a:gd name="connsiteY0-1100" fmla="*/ 197279 h 7217839"/>
              <a:gd name="connsiteX1-1101" fmla="*/ 6858000 w 7374082"/>
              <a:gd name="connsiteY1-1102" fmla="*/ 6879174 h 7217839"/>
              <a:gd name="connsiteX2-1103" fmla="*/ 0 w 7374082"/>
              <a:gd name="connsiteY2-1104" fmla="*/ 6879174 h 7217839"/>
              <a:gd name="connsiteX3-1105" fmla="*/ 0 w 7374082"/>
              <a:gd name="connsiteY3-1106" fmla="*/ 0 h 7217839"/>
              <a:gd name="connsiteX4-1107" fmla="*/ 6868891 w 7374082"/>
              <a:gd name="connsiteY4-1108" fmla="*/ 197279 h 7217839"/>
              <a:gd name="connsiteX0-1109" fmla="*/ 6868891 w 7513044"/>
              <a:gd name="connsiteY0-1110" fmla="*/ 197279 h 6879174"/>
              <a:gd name="connsiteX1-1111" fmla="*/ 6858000 w 7513044"/>
              <a:gd name="connsiteY1-1112" fmla="*/ 6879174 h 6879174"/>
              <a:gd name="connsiteX2-1113" fmla="*/ 0 w 7513044"/>
              <a:gd name="connsiteY2-1114" fmla="*/ 6879174 h 6879174"/>
              <a:gd name="connsiteX3-1115" fmla="*/ 0 w 7513044"/>
              <a:gd name="connsiteY3-1116" fmla="*/ 0 h 6879174"/>
              <a:gd name="connsiteX4-1117" fmla="*/ 6868891 w 7513044"/>
              <a:gd name="connsiteY4-1118" fmla="*/ 197279 h 6879174"/>
              <a:gd name="connsiteX0-1119" fmla="*/ 6868891 w 7374082"/>
              <a:gd name="connsiteY0-1120" fmla="*/ 197279 h 6879174"/>
              <a:gd name="connsiteX1-1121" fmla="*/ 6858000 w 7374082"/>
              <a:gd name="connsiteY1-1122" fmla="*/ 6879174 h 6879174"/>
              <a:gd name="connsiteX2-1123" fmla="*/ 0 w 7374082"/>
              <a:gd name="connsiteY2-1124" fmla="*/ 6879174 h 6879174"/>
              <a:gd name="connsiteX3-1125" fmla="*/ 0 w 7374082"/>
              <a:gd name="connsiteY3-1126" fmla="*/ 0 h 6879174"/>
              <a:gd name="connsiteX4-1127" fmla="*/ 6868891 w 7374082"/>
              <a:gd name="connsiteY4-1128" fmla="*/ 197279 h 6879174"/>
              <a:gd name="connsiteX0-1129" fmla="*/ 6868891 w 6868891"/>
              <a:gd name="connsiteY0-1130" fmla="*/ 197279 h 6879174"/>
              <a:gd name="connsiteX1-1131" fmla="*/ 6858000 w 6868891"/>
              <a:gd name="connsiteY1-1132" fmla="*/ 6879174 h 6879174"/>
              <a:gd name="connsiteX2-1133" fmla="*/ 0 w 6868891"/>
              <a:gd name="connsiteY2-1134" fmla="*/ 6879174 h 6879174"/>
              <a:gd name="connsiteX3-1135" fmla="*/ 0 w 6868891"/>
              <a:gd name="connsiteY3-1136" fmla="*/ 0 h 6879174"/>
              <a:gd name="connsiteX4-1137" fmla="*/ 6868891 w 6868891"/>
              <a:gd name="connsiteY4-1138" fmla="*/ 197279 h 68791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68891" h="6879174">
                <a:moveTo>
                  <a:pt x="6868891" y="197279"/>
                </a:moveTo>
                <a:cubicBezTo>
                  <a:pt x="6865263" y="1808265"/>
                  <a:pt x="6858000" y="6879174"/>
                  <a:pt x="6858000" y="6879174"/>
                </a:cubicBezTo>
                <a:lnTo>
                  <a:pt x="0" y="6879174"/>
                </a:lnTo>
                <a:lnTo>
                  <a:pt x="0" y="0"/>
                </a:lnTo>
                <a:cubicBezTo>
                  <a:pt x="2329546" y="1257529"/>
                  <a:pt x="4524837" y="1741029"/>
                  <a:pt x="6868891" y="1972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>
            <p:custDataLst>
              <p:tags r:id="rId2"/>
            </p:custDataLst>
          </p:nvPr>
        </p:nvSpPr>
        <p:spPr>
          <a:xfrm>
            <a:off x="7294012" y="4426465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>
            <p:custDataLst>
              <p:tags r:id="rId3"/>
            </p:custDataLst>
          </p:nvPr>
        </p:nvSpPr>
        <p:spPr>
          <a:xfrm>
            <a:off x="7756816" y="4385476"/>
            <a:ext cx="3484880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请在这里输入第一部分的标题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>
            <p:custDataLst>
              <p:tags r:id="rId4"/>
            </p:custDataLst>
          </p:nvPr>
        </p:nvSpPr>
        <p:spPr>
          <a:xfrm>
            <a:off x="7294012" y="4917168"/>
            <a:ext cx="316801" cy="3168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>
            <p:custDataLst>
              <p:tags r:id="rId5"/>
            </p:custDataLst>
          </p:nvPr>
        </p:nvSpPr>
        <p:spPr>
          <a:xfrm>
            <a:off x="7756816" y="4876179"/>
            <a:ext cx="1198880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未来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计划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>
            <p:custDataLst>
              <p:tags r:id="rId6"/>
            </p:custDataLst>
          </p:nvPr>
        </p:nvSpPr>
        <p:spPr>
          <a:xfrm>
            <a:off x="7294012" y="5407872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>
            <p:custDataLst>
              <p:tags r:id="rId7"/>
            </p:custDataLst>
          </p:nvPr>
        </p:nvSpPr>
        <p:spPr>
          <a:xfrm>
            <a:off x="7756816" y="5366218"/>
            <a:ext cx="3518912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请在这里输入第三部分的标题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>
            <p:custDataLst>
              <p:tags r:id="rId8"/>
            </p:custDataLst>
          </p:nvPr>
        </p:nvSpPr>
        <p:spPr>
          <a:xfrm>
            <a:off x="7294012" y="5898577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>
            <p:custDataLst>
              <p:tags r:id="rId9"/>
            </p:custDataLst>
          </p:nvPr>
        </p:nvSpPr>
        <p:spPr>
          <a:xfrm>
            <a:off x="7756816" y="5856923"/>
            <a:ext cx="3518912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请在这里输入第四部分的标题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66392" y="3219093"/>
            <a:ext cx="3847848" cy="64633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>
                <a:sym typeface="微软雅黑" panose="020B0503020204020204" pitchFamily="34" charset="-122"/>
              </a:rPr>
              <a:t>目录 </a:t>
            </a:r>
            <a:r>
              <a:rPr lang="en-US" altLang="zh-CN" sz="3600" dirty="0">
                <a:sym typeface="微软雅黑" panose="020B0503020204020204" pitchFamily="34" charset="-122"/>
              </a:rPr>
              <a:t>| CONTENT</a:t>
            </a:r>
            <a:endParaRPr lang="en-US" altLang="zh-CN" sz="3600" dirty="0">
              <a:sym typeface="微软雅黑" panose="020B0503020204020204" pitchFamily="34" charset="-122"/>
            </a:endParaRPr>
          </a:p>
        </p:txBody>
      </p:sp>
      <p:pic>
        <p:nvPicPr>
          <p:cNvPr id="2" name="logo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703" y="597808"/>
            <a:ext cx="1332593" cy="13325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微软雅黑" panose="020B0503020204020204" pitchFamily="34" charset="-122"/>
              </a:rPr>
              <a:t>未来</a:t>
            </a:r>
            <a:r>
              <a:rPr lang="zh-CN" altLang="en-US">
                <a:sym typeface="微软雅黑" panose="020B0503020204020204" pitchFamily="34" charset="-122"/>
              </a:rPr>
              <a:t>计划</a:t>
            </a:r>
            <a:endParaRPr lang="zh-CN" altLang="en-US">
              <a:sym typeface="微软雅黑" panose="020B0503020204020204" pitchFamily="34" charset="-122"/>
            </a:endParaRPr>
          </a:p>
        </p:txBody>
      </p:sp>
      <p:sp>
        <p:nvSpPr>
          <p:cNvPr id="3" name="Rectangle 20"/>
          <p:cNvSpPr/>
          <p:nvPr>
            <p:custDataLst>
              <p:tags r:id="rId1"/>
            </p:custDataLst>
          </p:nvPr>
        </p:nvSpPr>
        <p:spPr>
          <a:xfrm flipH="1">
            <a:off x="2591980" y="2055195"/>
            <a:ext cx="3002188" cy="358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tIns="72000" bIns="7200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一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Rectangle 20"/>
          <p:cNvSpPr/>
          <p:nvPr>
            <p:custDataLst>
              <p:tags r:id="rId2"/>
            </p:custDataLst>
          </p:nvPr>
        </p:nvSpPr>
        <p:spPr>
          <a:xfrm flipH="1">
            <a:off x="2592116" y="3330275"/>
            <a:ext cx="3002188" cy="358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tIns="72000" bIns="72000">
            <a:spAutoFit/>
          </a:bodyPr>
          <a:lstStyle/>
          <a:p>
            <a:pPr algn="ctr"/>
            <a:r>
              <a:rPr lang="zh-CN" altLang="en-US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二</a:t>
            </a:r>
            <a:endParaRPr lang="zh-CN" altLang="en-US" sz="1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Rectangle 33"/>
          <p:cNvSpPr/>
          <p:nvPr>
            <p:custDataLst>
              <p:tags r:id="rId3"/>
            </p:custDataLst>
          </p:nvPr>
        </p:nvSpPr>
        <p:spPr>
          <a:xfrm>
            <a:off x="6457315" y="1953895"/>
            <a:ext cx="3745230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  <a:defRPr/>
            </a:pPr>
            <a:r>
              <a:rPr lang="zh-CN" altLang="en-US" sz="1800">
                <a:sym typeface="+mn-ea"/>
              </a:rPr>
              <a:t>学习</a:t>
            </a:r>
            <a:r>
              <a:rPr lang="zh-CN" altLang="en-US" sz="1800">
                <a:sym typeface="+mn-ea"/>
              </a:rPr>
              <a:t>如何修改结论和讨论部分</a:t>
            </a:r>
            <a:endParaRPr lang="zh-CN" altLang="en-US" sz="1800">
              <a:sym typeface="+mn-ea"/>
            </a:endParaRPr>
          </a:p>
        </p:txBody>
      </p:sp>
      <p:sp>
        <p:nvSpPr>
          <p:cNvPr id="15" name="Rectangle 20"/>
          <p:cNvSpPr/>
          <p:nvPr>
            <p:custDataLst>
              <p:tags r:id="rId4"/>
            </p:custDataLst>
          </p:nvPr>
        </p:nvSpPr>
        <p:spPr>
          <a:xfrm flipH="1">
            <a:off x="2592252" y="4488515"/>
            <a:ext cx="3002188" cy="3587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tIns="72000" bIns="72000">
            <a:spAutoFit/>
          </a:bodyPr>
          <a:lstStyle/>
          <a:p>
            <a:pPr algn="ctr"/>
            <a:r>
              <a:rPr lang="zh-CN" altLang="en-US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三</a:t>
            </a:r>
            <a:endParaRPr lang="zh-CN" altLang="en-US" sz="1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Rectangle 33"/>
          <p:cNvSpPr/>
          <p:nvPr>
            <p:custDataLst>
              <p:tags r:id="rId5"/>
            </p:custDataLst>
          </p:nvPr>
        </p:nvSpPr>
        <p:spPr>
          <a:xfrm>
            <a:off x="6510020" y="3182620"/>
            <a:ext cx="3692525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800">
                <a:sym typeface="微软雅黑" panose="020B0503020204020204" pitchFamily="34" charset="-122"/>
              </a:rPr>
              <a:t>继续精炼研究背景和意义部分</a:t>
            </a:r>
            <a:endParaRPr lang="zh-CN" altLang="en-US" sz="1800"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510020" y="4488815"/>
            <a:ext cx="4575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思考如何增加实验的新颖</a:t>
            </a:r>
            <a:r>
              <a:rPr lang="zh-CN" altLang="en-US"/>
              <a:t>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10.xml><?xml version="1.0" encoding="utf-8"?>
<p:tagLst xmlns:p="http://schemas.openxmlformats.org/presentationml/2006/main">
  <p:tag name="KSO_WM_DIAGRAM_VIRTUALLY_FRAME" val="{&quot;height&quot;:147.41905511811032,&quot;left&quot;:574.3316535433071,&quot;top&quot;:345.2607086614173,&quot;width&quot;:313.52094488188976}"/>
</p:tagLst>
</file>

<file path=ppt/tags/tag11.xml><?xml version="1.0" encoding="utf-8"?>
<p:tagLst xmlns:p="http://schemas.openxmlformats.org/presentationml/2006/main">
  <p:tag name="KSO_WM_DIAGRAM_VIRTUALLY_FRAME" val="{&quot;height&quot;:147.41905511811032,&quot;left&quot;:574.3316535433071,&quot;top&quot;:345.2607086614173,&quot;width&quot;:313.52094488188976}"/>
</p:tagLst>
</file>

<file path=ppt/tags/tag12.xml><?xml version="1.0" encoding="utf-8"?>
<p:tagLst xmlns:p="http://schemas.openxmlformats.org/presentationml/2006/main">
  <p:tag name="KSO_WM_DIAGRAM_VIRTUALLY_FRAME" val="{&quot;height&quot;:147.41905511811032,&quot;left&quot;:574.3316535433071,&quot;top&quot;:345.2607086614173,&quot;width&quot;:313.52094488188976}"/>
</p:tagLst>
</file>

<file path=ppt/tags/tag13.xml><?xml version="1.0" encoding="utf-8"?>
<p:tagLst xmlns:p="http://schemas.openxmlformats.org/presentationml/2006/main">
  <p:tag name="KSO_WM_DIAGRAM_VIRTUALLY_FRAME" val="{&quot;height&quot;:147.41905511811032,&quot;left&quot;:574.3316535433071,&quot;top&quot;:345.2607086614173,&quot;width&quot;:313.52094488188976}"/>
</p:tagLst>
</file>

<file path=ppt/tags/tag14.xml><?xml version="1.0" encoding="utf-8"?>
<p:tagLst xmlns:p="http://schemas.openxmlformats.org/presentationml/2006/main">
  <p:tag name="KSO_WM_DIAGRAM_VIRTUALLY_FRAME" val="{&quot;height&quot;:147.41905511811032,&quot;left&quot;:574.3316535433071,&quot;top&quot;:345.2607086614173,&quot;width&quot;:313.52094488188976}"/>
</p:tagLst>
</file>

<file path=ppt/tags/tag15.xml><?xml version="1.0" encoding="utf-8"?>
<p:tagLst xmlns:p="http://schemas.openxmlformats.org/presentationml/2006/main">
  <p:tag name="KSO_WM_DIAGRAM_VIRTUALLY_FRAME" val="{&quot;height&quot;:147.41905511811032,&quot;left&quot;:574.3316535433071,&quot;top&quot;:345.2607086614173,&quot;width&quot;:313.52094488188976}"/>
</p:tagLst>
</file>

<file path=ppt/tags/tag16.xml><?xml version="1.0" encoding="utf-8"?>
<p:tagLst xmlns:p="http://schemas.openxmlformats.org/presentationml/2006/main">
  <p:tag name="KSO_WM_DIAGRAM_VIRTUALLY_FRAME" val="{&quot;height&quot;:147.41905511811032,&quot;left&quot;:574.3316535433071,&quot;top&quot;:345.2607086614173,&quot;width&quot;:313.52094488188976}"/>
</p:tagLst>
</file>

<file path=ppt/tags/tag17.xml><?xml version="1.0" encoding="utf-8"?>
<p:tagLst xmlns:p="http://schemas.openxmlformats.org/presentationml/2006/main">
  <p:tag name="KSO_WM_DIAGRAM_VIRTUALLY_FRAME" val="{&quot;height&quot;:227.0771653543307,&quot;left&quot;:81.1429133858268,&quot;top&quot;:188.52637795275592,&quot;width&quot;:797.714251968504}"/>
</p:tagLst>
</file>

<file path=ppt/tags/tag18.xml><?xml version="1.0" encoding="utf-8"?>
<p:tagLst xmlns:p="http://schemas.openxmlformats.org/presentationml/2006/main">
  <p:tag name="KSO_WM_DIAGRAM_VIRTUALLY_FRAME" val="{&quot;height&quot;:307.0736220472441,&quot;left&quot;:77.46433070866132,&quot;top&quot;:146.3263779527559,&quot;width&quot;:801.3928346456694}"/>
</p:tagLst>
</file>

<file path=ppt/tags/tag19.xml><?xml version="1.0" encoding="utf-8"?>
<p:tagLst xmlns:p="http://schemas.openxmlformats.org/presentationml/2006/main">
  <p:tag name="KSO_WM_DIAGRAM_VIRTUALLY_FRAME" val="{&quot;height&quot;:307.0736220472441,&quot;left&quot;:77.46433070866132,&quot;top&quot;:146.3263779527559,&quot;width&quot;:801.3928346456694}"/>
</p:tagLst>
</file>

<file path=ppt/tags/tag2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20.xml><?xml version="1.0" encoding="utf-8"?>
<p:tagLst xmlns:p="http://schemas.openxmlformats.org/presentationml/2006/main">
  <p:tag name="KSO_WM_DIAGRAM_VIRTUALLY_FRAME" val="{&quot;height&quot;:307.0736220472441,&quot;left&quot;:77.46433070866132,&quot;top&quot;:146.3263779527559,&quot;width&quot;:801.3928346456694}"/>
</p:tagLst>
</file>

<file path=ppt/tags/tag21.xml><?xml version="1.0" encoding="utf-8"?>
<p:tagLst xmlns:p="http://schemas.openxmlformats.org/presentationml/2006/main">
  <p:tag name="KSO_WM_DIAGRAM_VIRTUALLY_FRAME" val="{&quot;height&quot;:307.0736220472441,&quot;left&quot;:77.46433070866132,&quot;top&quot;:146.3263779527559,&quot;width&quot;:801.3928346456694}"/>
</p:tagLst>
</file>

<file path=ppt/tags/tag22.xml><?xml version="1.0" encoding="utf-8"?>
<p:tagLst xmlns:p="http://schemas.openxmlformats.org/presentationml/2006/main">
  <p:tag name="commondata" val="eyJoZGlkIjoiNmVlYjdjMDI5ZGY2NGEyYzg2YjE5OTBhOTI0MzJlODEifQ=="/>
</p:tagLst>
</file>

<file path=ppt/tags/tag3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4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5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6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7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8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9.xml><?xml version="1.0" encoding="utf-8"?>
<p:tagLst xmlns:p="http://schemas.openxmlformats.org/presentationml/2006/main">
  <p:tag name="KSO_WM_DIAGRAM_VIRTUALLY_FRAME" val="{&quot;height&quot;:147.41905511811032,&quot;left&quot;:574.3316535433071,&quot;top&quot;:345.2607086614173,&quot;width&quot;:313.52094488188976}"/>
</p:tagLst>
</file>

<file path=ppt/theme/theme1.xml><?xml version="1.0" encoding="utf-8"?>
<a:theme xmlns:a="http://schemas.openxmlformats.org/drawingml/2006/main" name="Office Theme">
  <a:themeElements>
    <a:clrScheme name="自定义 18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41F24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</Words>
  <Application>WPS 演示</Application>
  <PresentationFormat>宽屏</PresentationFormat>
  <Paragraphs>71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黑体</vt:lpstr>
      <vt:lpstr>Arial Unicode MS</vt:lpstr>
      <vt:lpstr>等线</vt:lpstr>
      <vt:lpstr>Calibri</vt:lpstr>
      <vt:lpstr>Times New Roman</vt:lpstr>
      <vt:lpstr>Office Theme</vt:lpstr>
      <vt:lpstr>PowerPoint 演示文稿</vt:lpstr>
      <vt:lpstr>PowerPoint 演示文稿</vt:lpstr>
      <vt:lpstr>修改</vt:lpstr>
      <vt:lpstr>修改</vt:lpstr>
      <vt:lpstr>增加</vt:lpstr>
      <vt:lpstr>数据描述</vt:lpstr>
      <vt:lpstr>数据描述</vt:lpstr>
      <vt:lpstr>PowerPoint 演示文稿</vt:lpstr>
      <vt:lpstr>解决方法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peaterq</dc:creator>
  <cp:lastModifiedBy>剑舞</cp:lastModifiedBy>
  <cp:revision>153</cp:revision>
  <dcterms:created xsi:type="dcterms:W3CDTF">2019-06-09T06:58:00Z</dcterms:created>
  <dcterms:modified xsi:type="dcterms:W3CDTF">2024-11-10T11:00:01Z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160C25CE38C146689505DEF66EFC51F9_12</vt:lpwstr>
  </property>
  <property fmtid="{D5CDD505-2E9C-101B-9397-08002B2CF9AE}" pid="3" name="KSOProductBuildVer">
    <vt:lpwstr>2052-12.1.0.18608</vt:lpwstr>
  </property>
</Properties>
</file>