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851" r:id="rId6"/>
    <p:sldId id="866" r:id="rId7"/>
    <p:sldId id="873" r:id="rId8"/>
    <p:sldId id="858" r:id="rId9"/>
    <p:sldId id="874" r:id="rId10"/>
    <p:sldId id="872" r:id="rId11"/>
    <p:sldId id="833" r:id="rId12"/>
    <p:sldId id="843" r:id="rId13"/>
    <p:sldId id="766" r:id="rId14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思考如何增加实验的新颖性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参数敏感性的实验（</a:t>
            </a:r>
            <a:r>
              <a:rPr lang="en-US" altLang="zh-CN"/>
              <a:t>gnn</a:t>
            </a:r>
            <a:r>
              <a:rPr lang="zh-CN" altLang="en-US"/>
              <a:t>的</a:t>
            </a:r>
            <a:r>
              <a:rPr lang="zh-CN" altLang="en-US"/>
              <a:t>层数）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参数敏感性的实验（监测站</a:t>
            </a:r>
            <a:r>
              <a:rPr lang="zh-CN" altLang="en-US"/>
              <a:t>点分组数</a:t>
            </a:r>
            <a:r>
              <a:rPr lang="zh-CN" altLang="en-US"/>
              <a:t>目）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这是检测站点分组敏感性实验后，发现分组数为3的时候效果最好，在此基础下画的站点分组的结果（图像大致画了</a:t>
            </a:r>
            <a:r>
              <a:rPr lang="zh-CN" altLang="en-US"/>
              <a:t>这些）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文康师兄上回说这里需要修改</a:t>
            </a:r>
            <a:r>
              <a:rPr lang="zh-CN" altLang="en-US"/>
              <a:t>一下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有点对初稿修改内容部分偷懒，需要改正。下回汇报就直接汇报论文修改的部分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tiff"/><Relationship Id="rId1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未来</a:t>
            </a:r>
            <a:r>
              <a:rPr lang="zh-CN" altLang="en-US">
                <a:sym typeface="微软雅黑" panose="020B0503020204020204" pitchFamily="34" charset="-122"/>
              </a:rPr>
              <a:t>计划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" name="Rectangle 20"/>
          <p:cNvSpPr/>
          <p:nvPr>
            <p:custDataLst>
              <p:tags r:id="rId1"/>
            </p:custDataLst>
          </p:nvPr>
        </p:nvSpPr>
        <p:spPr>
          <a:xfrm flipH="1">
            <a:off x="2591980" y="205519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20"/>
          <p:cNvSpPr/>
          <p:nvPr>
            <p:custDataLst>
              <p:tags r:id="rId2"/>
            </p:custDataLst>
          </p:nvPr>
        </p:nvSpPr>
        <p:spPr>
          <a:xfrm flipH="1">
            <a:off x="2592116" y="333027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33"/>
          <p:cNvSpPr/>
          <p:nvPr>
            <p:custDataLst>
              <p:tags r:id="rId3"/>
            </p:custDataLst>
          </p:nvPr>
        </p:nvSpPr>
        <p:spPr>
          <a:xfrm>
            <a:off x="6510020" y="1864995"/>
            <a:ext cx="37452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>
                <a:sym typeface="+mn-ea"/>
              </a:rPr>
              <a:t>学习如何修改结论和讨论部分，并思考如何解释新的</a:t>
            </a:r>
            <a:r>
              <a:rPr lang="zh-CN" altLang="en-US" sz="1800">
                <a:sym typeface="+mn-ea"/>
              </a:rPr>
              <a:t>图。</a:t>
            </a:r>
            <a:endParaRPr lang="zh-CN" altLang="en-US" sz="1800">
              <a:sym typeface="+mn-ea"/>
            </a:endParaRPr>
          </a:p>
        </p:txBody>
      </p:sp>
      <p:sp>
        <p:nvSpPr>
          <p:cNvPr id="15" name="Rectangle 20"/>
          <p:cNvSpPr/>
          <p:nvPr>
            <p:custDataLst>
              <p:tags r:id="rId4"/>
            </p:custDataLst>
          </p:nvPr>
        </p:nvSpPr>
        <p:spPr>
          <a:xfrm flipH="1">
            <a:off x="2592252" y="448851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33"/>
          <p:cNvSpPr/>
          <p:nvPr>
            <p:custDataLst>
              <p:tags r:id="rId5"/>
            </p:custDataLst>
          </p:nvPr>
        </p:nvSpPr>
        <p:spPr>
          <a:xfrm>
            <a:off x="6510020" y="3094990"/>
            <a:ext cx="369252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>
                <a:sym typeface="微软雅黑" panose="020B0503020204020204" pitchFamily="34" charset="-122"/>
              </a:rPr>
              <a:t>将内容牛头不对马嘴的地方改掉，</a:t>
            </a:r>
            <a:r>
              <a:rPr lang="zh-CN" altLang="en-US">
                <a:sym typeface="微软雅黑" panose="020B0503020204020204" pitchFamily="34" charset="-122"/>
              </a:rPr>
              <a:t>继续精炼研究背景和意义部分。</a:t>
            </a:r>
            <a:endParaRPr lang="zh-CN" altLang="en-US" sz="1800"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510020" y="4570095"/>
            <a:ext cx="457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寻找目标期刊按照目标期刊格式</a:t>
            </a:r>
            <a:r>
              <a:rPr lang="zh-CN" altLang="en-US"/>
              <a:t>修改。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436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增加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 descr="Graph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1606550"/>
            <a:ext cx="5400000" cy="4133077"/>
          </a:xfrm>
          <a:prstGeom prst="rect">
            <a:avLst/>
          </a:prstGeom>
        </p:spPr>
      </p:pic>
      <p:pic>
        <p:nvPicPr>
          <p:cNvPr id="5" name="图片 4" descr="Graph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1607185"/>
            <a:ext cx="5400000" cy="413271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13885" y="5972175"/>
            <a:ext cx="473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Effect of GNN Layers on RMSE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And MAE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增加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6185" y="566642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Effect of 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Station </a:t>
            </a:r>
            <a:r>
              <a:rPr 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Grouping Count on MAE Performance</a:t>
            </a:r>
            <a:endParaRPr lang="zh-CN" sz="1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 descr="Graph25"/>
          <p:cNvPicPr>
            <a:picLocks noChangeAspect="1"/>
          </p:cNvPicPr>
          <p:nvPr/>
        </p:nvPicPr>
        <p:blipFill>
          <a:blip r:embed="rId1"/>
          <a:srcRect l="10494" t="9324" r="10742" b="27815"/>
          <a:stretch>
            <a:fillRect/>
          </a:stretch>
        </p:blipFill>
        <p:spPr>
          <a:xfrm>
            <a:off x="2395220" y="1120775"/>
            <a:ext cx="7058660" cy="431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增加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3400" y="614203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Station Grouping Results (Best: 3 Groups)</a:t>
            </a:r>
            <a:endParaRPr 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" name="图片 6" descr="test3分组_1"/>
          <p:cNvPicPr>
            <a:picLocks noChangeAspect="1"/>
          </p:cNvPicPr>
          <p:nvPr/>
        </p:nvPicPr>
        <p:blipFill>
          <a:blip r:embed="rId1"/>
          <a:srcRect l="24880" t="4930" r="30939" b="4470"/>
          <a:stretch>
            <a:fillRect/>
          </a:stretch>
        </p:blipFill>
        <p:spPr>
          <a:xfrm>
            <a:off x="3495040" y="277495"/>
            <a:ext cx="5853430" cy="5864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" name="图片 5" descr="test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812165"/>
            <a:ext cx="10996295" cy="5372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5360" y="55003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预测效果最佳站点与预测效果最差站点</a:t>
            </a:r>
            <a:r>
              <a:rPr lang="zh-CN" altLang="en-US">
                <a:sym typeface="+mn-ea"/>
              </a:rPr>
              <a:t>图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Graph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9585" y="701040"/>
            <a:ext cx="8211820" cy="471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5360" y="55003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预测效果最佳站点与预测效果最差站点</a:t>
            </a:r>
            <a:r>
              <a:rPr lang="zh-CN" altLang="en-US">
                <a:sym typeface="+mn-ea"/>
              </a:rPr>
              <a:t>图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Graph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000" y="708025"/>
            <a:ext cx="8095615" cy="464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7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18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19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20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1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2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3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WPS 演示</Application>
  <PresentationFormat>宽屏</PresentationFormat>
  <Paragraphs>77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Times New Roman</vt:lpstr>
      <vt:lpstr>Arial Unicode MS</vt:lpstr>
      <vt:lpstr>等线</vt:lpstr>
      <vt:lpstr>Calibri</vt:lpstr>
      <vt:lpstr>Times New Roman</vt:lpstr>
      <vt:lpstr>华文新魏</vt:lpstr>
      <vt:lpstr>微软雅黑 Light</vt:lpstr>
      <vt:lpstr>华文楷体</vt:lpstr>
      <vt:lpstr>Symbol</vt:lpstr>
      <vt:lpstr>Tahoma</vt:lpstr>
      <vt:lpstr>Tempus Sans ITC</vt:lpstr>
      <vt:lpstr>华文彩云</vt:lpstr>
      <vt:lpstr>Sylfaen</vt:lpstr>
      <vt:lpstr>Sitka Subheading Semibold</vt:lpstr>
      <vt:lpstr>Office Theme</vt:lpstr>
      <vt:lpstr>PowerPoint 演示文稿</vt:lpstr>
      <vt:lpstr>PowerPoint 演示文稿</vt:lpstr>
      <vt:lpstr>增加</vt:lpstr>
      <vt:lpstr>增加</vt:lpstr>
      <vt:lpstr>增加</vt:lpstr>
      <vt:lpstr>增加</vt:lpstr>
      <vt:lpstr>修改</vt:lpstr>
      <vt:lpstr>修改</vt:lpstr>
      <vt:lpstr>PowerPoint 演示文稿</vt:lpstr>
      <vt:lpstr>未来计划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173</cp:revision>
  <dcterms:created xsi:type="dcterms:W3CDTF">2019-06-09T06:58:00Z</dcterms:created>
  <dcterms:modified xsi:type="dcterms:W3CDTF">2024-11-17T10:34:18Z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2052-12.1.0.18608</vt:lpwstr>
  </property>
</Properties>
</file>