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851" r:id="rId6"/>
    <p:sldId id="858" r:id="rId7"/>
    <p:sldId id="857" r:id="rId8"/>
    <p:sldId id="852" r:id="rId9"/>
    <p:sldId id="859" r:id="rId10"/>
    <p:sldId id="853" r:id="rId11"/>
    <p:sldId id="833" r:id="rId12"/>
    <p:sldId id="843" r:id="rId13"/>
    <p:sldId id="766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图展示了从2023年4月15日到2023年12月31日期间，长株潭地区22个空气污染监测站的实际与预测PM2.5浓度的时间序列图。这些图表使用逐小时数据，以全面展示模型在此期间的预测准确性。</a:t>
            </a:r>
            <a:r>
              <a:rPr lang="zh-CN" altLang="en-US">
                <a:sym typeface="+mn-ea"/>
              </a:rPr>
              <a:t>还需要对图的内容进行分析，正在做分析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各监测站收集的PM 2.5数据统计摘要</a:t>
            </a:r>
            <a:endParaRPr lang="zh-CN" altLang="en-US"/>
          </a:p>
          <a:p>
            <a:r>
              <a:rPr lang="zh-CN" altLang="en-US"/>
              <a:t>表 2的汇总统计数据显示了所收集的PM 2.5数据的性质和可变性。该表包括最小值、最大值、四分位距μ克/平方米3，以及偏度和峰度系数。偏度指定数据偏离正态分布的程度，而峰度测量数据与正态分布相比是重尾还是轻尾。表 2所示的数据显示，数据分布呈正偏和尖峰态，这意味着存在异常值。</a:t>
            </a:r>
            <a:endParaRPr lang="zh-CN" altLang="en-US"/>
          </a:p>
          <a:p>
            <a:r>
              <a:rPr lang="zh-CN" altLang="en-US"/>
              <a:t>如图4所示，数据中的最高峰值出现在排灯节期间的 11 月。PM 2.5的峰值主要出现在 10 月至 12 月。总体而言，冬季的 PM 2.5和 PM 10测量值最高，而季风季节的测量值最低。这是预料之中的，因为降雨活动有助于冲走污染物，在我们的案例中是颗粒物。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表3.实验测试的参数设置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解决</a:t>
            </a:r>
            <a:r>
              <a:rPr lang="zh-CN" altLang="en-US">
                <a:sym typeface="微软雅黑" panose="020B0503020204020204" pitchFamily="34" charset="-122"/>
              </a:rPr>
              <a:t>方法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723425" y="139797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723561" y="267305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765925" y="2571750"/>
            <a:ext cx="2665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ym typeface="+mn-ea"/>
              </a:rPr>
              <a:t>修改结论和讨论</a:t>
            </a:r>
            <a:r>
              <a:rPr lang="zh-CN" altLang="en-US" sz="1600">
                <a:sym typeface="+mn-ea"/>
              </a:rPr>
              <a:t>部分</a:t>
            </a:r>
            <a:endParaRPr lang="zh-CN" altLang="en-US" sz="1600">
              <a:sym typeface="+mn-ea"/>
            </a:endParaRPr>
          </a:p>
        </p:txBody>
      </p:sp>
      <p:sp>
        <p:nvSpPr>
          <p:cNvPr id="15" name="Rectangle 20"/>
          <p:cNvSpPr/>
          <p:nvPr>
            <p:custDataLst>
              <p:tags r:id="rId4"/>
            </p:custDataLst>
          </p:nvPr>
        </p:nvSpPr>
        <p:spPr>
          <a:xfrm flipH="1">
            <a:off x="2723697" y="383129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33"/>
          <p:cNvSpPr/>
          <p:nvPr>
            <p:custDataLst>
              <p:tags r:id="rId5"/>
            </p:custDataLst>
          </p:nvPr>
        </p:nvSpPr>
        <p:spPr>
          <a:xfrm>
            <a:off x="6765925" y="3908425"/>
            <a:ext cx="3692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精炼研究背景和意义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Rectangle 20"/>
          <p:cNvSpPr/>
          <p:nvPr>
            <p:custDataLst>
              <p:tags r:id="rId6"/>
            </p:custDataLst>
          </p:nvPr>
        </p:nvSpPr>
        <p:spPr>
          <a:xfrm flipH="1">
            <a:off x="2723697" y="506827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5925" y="5121910"/>
            <a:ext cx="457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</a:t>
            </a:r>
            <a:r>
              <a:rPr lang="zh-CN" altLang="en-US"/>
              <a:t>如何加一个相关性分析画一张热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5925" y="1406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对各个表和</a:t>
            </a:r>
            <a:r>
              <a:rPr lang="zh-CN" altLang="en-US"/>
              <a:t>图进行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43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 descr="test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988060"/>
            <a:ext cx="10493375" cy="5128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5" name="图片 4" descr="TaylorFigur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420" y="1296670"/>
            <a:ext cx="4634230" cy="463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预测值和真实值</a:t>
            </a:r>
            <a:r>
              <a:rPr lang="zh-CN" altLang="en-US" dirty="0">
                <a:sym typeface="微软雅黑" panose="020B0503020204020204" pitchFamily="34" charset="-122"/>
              </a:rPr>
              <a:t>对比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1141095"/>
            <a:ext cx="8997950" cy="516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数据描述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495425"/>
            <a:ext cx="9594850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数据描述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1415415"/>
            <a:ext cx="8183880" cy="466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实验</a:t>
            </a:r>
            <a:r>
              <a:rPr lang="zh-CN" altLang="en-US" dirty="0">
                <a:sym typeface="微软雅黑" panose="020B0503020204020204" pitchFamily="34" charset="-122"/>
              </a:rPr>
              <a:t>设置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400175"/>
            <a:ext cx="9010650" cy="4993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227.0771653543307,&quot;left&quot;:81.1429133858268,&quot;top&quot;:188.52637795275592,&quot;width&quot;:797.714251968504}"/>
</p:tagLst>
</file>

<file path=ppt/tags/tag1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2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3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71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预测值和真实值对比</vt:lpstr>
      <vt:lpstr>修改</vt:lpstr>
      <vt:lpstr>预测值和真实值对比</vt:lpstr>
      <vt:lpstr>数据描述</vt:lpstr>
      <vt:lpstr>数据描述</vt:lpstr>
      <vt:lpstr>实验设置</vt:lpstr>
      <vt:lpstr>PowerPoint 演示文稿</vt:lpstr>
      <vt:lpstr>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140</cp:revision>
  <dcterms:created xsi:type="dcterms:W3CDTF">2019-06-09T06:58:00Z</dcterms:created>
  <dcterms:modified xsi:type="dcterms:W3CDTF">2024-11-03T11:44:12Z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2052-12.1.0.18608</vt:lpwstr>
  </property>
</Properties>
</file>