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851" r:id="rId6"/>
    <p:sldId id="833" r:id="rId7"/>
    <p:sldId id="892" r:id="rId8"/>
    <p:sldId id="843" r:id="rId9"/>
    <p:sldId id="893" r:id="rId10"/>
    <p:sldId id="894" r:id="rId11"/>
    <p:sldId id="766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按照目标期刊格式修改了论文内容，然后修改了论文内容。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论文措词，语句，段落，整体来说，还有问题，比如表达不清晰，表达重复，表达语</a:t>
            </a:r>
            <a:r>
              <a:rPr lang="zh-CN" altLang="en-US"/>
              <a:t>式风格不够学术</a:t>
            </a:r>
            <a:r>
              <a:rPr lang="zh-CN" altLang="en-US"/>
              <a:t>等等。正在老师和师哥指导下</a:t>
            </a:r>
            <a:r>
              <a:rPr lang="zh-CN" altLang="en-US"/>
              <a:t>修改。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这篇文章提出了一种名为</a:t>
            </a:r>
            <a:r>
              <a:rPr lang="en-US" altLang="zh-CN"/>
              <a:t> LIFT </a:t>
            </a:r>
            <a:r>
              <a:rPr lang="zh-CN" altLang="en-US"/>
              <a:t>的新方法，通过利用变量之间的局部稳定的领先</a:t>
            </a:r>
            <a:r>
              <a:rPr lang="en-US" altLang="zh-CN"/>
              <a:t>-</a:t>
            </a:r>
            <a:r>
              <a:rPr lang="zh-CN" altLang="en-US"/>
              <a:t>滞后关系，提高了多变量时间序列预测的性能，显著超越了现有的最先进方法。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43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57334242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48730" y="1861503"/>
            <a:ext cx="5486400" cy="4220845"/>
          </a:xfrm>
          <a:prstGeom prst="rect">
            <a:avLst/>
          </a:prstGeom>
        </p:spPr>
      </p:pic>
      <p:pic>
        <p:nvPicPr>
          <p:cNvPr id="3" name="图片 2" descr="TaylorFigure_5"/>
          <p:cNvPicPr>
            <a:picLocks noChangeAspect="1"/>
          </p:cNvPicPr>
          <p:nvPr/>
        </p:nvPicPr>
        <p:blipFill>
          <a:blip r:embed="rId3"/>
          <a:srcRect l="22359" t="1009" r="24765" b="1454"/>
          <a:stretch>
            <a:fillRect/>
          </a:stretch>
        </p:blipFill>
        <p:spPr>
          <a:xfrm>
            <a:off x="1256665" y="1508760"/>
            <a:ext cx="4465955" cy="4174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70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参考文献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3518912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未来</a:t>
            </a:r>
            <a:r>
              <a:rPr lang="zh-CN" altLang="en-US">
                <a:sym typeface="微软雅黑" panose="020B0503020204020204" pitchFamily="34" charset="-122"/>
              </a:rPr>
              <a:t>计划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539275" y="282354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539411" y="409862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473825" y="3950970"/>
            <a:ext cx="374523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尽快翻译成</a:t>
            </a:r>
            <a:r>
              <a:rPr lang="zh-CN" altLang="en-US" sz="1800">
                <a:sym typeface="+mn-ea"/>
              </a:rPr>
              <a:t>英文</a:t>
            </a:r>
            <a:endParaRPr lang="zh-CN" altLang="en-US" sz="1800">
              <a:sym typeface="+mn-ea"/>
            </a:endParaRPr>
          </a:p>
        </p:txBody>
      </p:sp>
      <p:sp>
        <p:nvSpPr>
          <p:cNvPr id="5" name="Rectangle 33"/>
          <p:cNvSpPr/>
          <p:nvPr>
            <p:custDataLst>
              <p:tags r:id="rId4"/>
            </p:custDataLst>
          </p:nvPr>
        </p:nvSpPr>
        <p:spPr>
          <a:xfrm>
            <a:off x="6404610" y="2675890"/>
            <a:ext cx="3692525" cy="506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defRPr/>
            </a:pPr>
            <a:r>
              <a:rPr lang="zh-CN" altLang="en-US" sz="1800">
                <a:sym typeface="微软雅黑" panose="020B0503020204020204" pitchFamily="34" charset="-122"/>
              </a:rPr>
              <a:t>请教需要修改的</a:t>
            </a:r>
            <a:r>
              <a:rPr lang="zh-CN" altLang="en-US" sz="1800">
                <a:sym typeface="微软雅黑" panose="020B0503020204020204" pitchFamily="34" charset="-122"/>
              </a:rPr>
              <a:t>部分</a:t>
            </a:r>
            <a:endParaRPr lang="zh-CN" altLang="en-US" sz="180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03824" y="-5242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3518912" cy="398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刚刚的提</a:t>
            </a:r>
            <a:r>
              <a:rPr lang="zh-CN" altLang="en-US" sz="20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问</a:t>
            </a:r>
            <a:endParaRPr lang="zh-CN" altLang="en-US" sz="20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刚刚的</a:t>
            </a:r>
            <a:r>
              <a:rPr lang="zh-CN" altLang="en-US">
                <a:sym typeface="微软雅黑" panose="020B0503020204020204" pitchFamily="34" charset="-122"/>
              </a:rPr>
              <a:t>问题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162085" y="219108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162221" y="456217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028690" y="4488180"/>
            <a:ext cx="433133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有什么收获？对自己的方向有什么</a:t>
            </a:r>
            <a:r>
              <a:rPr lang="zh-CN" altLang="en-US" sz="1800">
                <a:sym typeface="+mn-ea"/>
              </a:rPr>
              <a:t>启发。</a:t>
            </a:r>
            <a:endParaRPr lang="zh-CN" altLang="en-US" sz="1800">
              <a:sym typeface="+mn-ea"/>
            </a:endParaRPr>
          </a:p>
        </p:txBody>
      </p:sp>
      <p:sp>
        <p:nvSpPr>
          <p:cNvPr id="5" name="Rectangle 33"/>
          <p:cNvSpPr/>
          <p:nvPr>
            <p:custDataLst>
              <p:tags r:id="rId4"/>
            </p:custDataLst>
          </p:nvPr>
        </p:nvSpPr>
        <p:spPr>
          <a:xfrm>
            <a:off x="5541645" y="1746250"/>
            <a:ext cx="5717540" cy="124904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50000"/>
              </a:lnSpc>
              <a:defRPr/>
            </a:pPr>
            <a:r>
              <a:rPr lang="zh-CN" altLang="en-US" sz="1800">
                <a:sym typeface="微软雅黑" panose="020B0503020204020204" pitchFamily="34" charset="-122"/>
              </a:rPr>
              <a:t>通道无关（</a:t>
            </a:r>
            <a:r>
              <a:rPr lang="en-US" altLang="zh-CN" sz="1800">
                <a:sym typeface="微软雅黑" panose="020B0503020204020204" pitchFamily="34" charset="-122"/>
              </a:rPr>
              <a:t>CI</a:t>
            </a:r>
            <a:r>
              <a:rPr lang="zh-CN" altLang="en-US" sz="1800">
                <a:sym typeface="微软雅黑" panose="020B0503020204020204" pitchFamily="34" charset="-122"/>
              </a:rPr>
              <a:t>）方法和通道依赖（</a:t>
            </a:r>
            <a:r>
              <a:rPr lang="en-US" altLang="zh-CN" sz="1800">
                <a:sym typeface="微软雅黑" panose="020B0503020204020204" pitchFamily="34" charset="-122"/>
              </a:rPr>
              <a:t>CD</a:t>
            </a:r>
            <a:r>
              <a:rPr lang="zh-CN" altLang="en-US" sz="1800">
                <a:sym typeface="微软雅黑" panose="020B0503020204020204" pitchFamily="34" charset="-122"/>
              </a:rPr>
              <a:t>）的区别在哪里？分别的优缺点是什么？</a:t>
            </a:r>
            <a:r>
              <a:rPr lang="zh-CN" altLang="en-US" sz="1800">
                <a:sym typeface="微软雅黑" panose="020B0503020204020204" pitchFamily="34" charset="-122"/>
              </a:rPr>
              <a:t>分别适用于什么</a:t>
            </a:r>
            <a:r>
              <a:rPr lang="zh-CN" altLang="en-US" sz="1800">
                <a:sym typeface="微软雅黑" panose="020B0503020204020204" pitchFamily="34" charset="-122"/>
              </a:rPr>
              <a:t>场景？</a:t>
            </a:r>
            <a:endParaRPr lang="zh-CN" altLang="en-US" sz="1800">
              <a:sym typeface="微软雅黑" panose="020B0503020204020204" pitchFamily="34" charset="-122"/>
            </a:endParaRPr>
          </a:p>
        </p:txBody>
      </p:sp>
      <p:sp>
        <p:nvSpPr>
          <p:cNvPr id="4" name="Rectangle 20"/>
          <p:cNvSpPr/>
          <p:nvPr>
            <p:custDataLst>
              <p:tags r:id="rId5"/>
            </p:custDataLst>
          </p:nvPr>
        </p:nvSpPr>
        <p:spPr>
          <a:xfrm flipH="1">
            <a:off x="2162221" y="3376630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Rectangle 33"/>
          <p:cNvSpPr/>
          <p:nvPr>
            <p:custDataLst>
              <p:tags r:id="rId6"/>
            </p:custDataLst>
          </p:nvPr>
        </p:nvSpPr>
        <p:spPr>
          <a:xfrm>
            <a:off x="6155690" y="3095625"/>
            <a:ext cx="4331335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1800">
                <a:sym typeface="+mn-ea"/>
              </a:rPr>
              <a:t>LIFT</a:t>
            </a:r>
            <a:r>
              <a:rPr lang="zh-CN" altLang="en-US" sz="1800">
                <a:sym typeface="+mn-ea"/>
              </a:rPr>
              <a:t>如何利用前瞻性信息，核心步骤及其公式表示</a:t>
            </a:r>
            <a:r>
              <a:rPr lang="zh-CN" altLang="en-US" sz="1800">
                <a:sym typeface="+mn-ea"/>
              </a:rPr>
              <a:t>是什么？</a:t>
            </a:r>
            <a:endParaRPr lang="zh-CN" altLang="en-US" sz="18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8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5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6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7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3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37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3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4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42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43.xml><?xml version="1.0" encoding="utf-8"?>
<p:tagLst xmlns:p="http://schemas.openxmlformats.org/presentationml/2006/main">
  <p:tag name="commondata" val="eyJoZGlkIjoiNmVlYjdjMDI5ZGY2NGEyYzg2YjE5OTBhOTI0MzJlODEifQ==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WPS 演示</Application>
  <PresentationFormat>宽屏</PresentationFormat>
  <Paragraphs>103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修改</vt:lpstr>
      <vt:lpstr>PowerPoint 演示文稿</vt:lpstr>
      <vt:lpstr>PowerPoint 演示文稿</vt:lpstr>
      <vt:lpstr>未来计划</vt:lpstr>
      <vt:lpstr>PowerPoint 演示文稿</vt:lpstr>
      <vt:lpstr>未来计划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202</cp:revision>
  <dcterms:created xsi:type="dcterms:W3CDTF">2019-06-09T06:58:00Z</dcterms:created>
  <dcterms:modified xsi:type="dcterms:W3CDTF">2024-12-01T13:35:10Z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2052-12.1.0.18912</vt:lpwstr>
  </property>
</Properties>
</file>