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901" r:id="rId6"/>
    <p:sldId id="897" r:id="rId7"/>
    <p:sldId id="833" r:id="rId8"/>
    <p:sldId id="892" r:id="rId9"/>
    <p:sldId id="766" r:id="rId10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25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按照老师的要求修改了摘要，仔细润色了各个部分，查每句话的时态是否对得上；</a:t>
            </a:r>
            <a:r>
              <a:rPr lang="zh-CN" altLang="en-US">
                <a:sym typeface="+mn-ea"/>
              </a:rPr>
              <a:t>然后前言和结果部分统一了一下结论的语术。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拟好了亮点，标题，关键字，</a:t>
            </a:r>
            <a:r>
              <a:rPr lang="en-US" altLang="zh-CN">
                <a:sym typeface="+mn-ea"/>
              </a:rPr>
              <a:t>orcid</a:t>
            </a:r>
            <a:r>
              <a:rPr lang="zh-CN" altLang="en-US">
                <a:sym typeface="+mn-ea"/>
              </a:rPr>
              <a:t>（</a:t>
            </a:r>
            <a:r>
              <a:rPr lang="zh-CN" altLang="en-US"/>
              <a:t>学术领域的</a:t>
            </a:r>
            <a:r>
              <a:rPr lang="en-US" altLang="zh-CN"/>
              <a:t>“</a:t>
            </a:r>
            <a:r>
              <a:rPr lang="zh-CN" altLang="en-US"/>
              <a:t>身份证</a:t>
            </a:r>
            <a:r>
              <a:rPr lang="en-US" altLang="zh-CN"/>
              <a:t>”</a:t>
            </a:r>
            <a:r>
              <a:rPr lang="zh-CN" altLang="en-US">
                <a:sym typeface="+mn-ea"/>
              </a:rPr>
              <a:t>），邮箱，</a:t>
            </a:r>
            <a:r>
              <a:rPr lang="zh-CN" altLang="en-US">
                <a:sym typeface="+mn-ea"/>
              </a:rPr>
              <a:t>地址。</a:t>
            </a:r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因为怕相似度过高，所以先自己查了一下相似度，想着太高了好改正，再找老师师哥</a:t>
            </a:r>
            <a:r>
              <a:rPr lang="zh-CN" altLang="en-US"/>
              <a:t>们查</a:t>
            </a:r>
            <a:r>
              <a:rPr lang="zh-CN" altLang="en-US"/>
              <a:t>相似度。用</a:t>
            </a:r>
            <a:r>
              <a:rPr lang="en-US" altLang="zh-CN"/>
              <a:t>turnitin</a:t>
            </a:r>
            <a:r>
              <a:rPr lang="zh-CN" altLang="en-US"/>
              <a:t>查重后发现还可以，</a:t>
            </a:r>
            <a:r>
              <a:rPr lang="zh-CN" altLang="en-US"/>
              <a:t>不是特别高。包括参考文献和没包括参考文献的相似指数都一样，应该是没有去掉参考文献的引用。所以相似指数应该会更低</a:t>
            </a:r>
            <a:r>
              <a:rPr lang="zh-CN" altLang="en-US"/>
              <a:t>一些。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因为期刊的作者指南里面说明参考文献都需要</a:t>
            </a:r>
            <a:r>
              <a:rPr lang="en-US" altLang="zh-CN"/>
              <a:t>doi</a:t>
            </a:r>
            <a:r>
              <a:rPr lang="zh-CN" altLang="en-US"/>
              <a:t>，所以把</a:t>
            </a:r>
            <a:r>
              <a:rPr lang="zh-CN" altLang="en-US"/>
              <a:t>每个参考文献的</a:t>
            </a:r>
            <a:r>
              <a:rPr lang="en-US" altLang="zh-CN"/>
              <a:t>doi</a:t>
            </a:r>
            <a:r>
              <a:rPr lang="zh-CN" altLang="en-US"/>
              <a:t>都找齐</a:t>
            </a:r>
            <a:r>
              <a:rPr lang="zh-CN" altLang="en-US"/>
              <a:t>了。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先请组内的英语专家帮忙润色修改，修改后改格式，最后投稿。尽快开始看</a:t>
            </a:r>
            <a:r>
              <a:rPr lang="zh-CN" altLang="en-US"/>
              <a:t>新的文献，找</a:t>
            </a:r>
            <a:r>
              <a:rPr lang="zh-CN" altLang="en-US"/>
              <a:t>实习。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.xml"/><Relationship Id="rId8" Type="http://schemas.openxmlformats.org/officeDocument/2006/relationships/tags" Target="../tags/tag15.xml"/><Relationship Id="rId7" Type="http://schemas.openxmlformats.org/officeDocument/2006/relationships/tags" Target="../tags/tag14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4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690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初稿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5514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请在这里输入第二部分的标题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7290" y="330200"/>
            <a:ext cx="4756785" cy="6399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6180" y="2159635"/>
            <a:ext cx="7279640" cy="232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706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参考文献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修改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218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请在这里输入第三部分的标题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6923"/>
            <a:ext cx="35189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请在这里输入第一部分的标题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二部分的标题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>
            <p:custDataLst>
              <p:tags r:id="rId6"/>
            </p:custDataLst>
          </p:nvPr>
        </p:nvSpPr>
        <p:spPr>
          <a:xfrm>
            <a:off x="7294012" y="5407872"/>
            <a:ext cx="316801" cy="316801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>
            <p:custDataLst>
              <p:tags r:id="rId7"/>
            </p:custDataLst>
          </p:nvPr>
        </p:nvSpPr>
        <p:spPr>
          <a:xfrm>
            <a:off x="7756816" y="5366883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>
            <p:custDataLst>
              <p:tags r:id="rId8"/>
            </p:custDataLst>
          </p:nvPr>
        </p:nvSpPr>
        <p:spPr>
          <a:xfrm>
            <a:off x="7294012" y="5898577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4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>
            <p:custDataLst>
              <p:tags r:id="rId9"/>
            </p:custDataLst>
          </p:nvPr>
        </p:nvSpPr>
        <p:spPr>
          <a:xfrm>
            <a:off x="7756816" y="5857588"/>
            <a:ext cx="3518912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请在这里输入第四部分的标题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3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4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5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6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ags/tag17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8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1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2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3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4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4.3209448818898}"/>
</p:tagLst>
</file>

<file path=ppt/tags/tag25.xml><?xml version="1.0" encoding="utf-8"?>
<p:tagLst xmlns:p="http://schemas.openxmlformats.org/presentationml/2006/main">
  <p:tag name="commondata" val="eyJoZGlkIjoiNmVlYjdjMDI5ZGY2NGEyYzg2YjE5OTBhOTI0MzJlODEifQ=="/>
</p:tagLst>
</file>

<file path=ppt/tags/tag3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4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4.3316535433071,&quot;top&quot;:345.2607086614173,&quot;width&quot;:313.5209448818897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</Words>
  <Application>WPS 演示</Application>
  <PresentationFormat>宽屏</PresentationFormat>
  <Paragraphs>59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237</cp:revision>
  <dcterms:created xsi:type="dcterms:W3CDTF">2019-06-09T06:58:00Z</dcterms:created>
  <dcterms:modified xsi:type="dcterms:W3CDTF">2024-12-15T13:13:36Z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2052-12.1.0.19302</vt:lpwstr>
  </property>
</Properties>
</file>