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909" r:id="rId6"/>
    <p:sldId id="913" r:id="rId7"/>
    <p:sldId id="910" r:id="rId8"/>
    <p:sldId id="911" r:id="rId9"/>
    <p:sldId id="912" r:id="rId10"/>
    <p:sldId id="914" r:id="rId11"/>
    <p:sldId id="915" r:id="rId12"/>
    <p:sldId id="916" r:id="rId13"/>
    <p:sldId id="897" r:id="rId14"/>
    <p:sldId id="917" r:id="rId15"/>
    <p:sldId id="919" r:id="rId16"/>
    <p:sldId id="918" r:id="rId17"/>
    <p:sldId id="920" r:id="rId18"/>
    <p:sldId id="892" r:id="rId19"/>
    <p:sldId id="766" r:id="rId20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下周写完专利，</a:t>
            </a:r>
            <a:r>
              <a:rPr lang="zh-CN" altLang="en-US"/>
              <a:t>看论文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面向分布外泛化的拓扑感知鲁棒优化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尽管机器学习模型在插值（即在训练数据范围内的预测）上取得了显著的成功，但现代机器学习模型（如深度神经网络）在外推（即预测训练数据以外的分布）方面表现得极为薄弱；例如，一个训练了</a:t>
            </a:r>
            <a:r>
              <a:rPr lang="en-US" altLang="zh-CN"/>
              <a:t>2000</a:t>
            </a:r>
            <a:r>
              <a:rPr lang="zh-CN" altLang="en-US"/>
              <a:t>年至</a:t>
            </a:r>
            <a:r>
              <a:rPr lang="en-US" altLang="zh-CN"/>
              <a:t>2020</a:t>
            </a:r>
            <a:r>
              <a:rPr lang="zh-CN" altLang="en-US"/>
              <a:t>年间美国所有</a:t>
            </a:r>
            <a:r>
              <a:rPr lang="en-US" altLang="zh-CN"/>
              <a:t>89</a:t>
            </a:r>
            <a:r>
              <a:rPr lang="zh-CN" altLang="en-US"/>
              <a:t>次重大洪水事件数据的洪水预测模型，在</a:t>
            </a:r>
            <a:r>
              <a:rPr lang="en-US" altLang="zh-CN"/>
              <a:t>2021</a:t>
            </a:r>
            <a:r>
              <a:rPr lang="zh-CN" altLang="en-US"/>
              <a:t>年遇到</a:t>
            </a:r>
            <a:r>
              <a:rPr lang="en-US" altLang="zh-CN"/>
              <a:t>“</a:t>
            </a:r>
            <a:r>
              <a:rPr lang="zh-CN" altLang="en-US"/>
              <a:t>飓风艾达</a:t>
            </a:r>
            <a:r>
              <a:rPr lang="en-US" altLang="zh-CN"/>
              <a:t>”</a:t>
            </a:r>
            <a:r>
              <a:rPr lang="zh-CN" altLang="en-US"/>
              <a:t>事件时会做出错误预测。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经验风险最小化（</a:t>
            </a:r>
            <a:r>
              <a:rPr lang="en-US" altLang="zh-CN"/>
              <a:t>ERM</a:t>
            </a:r>
            <a:r>
              <a:rPr lang="zh-CN" altLang="en-US"/>
              <a:t>）（</a:t>
            </a:r>
            <a:r>
              <a:rPr lang="en-US" altLang="zh-CN"/>
              <a:t>Vapnik</a:t>
            </a:r>
            <a:r>
              <a:rPr lang="zh-CN" altLang="en-US"/>
              <a:t>，</a:t>
            </a:r>
            <a:r>
              <a:rPr lang="en-US" altLang="zh-CN"/>
              <a:t>1998</a:t>
            </a:r>
            <a:r>
              <a:rPr lang="zh-CN" altLang="en-US"/>
              <a:t>）相比，</a:t>
            </a:r>
            <a:r>
              <a:rPr lang="en-US" altLang="zh-CN"/>
              <a:t>DRO</a:t>
            </a:r>
            <a:r>
              <a:rPr lang="zh-CN" altLang="en-US"/>
              <a:t>在应对由虚假相关、对抗攻击、子群体或自然变化引起的分布漂移时，更具鲁棒性</a:t>
            </a:r>
            <a:endParaRPr lang="zh-CN" altLang="en-US"/>
          </a:p>
          <a:p>
            <a:r>
              <a:rPr lang="zh-CN" altLang="en-US"/>
              <a:t>不确定性集（</a:t>
            </a:r>
            <a:r>
              <a:rPr lang="en-US" altLang="zh-CN"/>
              <a:t>Uncertainty Set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是机器学习特别是分布鲁棒优化（</a:t>
            </a:r>
            <a:r>
              <a:rPr lang="en-US" altLang="zh-CN"/>
              <a:t>DRO</a:t>
            </a:r>
            <a:r>
              <a:rPr lang="zh-CN" altLang="en-US"/>
              <a:t>）中的一个概念，指的是一个包含所有潜在测试分布的集合，用来表示模型可能在测试阶段遇到的分布变化范围。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给定损失函数</a:t>
            </a:r>
            <a:r>
              <a:rPr lang="en-US" altLang="zh-CN"/>
              <a:t> </a:t>
            </a:r>
            <a:r>
              <a:rPr lang="en-US" altLang="en-US"/>
              <a:t>ℓ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ell</a:t>
            </a:r>
            <a:r>
              <a:rPr lang="zh-CN" altLang="en-US"/>
              <a:t>）的情况下，可以通过求解一个极小极大优化问题来学习一个分布外泛化的模型</a:t>
            </a:r>
            <a:r>
              <a:rPr lang="en-US" altLang="zh-CN"/>
              <a:t> f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通常，经典的监督学习采用经验风险最小化（</a:t>
            </a:r>
            <a:r>
              <a:rPr lang="en-US" altLang="zh-CN"/>
              <a:t>ERM</a:t>
            </a:r>
            <a:r>
              <a:rPr lang="zh-CN" altLang="en-US"/>
              <a:t>）（</a:t>
            </a:r>
            <a:r>
              <a:rPr lang="en-US" altLang="zh-CN"/>
              <a:t>Vapnik</a:t>
            </a:r>
            <a:r>
              <a:rPr lang="zh-CN" altLang="en-US"/>
              <a:t>，</a:t>
            </a:r>
            <a:r>
              <a:rPr lang="en-US" altLang="zh-CN"/>
              <a:t>1998</a:t>
            </a:r>
            <a:r>
              <a:rPr lang="zh-CN" altLang="en-US"/>
              <a:t>），通过最小化训练分布</a:t>
            </a:r>
            <a:r>
              <a:rPr lang="en-US" altLang="zh-CN"/>
              <a:t> </a:t>
            </a:r>
            <a:r>
              <a:rPr lang="zh-CN" altLang="en-US"/>
              <a:t>下的平均风险来找到一个模型</a:t>
            </a:r>
            <a:r>
              <a:rPr lang="en-US" altLang="zh-CN"/>
              <a:t> f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在不确定性集合</a:t>
            </a:r>
            <a:r>
              <a:rPr lang="en-US" altLang="zh-CN"/>
              <a:t> Q </a:t>
            </a:r>
            <a:r>
              <a:rPr lang="zh-CN" altLang="en-US"/>
              <a:t>上最小化最坏情况下的风险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拓扑上的学习：利用拓扑进行鲁棒优化总结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4660" y="1181735"/>
            <a:ext cx="6734810" cy="5103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452120"/>
            <a:ext cx="9077325" cy="5953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20" y="1823720"/>
            <a:ext cx="8924925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实验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1287145"/>
            <a:ext cx="7124700" cy="4982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实验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210" y="1760855"/>
            <a:ext cx="9237980" cy="403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77770" y="1727200"/>
            <a:ext cx="8088630" cy="26441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在本文中，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将拓扑信息无缝整合，从而显著提升了对分布外（OOD）数据的鲁棒性。实证结果表明，在分类、回归以及语义分割等广泛任务中，我们的方法相比当前最先进技术（SOTA）表现出卓越的性能。此外，基于数据驱动的分布拓扑与领域知识保持一致，从而增强了我们方法的可解释性。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二部分的标题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883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7588"/>
            <a:ext cx="3518912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690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995" y="2314575"/>
            <a:ext cx="10972800" cy="911225"/>
          </a:xfrm>
        </p:spPr>
        <p:txBody>
          <a:bodyPr/>
          <a:lstStyle/>
          <a:p>
            <a:pPr algn="l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TOPOLOGY-AWARE ROBUST OPTIMIZATION FOR OUT-OF-DISTRIBUTION </a:t>
            </a:r>
            <a:br>
              <a:rPr lang="en-US" altLang="zh-CN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                                GENERALIZATION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4360" y="44707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ICLR 2023 </a:t>
            </a:r>
            <a:endParaRPr lang="en-US" altLang="zh-CN" sz="16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背景和</a:t>
            </a:r>
            <a:r>
              <a:rPr lang="zh-CN" altLang="en-US">
                <a:sym typeface="微软雅黑" panose="020B0503020204020204" pitchFamily="34" charset="-122"/>
              </a:rPr>
              <a:t>问题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3204253" y="2264683"/>
            <a:ext cx="5528902" cy="1753235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近年来，机器学习在高风险领域的应用激增，但模型在分布外泛化（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OOD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）上的能力薄弱，难以应对训练数据之外的未知分布，可能导致关键任务中的灾难性失败。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以往</a:t>
            </a:r>
            <a:r>
              <a:rPr lang="zh-CN" altLang="en-US" dirty="0">
                <a:sym typeface="微软雅黑" panose="020B0503020204020204" pitchFamily="34" charset="-122"/>
              </a:rPr>
              <a:t>研究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703070" y="2227580"/>
          <a:ext cx="865124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438531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问题点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对应缺点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分布鲁棒优化（</a:t>
                      </a:r>
                      <a:r>
                        <a:rPr lang="en-US" altLang="zh-CN" sz="1800">
                          <a:sym typeface="+mn-ea"/>
                        </a:rPr>
                        <a:t>DRO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不确定性集过大或过小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不确定性集过大会引入不合理分布（如离群点），导致模型过于保守；而过小则可能无法覆盖实际测试分布，限制泛化能力。</a:t>
                      </a:r>
                      <a:endParaRPr lang="zh-CN" altLang="en-US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经验风险最小化（</a:t>
                      </a:r>
                      <a:r>
                        <a:rPr lang="en-US" altLang="zh-CN" sz="1800">
                          <a:sym typeface="+mn-ea"/>
                        </a:rPr>
                        <a:t>ERM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对分布漂移的鲁棒性不足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对虚假相关性高度依赖，无法适应训练与测试分布的差异。</a:t>
                      </a:r>
                      <a:endParaRPr lang="zh-CN" altLang="en-US"/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解决</a:t>
            </a:r>
            <a:r>
              <a:rPr lang="zh-CN" altLang="en-US" dirty="0">
                <a:sym typeface="微软雅黑" panose="020B0503020204020204" pitchFamily="34" charset="-122"/>
              </a:rPr>
              <a:t>办法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2335" y="1533525"/>
            <a:ext cx="78670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作者提出了拓扑感知鲁棒优化（TRO）方法，通过整合两个优化目标：</a:t>
            </a: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286000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85"/>
                <a:gridCol w="3359150"/>
                <a:gridCol w="40360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拓扑学习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拓扑上的学习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构建分布的拓扑结构，通过探索数据群体之间的关系揭示其分布特性。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利用已获得的分布拓扑结构，构建一个受拓扑约束的不确定性集来进行鲁棒优化。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通过物理先验或多尺度的地球搬运者距离（</a:t>
                      </a:r>
                      <a:r>
                        <a:rPr lang="en-US" altLang="zh-CN"/>
                        <a:t>EMD</a:t>
                      </a:r>
                      <a:r>
                        <a:rPr lang="zh-CN" altLang="en-US"/>
                        <a:t>）测量，发现数据流形上的分布拓扑。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在拓扑图约束下优化，确保泛化风险受控，而非盲目地对所有未知分布泛化。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使用的技术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 </a:t>
                      </a:r>
                      <a:r>
                        <a:rPr lang="zh-CN" altLang="en-US"/>
                        <a:t>物理先验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- </a:t>
                      </a:r>
                      <a:r>
                        <a:rPr lang="zh-CN" altLang="en-US"/>
                        <a:t>多尺度地球搬运者距离（</a:t>
                      </a:r>
                      <a:r>
                        <a:rPr lang="en-US" altLang="zh-CN"/>
                        <a:t>EMD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- </a:t>
                      </a:r>
                      <a:r>
                        <a:rPr lang="zh-CN" altLang="en-US"/>
                        <a:t>数据驱动拓扑学习技术（如核方法、图构建）。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 </a:t>
                      </a:r>
                      <a:r>
                        <a:rPr lang="zh-CN" altLang="en-US"/>
                        <a:t>不确定性集的构建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- </a:t>
                      </a:r>
                      <a:r>
                        <a:rPr lang="zh-CN" altLang="en-US"/>
                        <a:t>最小最大优化技术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- </a:t>
                      </a:r>
                      <a:r>
                        <a:rPr lang="zh-CN" altLang="en-US"/>
                        <a:t>拉格朗日对偶方法。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问题</a:t>
            </a:r>
            <a:r>
              <a:rPr lang="zh-CN" altLang="en-US" dirty="0">
                <a:sym typeface="微软雅黑" panose="020B0503020204020204" pitchFamily="34" charset="-122"/>
              </a:rPr>
              <a:t>定义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4235" y="1353185"/>
            <a:ext cx="8049260" cy="1200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5" y="4052570"/>
            <a:ext cx="3677920" cy="560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85" y="4052570"/>
            <a:ext cx="3797300" cy="50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拓扑学习：探索分布拓扑结构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7668"/>
          <a:stretch>
            <a:fillRect/>
          </a:stretch>
        </p:blipFill>
        <p:spPr>
          <a:xfrm>
            <a:off x="2455545" y="969010"/>
            <a:ext cx="7606665" cy="512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210" y="1758315"/>
            <a:ext cx="8985250" cy="4512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0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1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2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3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7.xml><?xml version="1.0" encoding="utf-8"?>
<p:tagLst xmlns:p="http://schemas.openxmlformats.org/presentationml/2006/main">
  <p:tag name="commondata" val="eyJoZGlkIjoiNmVlYjdjMDI5ZGY2NGEyYzg2YjE5OTBhOTI0MzJlODEifQ=="/>
</p:tagLst>
</file>

<file path=ppt/tags/tag2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3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4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演示</Application>
  <PresentationFormat>宽屏</PresentationFormat>
  <Paragraphs>118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ESRI AMFM Electric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TOPOLOGY-AWARE ROBUST OPTIMIZATION FOR OUT-OF-DISTRIBUTION                                              GENERALIZATION </vt:lpstr>
      <vt:lpstr>背景和问题</vt:lpstr>
      <vt:lpstr>以往研究</vt:lpstr>
      <vt:lpstr>解决办法</vt:lpstr>
      <vt:lpstr>问题定义</vt:lpstr>
      <vt:lpstr>拓扑学习：探索分布拓扑结构</vt:lpstr>
      <vt:lpstr>修改</vt:lpstr>
      <vt:lpstr>拓扑上的学习：利用拓扑进行鲁棒优化总结</vt:lpstr>
      <vt:lpstr>PowerPoint 演示文稿</vt:lpstr>
      <vt:lpstr>PowerPoint 演示文稿</vt:lpstr>
      <vt:lpstr>实验</vt:lpstr>
      <vt:lpstr>实验</vt:lpstr>
      <vt:lpstr>结论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255</cp:revision>
  <dcterms:created xsi:type="dcterms:W3CDTF">2019-06-09T06:58:00Z</dcterms:created>
  <dcterms:modified xsi:type="dcterms:W3CDTF">2024-12-31T13:32:31Z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2052-12.1.0.19770</vt:lpwstr>
  </property>
</Properties>
</file>