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909" r:id="rId6"/>
    <p:sldId id="928" r:id="rId7"/>
    <p:sldId id="977" r:id="rId8"/>
    <p:sldId id="1155" r:id="rId9"/>
    <p:sldId id="913" r:id="rId10"/>
    <p:sldId id="1129" r:id="rId11"/>
    <p:sldId id="1130" r:id="rId12"/>
    <p:sldId id="1156" r:id="rId13"/>
    <p:sldId id="1157" r:id="rId14"/>
    <p:sldId id="1158" r:id="rId15"/>
    <p:sldId id="1159" r:id="rId16"/>
    <p:sldId id="1162" r:id="rId17"/>
    <p:sldId id="1026" r:id="rId18"/>
    <p:sldId id="1137" r:id="rId19"/>
    <p:sldId id="1148" r:id="rId20"/>
    <p:sldId id="1138" r:id="rId21"/>
    <p:sldId id="1153" r:id="rId22"/>
    <p:sldId id="1149" r:id="rId23"/>
    <p:sldId id="1150" r:id="rId24"/>
    <p:sldId id="1151" r:id="rId25"/>
    <p:sldId id="1154" r:id="rId26"/>
    <p:sldId id="1152" r:id="rId27"/>
    <p:sldId id="1139" r:id="rId28"/>
    <p:sldId id="1140" r:id="rId29"/>
    <p:sldId id="1141" r:id="rId30"/>
    <p:sldId id="1142" r:id="rId31"/>
    <p:sldId id="1143" r:id="rId32"/>
    <p:sldId id="1144" r:id="rId33"/>
    <p:sldId id="1145" r:id="rId34"/>
    <p:sldId id="1146" r:id="rId35"/>
    <p:sldId id="1147" r:id="rId36"/>
    <p:sldId id="892" r:id="rId37"/>
    <p:sldId id="766" r:id="rId38"/>
  </p:sldIdLst>
  <p:sldSz cx="12192000" cy="6858000"/>
  <p:notesSz cx="6858000" cy="9144000"/>
  <p:custDataLst>
    <p:tags r:id="rId4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24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核心优势：可以直接预测任意步长的未来数据，不需要滑动窗口，推理效率大幅提升。</a:t>
            </a:r>
            <a:endParaRPr lang="zh-CN" altLang="en-US"/>
          </a:p>
          <a:p>
            <a:pPr eaLnBrk="1" hangingPunct="1"/>
            <a:r>
              <a:rPr lang="zh-CN" altLang="en-US"/>
              <a:t>结果：比滑动窗口方法减少</a:t>
            </a:r>
            <a:r>
              <a:rPr lang="en-US" altLang="zh-CN"/>
              <a:t> 3 </a:t>
            </a:r>
            <a:r>
              <a:rPr lang="zh-CN" altLang="en-US"/>
              <a:t>倍推理步骤，且在长步预测中表现更佳。</a:t>
            </a:r>
            <a:endParaRPr lang="zh-CN" altLang="en-US"/>
          </a:p>
          <a:p>
            <a:pPr eaLnBrk="1" hangingPunct="1"/>
            <a:r>
              <a:rPr lang="zh-CN" altLang="en-US"/>
              <a:t>让观众惊叹：统一的多任务模型居然在预测任务细分场景也能独占鳌头！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Few-Shot Learning</a:t>
            </a:r>
            <a:r>
              <a:rPr lang="zh-CN" altLang="en-US"/>
              <a:t>：</a:t>
            </a:r>
            <a:r>
              <a:rPr lang="en-US" altLang="zh-CN"/>
              <a:t>5%~20% </a:t>
            </a:r>
            <a:r>
              <a:rPr lang="zh-CN" altLang="en-US"/>
              <a:t>的训练数据，</a:t>
            </a:r>
            <a:r>
              <a:rPr lang="en-US" altLang="zh-CN"/>
              <a:t>UNITS </a:t>
            </a:r>
            <a:r>
              <a:rPr lang="zh-CN" altLang="en-US"/>
              <a:t>仍然超过传统单任务或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  <a:p>
            <a:pPr eaLnBrk="1" hangingPunct="1"/>
            <a:r>
              <a:rPr lang="zh-CN" altLang="en-US"/>
              <a:t>插补、异常检测：即使只学到少量数据或</a:t>
            </a:r>
            <a:r>
              <a:rPr lang="en-US" altLang="zh-CN"/>
              <a:t> Token</a:t>
            </a:r>
            <a:r>
              <a:rPr lang="zh-CN" altLang="en-US"/>
              <a:t>，依旧能高质量完成任务。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（哈佛大学）（麻省理工学院林肯实验室）</a:t>
            </a:r>
            <a:endParaRPr lang="zh-CN" altLang="en-US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在深度学习领域，大规模语言模型（</a:t>
            </a:r>
            <a:r>
              <a:rPr lang="en-US" altLang="zh-CN" dirty="0"/>
              <a:t>LLMs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计算机视觉（</a:t>
            </a:r>
            <a:r>
              <a:rPr lang="en-US" altLang="zh-CN" dirty="0"/>
              <a:t>CV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模型已能够支持多任务学习，如</a:t>
            </a:r>
            <a:r>
              <a:rPr lang="en-US" altLang="zh-CN" dirty="0"/>
              <a:t> GPT </a:t>
            </a:r>
            <a:r>
              <a:rPr lang="zh-CN" altLang="en-US" dirty="0"/>
              <a:t>系列</a:t>
            </a:r>
            <a:r>
              <a:rPr lang="en-US" altLang="zh-CN" dirty="0"/>
              <a:t> </a:t>
            </a:r>
            <a:r>
              <a:rPr lang="zh-CN" altLang="en-US" dirty="0"/>
              <a:t>可用于文本分类、问答、摘要生成等任务，而</a:t>
            </a:r>
            <a:r>
              <a:rPr lang="en-US" altLang="zh-CN" dirty="0"/>
              <a:t> ViTs</a:t>
            </a:r>
            <a:r>
              <a:rPr lang="zh-CN" altLang="en-US" dirty="0"/>
              <a:t>（</a:t>
            </a:r>
            <a:r>
              <a:rPr lang="en-US" altLang="zh-CN" dirty="0"/>
              <a:t>Vision Transformers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也能够进行多任务的图像理解。然而，在</a:t>
            </a:r>
            <a:r>
              <a:rPr lang="en-US" altLang="zh-CN" dirty="0"/>
              <a:t> </a:t>
            </a:r>
            <a:r>
              <a:rPr lang="zh-CN" altLang="en-US" dirty="0"/>
              <a:t>时间序列分析</a:t>
            </a:r>
            <a:r>
              <a:rPr lang="en-US" altLang="zh-CN" dirty="0"/>
              <a:t> </a:t>
            </a:r>
            <a:r>
              <a:rPr lang="zh-CN" altLang="en-US" dirty="0"/>
              <a:t>领域，目前主流方法仍然以任务专属（</a:t>
            </a:r>
            <a:r>
              <a:rPr lang="en-US" altLang="zh-CN" dirty="0"/>
              <a:t>task-specific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的模型为主</a:t>
            </a:r>
            <a:r>
              <a:rPr lang="zh-CN" altLang="en-US">
                <a:sym typeface="+mn-ea"/>
              </a:rPr>
              <a:t>：预测</a:t>
            </a:r>
            <a:r>
              <a:rPr lang="en-US" altLang="zh-CN">
                <a:sym typeface="+mn-ea"/>
              </a:rPr>
              <a:t> or </a:t>
            </a:r>
            <a:r>
              <a:rPr lang="zh-CN" altLang="en-US">
                <a:sym typeface="+mn-ea"/>
              </a:rPr>
              <a:t>分类</a:t>
            </a:r>
            <a:r>
              <a:rPr lang="en-US" altLang="zh-CN">
                <a:sym typeface="+mn-ea"/>
              </a:rPr>
              <a:t> or </a:t>
            </a:r>
            <a:r>
              <a:rPr lang="zh-CN" altLang="en-US">
                <a:sym typeface="+mn-ea"/>
              </a:rPr>
              <a:t>异常检测</a:t>
            </a:r>
            <a:r>
              <a:rPr lang="en-US" altLang="zh-CN">
                <a:sym typeface="+mn-ea"/>
              </a:rPr>
              <a:t> or </a:t>
            </a:r>
            <a:r>
              <a:rPr lang="zh-CN" altLang="en-US">
                <a:sym typeface="+mn-ea"/>
              </a:rPr>
              <a:t>插补等。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并且在</a:t>
            </a:r>
            <a:r>
              <a:rPr lang="zh-CN" altLang="en-US" dirty="0">
                <a:sym typeface="+mn-ea"/>
              </a:rPr>
              <a:t>时间序列分析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领域</a:t>
            </a:r>
            <a:r>
              <a:rPr lang="zh-CN" altLang="en-US">
                <a:sym typeface="+mn-ea"/>
              </a:rPr>
              <a:t>多个单任务模型成本高、维护复杂、泛化性差。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因此：业界</a:t>
            </a:r>
            <a:r>
              <a:rPr lang="en-US" altLang="zh-CN" dirty="0"/>
              <a:t>/</a:t>
            </a:r>
            <a:r>
              <a:rPr lang="zh-CN" altLang="en-US" dirty="0"/>
              <a:t>学界对多任务与跨领域时间序列模型的呼声越来越高。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找工作</a:t>
            </a:r>
            <a:r>
              <a:rPr lang="en-US" altLang="zh-CN"/>
              <a:t>2.</a:t>
            </a:r>
            <a:r>
              <a:rPr lang="zh-CN" altLang="en-US"/>
              <a:t>看论文</a:t>
            </a:r>
            <a:r>
              <a:rPr lang="en-US" altLang="zh-CN"/>
              <a:t>3.</a:t>
            </a:r>
            <a:r>
              <a:rPr lang="zh-CN" altLang="en-US"/>
              <a:t>找再投递的期刊。最近看了下别人英文怎么写方法部分的，如果再被退回来的话，我就重新修改方法部分的撰写后再</a:t>
            </a:r>
            <a:r>
              <a:rPr lang="zh-CN" altLang="en-US"/>
              <a:t>投递。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然而，为什么不提出</a:t>
            </a:r>
            <a:r>
              <a:rPr lang="zh-CN" altLang="en-US" dirty="0">
                <a:sym typeface="+mn-ea"/>
              </a:rPr>
              <a:t>对多任务与跨领域时间序列模型呢？因为存在三个主要挑战：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于是，为了解决以上问题，作者团队提出统一的多任务时间序列模型，作为连接不同任务的桥梁，以填补现有研究的空白。下面来看具体方法：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UNITS </a:t>
            </a:r>
            <a:r>
              <a:rPr lang="zh-CN" altLang="en-US"/>
              <a:t>的设计理念</a:t>
            </a:r>
            <a:endParaRPr lang="zh-CN" altLang="en-US"/>
          </a:p>
          <a:p>
            <a:pPr eaLnBrk="1" hangingPunct="1"/>
            <a:r>
              <a:rPr lang="zh-CN" altLang="en-US"/>
              <a:t>关键思路：</a:t>
            </a:r>
            <a:endParaRPr lang="zh-CN" altLang="en-US"/>
          </a:p>
          <a:p>
            <a:pPr eaLnBrk="1" hangingPunct="1"/>
            <a:r>
              <a:rPr lang="zh-CN" altLang="en-US"/>
              <a:t>任务标记化（</a:t>
            </a:r>
            <a:r>
              <a:rPr lang="en-US" altLang="zh-CN"/>
              <a:t>Task Tokenization</a:t>
            </a:r>
            <a:r>
              <a:rPr lang="zh-CN" altLang="en-US"/>
              <a:t>）：用</a:t>
            </a:r>
            <a:r>
              <a:rPr lang="en-US" altLang="zh-CN"/>
              <a:t> GEN token</a:t>
            </a:r>
            <a:r>
              <a:rPr lang="zh-CN" altLang="en-US"/>
              <a:t>、</a:t>
            </a:r>
            <a:r>
              <a:rPr lang="en-US" altLang="zh-CN"/>
              <a:t>CLS token </a:t>
            </a:r>
            <a:r>
              <a:rPr lang="zh-CN" altLang="en-US"/>
              <a:t>等将不同任务进行统一表征。</a:t>
            </a:r>
            <a:endParaRPr lang="zh-CN" altLang="en-US"/>
          </a:p>
          <a:p>
            <a:pPr eaLnBrk="1" hangingPunct="1"/>
            <a:r>
              <a:rPr lang="zh-CN" altLang="en-US"/>
              <a:t>统一架构（</a:t>
            </a:r>
            <a:r>
              <a:rPr lang="en-US" altLang="zh-CN"/>
              <a:t>Unified Time Series Architecture</a:t>
            </a:r>
            <a:r>
              <a:rPr lang="zh-CN" altLang="en-US"/>
              <a:t>）：同一个主干网络处理任意时长、任意变量数的序列。</a:t>
            </a:r>
            <a:endParaRPr lang="zh-CN" altLang="en-US"/>
          </a:p>
          <a:p>
            <a:pPr eaLnBrk="1" hangingPunct="1"/>
            <a:r>
              <a:rPr lang="zh-CN" altLang="en-US"/>
              <a:t>掩码自监督预训练（</a:t>
            </a:r>
            <a:r>
              <a:rPr lang="en-US" altLang="zh-CN"/>
              <a:t>Masked Reconstruction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与</a:t>
            </a:r>
            <a:r>
              <a:rPr lang="en-US" altLang="zh-CN"/>
              <a:t> </a:t>
            </a:r>
            <a:r>
              <a:rPr lang="zh-CN" altLang="en-US"/>
              <a:t>多任务监督</a:t>
            </a:r>
            <a:r>
              <a:rPr lang="en-US" altLang="zh-CN"/>
              <a:t> </a:t>
            </a:r>
            <a:r>
              <a:rPr lang="zh-CN" altLang="en-US"/>
              <a:t>相结合，兼顾生成与判别。</a:t>
            </a:r>
            <a:endParaRPr lang="zh-CN" altLang="en-US"/>
          </a:p>
          <a:p>
            <a:pPr eaLnBrk="1" hangingPunct="1"/>
            <a:r>
              <a:rPr lang="en-US" altLang="zh-CN"/>
              <a:t>(a) </a:t>
            </a:r>
            <a:r>
              <a:rPr lang="zh-CN" altLang="en-US"/>
              <a:t>生成任务（</a:t>
            </a:r>
            <a:r>
              <a:rPr lang="en-US" altLang="zh-CN"/>
              <a:t>Generative Tasks</a:t>
            </a:r>
            <a:r>
              <a:rPr lang="zh-CN" altLang="en-US"/>
              <a:t>）</a:t>
            </a:r>
            <a:endParaRPr lang="zh-CN" altLang="en-US"/>
          </a:p>
          <a:p>
            <a:pPr eaLnBrk="1" hangingPunct="1"/>
            <a:r>
              <a:rPr lang="zh-CN" altLang="en-US"/>
              <a:t>🔹</a:t>
            </a:r>
            <a:r>
              <a:rPr lang="en-US" altLang="zh-CN"/>
              <a:t> </a:t>
            </a:r>
            <a:r>
              <a:rPr lang="zh-CN" altLang="en-US"/>
              <a:t>核心思想：对于生成任务（如时间序列预测），</a:t>
            </a:r>
            <a:r>
              <a:rPr lang="en-US" altLang="zh-CN"/>
              <a:t>UNITS </a:t>
            </a:r>
            <a:r>
              <a:rPr lang="zh-CN" altLang="en-US"/>
              <a:t>通过任务标记（</a:t>
            </a:r>
            <a:r>
              <a:rPr lang="en-US" altLang="zh-CN"/>
              <a:t>GEN Token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识别任务类型，并生成未来的时间序列数据。</a:t>
            </a:r>
            <a:endParaRPr lang="zh-CN" altLang="en-US"/>
          </a:p>
          <a:p>
            <a:pPr eaLnBrk="1" hangingPunct="1"/>
            <a:r>
              <a:rPr lang="zh-CN" altLang="en-US"/>
              <a:t>流程解析</a:t>
            </a:r>
            <a:endParaRPr lang="zh-CN" altLang="en-US"/>
          </a:p>
          <a:p>
            <a:pPr eaLnBrk="1" hangingPunct="1"/>
            <a:r>
              <a:rPr lang="zh-CN" altLang="en-US"/>
              <a:t>输入数据（时间序列）：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包含多个</a:t>
            </a:r>
            <a:r>
              <a:rPr lang="en-US" altLang="zh-CN"/>
              <a:t> Token</a:t>
            </a:r>
            <a:r>
              <a:rPr lang="zh-CN" altLang="en-US"/>
              <a:t>：</a:t>
            </a:r>
            <a:endParaRPr lang="zh-CN" altLang="en-US"/>
          </a:p>
          <a:p>
            <a:pPr eaLnBrk="1" hangingPunct="1"/>
            <a:r>
              <a:rPr lang="en-US" altLang="zh-CN"/>
              <a:t>Prompt Token</a:t>
            </a:r>
            <a:r>
              <a:rPr lang="zh-CN" altLang="en-US"/>
              <a:t>（蓝色）：提供额外的任务上下文信息。</a:t>
            </a:r>
            <a:endParaRPr lang="zh-CN" altLang="en-US"/>
          </a:p>
          <a:p>
            <a:pPr eaLnBrk="1" hangingPunct="1"/>
            <a:r>
              <a:rPr lang="en-US" altLang="zh-CN"/>
              <a:t>Sample Token</a:t>
            </a:r>
            <a:r>
              <a:rPr lang="zh-CN" altLang="en-US"/>
              <a:t>（绿色）：表示输入时间序列数据。</a:t>
            </a:r>
            <a:endParaRPr lang="zh-CN" altLang="en-US"/>
          </a:p>
          <a:p>
            <a:pPr eaLnBrk="1" hangingPunct="1"/>
            <a:r>
              <a:rPr lang="en-US" altLang="zh-CN"/>
              <a:t>GEN Token</a:t>
            </a:r>
            <a:r>
              <a:rPr lang="zh-CN" altLang="en-US"/>
              <a:t>（灰色）：代表生成任务，指导模型进行预测。</a:t>
            </a:r>
            <a:endParaRPr lang="zh-CN" altLang="en-US"/>
          </a:p>
          <a:p>
            <a:pPr eaLnBrk="1" hangingPunct="1"/>
            <a:r>
              <a:rPr lang="zh-CN" altLang="en-US"/>
              <a:t>简洁版：</a:t>
            </a:r>
            <a:endParaRPr lang="zh-CN" altLang="en-US"/>
          </a:p>
          <a:p>
            <a:pPr eaLnBrk="1" hangingPunct="1"/>
            <a:r>
              <a:rPr lang="en-US" altLang="zh-CN"/>
              <a:t>Token </a:t>
            </a:r>
            <a:r>
              <a:rPr lang="zh-CN" altLang="en-US"/>
              <a:t>设计：</a:t>
            </a:r>
            <a:endParaRPr lang="zh-CN" altLang="en-US"/>
          </a:p>
          <a:p>
            <a:pPr eaLnBrk="1" hangingPunct="1"/>
            <a:r>
              <a:rPr lang="en-US" altLang="zh-CN"/>
              <a:t>Sample Tokens</a:t>
            </a:r>
            <a:r>
              <a:rPr lang="zh-CN" altLang="en-US"/>
              <a:t>：将时间序列数据拆分成</a:t>
            </a:r>
            <a:r>
              <a:rPr lang="en-US" altLang="zh-CN"/>
              <a:t> patch</a:t>
            </a:r>
            <a:r>
              <a:rPr lang="zh-CN" altLang="en-US"/>
              <a:t>，再映射成</a:t>
            </a:r>
            <a:r>
              <a:rPr lang="en-US" altLang="zh-CN"/>
              <a:t> embedding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r>
              <a:rPr lang="en-US" altLang="zh-CN"/>
              <a:t>Prompt Tokens</a:t>
            </a:r>
            <a:r>
              <a:rPr lang="zh-CN" altLang="en-US"/>
              <a:t>：给模型提供上下文或任务提示；支持</a:t>
            </a:r>
            <a:r>
              <a:rPr lang="en-US" altLang="zh-CN"/>
              <a:t>“</a:t>
            </a:r>
            <a:r>
              <a:rPr lang="zh-CN" altLang="en-US"/>
              <a:t>提示学习（</a:t>
            </a:r>
            <a:r>
              <a:rPr lang="en-US" altLang="zh-CN"/>
              <a:t>prompt tuning</a:t>
            </a:r>
            <a:r>
              <a:rPr lang="zh-CN" altLang="en-US"/>
              <a:t>）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r>
              <a:rPr lang="en-US" altLang="zh-CN"/>
              <a:t>GEN Token</a:t>
            </a:r>
            <a:r>
              <a:rPr lang="zh-CN" altLang="en-US"/>
              <a:t>：生成任务，如预测未来序列或插补缺失值。</a:t>
            </a:r>
            <a:endParaRPr lang="zh-CN" altLang="en-US"/>
          </a:p>
          <a:p>
            <a:pPr eaLnBrk="1" hangingPunct="1"/>
            <a:r>
              <a:rPr lang="en-US" altLang="zh-CN"/>
              <a:t>CLS Token</a:t>
            </a:r>
            <a:r>
              <a:rPr lang="zh-CN" altLang="en-US"/>
              <a:t>：预测任务，如分类或异常检测的类别判别。（目的：只需微调或替换部分</a:t>
            </a:r>
            <a:r>
              <a:rPr lang="en-US" altLang="zh-CN"/>
              <a:t> Token</a:t>
            </a:r>
            <a:r>
              <a:rPr lang="zh-CN" altLang="en-US"/>
              <a:t>，即可高效实现新任务。</a:t>
            </a:r>
            <a:r>
              <a:rPr lang="zh-CN" altLang="en-US"/>
              <a:t>）</a:t>
            </a:r>
            <a:endParaRPr lang="zh-CN" altLang="en-US"/>
          </a:p>
          <a:p>
            <a:pPr eaLnBrk="1" hangingPunct="1"/>
            <a:r>
              <a:rPr lang="zh-CN" altLang="en-US"/>
              <a:t>输入到</a:t>
            </a:r>
            <a:r>
              <a:rPr lang="en-US" altLang="zh-CN"/>
              <a:t> UNITS</a:t>
            </a:r>
            <a:r>
              <a:rPr lang="zh-CN" altLang="en-US"/>
              <a:t>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UNITS </a:t>
            </a:r>
            <a:r>
              <a:rPr lang="zh-CN" altLang="en-US"/>
              <a:t>采用</a:t>
            </a:r>
            <a:r>
              <a:rPr lang="en-US" altLang="zh-CN"/>
              <a:t> Transformer </a:t>
            </a:r>
            <a:r>
              <a:rPr lang="zh-CN" altLang="en-US"/>
              <a:t>结构，处理输入</a:t>
            </a:r>
            <a:r>
              <a:rPr lang="en-US" altLang="zh-CN"/>
              <a:t> Token </a:t>
            </a:r>
            <a:r>
              <a:rPr lang="zh-CN" altLang="en-US"/>
              <a:t>并提取时间序列特征。</a:t>
            </a:r>
            <a:endParaRPr lang="zh-CN" altLang="en-US"/>
          </a:p>
          <a:p>
            <a:pPr eaLnBrk="1" hangingPunct="1"/>
            <a:r>
              <a:rPr lang="zh-CN" altLang="en-US"/>
              <a:t>输出预测结果：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经过</a:t>
            </a:r>
            <a:r>
              <a:rPr lang="en-US" altLang="zh-CN"/>
              <a:t> UNITS </a:t>
            </a:r>
            <a:r>
              <a:rPr lang="zh-CN" altLang="en-US"/>
              <a:t>处理后，生成新的时间序列值（即未来数据点）。</a:t>
            </a:r>
            <a:endParaRPr lang="zh-CN" altLang="en-US"/>
          </a:p>
          <a:p>
            <a:pPr eaLnBrk="1" hangingPunct="1"/>
            <a:r>
              <a:rPr lang="zh-CN" altLang="en-US"/>
              <a:t>通过</a:t>
            </a:r>
            <a:r>
              <a:rPr lang="en-US" altLang="zh-CN"/>
              <a:t> Unpatchify </a:t>
            </a:r>
            <a:r>
              <a:rPr lang="zh-CN" altLang="en-US"/>
              <a:t>机制</a:t>
            </a:r>
            <a:r>
              <a:rPr lang="en-US" altLang="zh-CN"/>
              <a:t> </a:t>
            </a:r>
            <a:r>
              <a:rPr lang="zh-CN" altLang="en-US"/>
              <a:t>将</a:t>
            </a:r>
            <a:r>
              <a:rPr lang="en-US" altLang="zh-CN"/>
              <a:t> Token </a:t>
            </a:r>
            <a:r>
              <a:rPr lang="zh-CN" altLang="en-US"/>
              <a:t>变换回完整的时间序列格式。</a:t>
            </a:r>
            <a:endParaRPr lang="zh-CN" altLang="en-US"/>
          </a:p>
          <a:p>
            <a:pPr eaLnBrk="1" hangingPunct="1"/>
            <a:r>
              <a:rPr lang="zh-CN" altLang="en-US"/>
              <a:t>最终输出：预测曲线（黑色</a:t>
            </a:r>
            <a:r>
              <a:rPr lang="en-US" altLang="zh-CN"/>
              <a:t>+</a:t>
            </a:r>
            <a:r>
              <a:rPr lang="zh-CN" altLang="en-US"/>
              <a:t>虚线部分表示预测值）。</a:t>
            </a:r>
            <a:endParaRPr lang="zh-CN" altLang="en-US"/>
          </a:p>
          <a:p>
            <a:pPr eaLnBrk="1" hangingPunct="1"/>
            <a:r>
              <a:rPr lang="en-US" altLang="en-US"/>
              <a:t>✅</a:t>
            </a:r>
            <a:r>
              <a:rPr lang="en-US" altLang="zh-CN"/>
              <a:t> </a:t>
            </a:r>
            <a:r>
              <a:rPr lang="zh-CN" altLang="en-US"/>
              <a:t>关键点：</a:t>
            </a:r>
            <a:endParaRPr lang="en-US" altLang="zh-CN"/>
          </a:p>
          <a:p>
            <a:pPr eaLnBrk="1" hangingPunct="1"/>
            <a:r>
              <a:rPr lang="en-US" altLang="zh-CN"/>
              <a:t>UNITS </a:t>
            </a:r>
            <a:r>
              <a:rPr lang="zh-CN" altLang="en-US"/>
              <a:t>不依赖滑动窗口（</a:t>
            </a:r>
            <a:r>
              <a:rPr lang="en-US" altLang="zh-CN"/>
              <a:t>sliding window</a:t>
            </a:r>
            <a:r>
              <a:rPr lang="zh-CN" altLang="en-US"/>
              <a:t>），可以直接预测不同时间步的未来值，避免传统方法在长时间预测中误差累积的问题。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(b) </a:t>
            </a:r>
            <a:r>
              <a:rPr lang="zh-CN" altLang="en-US"/>
              <a:t>预测任务（</a:t>
            </a:r>
            <a:r>
              <a:rPr lang="en-US" altLang="zh-CN"/>
              <a:t>Predictive Tasks</a:t>
            </a:r>
            <a:r>
              <a:rPr lang="zh-CN" altLang="en-US"/>
              <a:t>）</a:t>
            </a:r>
            <a:endParaRPr lang="zh-CN" altLang="en-US"/>
          </a:p>
          <a:p>
            <a:pPr eaLnBrk="1" hangingPunct="1"/>
            <a:r>
              <a:rPr lang="zh-CN" altLang="en-US"/>
              <a:t>🔹</a:t>
            </a:r>
            <a:r>
              <a:rPr lang="en-US" altLang="zh-CN"/>
              <a:t> </a:t>
            </a:r>
            <a:r>
              <a:rPr lang="zh-CN" altLang="en-US"/>
              <a:t>核心思想：对于预测任务（如分类任务），</a:t>
            </a:r>
            <a:r>
              <a:rPr lang="en-US" altLang="zh-CN"/>
              <a:t>UNITS </a:t>
            </a:r>
            <a:r>
              <a:rPr lang="zh-CN" altLang="en-US"/>
              <a:t>通过任务标记（</a:t>
            </a:r>
            <a:r>
              <a:rPr lang="en-US" altLang="zh-CN"/>
              <a:t>CLS Token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识别任务类型，并输出分类结果。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流程解析</a:t>
            </a:r>
            <a:endParaRPr lang="zh-CN" altLang="en-US"/>
          </a:p>
          <a:p>
            <a:pPr eaLnBrk="1" hangingPunct="1"/>
            <a:r>
              <a:rPr lang="zh-CN" altLang="en-US"/>
              <a:t>输入数据（时间序列）：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仍然包含多个</a:t>
            </a:r>
            <a:r>
              <a:rPr lang="en-US" altLang="zh-CN"/>
              <a:t> Token</a:t>
            </a:r>
            <a:r>
              <a:rPr lang="zh-CN" altLang="en-US"/>
              <a:t>：</a:t>
            </a:r>
            <a:endParaRPr lang="zh-CN" altLang="en-US"/>
          </a:p>
          <a:p>
            <a:pPr eaLnBrk="1" hangingPunct="1"/>
            <a:r>
              <a:rPr lang="en-US" altLang="zh-CN"/>
              <a:t>Prompt Token</a:t>
            </a:r>
            <a:r>
              <a:rPr lang="zh-CN" altLang="en-US"/>
              <a:t>（蓝色）：提供任务的额外信息。</a:t>
            </a:r>
            <a:endParaRPr lang="zh-CN" altLang="en-US"/>
          </a:p>
          <a:p>
            <a:pPr eaLnBrk="1" hangingPunct="1"/>
            <a:r>
              <a:rPr lang="en-US" altLang="zh-CN"/>
              <a:t>Sample Token</a:t>
            </a:r>
            <a:r>
              <a:rPr lang="zh-CN" altLang="en-US"/>
              <a:t>（绿色）：表示输入的时间序列数据。</a:t>
            </a:r>
            <a:endParaRPr lang="zh-CN" altLang="en-US"/>
          </a:p>
          <a:p>
            <a:pPr eaLnBrk="1" hangingPunct="1"/>
            <a:r>
              <a:rPr lang="en-US" altLang="zh-CN"/>
              <a:t>CLS Token</a:t>
            </a:r>
            <a:r>
              <a:rPr lang="zh-CN" altLang="en-US"/>
              <a:t>（黄色）：代表分类任务，指导模型进行类别预测。</a:t>
            </a:r>
            <a:endParaRPr lang="zh-CN" altLang="en-US"/>
          </a:p>
          <a:p>
            <a:pPr eaLnBrk="1" hangingPunct="1"/>
            <a:r>
              <a:rPr lang="zh-CN" altLang="en-US"/>
              <a:t>输入到</a:t>
            </a:r>
            <a:r>
              <a:rPr lang="en-US" altLang="zh-CN"/>
              <a:t> UNITS</a:t>
            </a:r>
            <a:r>
              <a:rPr lang="zh-CN" altLang="en-US"/>
              <a:t>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UNITS </a:t>
            </a:r>
            <a:r>
              <a:rPr lang="zh-CN" altLang="en-US"/>
              <a:t>处理</a:t>
            </a:r>
            <a:r>
              <a:rPr lang="en-US" altLang="zh-CN"/>
              <a:t> Token</a:t>
            </a:r>
            <a:r>
              <a:rPr lang="zh-CN" altLang="en-US"/>
              <a:t>，提取时间序列特征。</a:t>
            </a:r>
            <a:endParaRPr lang="zh-CN" altLang="en-US"/>
          </a:p>
          <a:p>
            <a:pPr eaLnBrk="1" hangingPunct="1"/>
            <a:r>
              <a:rPr lang="zh-CN" altLang="en-US"/>
              <a:t>分类预测：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通过</a:t>
            </a:r>
            <a:r>
              <a:rPr lang="en-US" altLang="zh-CN"/>
              <a:t> Distance Matching</a:t>
            </a:r>
            <a:r>
              <a:rPr lang="zh-CN" altLang="en-US"/>
              <a:t>（距离匹配）</a:t>
            </a:r>
            <a:r>
              <a:rPr lang="en-US" altLang="zh-CN"/>
              <a:t> </a:t>
            </a:r>
            <a:r>
              <a:rPr lang="zh-CN" altLang="en-US"/>
              <a:t>计算</a:t>
            </a:r>
            <a:r>
              <a:rPr lang="en-US" altLang="zh-CN"/>
              <a:t> UNITS </a:t>
            </a:r>
            <a:r>
              <a:rPr lang="zh-CN" altLang="en-US"/>
              <a:t>输出的特征与已知类别的嵌入向量（</a:t>
            </a:r>
            <a:r>
              <a:rPr lang="en-US" altLang="zh-CN"/>
              <a:t>Class Embeddings</a:t>
            </a:r>
            <a:r>
              <a:rPr lang="zh-CN" altLang="en-US"/>
              <a:t>，紫色）</a:t>
            </a:r>
            <a:r>
              <a:rPr lang="en-US" altLang="zh-CN"/>
              <a:t> </a:t>
            </a:r>
            <a:r>
              <a:rPr lang="zh-CN" altLang="en-US"/>
              <a:t>之间的相似度。</a:t>
            </a:r>
            <a:endParaRPr lang="zh-CN" altLang="en-US"/>
          </a:p>
          <a:p>
            <a:pPr eaLnBrk="1" hangingPunct="1"/>
            <a:r>
              <a:rPr lang="zh-CN" altLang="en-US"/>
              <a:t>最相似的类别即为最终分类结果，如</a:t>
            </a:r>
            <a:r>
              <a:rPr lang="en-US" altLang="zh-CN"/>
              <a:t>Healthy</a:t>
            </a:r>
            <a:r>
              <a:rPr lang="zh-CN" altLang="en-US"/>
              <a:t>（健康）。</a:t>
            </a:r>
            <a:endParaRPr lang="zh-CN" altLang="en-US"/>
          </a:p>
          <a:p>
            <a:pPr eaLnBrk="1" hangingPunct="1"/>
            <a:r>
              <a:rPr lang="en-US" altLang="en-US"/>
              <a:t>✅</a:t>
            </a:r>
            <a:r>
              <a:rPr lang="en-US" altLang="zh-CN"/>
              <a:t> </a:t>
            </a:r>
            <a:r>
              <a:rPr lang="zh-CN" altLang="en-US"/>
              <a:t>关键点：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任务标记化（</a:t>
            </a:r>
            <a:r>
              <a:rPr lang="en-US" altLang="zh-CN"/>
              <a:t>Task Tokenization</a:t>
            </a:r>
            <a:r>
              <a:rPr lang="zh-CN" altLang="en-US"/>
              <a:t>）使</a:t>
            </a:r>
            <a:r>
              <a:rPr lang="en-US" altLang="zh-CN"/>
              <a:t> UNITS </a:t>
            </a:r>
            <a:r>
              <a:rPr lang="zh-CN" altLang="en-US"/>
              <a:t>不需要单独的分类头（</a:t>
            </a:r>
            <a:r>
              <a:rPr lang="en-US" altLang="zh-CN"/>
              <a:t>classification head</a:t>
            </a:r>
            <a:r>
              <a:rPr lang="zh-CN" altLang="en-US"/>
              <a:t>），可以在同一架构下完成不同任务。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(c) UNITS </a:t>
            </a:r>
            <a:r>
              <a:rPr lang="zh-CN" altLang="en-US"/>
              <a:t>模型架构</a:t>
            </a:r>
            <a:endParaRPr lang="zh-CN" altLang="en-US"/>
          </a:p>
          <a:p>
            <a:pPr eaLnBrk="1" hangingPunct="1"/>
            <a:r>
              <a:rPr lang="zh-CN" altLang="en-US"/>
              <a:t>🔹</a:t>
            </a:r>
            <a:r>
              <a:rPr lang="en-US" altLang="zh-CN"/>
              <a:t> </a:t>
            </a:r>
            <a:r>
              <a:rPr lang="zh-CN" altLang="en-US"/>
              <a:t>核心思想：</a:t>
            </a:r>
            <a:r>
              <a:rPr lang="en-US" altLang="zh-CN"/>
              <a:t>UNITS </a:t>
            </a:r>
            <a:r>
              <a:rPr lang="zh-CN" altLang="en-US"/>
              <a:t>采用</a:t>
            </a:r>
            <a:r>
              <a:rPr lang="en-US" altLang="zh-CN"/>
              <a:t> Transformer </a:t>
            </a:r>
            <a:r>
              <a:rPr lang="zh-CN" altLang="en-US"/>
              <a:t>变体</a:t>
            </a:r>
            <a:r>
              <a:rPr lang="en-US" altLang="zh-CN"/>
              <a:t> </a:t>
            </a:r>
            <a:r>
              <a:rPr lang="zh-CN" altLang="en-US"/>
              <a:t>结构，包含多个模块，使其适应不同任务和数据类型。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结构解析</a:t>
            </a:r>
            <a:endParaRPr lang="zh-CN" altLang="en-US"/>
          </a:p>
          <a:p>
            <a:pPr eaLnBrk="1" hangingPunct="1"/>
            <a:r>
              <a:rPr lang="zh-CN" altLang="en-US"/>
              <a:t>输入</a:t>
            </a:r>
            <a:r>
              <a:rPr lang="en-US" altLang="zh-CN"/>
              <a:t> Token</a:t>
            </a:r>
            <a:r>
              <a:rPr lang="zh-CN" altLang="en-US"/>
              <a:t>（蓝色</a:t>
            </a:r>
            <a:r>
              <a:rPr lang="en-US" altLang="zh-CN"/>
              <a:t> + </a:t>
            </a:r>
            <a:r>
              <a:rPr lang="zh-CN" altLang="en-US"/>
              <a:t>绿色</a:t>
            </a:r>
            <a:r>
              <a:rPr lang="en-US" altLang="zh-CN"/>
              <a:t> + </a:t>
            </a:r>
            <a:r>
              <a:rPr lang="zh-CN" altLang="en-US"/>
              <a:t>灰色</a:t>
            </a:r>
            <a:r>
              <a:rPr lang="en-US" altLang="zh-CN"/>
              <a:t>/</a:t>
            </a:r>
            <a:r>
              <a:rPr lang="zh-CN" altLang="en-US"/>
              <a:t>黄色）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Prompt</a:t>
            </a:r>
            <a:r>
              <a:rPr lang="zh-CN" altLang="en-US"/>
              <a:t>、</a:t>
            </a:r>
            <a:r>
              <a:rPr lang="en-US" altLang="zh-CN"/>
              <a:t>Sample</a:t>
            </a:r>
            <a:r>
              <a:rPr lang="zh-CN" altLang="en-US"/>
              <a:t>、</a:t>
            </a:r>
            <a:r>
              <a:rPr lang="en-US" altLang="zh-CN"/>
              <a:t>Task Token </a:t>
            </a:r>
            <a:r>
              <a:rPr lang="zh-CN" altLang="en-US"/>
              <a:t>一起作为模型输入。</a:t>
            </a:r>
            <a:endParaRPr lang="zh-CN" altLang="en-US"/>
          </a:p>
          <a:p>
            <a:pPr eaLnBrk="1" hangingPunct="1"/>
            <a:r>
              <a:rPr lang="zh-CN" altLang="en-US"/>
              <a:t>模型内部核心模块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时间</a:t>
            </a:r>
            <a:r>
              <a:rPr lang="en-US" altLang="zh-CN"/>
              <a:t> MHSA</a:t>
            </a:r>
            <a:r>
              <a:rPr lang="zh-CN" altLang="en-US"/>
              <a:t>（</a:t>
            </a:r>
            <a:r>
              <a:rPr lang="en-US" altLang="zh-CN"/>
              <a:t>Time MHSA</a:t>
            </a:r>
            <a:r>
              <a:rPr lang="zh-CN" altLang="en-US"/>
              <a:t>）：</a:t>
            </a:r>
            <a:endParaRPr lang="zh-CN" altLang="en-US"/>
          </a:p>
          <a:p>
            <a:pPr eaLnBrk="1" hangingPunct="1"/>
            <a:r>
              <a:rPr lang="zh-CN" altLang="en-US"/>
              <a:t>通过多头自注意力（</a:t>
            </a:r>
            <a:r>
              <a:rPr lang="en-US" altLang="zh-CN"/>
              <a:t>Multi-Head Self-Attention, MHSA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计算时间维度上的依赖关系。</a:t>
            </a:r>
            <a:endParaRPr lang="zh-CN" altLang="en-US"/>
          </a:p>
          <a:p>
            <a:pPr eaLnBrk="1" hangingPunct="1"/>
            <a:r>
              <a:rPr lang="zh-CN" altLang="en-US"/>
              <a:t>变量</a:t>
            </a:r>
            <a:r>
              <a:rPr lang="en-US" altLang="zh-CN"/>
              <a:t> MHSA</a:t>
            </a:r>
            <a:r>
              <a:rPr lang="zh-CN" altLang="en-US"/>
              <a:t>（</a:t>
            </a:r>
            <a:r>
              <a:rPr lang="en-US" altLang="zh-CN"/>
              <a:t>Variable MHSA</a:t>
            </a:r>
            <a:r>
              <a:rPr lang="zh-CN" altLang="en-US"/>
              <a:t>）：</a:t>
            </a:r>
            <a:endParaRPr lang="zh-CN" altLang="en-US"/>
          </a:p>
          <a:p>
            <a:pPr eaLnBrk="1" hangingPunct="1"/>
            <a:r>
              <a:rPr lang="zh-CN" altLang="en-US"/>
              <a:t>在不同变量之间进行注意力计算，增强模型对多变量数据的建模能力。</a:t>
            </a:r>
            <a:endParaRPr lang="zh-CN" altLang="en-US"/>
          </a:p>
          <a:p>
            <a:pPr eaLnBrk="1" hangingPunct="1"/>
            <a:r>
              <a:rPr lang="zh-CN" altLang="en-US"/>
              <a:t>动态前馈网络（</a:t>
            </a:r>
            <a:r>
              <a:rPr lang="en-US" altLang="zh-CN"/>
              <a:t>Dynamic FFN</a:t>
            </a:r>
            <a:r>
              <a:rPr lang="zh-CN" altLang="en-US"/>
              <a:t>）：</a:t>
            </a:r>
            <a:endParaRPr lang="zh-CN" altLang="en-US"/>
          </a:p>
          <a:p>
            <a:pPr eaLnBrk="1" hangingPunct="1"/>
            <a:r>
              <a:rPr lang="zh-CN" altLang="en-US"/>
              <a:t>适应不同时间序列长度的动态线性变换，使</a:t>
            </a:r>
            <a:r>
              <a:rPr lang="en-US" altLang="zh-CN"/>
              <a:t> UNITS </a:t>
            </a:r>
            <a:r>
              <a:rPr lang="zh-CN" altLang="en-US"/>
              <a:t>能够处理不同采样率的数据。</a:t>
            </a:r>
            <a:endParaRPr lang="zh-CN" altLang="en-US"/>
          </a:p>
          <a:p>
            <a:pPr eaLnBrk="1" hangingPunct="1"/>
            <a:r>
              <a:rPr lang="zh-CN" altLang="en-US"/>
              <a:t>门控机制（</a:t>
            </a:r>
            <a:r>
              <a:rPr lang="en-US" altLang="zh-CN"/>
              <a:t>Gate</a:t>
            </a:r>
            <a:r>
              <a:rPr lang="zh-CN" altLang="en-US"/>
              <a:t>）：</a:t>
            </a:r>
            <a:endParaRPr lang="zh-CN" altLang="en-US"/>
          </a:p>
          <a:p>
            <a:pPr eaLnBrk="1" hangingPunct="1"/>
            <a:r>
              <a:rPr lang="zh-CN" altLang="en-US"/>
              <a:t>过滤噪声，提高模型稳定性。</a:t>
            </a:r>
            <a:endParaRPr lang="zh-CN" altLang="en-US"/>
          </a:p>
          <a:p>
            <a:pPr eaLnBrk="1" hangingPunct="1"/>
            <a:r>
              <a:rPr lang="zh-CN" altLang="en-US"/>
              <a:t>任务特定塔（</a:t>
            </a:r>
            <a:r>
              <a:rPr lang="en-US" altLang="zh-CN"/>
              <a:t>Task-Specific Towers</a:t>
            </a:r>
            <a:r>
              <a:rPr lang="zh-CN" altLang="en-US"/>
              <a:t>）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GEN Tower</a:t>
            </a:r>
            <a:r>
              <a:rPr lang="zh-CN" altLang="en-US"/>
              <a:t>（灰色）：用于生成任务，如时间序列预测、插补。</a:t>
            </a:r>
            <a:endParaRPr lang="zh-CN" altLang="en-US"/>
          </a:p>
          <a:p>
            <a:pPr eaLnBrk="1" hangingPunct="1"/>
            <a:r>
              <a:rPr lang="en-US" altLang="zh-CN"/>
              <a:t>CLS Tower</a:t>
            </a:r>
            <a:r>
              <a:rPr lang="zh-CN" altLang="en-US"/>
              <a:t>（灰色）：用于判别任务，如分类、异常检测。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简洁版：</a:t>
            </a:r>
            <a:endParaRPr lang="zh-CN" altLang="en-US"/>
          </a:p>
          <a:p>
            <a:pPr eaLnBrk="1" hangingPunct="1"/>
            <a:r>
              <a:rPr lang="zh-CN" altLang="en-US"/>
              <a:t>时间</a:t>
            </a:r>
            <a:r>
              <a:rPr lang="en-US" altLang="zh-CN"/>
              <a:t>+</a:t>
            </a:r>
            <a:r>
              <a:rPr lang="zh-CN" altLang="en-US"/>
              <a:t>变量双注意力（</a:t>
            </a:r>
            <a:r>
              <a:rPr lang="en-US" altLang="zh-CN"/>
              <a:t>Time &amp; Variable MHSA</a:t>
            </a:r>
            <a:r>
              <a:rPr lang="zh-CN" altLang="en-US"/>
              <a:t>）：同时在时间维度和变量维度进行注意力计算。</a:t>
            </a:r>
            <a:endParaRPr lang="zh-CN" altLang="en-US"/>
          </a:p>
          <a:p>
            <a:pPr eaLnBrk="1" hangingPunct="1"/>
            <a:r>
              <a:rPr lang="en-US" altLang="zh-CN"/>
              <a:t>DyLinear</a:t>
            </a:r>
            <a:r>
              <a:rPr lang="zh-CN" altLang="en-US"/>
              <a:t>：动态插值权重，适应不同长度的输入序列。</a:t>
            </a:r>
            <a:endParaRPr lang="zh-CN" altLang="en-US"/>
          </a:p>
          <a:p>
            <a:pPr eaLnBrk="1" hangingPunct="1"/>
            <a:r>
              <a:rPr lang="en-US" altLang="zh-CN"/>
              <a:t>Gate </a:t>
            </a:r>
            <a:r>
              <a:rPr lang="zh-CN" altLang="en-US"/>
              <a:t>模块：减小多任务干扰，稳定特征表示。</a:t>
            </a:r>
            <a:endParaRPr lang="zh-CN" altLang="en-US"/>
          </a:p>
          <a:p>
            <a:pPr eaLnBrk="1" hangingPunct="1"/>
            <a:r>
              <a:rPr lang="en-US" altLang="zh-CN"/>
              <a:t>GEN/CLS Tower</a:t>
            </a:r>
            <a:r>
              <a:rPr lang="zh-CN" altLang="en-US"/>
              <a:t>：前者用于生成，后者用于判别。</a:t>
            </a:r>
            <a:endParaRPr lang="zh-CN" altLang="en-US"/>
          </a:p>
          <a:p>
            <a:pPr eaLnBrk="1" hangingPunct="1"/>
            <a:r>
              <a:rPr lang="en-US" altLang="en-US"/>
              <a:t>✅</a:t>
            </a:r>
            <a:r>
              <a:rPr lang="en-US" altLang="zh-CN"/>
              <a:t> </a:t>
            </a:r>
            <a:r>
              <a:rPr lang="zh-CN" altLang="en-US"/>
              <a:t>关键点：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任务共享架构：</a:t>
            </a:r>
            <a:r>
              <a:rPr lang="en-US" altLang="zh-CN"/>
              <a:t>UNITS </a:t>
            </a:r>
            <a:r>
              <a:rPr lang="zh-CN" altLang="en-US"/>
              <a:t>仅需调整任务标记（</a:t>
            </a:r>
            <a:r>
              <a:rPr lang="en-US" altLang="zh-CN"/>
              <a:t>GEN/CLS Token</a:t>
            </a:r>
            <a:r>
              <a:rPr lang="zh-CN" altLang="en-US"/>
              <a:t>），即可适应不同任务，而不需要改变模型架构。</a:t>
            </a:r>
            <a:endParaRPr lang="zh-CN" altLang="en-US"/>
          </a:p>
          <a:p>
            <a:pPr eaLnBrk="1" hangingPunct="1"/>
            <a:r>
              <a:rPr lang="zh-CN" altLang="en-US"/>
              <a:t>自适应性：变量</a:t>
            </a:r>
            <a:r>
              <a:rPr lang="en-US" altLang="zh-CN"/>
              <a:t> MHSA + </a:t>
            </a:r>
            <a:r>
              <a:rPr lang="zh-CN" altLang="en-US"/>
              <a:t>动态</a:t>
            </a:r>
            <a:r>
              <a:rPr lang="en-US" altLang="zh-CN"/>
              <a:t> FFN </a:t>
            </a:r>
            <a:r>
              <a:rPr lang="zh-CN" altLang="en-US"/>
              <a:t>使模型可处理不同采样率和不等长时间序列，比传统</a:t>
            </a:r>
            <a:r>
              <a:rPr lang="en-US" altLang="zh-CN"/>
              <a:t> Transformer </a:t>
            </a:r>
            <a:r>
              <a:rPr lang="zh-CN" altLang="en-US"/>
              <a:t>更灵活。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(1) &amp; (2) </a:t>
            </a:r>
            <a:r>
              <a:rPr lang="zh-CN" altLang="en-US"/>
              <a:t>统一的输入拼接方式：将</a:t>
            </a:r>
            <a:r>
              <a:rPr lang="en-US" altLang="zh-CN"/>
              <a:t> Prompt</a:t>
            </a:r>
            <a:r>
              <a:rPr lang="zh-CN" altLang="en-US"/>
              <a:t>、</a:t>
            </a:r>
            <a:r>
              <a:rPr lang="en-US" altLang="zh-CN"/>
              <a:t>Sample</a:t>
            </a:r>
            <a:r>
              <a:rPr lang="zh-CN" altLang="en-US"/>
              <a:t>、</a:t>
            </a:r>
            <a:r>
              <a:rPr lang="en-US" altLang="zh-CN"/>
              <a:t>Task Token </a:t>
            </a:r>
            <a:r>
              <a:rPr lang="zh-CN" altLang="en-US"/>
              <a:t>拼接成网络输入。</a:t>
            </a:r>
            <a:endParaRPr lang="zh-CN" altLang="en-US"/>
          </a:p>
          <a:p>
            <a:pPr eaLnBrk="1" hangingPunct="1"/>
            <a:r>
              <a:rPr lang="zh-CN" altLang="en-US"/>
              <a:t>该公式定义了</a:t>
            </a:r>
            <a:r>
              <a:rPr lang="en-US" altLang="zh-CN"/>
              <a:t> </a:t>
            </a:r>
            <a:r>
              <a:rPr lang="zh-CN" altLang="en-US"/>
              <a:t>时间序列预测任务（</a:t>
            </a:r>
            <a:r>
              <a:rPr lang="en-US" altLang="zh-CN"/>
              <a:t>Forecasting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的输入数据格式。</a:t>
            </a:r>
            <a:endParaRPr lang="zh-CN" altLang="en-US"/>
          </a:p>
          <a:p>
            <a:pPr eaLnBrk="1" hangingPunct="1"/>
            <a:r>
              <a:rPr lang="zh-CN" altLang="en-US"/>
              <a:t>公式</a:t>
            </a:r>
            <a:r>
              <a:rPr lang="en-US" altLang="zh-CN"/>
              <a:t>1</a:t>
            </a:r>
            <a:r>
              <a:rPr lang="zh-CN" altLang="en-US"/>
              <a:t>中的</a:t>
            </a:r>
            <a:r>
              <a:rPr lang="en-US" altLang="zh-CN"/>
              <a:t> CA() </a:t>
            </a:r>
            <a:r>
              <a:rPr lang="zh-CN" altLang="en-US"/>
              <a:t>代表拼接操作（</a:t>
            </a:r>
            <a:r>
              <a:rPr lang="en-US" altLang="zh-CN"/>
              <a:t>Concatenation</a:t>
            </a:r>
            <a:r>
              <a:rPr lang="zh-CN" altLang="en-US"/>
              <a:t>），用于将不同类型的</a:t>
            </a:r>
            <a:r>
              <a:rPr lang="en-US" altLang="zh-CN"/>
              <a:t> Token </a:t>
            </a:r>
            <a:r>
              <a:rPr lang="zh-CN" altLang="en-US"/>
              <a:t>拼接成模型的输入。</a:t>
            </a:r>
            <a:endParaRPr lang="zh-CN" altLang="en-US"/>
          </a:p>
          <a:p>
            <a:pPr eaLnBrk="1" hangingPunct="1"/>
            <a:r>
              <a:rPr lang="en-US" altLang="zh-CN"/>
              <a:t>z p ​ </a:t>
            </a:r>
            <a:r>
              <a:rPr lang="zh-CN" altLang="en-US"/>
              <a:t>：</a:t>
            </a:r>
            <a:r>
              <a:rPr lang="en-US" altLang="zh-CN"/>
              <a:t>Prompt Token</a:t>
            </a:r>
            <a:r>
              <a:rPr lang="zh-CN" altLang="en-US"/>
              <a:t>，提供上下文信息，如任务指引</a:t>
            </a:r>
            <a:r>
              <a:rPr lang="zh-CN"/>
              <a:t>。</a:t>
            </a:r>
            <a:r>
              <a:rPr lang="en-US" altLang="zh-CN"/>
              <a:t> z x ​ </a:t>
            </a:r>
            <a:r>
              <a:rPr lang="zh-CN" altLang="en-US"/>
              <a:t>：时间序列数据的</a:t>
            </a:r>
            <a:r>
              <a:rPr lang="en-US" altLang="zh-CN"/>
              <a:t> Token </a:t>
            </a:r>
            <a:r>
              <a:rPr lang="zh-CN" altLang="en-US"/>
              <a:t>化表示。</a:t>
            </a:r>
            <a:r>
              <a:rPr lang="en-US" altLang="zh-CN"/>
              <a:t>  z ^ m ​ </a:t>
            </a:r>
            <a:r>
              <a:rPr lang="zh-CN" altLang="en-US"/>
              <a:t>：</a:t>
            </a:r>
            <a:r>
              <a:rPr lang="en-US" altLang="zh-CN"/>
              <a:t>GEN </a:t>
            </a:r>
            <a:r>
              <a:rPr lang="zh-CN" altLang="en-US"/>
              <a:t>任务标记（</a:t>
            </a:r>
            <a:r>
              <a:rPr lang="en-US" altLang="zh-CN"/>
              <a:t>GEN Token</a:t>
            </a:r>
            <a:r>
              <a:rPr lang="zh-CN" altLang="en-US"/>
              <a:t>），引导模型进行预测任务。</a:t>
            </a:r>
            <a:endParaRPr lang="zh-CN" altLang="en-US"/>
          </a:p>
          <a:p>
            <a:pPr eaLnBrk="1" hangingPunct="1"/>
            <a:r>
              <a:rPr lang="zh-CN" altLang="en-US"/>
              <a:t>公式</a:t>
            </a:r>
            <a:r>
              <a:rPr lang="en-US" altLang="zh-CN"/>
              <a:t>2</a:t>
            </a:r>
            <a:r>
              <a:rPr lang="zh-CN" altLang="en-US"/>
              <a:t>定义了</a:t>
            </a:r>
            <a:r>
              <a:rPr lang="en-US" altLang="zh-CN"/>
              <a:t> </a:t>
            </a:r>
            <a:r>
              <a:rPr lang="zh-CN" altLang="en-US"/>
              <a:t>分类任务（</a:t>
            </a:r>
            <a:r>
              <a:rPr lang="en-US" altLang="zh-CN"/>
              <a:t>Classification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的输入数据格式。</a:t>
            </a:r>
            <a:endParaRPr lang="zh-CN" altLang="en-US"/>
          </a:p>
          <a:p>
            <a:pPr eaLnBrk="1" hangingPunct="1"/>
            <a:r>
              <a:rPr lang="zh-CN" altLang="en-US"/>
              <a:t>形式上与公式</a:t>
            </a:r>
            <a:r>
              <a:rPr lang="en-US" altLang="zh-CN"/>
              <a:t> (1) </a:t>
            </a:r>
            <a:r>
              <a:rPr lang="zh-CN" altLang="en-US"/>
              <a:t>类似，但用于判别任务（分类、异常检测）。</a:t>
            </a:r>
            <a:endParaRPr lang="zh-CN" altLang="en-US"/>
          </a:p>
          <a:p>
            <a:pPr eaLnBrk="1" hangingPunct="1"/>
            <a:r>
              <a:rPr lang="en-US" altLang="zh-CN"/>
              <a:t>z p ​ </a:t>
            </a:r>
            <a:r>
              <a:rPr lang="zh-CN" altLang="en-US"/>
              <a:t>：</a:t>
            </a:r>
            <a:r>
              <a:rPr lang="en-US" altLang="zh-CN"/>
              <a:t>Prompt Token</a:t>
            </a:r>
            <a:r>
              <a:rPr lang="zh-CN" altLang="en-US"/>
              <a:t>，提供任务信息。</a:t>
            </a:r>
            <a:r>
              <a:rPr lang="en-US" altLang="zh-CN"/>
              <a:t>z x ​ </a:t>
            </a:r>
            <a:r>
              <a:rPr lang="zh-CN" altLang="en-US"/>
              <a:t>：时间序列数据的</a:t>
            </a:r>
            <a:r>
              <a:rPr lang="en-US" altLang="zh-CN"/>
              <a:t> Token </a:t>
            </a:r>
            <a:r>
              <a:rPr lang="zh-CN" altLang="en-US"/>
              <a:t>化表示。</a:t>
            </a:r>
            <a:r>
              <a:rPr lang="en-US" altLang="zh-CN"/>
              <a:t> z c ​ </a:t>
            </a:r>
            <a:r>
              <a:rPr lang="zh-CN" altLang="en-US"/>
              <a:t>：</a:t>
            </a:r>
            <a:r>
              <a:rPr lang="en-US" altLang="zh-CN"/>
              <a:t>CLS </a:t>
            </a:r>
            <a:r>
              <a:rPr lang="zh-CN" altLang="en-US"/>
              <a:t>任务标记（</a:t>
            </a:r>
            <a:r>
              <a:rPr lang="en-US" altLang="zh-CN"/>
              <a:t>CLS Token</a:t>
            </a:r>
            <a:r>
              <a:rPr lang="zh-CN" altLang="en-US"/>
              <a:t>），用于引导模型执行分类任务。</a:t>
            </a:r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(3) </a:t>
            </a:r>
            <a:r>
              <a:rPr lang="zh-CN" altLang="en-US">
                <a:sym typeface="+mn-ea"/>
              </a:rPr>
              <a:t>分类输出：最小距离匹配类向量。</a:t>
            </a:r>
            <a:endParaRPr lang="zh-CN" altLang="en-US"/>
          </a:p>
          <a:p>
            <a:pPr eaLnBrk="1" hangingPunct="1"/>
            <a:r>
              <a:rPr lang="zh-CN" altLang="en-US"/>
              <a:t>公式</a:t>
            </a:r>
            <a:r>
              <a:rPr lang="en-US" altLang="zh-CN"/>
              <a:t>3</a:t>
            </a:r>
            <a:r>
              <a:rPr lang="zh-CN" altLang="en-US"/>
              <a:t>该公式用于</a:t>
            </a:r>
            <a:r>
              <a:rPr lang="en-US" altLang="zh-CN"/>
              <a:t> </a:t>
            </a:r>
            <a:r>
              <a:rPr lang="zh-CN" altLang="en-US"/>
              <a:t>分类任务的决策机制。</a:t>
            </a:r>
            <a:endParaRPr lang="zh-CN" altLang="en-US"/>
          </a:p>
          <a:p>
            <a:pPr eaLnBrk="1" hangingPunct="1"/>
            <a:r>
              <a:rPr lang="zh-CN" altLang="en-US"/>
              <a:t>采用距离匹配（</a:t>
            </a:r>
            <a:r>
              <a:rPr lang="en-US" altLang="zh-CN"/>
              <a:t>Distance Matching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方法，将</a:t>
            </a:r>
            <a:r>
              <a:rPr lang="en-US" altLang="zh-CN"/>
              <a:t> CLS Token </a:t>
            </a:r>
            <a:r>
              <a:rPr lang="zh-CN" altLang="en-US"/>
              <a:t>输出的嵌入向量与已知类别的嵌入向量进行比较，选择最相似的类别作为最终分类结果。</a:t>
            </a:r>
            <a:endParaRPr lang="zh-CN" altLang="en-US"/>
          </a:p>
          <a:p>
            <a:pPr eaLnBrk="1" hangingPunct="1"/>
            <a:r>
              <a:rPr lang="en-US" altLang="zh-CN"/>
              <a:t>z c ​ </a:t>
            </a:r>
            <a:r>
              <a:rPr lang="zh-CN" altLang="en-US"/>
              <a:t>：</a:t>
            </a:r>
            <a:r>
              <a:rPr lang="en-US" altLang="zh-CN"/>
              <a:t>UNITS </a:t>
            </a:r>
            <a:r>
              <a:rPr lang="zh-CN" altLang="en-US"/>
              <a:t>计算出的</a:t>
            </a:r>
            <a:r>
              <a:rPr lang="en-US" altLang="zh-CN"/>
              <a:t> CLS Token </a:t>
            </a:r>
            <a:r>
              <a:rPr lang="zh-CN" altLang="en-US"/>
              <a:t>输出向量。</a:t>
            </a:r>
            <a:r>
              <a:rPr lang="en-US" altLang="zh-CN"/>
              <a:t> </a:t>
            </a:r>
            <a:r>
              <a:rPr lang="zh-CN" altLang="en-US"/>
              <a:t>𝑧</a:t>
            </a:r>
            <a:r>
              <a:rPr lang="en-US" altLang="zh-CN"/>
              <a:t> </a:t>
            </a:r>
            <a:r>
              <a:rPr lang="zh-CN" altLang="en-US"/>
              <a:t>𝑒</a:t>
            </a:r>
            <a:r>
              <a:rPr lang="en-US" altLang="zh-CN"/>
              <a:t> </a:t>
            </a:r>
            <a:r>
              <a:rPr lang="zh-CN" altLang="en-US"/>
              <a:t>𝑖</a:t>
            </a:r>
            <a:r>
              <a:rPr lang="en-US" altLang="zh-CN"/>
              <a:t> z e i ​ ​ </a:t>
            </a:r>
            <a:r>
              <a:rPr lang="zh-CN" altLang="en-US"/>
              <a:t>：已知类别</a:t>
            </a:r>
            <a:r>
              <a:rPr lang="en-US" altLang="zh-CN"/>
              <a:t> </a:t>
            </a:r>
            <a:r>
              <a:rPr lang="zh-CN" altLang="en-US"/>
              <a:t>𝑖</a:t>
            </a:r>
            <a:r>
              <a:rPr lang="en-US" altLang="zh-CN"/>
              <a:t> i </a:t>
            </a:r>
            <a:r>
              <a:rPr lang="zh-CN" altLang="en-US"/>
              <a:t>的类向量（</a:t>
            </a:r>
            <a:r>
              <a:rPr lang="en-US" altLang="zh-CN"/>
              <a:t>Class Embedding</a:t>
            </a:r>
            <a:r>
              <a:rPr lang="zh-CN" altLang="en-US"/>
              <a:t>）。</a:t>
            </a:r>
            <a:r>
              <a:rPr lang="en-US" altLang="zh-CN"/>
              <a:t> </a:t>
            </a:r>
            <a:r>
              <a:rPr lang="zh-CN" altLang="en-US"/>
              <a:t>计算</a:t>
            </a:r>
            <a:r>
              <a:rPr lang="en-US" altLang="zh-CN"/>
              <a:t> CLS Token </a:t>
            </a:r>
            <a:r>
              <a:rPr lang="zh-CN" altLang="en-US"/>
              <a:t>输出与各类别向量的欧式距离。</a:t>
            </a:r>
            <a:r>
              <a:rPr lang="en-US" altLang="zh-CN"/>
              <a:t> </a:t>
            </a:r>
            <a:r>
              <a:rPr lang="zh-CN" altLang="en-US"/>
              <a:t>𝑖</a:t>
            </a:r>
            <a:r>
              <a:rPr lang="en-US" altLang="zh-CN"/>
              <a:t> ∈ [ 0 , </a:t>
            </a:r>
            <a:r>
              <a:rPr lang="zh-CN" altLang="en-US"/>
              <a:t>𝑒</a:t>
            </a:r>
            <a:r>
              <a:rPr lang="en-US" altLang="zh-CN"/>
              <a:t> ) i∈[0,e)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𝑒</a:t>
            </a:r>
            <a:r>
              <a:rPr lang="en-US" altLang="zh-CN"/>
              <a:t> e </a:t>
            </a:r>
            <a:r>
              <a:rPr lang="zh-CN" altLang="en-US"/>
              <a:t>代表类别数，取最小距离对应的</a:t>
            </a:r>
            <a:r>
              <a:rPr lang="en-US" altLang="zh-CN"/>
              <a:t> </a:t>
            </a:r>
            <a:r>
              <a:rPr lang="zh-CN" altLang="en-US"/>
              <a:t>𝑖</a:t>
            </a:r>
            <a:r>
              <a:rPr lang="en-US" altLang="zh-CN"/>
              <a:t> i </a:t>
            </a:r>
            <a:r>
              <a:rPr lang="zh-CN" altLang="en-US"/>
              <a:t>作为分类结果。</a:t>
            </a:r>
            <a:endParaRPr lang="zh-CN" altLang="en-US"/>
          </a:p>
          <a:p>
            <a:pPr eaLnBrk="1" hangingPunct="1"/>
            <a:r>
              <a:rPr lang="en-US" altLang="zh-CN"/>
              <a:t>UNITS </a:t>
            </a:r>
            <a:r>
              <a:rPr lang="zh-CN" altLang="en-US"/>
              <a:t>不依赖传统的</a:t>
            </a:r>
            <a:r>
              <a:rPr lang="en-US" altLang="zh-CN"/>
              <a:t> Softmax </a:t>
            </a:r>
            <a:r>
              <a:rPr lang="zh-CN" altLang="en-US"/>
              <a:t>分类器，而是基于欧式距离匹配的方式进行类别判断，这更适用于多任务学习框架下的泛化能力。</a:t>
            </a:r>
            <a:endParaRPr lang="zh-CN" altLang="en-US"/>
          </a:p>
          <a:p>
            <a:pPr eaLnBrk="1" hangingPunct="1"/>
            <a:r>
              <a:rPr lang="en-US" altLang="zh-CN"/>
              <a:t>(4) DyLinear</a:t>
            </a:r>
            <a:r>
              <a:rPr lang="zh-CN" altLang="en-US"/>
              <a:t>：自适应序列长度的插值运算。</a:t>
            </a:r>
            <a:endParaRPr lang="zh-CN" altLang="en-US"/>
          </a:p>
          <a:p>
            <a:pPr eaLnBrk="1" hangingPunct="1"/>
            <a:r>
              <a:rPr lang="zh-CN" altLang="en-US"/>
              <a:t>该公式定义了</a:t>
            </a:r>
            <a:r>
              <a:rPr lang="en-US" altLang="zh-CN"/>
              <a:t> </a:t>
            </a:r>
            <a:r>
              <a:rPr lang="zh-CN" altLang="en-US"/>
              <a:t>动态线性变换（</a:t>
            </a:r>
            <a:r>
              <a:rPr lang="en-US" altLang="zh-CN"/>
              <a:t>Dynamic Linear Transformation, DyLinear</a:t>
            </a:r>
            <a:r>
              <a:rPr lang="zh-CN" altLang="en-US"/>
              <a:t>）。</a:t>
            </a:r>
            <a:r>
              <a:rPr lang="en-US" altLang="zh-CN"/>
              <a:t> </a:t>
            </a:r>
            <a:r>
              <a:rPr lang="zh-CN" altLang="en-US"/>
              <a:t>用于适应不同长度的输入时间序列，保证模型在不同数据尺度上具有更好的泛化能力。</a:t>
            </a:r>
            <a:r>
              <a:rPr lang="en-US" altLang="zh-CN"/>
              <a:t> </a:t>
            </a:r>
            <a:r>
              <a:rPr lang="zh-CN" altLang="en-US"/>
              <a:t>符号解析</a:t>
            </a:r>
            <a:r>
              <a:rPr lang="en-US" altLang="zh-CN"/>
              <a:t> </a:t>
            </a:r>
            <a:r>
              <a:rPr lang="zh-CN" altLang="en-US"/>
              <a:t>𝑧</a:t>
            </a:r>
            <a:r>
              <a:rPr lang="en-US" altLang="zh-CN"/>
              <a:t> </a:t>
            </a:r>
            <a:r>
              <a:rPr lang="zh-CN" altLang="en-US"/>
              <a:t>𝑡</a:t>
            </a:r>
            <a:r>
              <a:rPr lang="en-US" altLang="zh-CN"/>
              <a:t> z t ​ </a:t>
            </a:r>
            <a:r>
              <a:rPr lang="zh-CN" altLang="en-US"/>
              <a:t>：输入</a:t>
            </a:r>
            <a:r>
              <a:rPr lang="en-US" altLang="zh-CN"/>
              <a:t> Token </a:t>
            </a:r>
            <a:r>
              <a:rPr lang="zh-CN" altLang="en-US"/>
              <a:t>表示的时间序列。</a:t>
            </a:r>
            <a:r>
              <a:rPr lang="en-US" altLang="zh-CN"/>
              <a:t> </a:t>
            </a:r>
            <a:r>
              <a:rPr lang="zh-CN" altLang="en-US"/>
              <a:t>𝑤</a:t>
            </a:r>
            <a:r>
              <a:rPr lang="en-US" altLang="zh-CN"/>
              <a:t> w</a:t>
            </a:r>
            <a:r>
              <a:rPr lang="zh-CN" altLang="en-US"/>
              <a:t>：插值权重。</a:t>
            </a:r>
            <a:r>
              <a:rPr lang="en-US" altLang="zh-CN"/>
              <a:t> </a:t>
            </a:r>
            <a:r>
              <a:rPr lang="zh-CN" altLang="en-US"/>
              <a:t>𝑊</a:t>
            </a:r>
            <a:r>
              <a:rPr lang="en-US" altLang="zh-CN"/>
              <a:t> Interp W Interp ​ </a:t>
            </a:r>
            <a:r>
              <a:rPr lang="zh-CN" altLang="en-US"/>
              <a:t>：插值矩阵，通过</a:t>
            </a:r>
            <a:r>
              <a:rPr lang="en-US" altLang="zh-CN"/>
              <a:t> Interp() </a:t>
            </a:r>
            <a:r>
              <a:rPr lang="zh-CN" altLang="en-US"/>
              <a:t>计算得到。</a:t>
            </a:r>
            <a:r>
              <a:rPr lang="en-US" altLang="zh-CN"/>
              <a:t> </a:t>
            </a:r>
            <a:r>
              <a:rPr lang="zh-CN" altLang="en-US"/>
              <a:t>𝑙</a:t>
            </a:r>
            <a:r>
              <a:rPr lang="en-US" altLang="zh-CN"/>
              <a:t> in l in ​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𝑙</a:t>
            </a:r>
            <a:r>
              <a:rPr lang="en-US" altLang="zh-CN"/>
              <a:t> out l out ​ </a:t>
            </a:r>
            <a:r>
              <a:rPr lang="zh-CN" altLang="en-US"/>
              <a:t>：分别表示输入和输出的序列长度。</a:t>
            </a:r>
            <a:endParaRPr lang="zh-CN" altLang="en-US"/>
          </a:p>
          <a:p>
            <a:pPr eaLnBrk="1" hangingPunct="1"/>
            <a:r>
              <a:rPr lang="zh-CN" altLang="en-US"/>
              <a:t>这个动态线性层使</a:t>
            </a:r>
            <a:r>
              <a:rPr lang="en-US" altLang="zh-CN"/>
              <a:t> UNITS </a:t>
            </a:r>
            <a:r>
              <a:rPr lang="zh-CN" altLang="en-US"/>
              <a:t>能够适配不同长度的时间序列，避免固定长度的输入限制。</a:t>
            </a:r>
            <a:endParaRPr lang="zh-CN" altLang="en-US"/>
          </a:p>
          <a:p>
            <a:pPr eaLnBrk="1" hangingPunct="1"/>
            <a:r>
              <a:rPr lang="zh-CN" altLang="en-US"/>
              <a:t>增强了跨数据集和跨任务的泛化能力。</a:t>
            </a:r>
            <a:endParaRPr lang="zh-CN" altLang="en-US"/>
          </a:p>
          <a:p>
            <a:pPr eaLnBrk="1" hangingPunct="1"/>
            <a:r>
              <a:rPr lang="en-US" altLang="zh-CN"/>
              <a:t>(5) </a:t>
            </a:r>
            <a:r>
              <a:rPr lang="zh-CN" altLang="en-US"/>
              <a:t>统一掩码重建预训练损失：生成</a:t>
            </a:r>
            <a:r>
              <a:rPr lang="en-US" altLang="zh-CN"/>
              <a:t> + </a:t>
            </a:r>
            <a:r>
              <a:rPr lang="zh-CN" altLang="en-US"/>
              <a:t>判别双重学习。</a:t>
            </a:r>
            <a:endParaRPr lang="zh-CN" altLang="en-US"/>
          </a:p>
          <a:p>
            <a:pPr eaLnBrk="1" hangingPunct="1"/>
            <a:r>
              <a:rPr lang="zh-CN" altLang="en-US"/>
              <a:t>该公式定义了</a:t>
            </a:r>
            <a:r>
              <a:rPr lang="en-US" altLang="zh-CN"/>
              <a:t> UNITS </a:t>
            </a:r>
            <a:r>
              <a:rPr lang="zh-CN" altLang="en-US"/>
              <a:t>的预训练目标。</a:t>
            </a:r>
            <a:endParaRPr lang="zh-CN" altLang="en-US"/>
          </a:p>
          <a:p>
            <a:pPr eaLnBrk="1" hangingPunct="1"/>
            <a:r>
              <a:rPr lang="zh-CN" altLang="en-US"/>
              <a:t>采用掩码自监督学习（</a:t>
            </a:r>
            <a:r>
              <a:rPr lang="en-US" altLang="zh-CN"/>
              <a:t>Masked Pretraining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方法，让模型在无监督数据上学习有效表示，并兼顾生成任务（预测）和判别任务（分类）。</a:t>
            </a:r>
            <a:endParaRPr lang="zh-CN" altLang="en-US"/>
          </a:p>
          <a:p>
            <a:pPr eaLnBrk="1" hangingPunct="1"/>
            <a:r>
              <a:rPr lang="en-US" altLang="zh-CN"/>
              <a:t>L MSE ​ </a:t>
            </a:r>
            <a:r>
              <a:rPr lang="zh-CN" altLang="en-US"/>
              <a:t>：均方误差（</a:t>
            </a:r>
            <a:r>
              <a:rPr lang="en-US" altLang="zh-CN"/>
              <a:t>MSE</a:t>
            </a:r>
            <a:r>
              <a:rPr lang="zh-CN" altLang="en-US"/>
              <a:t>）损失函数，用于回归任务（如预测）。</a:t>
            </a:r>
            <a:r>
              <a:rPr lang="en-US" altLang="zh-CN"/>
              <a:t> </a:t>
            </a:r>
            <a:r>
              <a:rPr lang="zh-CN" altLang="en-US"/>
              <a:t>𝐻</a:t>
            </a:r>
            <a:r>
              <a:rPr lang="en-US" altLang="zh-CN"/>
              <a:t> GEN H GEN ​ </a:t>
            </a:r>
            <a:r>
              <a:rPr lang="zh-CN" altLang="en-US"/>
              <a:t>：生成任务塔（</a:t>
            </a:r>
            <a:r>
              <a:rPr lang="en-US" altLang="zh-CN"/>
              <a:t>GEN Tower</a:t>
            </a:r>
            <a:r>
              <a:rPr lang="zh-CN" altLang="en-US"/>
              <a:t>），用于预测或插补任务。</a:t>
            </a:r>
            <a:r>
              <a:rPr lang="en-US" altLang="zh-CN"/>
              <a:t> </a:t>
            </a:r>
            <a:r>
              <a:rPr lang="zh-CN" altLang="en-US"/>
              <a:t>𝐻</a:t>
            </a:r>
            <a:r>
              <a:rPr lang="en-US" altLang="zh-CN"/>
              <a:t> CLS H CLS ​ </a:t>
            </a:r>
            <a:r>
              <a:rPr lang="zh-CN" altLang="en-US"/>
              <a:t>：分类任务塔（</a:t>
            </a:r>
            <a:r>
              <a:rPr lang="en-US" altLang="zh-CN"/>
              <a:t>CLS Tower</a:t>
            </a:r>
            <a:r>
              <a:rPr lang="zh-CN" altLang="en-US"/>
              <a:t>），用于分类或异常检测任务。</a:t>
            </a:r>
            <a:r>
              <a:rPr lang="en-US" altLang="zh-CN"/>
              <a:t> </a:t>
            </a:r>
            <a:r>
              <a:rPr lang="zh-CN" altLang="en-US"/>
              <a:t>𝐻</a:t>
            </a:r>
            <a:r>
              <a:rPr lang="en-US" altLang="zh-CN"/>
              <a:t> ^ GEN ( </a:t>
            </a:r>
            <a:r>
              <a:rPr lang="zh-CN" altLang="en-US"/>
              <a:t>𝐻</a:t>
            </a:r>
            <a:r>
              <a:rPr lang="en-US" altLang="zh-CN"/>
              <a:t> CLS ( </a:t>
            </a:r>
            <a:r>
              <a:rPr lang="zh-CN" altLang="en-US"/>
              <a:t>𝑧</a:t>
            </a:r>
            <a:r>
              <a:rPr lang="en-US" altLang="zh-CN"/>
              <a:t> Pred ) , </a:t>
            </a:r>
            <a:r>
              <a:rPr lang="zh-CN" altLang="en-US"/>
              <a:t>𝑧</a:t>
            </a:r>
            <a:r>
              <a:rPr lang="en-US" altLang="zh-CN"/>
              <a:t> </a:t>
            </a:r>
            <a:r>
              <a:rPr lang="zh-CN" altLang="en-US"/>
              <a:t>𝑥</a:t>
            </a:r>
            <a:r>
              <a:rPr lang="en-US" altLang="zh-CN"/>
              <a:t> ) H ^ GEN ​ (H CLS ​ (z Pred ​ ),z x ​ )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先通过分类任务塔</a:t>
            </a:r>
            <a:r>
              <a:rPr lang="en-US" altLang="zh-CN"/>
              <a:t> </a:t>
            </a:r>
            <a:r>
              <a:rPr lang="zh-CN" altLang="en-US"/>
              <a:t>𝐻</a:t>
            </a:r>
            <a:r>
              <a:rPr lang="en-US" altLang="zh-CN"/>
              <a:t> CLS H CLS ​ </a:t>
            </a:r>
            <a:r>
              <a:rPr lang="zh-CN" altLang="en-US"/>
              <a:t>计算任务特征。</a:t>
            </a:r>
            <a:r>
              <a:rPr lang="en-US" altLang="zh-CN"/>
              <a:t> </a:t>
            </a:r>
            <a:r>
              <a:rPr lang="zh-CN" altLang="en-US"/>
              <a:t>再通过生成任务塔</a:t>
            </a:r>
            <a:r>
              <a:rPr lang="en-US" altLang="zh-CN"/>
              <a:t> </a:t>
            </a:r>
            <a:r>
              <a:rPr lang="zh-CN" altLang="en-US"/>
              <a:t>𝐻</a:t>
            </a:r>
            <a:r>
              <a:rPr lang="en-US" altLang="zh-CN"/>
              <a:t> GEN H GEN ​ </a:t>
            </a:r>
            <a:r>
              <a:rPr lang="zh-CN" altLang="en-US"/>
              <a:t>进行自监督重建（</a:t>
            </a:r>
            <a:r>
              <a:rPr lang="en-US" altLang="zh-CN"/>
              <a:t>masked reconstruction</a:t>
            </a:r>
            <a:r>
              <a:rPr lang="zh-CN" altLang="en-US"/>
              <a:t>）。</a:t>
            </a:r>
            <a:r>
              <a:rPr lang="en-US" altLang="zh-CN"/>
              <a:t> </a:t>
            </a:r>
            <a:r>
              <a:rPr lang="zh-CN" altLang="en-US"/>
              <a:t>作用</a:t>
            </a:r>
            <a:r>
              <a:rPr lang="en-US" altLang="zh-CN"/>
              <a:t> </a:t>
            </a:r>
            <a:r>
              <a:rPr lang="zh-CN" altLang="en-US"/>
              <a:t>第一项（左侧</a:t>
            </a:r>
            <a:r>
              <a:rPr lang="en-US" altLang="zh-CN"/>
              <a:t> MSE</a:t>
            </a:r>
            <a:r>
              <a:rPr lang="zh-CN" altLang="en-US"/>
              <a:t>）：优化生成任务（预测任务）。</a:t>
            </a:r>
            <a:r>
              <a:rPr lang="en-US" altLang="zh-CN"/>
              <a:t> </a:t>
            </a:r>
            <a:r>
              <a:rPr lang="zh-CN" altLang="en-US"/>
              <a:t>第二项（右侧</a:t>
            </a:r>
            <a:r>
              <a:rPr lang="en-US" altLang="zh-CN"/>
              <a:t> MSE</a:t>
            </a:r>
            <a:r>
              <a:rPr lang="zh-CN" altLang="en-US"/>
              <a:t>）：优化分类任务，使其具备任务泛化能力。</a:t>
            </a:r>
            <a:r>
              <a:rPr lang="en-US" altLang="zh-CN"/>
              <a:t> </a:t>
            </a:r>
            <a:r>
              <a:rPr lang="zh-CN" altLang="en-US"/>
              <a:t>该方法保证</a:t>
            </a:r>
            <a:r>
              <a:rPr lang="en-US" altLang="zh-CN"/>
              <a:t> UNITS </a:t>
            </a:r>
            <a:r>
              <a:rPr lang="zh-CN" altLang="en-US"/>
              <a:t>既能完成预测任务，也能完成分类任务，同时在无标签数据上提升表现。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实验对象：与</a:t>
            </a:r>
            <a:r>
              <a:rPr lang="en-US" altLang="zh-CN"/>
              <a:t> 12+ </a:t>
            </a:r>
            <a:r>
              <a:rPr lang="zh-CN" altLang="en-US"/>
              <a:t>个预测模型、</a:t>
            </a:r>
            <a:r>
              <a:rPr lang="en-US" altLang="zh-CN"/>
              <a:t>20+ </a:t>
            </a:r>
            <a:r>
              <a:rPr lang="zh-CN" altLang="en-US"/>
              <a:t>个分类模型、</a:t>
            </a:r>
            <a:r>
              <a:rPr lang="en-US" altLang="zh-CN"/>
              <a:t>18+ </a:t>
            </a:r>
            <a:r>
              <a:rPr lang="zh-CN" altLang="en-US"/>
              <a:t>异常检测模型、</a:t>
            </a:r>
            <a:r>
              <a:rPr lang="en-US" altLang="zh-CN"/>
              <a:t>16+ </a:t>
            </a:r>
            <a:r>
              <a:rPr lang="zh-CN" altLang="en-US"/>
              <a:t>插补模型对比。</a:t>
            </a:r>
            <a:endParaRPr lang="zh-CN" altLang="en-US"/>
          </a:p>
          <a:p>
            <a:pPr eaLnBrk="1" hangingPunct="1"/>
            <a:r>
              <a:rPr lang="zh-CN" altLang="en-US"/>
              <a:t>结果亮点：</a:t>
            </a:r>
            <a:endParaRPr lang="zh-CN" altLang="en-US"/>
          </a:p>
          <a:p>
            <a:pPr eaLnBrk="1" hangingPunct="1"/>
            <a:r>
              <a:rPr lang="zh-CN" altLang="en-US"/>
              <a:t>预测：在</a:t>
            </a:r>
            <a:r>
              <a:rPr lang="en-US" altLang="zh-CN"/>
              <a:t> 36 </a:t>
            </a:r>
            <a:r>
              <a:rPr lang="zh-CN" altLang="en-US"/>
              <a:t>个数据集中取得</a:t>
            </a:r>
            <a:r>
              <a:rPr lang="en-US" altLang="zh-CN"/>
              <a:t> 28 </a:t>
            </a:r>
            <a:r>
              <a:rPr lang="zh-CN" altLang="en-US"/>
              <a:t>次最优；</a:t>
            </a:r>
            <a:endParaRPr lang="zh-CN" altLang="en-US"/>
          </a:p>
          <a:p>
            <a:pPr eaLnBrk="1" hangingPunct="1"/>
            <a:r>
              <a:rPr lang="zh-CN" altLang="en-US"/>
              <a:t>分类：准确率显著超过现有</a:t>
            </a:r>
            <a:r>
              <a:rPr lang="en-US" altLang="zh-CN"/>
              <a:t> Transformer/RNN </a:t>
            </a:r>
            <a:r>
              <a:rPr lang="zh-CN" altLang="en-US"/>
              <a:t>方法；</a:t>
            </a:r>
            <a:endParaRPr lang="zh-CN" altLang="en-US"/>
          </a:p>
          <a:p>
            <a:pPr eaLnBrk="1" hangingPunct="1"/>
            <a:r>
              <a:rPr lang="zh-CN" altLang="en-US"/>
              <a:t>异常检测</a:t>
            </a:r>
            <a:r>
              <a:rPr lang="en-US" altLang="zh-CN"/>
              <a:t> &amp; </a:t>
            </a:r>
            <a:r>
              <a:rPr lang="zh-CN" altLang="en-US"/>
              <a:t>插补：亦全面胜出。</a:t>
            </a:r>
            <a:endParaRPr lang="zh-CN" altLang="en-US"/>
          </a:p>
          <a:p>
            <a:pPr eaLnBrk="1" hangingPunct="1"/>
            <a:r>
              <a:rPr lang="zh-CN" altLang="en-US"/>
              <a:t>要点：说明</a:t>
            </a:r>
            <a:r>
              <a:rPr lang="en-US" altLang="zh-CN"/>
              <a:t> UNITS </a:t>
            </a:r>
            <a:r>
              <a:rPr lang="zh-CN" altLang="en-US"/>
              <a:t>不仅</a:t>
            </a:r>
            <a:r>
              <a:rPr lang="en-US" altLang="zh-CN"/>
              <a:t>“</a:t>
            </a:r>
            <a:r>
              <a:rPr lang="zh-CN" altLang="en-US"/>
              <a:t>通用</a:t>
            </a:r>
            <a:r>
              <a:rPr lang="en-US" altLang="zh-CN"/>
              <a:t>”</a:t>
            </a:r>
            <a:r>
              <a:rPr lang="zh-CN" altLang="en-US"/>
              <a:t>，也</a:t>
            </a:r>
            <a:r>
              <a:rPr lang="en-US" altLang="zh-CN"/>
              <a:t>“</a:t>
            </a:r>
            <a:r>
              <a:rPr lang="zh-CN" altLang="en-US"/>
              <a:t>准确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实验设置：</a:t>
            </a:r>
            <a:r>
              <a:rPr lang="en-US" altLang="zh-CN"/>
              <a:t>38 </a:t>
            </a:r>
            <a:r>
              <a:rPr lang="zh-CN" altLang="en-US"/>
              <a:t>个数据集</a:t>
            </a:r>
            <a:r>
              <a:rPr lang="en-US" altLang="zh-CN"/>
              <a:t> + 20 </a:t>
            </a:r>
            <a:r>
              <a:rPr lang="zh-CN" altLang="en-US"/>
              <a:t>个预测</a:t>
            </a:r>
            <a:r>
              <a:rPr lang="en-US" altLang="zh-CN"/>
              <a:t> + 18 </a:t>
            </a:r>
            <a:r>
              <a:rPr lang="zh-CN" altLang="en-US"/>
              <a:t>个分类，全部由单个</a:t>
            </a:r>
            <a:r>
              <a:rPr lang="en-US" altLang="zh-CN"/>
              <a:t> UNITS </a:t>
            </a:r>
            <a:r>
              <a:rPr lang="zh-CN" altLang="en-US"/>
              <a:t>模型处理。</a:t>
            </a:r>
            <a:endParaRPr lang="zh-CN" altLang="en-US"/>
          </a:p>
          <a:p>
            <a:pPr eaLnBrk="1" hangingPunct="1"/>
            <a:r>
              <a:rPr lang="zh-CN" altLang="en-US"/>
              <a:t>结论：</a:t>
            </a:r>
            <a:endParaRPr lang="zh-CN" altLang="en-US"/>
          </a:p>
          <a:p>
            <a:pPr eaLnBrk="1" hangingPunct="1"/>
            <a:r>
              <a:rPr lang="zh-CN" altLang="en-US"/>
              <a:t>相比</a:t>
            </a:r>
            <a:r>
              <a:rPr lang="en-US" altLang="zh-CN"/>
              <a:t> iTransformer</a:t>
            </a:r>
            <a:r>
              <a:rPr lang="zh-CN" altLang="en-US"/>
              <a:t>、</a:t>
            </a:r>
            <a:r>
              <a:rPr lang="en-US" altLang="zh-CN"/>
              <a:t>TimesNet</a:t>
            </a:r>
            <a:r>
              <a:rPr lang="zh-CN" altLang="en-US"/>
              <a:t>、</a:t>
            </a:r>
            <a:r>
              <a:rPr lang="en-US" altLang="zh-CN"/>
              <a:t>GPT4TS </a:t>
            </a:r>
            <a:r>
              <a:rPr lang="zh-CN" altLang="en-US"/>
              <a:t>等，</a:t>
            </a:r>
            <a:r>
              <a:rPr lang="en-US" altLang="zh-CN"/>
              <a:t>UNITS </a:t>
            </a:r>
            <a:r>
              <a:rPr lang="zh-CN" altLang="en-US"/>
              <a:t>在</a:t>
            </a:r>
            <a:r>
              <a:rPr lang="en-US" altLang="zh-CN"/>
              <a:t> 17/20 </a:t>
            </a:r>
            <a:r>
              <a:rPr lang="zh-CN" altLang="en-US"/>
              <a:t>的预测任务和</a:t>
            </a:r>
            <a:r>
              <a:rPr lang="en-US" altLang="zh-CN"/>
              <a:t> 10/18 </a:t>
            </a:r>
            <a:r>
              <a:rPr lang="zh-CN" altLang="en-US"/>
              <a:t>的分类任务上最优；</a:t>
            </a:r>
            <a:endParaRPr lang="zh-CN" altLang="en-US"/>
          </a:p>
          <a:p>
            <a:pPr eaLnBrk="1" hangingPunct="1"/>
            <a:r>
              <a:rPr lang="zh-CN" altLang="en-US"/>
              <a:t>不需为每个数据集写专属模块，减少人力与调参成本。</a:t>
            </a:r>
            <a:endParaRPr lang="zh-CN" altLang="en-US"/>
          </a:p>
          <a:p>
            <a:pPr eaLnBrk="1" hangingPunct="1"/>
            <a:r>
              <a:rPr lang="zh-CN" altLang="en-US"/>
              <a:t>伏笔升华：一体化方法如何解决</a:t>
            </a:r>
            <a:r>
              <a:rPr lang="en-US" altLang="zh-CN"/>
              <a:t>“</a:t>
            </a:r>
            <a:r>
              <a:rPr lang="zh-CN" altLang="en-US"/>
              <a:t>科研</a:t>
            </a:r>
            <a:r>
              <a:rPr lang="en-US" altLang="zh-CN"/>
              <a:t>&amp;</a:t>
            </a:r>
            <a:r>
              <a:rPr lang="zh-CN" altLang="en-US"/>
              <a:t>产业落地痛点</a:t>
            </a:r>
            <a:r>
              <a:rPr lang="en-US" altLang="zh-CN"/>
              <a:t>”——</a:t>
            </a:r>
            <a:r>
              <a:rPr lang="zh-CN" altLang="en-US"/>
              <a:t>减少模型数量、节省维护成本。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image" Target="../media/image4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多任务场景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1390650"/>
            <a:ext cx="9093200" cy="407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多步预测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0" y="1965960"/>
            <a:ext cx="5604510" cy="265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少样本学习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890" y="177800"/>
            <a:ext cx="4394200" cy="325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3801745"/>
            <a:ext cx="8877300" cy="229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亮点回顾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3340" y="1376680"/>
            <a:ext cx="7223125" cy="4105275"/>
          </a:xfrm>
          <a:prstGeom prst="rect">
            <a:avLst/>
          </a:prstGeom>
        </p:spPr>
        <p:txBody>
          <a:bodyPr>
            <a:noAutofit/>
          </a:bodyPr>
          <a:p>
            <a:pPr algn="l"/>
            <a:r>
              <a:rPr lang="zh-CN" altLang="en-US" sz="2400" b="1"/>
              <a:t>统一性</a:t>
            </a:r>
            <a:r>
              <a:rPr lang="en-US" altLang="zh-CN" sz="2400" b="1"/>
              <a:t>    </a:t>
            </a:r>
            <a:r>
              <a:rPr lang="zh-CN" altLang="en-US" sz="2400"/>
              <a:t>同一套模型处理多种时间序列任务（预测、</a:t>
            </a:r>
            <a:r>
              <a:rPr lang="en-US" altLang="zh-CN" sz="2400"/>
              <a:t>	           </a:t>
            </a:r>
            <a:r>
              <a:rPr lang="zh-CN" altLang="en-US" sz="2400"/>
              <a:t>分类、异常检测、插补）。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 b="1"/>
              <a:t>泛化性</a:t>
            </a:r>
            <a:r>
              <a:rPr lang="en-US" altLang="zh-CN" sz="2400" b="1"/>
              <a:t>    </a:t>
            </a:r>
            <a:r>
              <a:rPr lang="zh-CN" altLang="en-US" sz="2400"/>
              <a:t>面对不同长度、不同变量数的时间序列有出</a:t>
            </a:r>
            <a:r>
              <a:rPr lang="en-US" altLang="zh-CN" sz="2400"/>
              <a:t>	           </a:t>
            </a:r>
            <a:r>
              <a:rPr lang="zh-CN" altLang="en-US" sz="2400"/>
              <a:t>色适应力。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 b="1"/>
              <a:t>高效性</a:t>
            </a:r>
            <a:r>
              <a:rPr lang="en-US" altLang="zh-CN" sz="2400" b="1"/>
              <a:t>    </a:t>
            </a:r>
            <a:r>
              <a:rPr lang="zh-CN" altLang="en-US" sz="2400"/>
              <a:t>支持直接多步预测、少样本学习；无需大量</a:t>
            </a:r>
            <a:r>
              <a:rPr lang="en-US" altLang="zh-CN" sz="2400"/>
              <a:t>   		    </a:t>
            </a:r>
            <a:r>
              <a:rPr lang="zh-CN" altLang="en-US" sz="2400"/>
              <a:t>定制化模块。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1"/>
          <p:cNvSpPr>
            <a:spLocks noEditPoints="1"/>
          </p:cNvSpPr>
          <p:nvPr/>
        </p:nvSpPr>
        <p:spPr bwMode="auto">
          <a:xfrm>
            <a:off x="2567994" y="2538876"/>
            <a:ext cx="7040590" cy="3985702"/>
          </a:xfrm>
          <a:custGeom>
            <a:avLst/>
            <a:gdLst/>
            <a:ahLst/>
            <a:cxnLst>
              <a:cxn ang="0">
                <a:pos x="1641" y="219"/>
              </a:cxn>
              <a:cxn ang="0">
                <a:pos x="1361" y="348"/>
              </a:cxn>
              <a:cxn ang="0">
                <a:pos x="1130" y="341"/>
              </a:cxn>
              <a:cxn ang="0">
                <a:pos x="1101" y="519"/>
              </a:cxn>
              <a:cxn ang="0">
                <a:pos x="1223" y="647"/>
              </a:cxn>
              <a:cxn ang="0">
                <a:pos x="1282" y="835"/>
              </a:cxn>
              <a:cxn ang="0">
                <a:pos x="1333" y="711"/>
              </a:cxn>
              <a:cxn ang="0">
                <a:pos x="1615" y="874"/>
              </a:cxn>
              <a:cxn ang="0">
                <a:pos x="1833" y="468"/>
              </a:cxn>
              <a:cxn ang="0">
                <a:pos x="1182" y="612"/>
              </a:cxn>
              <a:cxn ang="0">
                <a:pos x="1634" y="515"/>
              </a:cxn>
              <a:cxn ang="0">
                <a:pos x="1959" y="968"/>
              </a:cxn>
              <a:cxn ang="0">
                <a:pos x="1803" y="1046"/>
              </a:cxn>
              <a:cxn ang="0">
                <a:pos x="1847" y="884"/>
              </a:cxn>
              <a:cxn ang="0">
                <a:pos x="1828" y="597"/>
              </a:cxn>
              <a:cxn ang="0">
                <a:pos x="1722" y="792"/>
              </a:cxn>
              <a:cxn ang="0">
                <a:pos x="1683" y="887"/>
              </a:cxn>
              <a:cxn ang="0">
                <a:pos x="1571" y="169"/>
              </a:cxn>
              <a:cxn ang="0">
                <a:pos x="1371" y="247"/>
              </a:cxn>
              <a:cxn ang="0">
                <a:pos x="1306" y="122"/>
              </a:cxn>
              <a:cxn ang="0">
                <a:pos x="1306" y="353"/>
              </a:cxn>
              <a:cxn ang="0">
                <a:pos x="1304" y="120"/>
              </a:cxn>
              <a:cxn ang="0">
                <a:pos x="1206" y="128"/>
              </a:cxn>
              <a:cxn ang="0">
                <a:pos x="1152" y="180"/>
              </a:cxn>
              <a:cxn ang="0">
                <a:pos x="975" y="505"/>
              </a:cxn>
              <a:cxn ang="0">
                <a:pos x="821" y="882"/>
              </a:cxn>
              <a:cxn ang="0">
                <a:pos x="528" y="762"/>
              </a:cxn>
              <a:cxn ang="0">
                <a:pos x="527" y="735"/>
              </a:cxn>
              <a:cxn ang="0">
                <a:pos x="567" y="723"/>
              </a:cxn>
              <a:cxn ang="0">
                <a:pos x="701" y="516"/>
              </a:cxn>
              <a:cxn ang="0">
                <a:pos x="527" y="492"/>
              </a:cxn>
              <a:cxn ang="0">
                <a:pos x="527" y="398"/>
              </a:cxn>
              <a:cxn ang="0">
                <a:pos x="527" y="373"/>
              </a:cxn>
              <a:cxn ang="0">
                <a:pos x="449" y="293"/>
              </a:cxn>
              <a:cxn ang="0">
                <a:pos x="111" y="334"/>
              </a:cxn>
              <a:cxn ang="0">
                <a:pos x="276" y="520"/>
              </a:cxn>
              <a:cxn ang="0">
                <a:pos x="527" y="781"/>
              </a:cxn>
              <a:cxn ang="0">
                <a:pos x="648" y="1113"/>
              </a:cxn>
              <a:cxn ang="0">
                <a:pos x="562" y="585"/>
              </a:cxn>
              <a:cxn ang="0">
                <a:pos x="527" y="562"/>
              </a:cxn>
              <a:cxn ang="0">
                <a:pos x="340" y="393"/>
              </a:cxn>
              <a:cxn ang="0">
                <a:pos x="917" y="233"/>
              </a:cxn>
              <a:cxn ang="0">
                <a:pos x="763" y="39"/>
              </a:cxn>
              <a:cxn ang="0">
                <a:pos x="733" y="328"/>
              </a:cxn>
              <a:cxn ang="0">
                <a:pos x="591" y="296"/>
              </a:cxn>
              <a:cxn ang="0">
                <a:pos x="533" y="338"/>
              </a:cxn>
              <a:cxn ang="0">
                <a:pos x="634" y="333"/>
              </a:cxn>
              <a:cxn ang="0">
                <a:pos x="651" y="430"/>
              </a:cxn>
              <a:cxn ang="0">
                <a:pos x="536" y="416"/>
              </a:cxn>
              <a:cxn ang="0">
                <a:pos x="527" y="571"/>
              </a:cxn>
              <a:cxn ang="0">
                <a:pos x="527" y="113"/>
              </a:cxn>
              <a:cxn ang="0">
                <a:pos x="535" y="140"/>
              </a:cxn>
              <a:cxn ang="0">
                <a:pos x="528" y="192"/>
              </a:cxn>
              <a:cxn ang="0">
                <a:pos x="558" y="237"/>
              </a:cxn>
              <a:cxn ang="0">
                <a:pos x="535" y="226"/>
              </a:cxn>
              <a:cxn ang="0">
                <a:pos x="582" y="27"/>
              </a:cxn>
              <a:cxn ang="0">
                <a:pos x="527" y="65"/>
              </a:cxn>
              <a:cxn ang="0">
                <a:pos x="516" y="89"/>
              </a:cxn>
              <a:cxn ang="0">
                <a:pos x="499" y="173"/>
              </a:cxn>
              <a:cxn ang="0">
                <a:pos x="435" y="242"/>
              </a:cxn>
              <a:cxn ang="0">
                <a:pos x="385" y="442"/>
              </a:cxn>
              <a:cxn ang="0">
                <a:pos x="331" y="236"/>
              </a:cxn>
              <a:cxn ang="0">
                <a:pos x="325" y="266"/>
              </a:cxn>
            </a:cxnLst>
            <a:rect l="0" t="0" r="r" b="b"/>
            <a:pathLst>
              <a:path w="2086" h="1181">
                <a:moveTo>
                  <a:pt x="2023" y="534"/>
                </a:moveTo>
                <a:cubicBezTo>
                  <a:pt x="2023" y="534"/>
                  <a:pt x="2023" y="534"/>
                  <a:pt x="2023" y="534"/>
                </a:cubicBezTo>
                <a:cubicBezTo>
                  <a:pt x="2019" y="537"/>
                  <a:pt x="2019" y="537"/>
                  <a:pt x="2019" y="537"/>
                </a:cubicBezTo>
                <a:cubicBezTo>
                  <a:pt x="2020" y="541"/>
                  <a:pt x="2020" y="541"/>
                  <a:pt x="2020" y="541"/>
                </a:cubicBezTo>
                <a:cubicBezTo>
                  <a:pt x="2023" y="541"/>
                  <a:pt x="2023" y="541"/>
                  <a:pt x="2023" y="541"/>
                </a:cubicBezTo>
                <a:cubicBezTo>
                  <a:pt x="2027" y="541"/>
                  <a:pt x="2027" y="541"/>
                  <a:pt x="2027" y="541"/>
                </a:cubicBezTo>
                <a:cubicBezTo>
                  <a:pt x="2026" y="535"/>
                  <a:pt x="2027" y="539"/>
                  <a:pt x="2023" y="534"/>
                </a:cubicBezTo>
                <a:close/>
                <a:moveTo>
                  <a:pt x="2078" y="387"/>
                </a:moveTo>
                <a:cubicBezTo>
                  <a:pt x="2079" y="385"/>
                  <a:pt x="2079" y="385"/>
                  <a:pt x="2079" y="385"/>
                </a:cubicBezTo>
                <a:cubicBezTo>
                  <a:pt x="2071" y="380"/>
                  <a:pt x="2071" y="380"/>
                  <a:pt x="2071" y="380"/>
                </a:cubicBezTo>
                <a:cubicBezTo>
                  <a:pt x="2066" y="380"/>
                  <a:pt x="2066" y="380"/>
                  <a:pt x="2066" y="380"/>
                </a:cubicBezTo>
                <a:cubicBezTo>
                  <a:pt x="2055" y="378"/>
                  <a:pt x="2055" y="378"/>
                  <a:pt x="2055" y="378"/>
                </a:cubicBezTo>
                <a:cubicBezTo>
                  <a:pt x="2055" y="373"/>
                  <a:pt x="2055" y="373"/>
                  <a:pt x="2055" y="373"/>
                </a:cubicBezTo>
                <a:cubicBezTo>
                  <a:pt x="2035" y="360"/>
                  <a:pt x="2035" y="360"/>
                  <a:pt x="2035" y="360"/>
                </a:cubicBezTo>
                <a:cubicBezTo>
                  <a:pt x="2036" y="357"/>
                  <a:pt x="2029" y="352"/>
                  <a:pt x="2023" y="348"/>
                </a:cubicBezTo>
                <a:cubicBezTo>
                  <a:pt x="2020" y="347"/>
                  <a:pt x="2017" y="345"/>
                  <a:pt x="2015" y="344"/>
                </a:cubicBezTo>
                <a:cubicBezTo>
                  <a:pt x="2014" y="344"/>
                  <a:pt x="2012" y="343"/>
                  <a:pt x="2011" y="343"/>
                </a:cubicBezTo>
                <a:cubicBezTo>
                  <a:pt x="2010" y="342"/>
                  <a:pt x="2006" y="341"/>
                  <a:pt x="2002" y="340"/>
                </a:cubicBezTo>
                <a:cubicBezTo>
                  <a:pt x="1999" y="339"/>
                  <a:pt x="1997" y="339"/>
                  <a:pt x="1994" y="339"/>
                </a:cubicBezTo>
                <a:cubicBezTo>
                  <a:pt x="1992" y="340"/>
                  <a:pt x="1991" y="340"/>
                  <a:pt x="1990" y="340"/>
                </a:cubicBezTo>
                <a:cubicBezTo>
                  <a:pt x="1981" y="340"/>
                  <a:pt x="1984" y="337"/>
                  <a:pt x="1976" y="336"/>
                </a:cubicBezTo>
                <a:cubicBezTo>
                  <a:pt x="1974" y="344"/>
                  <a:pt x="1974" y="344"/>
                  <a:pt x="1974" y="344"/>
                </a:cubicBezTo>
                <a:cubicBezTo>
                  <a:pt x="1976" y="346"/>
                  <a:pt x="1977" y="346"/>
                  <a:pt x="1977" y="350"/>
                </a:cubicBezTo>
                <a:cubicBezTo>
                  <a:pt x="1977" y="354"/>
                  <a:pt x="1977" y="354"/>
                  <a:pt x="1977" y="354"/>
                </a:cubicBezTo>
                <a:cubicBezTo>
                  <a:pt x="1973" y="355"/>
                  <a:pt x="1973" y="355"/>
                  <a:pt x="1973" y="355"/>
                </a:cubicBezTo>
                <a:cubicBezTo>
                  <a:pt x="1971" y="356"/>
                  <a:pt x="1971" y="356"/>
                  <a:pt x="1971" y="356"/>
                </a:cubicBezTo>
                <a:cubicBezTo>
                  <a:pt x="1970" y="355"/>
                  <a:pt x="1969" y="354"/>
                  <a:pt x="1968" y="353"/>
                </a:cubicBezTo>
                <a:cubicBezTo>
                  <a:pt x="1966" y="351"/>
                  <a:pt x="1964" y="349"/>
                  <a:pt x="1964" y="348"/>
                </a:cubicBezTo>
                <a:cubicBezTo>
                  <a:pt x="1964" y="344"/>
                  <a:pt x="1965" y="344"/>
                  <a:pt x="1968" y="344"/>
                </a:cubicBezTo>
                <a:cubicBezTo>
                  <a:pt x="1969" y="344"/>
                  <a:pt x="1969" y="344"/>
                  <a:pt x="1970" y="343"/>
                </a:cubicBezTo>
                <a:cubicBezTo>
                  <a:pt x="1969" y="339"/>
                  <a:pt x="1969" y="339"/>
                  <a:pt x="1969" y="339"/>
                </a:cubicBezTo>
                <a:cubicBezTo>
                  <a:pt x="1968" y="339"/>
                  <a:pt x="1968" y="339"/>
                  <a:pt x="1968" y="339"/>
                </a:cubicBezTo>
                <a:cubicBezTo>
                  <a:pt x="1967" y="339"/>
                  <a:pt x="1967" y="339"/>
                  <a:pt x="1967" y="339"/>
                </a:cubicBezTo>
                <a:cubicBezTo>
                  <a:pt x="1967" y="338"/>
                  <a:pt x="1967" y="338"/>
                  <a:pt x="1967" y="338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1" y="338"/>
                  <a:pt x="1961" y="338"/>
                  <a:pt x="1961" y="338"/>
                </a:cubicBezTo>
                <a:cubicBezTo>
                  <a:pt x="1962" y="341"/>
                  <a:pt x="1962" y="341"/>
                  <a:pt x="1962" y="341"/>
                </a:cubicBezTo>
                <a:cubicBezTo>
                  <a:pt x="1959" y="343"/>
                  <a:pt x="1959" y="343"/>
                  <a:pt x="1959" y="343"/>
                </a:cubicBezTo>
                <a:cubicBezTo>
                  <a:pt x="1957" y="345"/>
                  <a:pt x="1957" y="345"/>
                  <a:pt x="1957" y="345"/>
                </a:cubicBezTo>
                <a:cubicBezTo>
                  <a:pt x="1956" y="342"/>
                  <a:pt x="1956" y="342"/>
                  <a:pt x="1956" y="342"/>
                </a:cubicBezTo>
                <a:cubicBezTo>
                  <a:pt x="1954" y="345"/>
                  <a:pt x="1956" y="345"/>
                  <a:pt x="1951" y="345"/>
                </a:cubicBezTo>
                <a:cubicBezTo>
                  <a:pt x="1949" y="345"/>
                  <a:pt x="1949" y="345"/>
                  <a:pt x="1949" y="345"/>
                </a:cubicBezTo>
                <a:cubicBezTo>
                  <a:pt x="1949" y="345"/>
                  <a:pt x="1948" y="345"/>
                  <a:pt x="1946" y="344"/>
                </a:cubicBezTo>
                <a:cubicBezTo>
                  <a:pt x="1943" y="343"/>
                  <a:pt x="1939" y="342"/>
                  <a:pt x="1936" y="342"/>
                </a:cubicBezTo>
                <a:cubicBezTo>
                  <a:pt x="1928" y="342"/>
                  <a:pt x="1928" y="345"/>
                  <a:pt x="1921" y="350"/>
                </a:cubicBezTo>
                <a:cubicBezTo>
                  <a:pt x="1921" y="342"/>
                  <a:pt x="1921" y="342"/>
                  <a:pt x="1921" y="342"/>
                </a:cubicBezTo>
                <a:cubicBezTo>
                  <a:pt x="1916" y="342"/>
                  <a:pt x="1916" y="342"/>
                  <a:pt x="1916" y="342"/>
                </a:cubicBezTo>
                <a:cubicBezTo>
                  <a:pt x="1917" y="334"/>
                  <a:pt x="1917" y="328"/>
                  <a:pt x="1913" y="325"/>
                </a:cubicBezTo>
                <a:cubicBezTo>
                  <a:pt x="1912" y="324"/>
                  <a:pt x="1910" y="324"/>
                  <a:pt x="1908" y="323"/>
                </a:cubicBezTo>
                <a:cubicBezTo>
                  <a:pt x="1907" y="323"/>
                  <a:pt x="1905" y="323"/>
                  <a:pt x="1903" y="323"/>
                </a:cubicBezTo>
                <a:cubicBezTo>
                  <a:pt x="1875" y="326"/>
                  <a:pt x="1875" y="326"/>
                  <a:pt x="1875" y="326"/>
                </a:cubicBezTo>
                <a:cubicBezTo>
                  <a:pt x="1870" y="316"/>
                  <a:pt x="1867" y="316"/>
                  <a:pt x="1865" y="315"/>
                </a:cubicBezTo>
                <a:cubicBezTo>
                  <a:pt x="1862" y="315"/>
                  <a:pt x="1860" y="315"/>
                  <a:pt x="1858" y="311"/>
                </a:cubicBezTo>
                <a:cubicBezTo>
                  <a:pt x="1863" y="307"/>
                  <a:pt x="1863" y="307"/>
                  <a:pt x="1863" y="307"/>
                </a:cubicBezTo>
                <a:cubicBezTo>
                  <a:pt x="1854" y="300"/>
                  <a:pt x="1854" y="300"/>
                  <a:pt x="1854" y="300"/>
                </a:cubicBezTo>
                <a:cubicBezTo>
                  <a:pt x="1853" y="300"/>
                  <a:pt x="1851" y="301"/>
                  <a:pt x="1850" y="301"/>
                </a:cubicBezTo>
                <a:cubicBezTo>
                  <a:pt x="1847" y="301"/>
                  <a:pt x="1844" y="300"/>
                  <a:pt x="1841" y="299"/>
                </a:cubicBezTo>
                <a:cubicBezTo>
                  <a:pt x="1838" y="298"/>
                  <a:pt x="1835" y="297"/>
                  <a:pt x="1833" y="296"/>
                </a:cubicBezTo>
                <a:cubicBezTo>
                  <a:pt x="1832" y="296"/>
                  <a:pt x="1831" y="296"/>
                  <a:pt x="1831" y="296"/>
                </a:cubicBezTo>
                <a:cubicBezTo>
                  <a:pt x="1830" y="295"/>
                  <a:pt x="1829" y="295"/>
                  <a:pt x="1828" y="295"/>
                </a:cubicBezTo>
                <a:cubicBezTo>
                  <a:pt x="1825" y="295"/>
                  <a:pt x="1822" y="295"/>
                  <a:pt x="1818" y="297"/>
                </a:cubicBezTo>
                <a:cubicBezTo>
                  <a:pt x="1819" y="295"/>
                  <a:pt x="1819" y="295"/>
                  <a:pt x="1819" y="295"/>
                </a:cubicBezTo>
                <a:cubicBezTo>
                  <a:pt x="1815" y="293"/>
                  <a:pt x="1815" y="293"/>
                  <a:pt x="1815" y="293"/>
                </a:cubicBezTo>
                <a:cubicBezTo>
                  <a:pt x="1811" y="291"/>
                  <a:pt x="1811" y="291"/>
                  <a:pt x="1811" y="291"/>
                </a:cubicBezTo>
                <a:cubicBezTo>
                  <a:pt x="1811" y="297"/>
                  <a:pt x="1811" y="297"/>
                  <a:pt x="1811" y="297"/>
                </a:cubicBezTo>
                <a:cubicBezTo>
                  <a:pt x="1810" y="298"/>
                  <a:pt x="1810" y="298"/>
                  <a:pt x="1810" y="298"/>
                </a:cubicBezTo>
                <a:cubicBezTo>
                  <a:pt x="1801" y="297"/>
                  <a:pt x="1801" y="297"/>
                  <a:pt x="1801" y="297"/>
                </a:cubicBezTo>
                <a:cubicBezTo>
                  <a:pt x="1806" y="305"/>
                  <a:pt x="1806" y="305"/>
                  <a:pt x="1806" y="305"/>
                </a:cubicBezTo>
                <a:cubicBezTo>
                  <a:pt x="1798" y="315"/>
                  <a:pt x="1812" y="308"/>
                  <a:pt x="1795" y="318"/>
                </a:cubicBezTo>
                <a:cubicBezTo>
                  <a:pt x="1790" y="312"/>
                  <a:pt x="1790" y="312"/>
                  <a:pt x="1790" y="312"/>
                </a:cubicBezTo>
                <a:cubicBezTo>
                  <a:pt x="1785" y="315"/>
                  <a:pt x="1785" y="315"/>
                  <a:pt x="1785" y="315"/>
                </a:cubicBezTo>
                <a:cubicBezTo>
                  <a:pt x="1784" y="314"/>
                  <a:pt x="1784" y="314"/>
                  <a:pt x="1784" y="314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3"/>
                  <a:pt x="1782" y="313"/>
                  <a:pt x="1782" y="313"/>
                </a:cubicBezTo>
                <a:cubicBezTo>
                  <a:pt x="1773" y="315"/>
                  <a:pt x="1773" y="315"/>
                  <a:pt x="1773" y="315"/>
                </a:cubicBezTo>
                <a:cubicBezTo>
                  <a:pt x="1772" y="315"/>
                  <a:pt x="1772" y="315"/>
                  <a:pt x="1772" y="315"/>
                </a:cubicBezTo>
                <a:cubicBezTo>
                  <a:pt x="1767" y="306"/>
                  <a:pt x="1767" y="306"/>
                  <a:pt x="1767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1" y="311"/>
                  <a:pt x="1761" y="324"/>
                  <a:pt x="1758" y="325"/>
                </a:cubicBezTo>
                <a:cubicBezTo>
                  <a:pt x="1758" y="325"/>
                  <a:pt x="1757" y="326"/>
                  <a:pt x="1757" y="326"/>
                </a:cubicBezTo>
                <a:cubicBezTo>
                  <a:pt x="1754" y="326"/>
                  <a:pt x="1752" y="324"/>
                  <a:pt x="1751" y="322"/>
                </a:cubicBezTo>
                <a:cubicBezTo>
                  <a:pt x="1748" y="320"/>
                  <a:pt x="1747" y="316"/>
                  <a:pt x="1746" y="315"/>
                </a:cubicBezTo>
                <a:cubicBezTo>
                  <a:pt x="1741" y="309"/>
                  <a:pt x="1741" y="308"/>
                  <a:pt x="1749" y="303"/>
                </a:cubicBezTo>
                <a:cubicBezTo>
                  <a:pt x="1744" y="297"/>
                  <a:pt x="1747" y="299"/>
                  <a:pt x="1746" y="292"/>
                </a:cubicBezTo>
                <a:cubicBezTo>
                  <a:pt x="1745" y="287"/>
                  <a:pt x="1742" y="282"/>
                  <a:pt x="1739" y="282"/>
                </a:cubicBezTo>
                <a:cubicBezTo>
                  <a:pt x="1738" y="282"/>
                  <a:pt x="1738" y="282"/>
                  <a:pt x="1737" y="282"/>
                </a:cubicBezTo>
                <a:cubicBezTo>
                  <a:pt x="1736" y="281"/>
                  <a:pt x="1736" y="281"/>
                  <a:pt x="1736" y="281"/>
                </a:cubicBezTo>
                <a:cubicBezTo>
                  <a:pt x="1736" y="280"/>
                  <a:pt x="1736" y="280"/>
                  <a:pt x="1736" y="280"/>
                </a:cubicBezTo>
                <a:cubicBezTo>
                  <a:pt x="1726" y="279"/>
                  <a:pt x="1726" y="279"/>
                  <a:pt x="1726" y="279"/>
                </a:cubicBezTo>
                <a:cubicBezTo>
                  <a:pt x="1725" y="277"/>
                  <a:pt x="1723" y="276"/>
                  <a:pt x="1722" y="275"/>
                </a:cubicBezTo>
                <a:cubicBezTo>
                  <a:pt x="1721" y="274"/>
                  <a:pt x="1720" y="273"/>
                  <a:pt x="1719" y="273"/>
                </a:cubicBezTo>
                <a:cubicBezTo>
                  <a:pt x="1714" y="271"/>
                  <a:pt x="1713" y="284"/>
                  <a:pt x="1712" y="286"/>
                </a:cubicBezTo>
                <a:cubicBezTo>
                  <a:pt x="1706" y="285"/>
                  <a:pt x="1706" y="285"/>
                  <a:pt x="1706" y="285"/>
                </a:cubicBezTo>
                <a:cubicBezTo>
                  <a:pt x="1706" y="285"/>
                  <a:pt x="1705" y="286"/>
                  <a:pt x="1705" y="286"/>
                </a:cubicBezTo>
                <a:cubicBezTo>
                  <a:pt x="1704" y="288"/>
                  <a:pt x="1702" y="291"/>
                  <a:pt x="1699" y="291"/>
                </a:cubicBezTo>
                <a:cubicBezTo>
                  <a:pt x="1698" y="291"/>
                  <a:pt x="1697" y="291"/>
                  <a:pt x="1695" y="291"/>
                </a:cubicBezTo>
                <a:cubicBezTo>
                  <a:pt x="1695" y="290"/>
                  <a:pt x="1694" y="290"/>
                  <a:pt x="1693" y="289"/>
                </a:cubicBezTo>
                <a:cubicBezTo>
                  <a:pt x="1690" y="288"/>
                  <a:pt x="1689" y="286"/>
                  <a:pt x="1691" y="282"/>
                </a:cubicBezTo>
                <a:cubicBezTo>
                  <a:pt x="1690" y="281"/>
                  <a:pt x="1690" y="281"/>
                  <a:pt x="1690" y="281"/>
                </a:cubicBezTo>
                <a:cubicBezTo>
                  <a:pt x="1688" y="279"/>
                  <a:pt x="1688" y="279"/>
                  <a:pt x="1688" y="279"/>
                </a:cubicBezTo>
                <a:cubicBezTo>
                  <a:pt x="1688" y="281"/>
                  <a:pt x="1688" y="281"/>
                  <a:pt x="1688" y="281"/>
                </a:cubicBezTo>
                <a:cubicBezTo>
                  <a:pt x="1677" y="280"/>
                  <a:pt x="1677" y="280"/>
                  <a:pt x="1677" y="280"/>
                </a:cubicBezTo>
                <a:cubicBezTo>
                  <a:pt x="1671" y="279"/>
                  <a:pt x="1671" y="279"/>
                  <a:pt x="1671" y="279"/>
                </a:cubicBezTo>
                <a:cubicBezTo>
                  <a:pt x="1670" y="279"/>
                  <a:pt x="1670" y="279"/>
                  <a:pt x="1670" y="279"/>
                </a:cubicBezTo>
                <a:cubicBezTo>
                  <a:pt x="1665" y="279"/>
                  <a:pt x="1663" y="283"/>
                  <a:pt x="1661" y="285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58" y="282"/>
                  <a:pt x="1658" y="282"/>
                  <a:pt x="1658" y="282"/>
                </a:cubicBezTo>
                <a:cubicBezTo>
                  <a:pt x="1654" y="274"/>
                  <a:pt x="1654" y="274"/>
                  <a:pt x="1654" y="274"/>
                </a:cubicBezTo>
                <a:cubicBezTo>
                  <a:pt x="1651" y="277"/>
                  <a:pt x="1651" y="277"/>
                  <a:pt x="1651" y="277"/>
                </a:cubicBezTo>
                <a:cubicBezTo>
                  <a:pt x="1650" y="277"/>
                  <a:pt x="1650" y="277"/>
                  <a:pt x="1650" y="277"/>
                </a:cubicBezTo>
                <a:cubicBezTo>
                  <a:pt x="1644" y="276"/>
                  <a:pt x="1644" y="276"/>
                  <a:pt x="1644" y="276"/>
                </a:cubicBezTo>
                <a:cubicBezTo>
                  <a:pt x="1644" y="272"/>
                  <a:pt x="1644" y="272"/>
                  <a:pt x="1644" y="272"/>
                </a:cubicBezTo>
                <a:cubicBezTo>
                  <a:pt x="1637" y="273"/>
                  <a:pt x="1637" y="273"/>
                  <a:pt x="1637" y="273"/>
                </a:cubicBezTo>
                <a:cubicBezTo>
                  <a:pt x="1638" y="275"/>
                  <a:pt x="1638" y="275"/>
                  <a:pt x="1638" y="275"/>
                </a:cubicBezTo>
                <a:cubicBezTo>
                  <a:pt x="1634" y="276"/>
                  <a:pt x="1634" y="276"/>
                  <a:pt x="1634" y="276"/>
                </a:cubicBezTo>
                <a:cubicBezTo>
                  <a:pt x="1633" y="276"/>
                  <a:pt x="1633" y="276"/>
                  <a:pt x="1633" y="276"/>
                </a:cubicBezTo>
                <a:cubicBezTo>
                  <a:pt x="1634" y="277"/>
                  <a:pt x="1634" y="277"/>
                  <a:pt x="1634" y="277"/>
                </a:cubicBezTo>
                <a:cubicBezTo>
                  <a:pt x="1637" y="277"/>
                  <a:pt x="1637" y="277"/>
                  <a:pt x="1637" y="277"/>
                </a:cubicBezTo>
                <a:cubicBezTo>
                  <a:pt x="1638" y="279"/>
                  <a:pt x="1638" y="279"/>
                  <a:pt x="1638" y="279"/>
                </a:cubicBezTo>
                <a:cubicBezTo>
                  <a:pt x="1639" y="281"/>
                  <a:pt x="1639" y="281"/>
                  <a:pt x="1639" y="281"/>
                </a:cubicBezTo>
                <a:cubicBezTo>
                  <a:pt x="1636" y="281"/>
                  <a:pt x="1636" y="281"/>
                  <a:pt x="1636" y="281"/>
                </a:cubicBezTo>
                <a:cubicBezTo>
                  <a:pt x="1634" y="282"/>
                  <a:pt x="1634" y="282"/>
                  <a:pt x="1634" y="282"/>
                </a:cubicBezTo>
                <a:cubicBezTo>
                  <a:pt x="1621" y="290"/>
                  <a:pt x="1621" y="290"/>
                  <a:pt x="1621" y="290"/>
                </a:cubicBezTo>
                <a:cubicBezTo>
                  <a:pt x="1618" y="291"/>
                  <a:pt x="1618" y="291"/>
                  <a:pt x="1618" y="291"/>
                </a:cubicBezTo>
                <a:cubicBezTo>
                  <a:pt x="1617" y="291"/>
                  <a:pt x="1617" y="291"/>
                  <a:pt x="1617" y="291"/>
                </a:cubicBezTo>
                <a:cubicBezTo>
                  <a:pt x="1618" y="288"/>
                  <a:pt x="1618" y="288"/>
                  <a:pt x="1618" y="288"/>
                </a:cubicBezTo>
                <a:cubicBezTo>
                  <a:pt x="1621" y="281"/>
                  <a:pt x="1621" y="281"/>
                  <a:pt x="1621" y="281"/>
                </a:cubicBezTo>
                <a:cubicBezTo>
                  <a:pt x="1632" y="278"/>
                  <a:pt x="1632" y="278"/>
                  <a:pt x="1632" y="278"/>
                </a:cubicBezTo>
                <a:cubicBezTo>
                  <a:pt x="1631" y="275"/>
                  <a:pt x="1632" y="272"/>
                  <a:pt x="1634" y="269"/>
                </a:cubicBezTo>
                <a:cubicBezTo>
                  <a:pt x="1638" y="265"/>
                  <a:pt x="1645" y="261"/>
                  <a:pt x="1647" y="260"/>
                </a:cubicBezTo>
                <a:cubicBezTo>
                  <a:pt x="1649" y="259"/>
                  <a:pt x="1650" y="259"/>
                  <a:pt x="1651" y="258"/>
                </a:cubicBezTo>
                <a:cubicBezTo>
                  <a:pt x="1657" y="253"/>
                  <a:pt x="1660" y="245"/>
                  <a:pt x="1660" y="237"/>
                </a:cubicBezTo>
                <a:cubicBezTo>
                  <a:pt x="1651" y="224"/>
                  <a:pt x="1651" y="224"/>
                  <a:pt x="1651" y="224"/>
                </a:cubicBezTo>
                <a:cubicBezTo>
                  <a:pt x="1645" y="216"/>
                  <a:pt x="1645" y="216"/>
                  <a:pt x="1645" y="216"/>
                </a:cubicBezTo>
                <a:cubicBezTo>
                  <a:pt x="1641" y="219"/>
                  <a:pt x="1641" y="219"/>
                  <a:pt x="1641" y="219"/>
                </a:cubicBezTo>
                <a:cubicBezTo>
                  <a:pt x="1640" y="216"/>
                  <a:pt x="1640" y="216"/>
                  <a:pt x="1640" y="216"/>
                </a:cubicBezTo>
                <a:cubicBezTo>
                  <a:pt x="1638" y="217"/>
                  <a:pt x="1636" y="217"/>
                  <a:pt x="1634" y="217"/>
                </a:cubicBezTo>
                <a:cubicBezTo>
                  <a:pt x="1632" y="217"/>
                  <a:pt x="1631" y="217"/>
                  <a:pt x="1629" y="218"/>
                </a:cubicBezTo>
                <a:cubicBezTo>
                  <a:pt x="1625" y="221"/>
                  <a:pt x="1624" y="224"/>
                  <a:pt x="1618" y="222"/>
                </a:cubicBezTo>
                <a:cubicBezTo>
                  <a:pt x="1617" y="222"/>
                  <a:pt x="1617" y="222"/>
                  <a:pt x="1617" y="222"/>
                </a:cubicBezTo>
                <a:cubicBezTo>
                  <a:pt x="1618" y="221"/>
                  <a:pt x="1618" y="221"/>
                  <a:pt x="1618" y="221"/>
                </a:cubicBezTo>
                <a:cubicBezTo>
                  <a:pt x="1624" y="213"/>
                  <a:pt x="1624" y="213"/>
                  <a:pt x="1624" y="213"/>
                </a:cubicBezTo>
                <a:cubicBezTo>
                  <a:pt x="1618" y="211"/>
                  <a:pt x="1618" y="211"/>
                  <a:pt x="1618" y="211"/>
                </a:cubicBezTo>
                <a:cubicBezTo>
                  <a:pt x="1617" y="211"/>
                  <a:pt x="1617" y="211"/>
                  <a:pt x="1617" y="211"/>
                </a:cubicBezTo>
                <a:cubicBezTo>
                  <a:pt x="1615" y="210"/>
                  <a:pt x="1615" y="210"/>
                  <a:pt x="1615" y="210"/>
                </a:cubicBezTo>
                <a:cubicBezTo>
                  <a:pt x="1607" y="210"/>
                  <a:pt x="1607" y="210"/>
                  <a:pt x="1607" y="210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6" y="201"/>
                  <a:pt x="1616" y="201"/>
                  <a:pt x="1616" y="201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4" y="200"/>
                  <a:pt x="1609" y="195"/>
                  <a:pt x="1607" y="195"/>
                </a:cubicBezTo>
                <a:cubicBezTo>
                  <a:pt x="1594" y="195"/>
                  <a:pt x="1586" y="214"/>
                  <a:pt x="1589" y="222"/>
                </a:cubicBezTo>
                <a:cubicBezTo>
                  <a:pt x="1584" y="222"/>
                  <a:pt x="1581" y="222"/>
                  <a:pt x="1579" y="222"/>
                </a:cubicBezTo>
                <a:cubicBezTo>
                  <a:pt x="1574" y="222"/>
                  <a:pt x="1578" y="224"/>
                  <a:pt x="1579" y="229"/>
                </a:cubicBezTo>
                <a:cubicBezTo>
                  <a:pt x="1579" y="230"/>
                  <a:pt x="1579" y="230"/>
                  <a:pt x="1580" y="231"/>
                </a:cubicBezTo>
                <a:cubicBezTo>
                  <a:pt x="1579" y="231"/>
                  <a:pt x="1579" y="231"/>
                  <a:pt x="1579" y="231"/>
                </a:cubicBezTo>
                <a:cubicBezTo>
                  <a:pt x="1572" y="227"/>
                  <a:pt x="1572" y="227"/>
                  <a:pt x="1572" y="227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59" y="232"/>
                  <a:pt x="1559" y="232"/>
                  <a:pt x="1559" y="232"/>
                </a:cubicBezTo>
                <a:cubicBezTo>
                  <a:pt x="1563" y="228"/>
                  <a:pt x="1563" y="228"/>
                  <a:pt x="1563" y="228"/>
                </a:cubicBezTo>
                <a:cubicBezTo>
                  <a:pt x="1562" y="228"/>
                  <a:pt x="1561" y="228"/>
                  <a:pt x="1559" y="228"/>
                </a:cubicBezTo>
                <a:cubicBezTo>
                  <a:pt x="1553" y="228"/>
                  <a:pt x="1544" y="232"/>
                  <a:pt x="1543" y="236"/>
                </a:cubicBezTo>
                <a:cubicBezTo>
                  <a:pt x="1526" y="242"/>
                  <a:pt x="1526" y="242"/>
                  <a:pt x="1526" y="242"/>
                </a:cubicBezTo>
                <a:cubicBezTo>
                  <a:pt x="1525" y="241"/>
                  <a:pt x="1525" y="241"/>
                  <a:pt x="1525" y="241"/>
                </a:cubicBezTo>
                <a:cubicBezTo>
                  <a:pt x="1525" y="240"/>
                  <a:pt x="1525" y="240"/>
                  <a:pt x="1525" y="240"/>
                </a:cubicBezTo>
                <a:cubicBezTo>
                  <a:pt x="1523" y="245"/>
                  <a:pt x="1520" y="247"/>
                  <a:pt x="1515" y="249"/>
                </a:cubicBezTo>
                <a:cubicBezTo>
                  <a:pt x="1505" y="254"/>
                  <a:pt x="1515" y="255"/>
                  <a:pt x="1504" y="258"/>
                </a:cubicBezTo>
                <a:cubicBezTo>
                  <a:pt x="1507" y="264"/>
                  <a:pt x="1507" y="264"/>
                  <a:pt x="1507" y="264"/>
                </a:cubicBezTo>
                <a:cubicBezTo>
                  <a:pt x="1503" y="264"/>
                  <a:pt x="1503" y="264"/>
                  <a:pt x="1503" y="264"/>
                </a:cubicBezTo>
                <a:cubicBezTo>
                  <a:pt x="1507" y="272"/>
                  <a:pt x="1507" y="272"/>
                  <a:pt x="1507" y="272"/>
                </a:cubicBezTo>
                <a:cubicBezTo>
                  <a:pt x="1506" y="275"/>
                  <a:pt x="1506" y="275"/>
                  <a:pt x="1506" y="275"/>
                </a:cubicBezTo>
                <a:cubicBezTo>
                  <a:pt x="1483" y="276"/>
                  <a:pt x="1483" y="276"/>
                  <a:pt x="1483" y="276"/>
                </a:cubicBezTo>
                <a:cubicBezTo>
                  <a:pt x="1480" y="276"/>
                  <a:pt x="1480" y="276"/>
                  <a:pt x="1480" y="276"/>
                </a:cubicBezTo>
                <a:cubicBezTo>
                  <a:pt x="1472" y="282"/>
                  <a:pt x="1472" y="282"/>
                  <a:pt x="1472" y="282"/>
                </a:cubicBezTo>
                <a:cubicBezTo>
                  <a:pt x="1474" y="291"/>
                  <a:pt x="1474" y="291"/>
                  <a:pt x="1474" y="291"/>
                </a:cubicBezTo>
                <a:cubicBezTo>
                  <a:pt x="1475" y="296"/>
                  <a:pt x="1470" y="299"/>
                  <a:pt x="1480" y="302"/>
                </a:cubicBezTo>
                <a:cubicBezTo>
                  <a:pt x="1480" y="303"/>
                  <a:pt x="1481" y="303"/>
                  <a:pt x="1483" y="304"/>
                </a:cubicBezTo>
                <a:cubicBezTo>
                  <a:pt x="1486" y="307"/>
                  <a:pt x="1491" y="310"/>
                  <a:pt x="1491" y="312"/>
                </a:cubicBezTo>
                <a:cubicBezTo>
                  <a:pt x="1491" y="315"/>
                  <a:pt x="1488" y="318"/>
                  <a:pt x="1489" y="319"/>
                </a:cubicBezTo>
                <a:cubicBezTo>
                  <a:pt x="1493" y="332"/>
                  <a:pt x="1493" y="332"/>
                  <a:pt x="1493" y="332"/>
                </a:cubicBezTo>
                <a:cubicBezTo>
                  <a:pt x="1484" y="338"/>
                  <a:pt x="1484" y="338"/>
                  <a:pt x="1484" y="338"/>
                </a:cubicBezTo>
                <a:cubicBezTo>
                  <a:pt x="1484" y="319"/>
                  <a:pt x="1484" y="319"/>
                  <a:pt x="1484" y="319"/>
                </a:cubicBezTo>
                <a:cubicBezTo>
                  <a:pt x="1489" y="314"/>
                  <a:pt x="1489" y="314"/>
                  <a:pt x="1489" y="314"/>
                </a:cubicBezTo>
                <a:cubicBezTo>
                  <a:pt x="1487" y="313"/>
                  <a:pt x="1487" y="312"/>
                  <a:pt x="1484" y="312"/>
                </a:cubicBezTo>
                <a:cubicBezTo>
                  <a:pt x="1483" y="312"/>
                  <a:pt x="1483" y="312"/>
                  <a:pt x="1483" y="312"/>
                </a:cubicBezTo>
                <a:cubicBezTo>
                  <a:pt x="1479" y="312"/>
                  <a:pt x="1479" y="312"/>
                  <a:pt x="1479" y="312"/>
                </a:cubicBezTo>
                <a:cubicBezTo>
                  <a:pt x="1478" y="306"/>
                  <a:pt x="1478" y="306"/>
                  <a:pt x="1478" y="306"/>
                </a:cubicBezTo>
                <a:cubicBezTo>
                  <a:pt x="1468" y="305"/>
                  <a:pt x="1473" y="302"/>
                  <a:pt x="1467" y="302"/>
                </a:cubicBezTo>
                <a:cubicBezTo>
                  <a:pt x="1467" y="302"/>
                  <a:pt x="1466" y="302"/>
                  <a:pt x="1466" y="302"/>
                </a:cubicBezTo>
                <a:cubicBezTo>
                  <a:pt x="1461" y="302"/>
                  <a:pt x="1461" y="302"/>
                  <a:pt x="1461" y="302"/>
                </a:cubicBezTo>
                <a:cubicBezTo>
                  <a:pt x="1461" y="296"/>
                  <a:pt x="1461" y="296"/>
                  <a:pt x="1461" y="296"/>
                </a:cubicBezTo>
                <a:cubicBezTo>
                  <a:pt x="1457" y="298"/>
                  <a:pt x="1457" y="298"/>
                  <a:pt x="1457" y="298"/>
                </a:cubicBezTo>
                <a:cubicBezTo>
                  <a:pt x="1453" y="300"/>
                  <a:pt x="1453" y="300"/>
                  <a:pt x="1453" y="300"/>
                </a:cubicBezTo>
                <a:cubicBezTo>
                  <a:pt x="1457" y="305"/>
                  <a:pt x="1457" y="305"/>
                  <a:pt x="1457" y="305"/>
                </a:cubicBezTo>
                <a:cubicBezTo>
                  <a:pt x="1459" y="307"/>
                  <a:pt x="1459" y="307"/>
                  <a:pt x="1459" y="307"/>
                </a:cubicBezTo>
                <a:cubicBezTo>
                  <a:pt x="1457" y="309"/>
                  <a:pt x="1457" y="309"/>
                  <a:pt x="1457" y="309"/>
                </a:cubicBezTo>
                <a:cubicBezTo>
                  <a:pt x="1453" y="312"/>
                  <a:pt x="1453" y="312"/>
                  <a:pt x="1453" y="312"/>
                </a:cubicBezTo>
                <a:cubicBezTo>
                  <a:pt x="1451" y="306"/>
                  <a:pt x="1451" y="306"/>
                  <a:pt x="1451" y="306"/>
                </a:cubicBezTo>
                <a:cubicBezTo>
                  <a:pt x="1444" y="311"/>
                  <a:pt x="1452" y="316"/>
                  <a:pt x="1457" y="319"/>
                </a:cubicBezTo>
                <a:cubicBezTo>
                  <a:pt x="1459" y="320"/>
                  <a:pt x="1460" y="321"/>
                  <a:pt x="1461" y="322"/>
                </a:cubicBezTo>
                <a:cubicBezTo>
                  <a:pt x="1457" y="321"/>
                  <a:pt x="1457" y="321"/>
                  <a:pt x="1457" y="321"/>
                </a:cubicBezTo>
                <a:cubicBezTo>
                  <a:pt x="1454" y="321"/>
                  <a:pt x="1454" y="321"/>
                  <a:pt x="1454" y="321"/>
                </a:cubicBezTo>
                <a:cubicBezTo>
                  <a:pt x="1455" y="319"/>
                  <a:pt x="1455" y="319"/>
                  <a:pt x="1455" y="319"/>
                </a:cubicBezTo>
                <a:cubicBezTo>
                  <a:pt x="1453" y="318"/>
                  <a:pt x="1453" y="318"/>
                  <a:pt x="1453" y="318"/>
                </a:cubicBezTo>
                <a:cubicBezTo>
                  <a:pt x="1450" y="321"/>
                  <a:pt x="1450" y="321"/>
                  <a:pt x="1450" y="321"/>
                </a:cubicBezTo>
                <a:cubicBezTo>
                  <a:pt x="1445" y="317"/>
                  <a:pt x="1445" y="317"/>
                  <a:pt x="1445" y="317"/>
                </a:cubicBezTo>
                <a:cubicBezTo>
                  <a:pt x="1445" y="309"/>
                  <a:pt x="1446" y="310"/>
                  <a:pt x="1446" y="305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297"/>
                  <a:pt x="1446" y="296"/>
                  <a:pt x="1446" y="296"/>
                </a:cubicBezTo>
                <a:cubicBezTo>
                  <a:pt x="1446" y="296"/>
                  <a:pt x="1446" y="295"/>
                  <a:pt x="1446" y="296"/>
                </a:cubicBezTo>
                <a:cubicBezTo>
                  <a:pt x="1447" y="296"/>
                  <a:pt x="1447" y="296"/>
                  <a:pt x="1448" y="294"/>
                </a:cubicBezTo>
                <a:cubicBezTo>
                  <a:pt x="1441" y="288"/>
                  <a:pt x="1441" y="288"/>
                  <a:pt x="1441" y="288"/>
                </a:cubicBezTo>
                <a:cubicBezTo>
                  <a:pt x="1440" y="290"/>
                  <a:pt x="1440" y="290"/>
                  <a:pt x="1440" y="290"/>
                </a:cubicBezTo>
                <a:cubicBezTo>
                  <a:pt x="1439" y="290"/>
                  <a:pt x="1443" y="295"/>
                  <a:pt x="1444" y="297"/>
                </a:cubicBezTo>
                <a:cubicBezTo>
                  <a:pt x="1445" y="300"/>
                  <a:pt x="1442" y="300"/>
                  <a:pt x="1441" y="305"/>
                </a:cubicBezTo>
                <a:cubicBezTo>
                  <a:pt x="1433" y="306"/>
                  <a:pt x="1433" y="306"/>
                  <a:pt x="1433" y="306"/>
                </a:cubicBezTo>
                <a:cubicBezTo>
                  <a:pt x="1435" y="311"/>
                  <a:pt x="1429" y="319"/>
                  <a:pt x="1438" y="329"/>
                </a:cubicBezTo>
                <a:cubicBezTo>
                  <a:pt x="1433" y="338"/>
                  <a:pt x="1431" y="343"/>
                  <a:pt x="1437" y="353"/>
                </a:cubicBezTo>
                <a:cubicBezTo>
                  <a:pt x="1450" y="348"/>
                  <a:pt x="1450" y="348"/>
                  <a:pt x="1450" y="348"/>
                </a:cubicBezTo>
                <a:cubicBezTo>
                  <a:pt x="1457" y="357"/>
                  <a:pt x="1457" y="357"/>
                  <a:pt x="1457" y="357"/>
                </a:cubicBezTo>
                <a:cubicBezTo>
                  <a:pt x="1461" y="362"/>
                  <a:pt x="1461" y="362"/>
                  <a:pt x="1461" y="362"/>
                </a:cubicBezTo>
                <a:cubicBezTo>
                  <a:pt x="1459" y="362"/>
                  <a:pt x="1459" y="362"/>
                  <a:pt x="1459" y="362"/>
                </a:cubicBezTo>
                <a:cubicBezTo>
                  <a:pt x="1457" y="364"/>
                  <a:pt x="1457" y="364"/>
                  <a:pt x="1457" y="364"/>
                </a:cubicBezTo>
                <a:cubicBezTo>
                  <a:pt x="1456" y="365"/>
                  <a:pt x="1456" y="365"/>
                  <a:pt x="1456" y="365"/>
                </a:cubicBezTo>
                <a:cubicBezTo>
                  <a:pt x="1455" y="363"/>
                  <a:pt x="1455" y="363"/>
                  <a:pt x="1455" y="363"/>
                </a:cubicBezTo>
                <a:cubicBezTo>
                  <a:pt x="1451" y="351"/>
                  <a:pt x="1451" y="351"/>
                  <a:pt x="1451" y="351"/>
                </a:cubicBezTo>
                <a:cubicBezTo>
                  <a:pt x="1447" y="354"/>
                  <a:pt x="1447" y="354"/>
                  <a:pt x="1447" y="354"/>
                </a:cubicBezTo>
                <a:cubicBezTo>
                  <a:pt x="1446" y="351"/>
                  <a:pt x="1446" y="351"/>
                  <a:pt x="1446" y="351"/>
                </a:cubicBezTo>
                <a:cubicBezTo>
                  <a:pt x="1442" y="357"/>
                  <a:pt x="1440" y="352"/>
                  <a:pt x="1437" y="357"/>
                </a:cubicBezTo>
                <a:cubicBezTo>
                  <a:pt x="1435" y="361"/>
                  <a:pt x="1440" y="362"/>
                  <a:pt x="1441" y="366"/>
                </a:cubicBezTo>
                <a:cubicBezTo>
                  <a:pt x="1442" y="369"/>
                  <a:pt x="1433" y="379"/>
                  <a:pt x="1435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26" y="384"/>
                  <a:pt x="1426" y="384"/>
                  <a:pt x="1426" y="384"/>
                </a:cubicBezTo>
                <a:cubicBezTo>
                  <a:pt x="1428" y="387"/>
                  <a:pt x="1428" y="387"/>
                  <a:pt x="1428" y="387"/>
                </a:cubicBezTo>
                <a:cubicBezTo>
                  <a:pt x="1419" y="387"/>
                  <a:pt x="1419" y="387"/>
                  <a:pt x="1419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83"/>
                  <a:pt x="1417" y="383"/>
                  <a:pt x="1417" y="383"/>
                </a:cubicBezTo>
                <a:cubicBezTo>
                  <a:pt x="1419" y="382"/>
                  <a:pt x="1419" y="382"/>
                  <a:pt x="1419" y="382"/>
                </a:cubicBezTo>
                <a:cubicBezTo>
                  <a:pt x="1427" y="379"/>
                  <a:pt x="1427" y="379"/>
                  <a:pt x="1427" y="379"/>
                </a:cubicBezTo>
                <a:cubicBezTo>
                  <a:pt x="1431" y="373"/>
                  <a:pt x="1431" y="373"/>
                  <a:pt x="1431" y="373"/>
                </a:cubicBezTo>
                <a:cubicBezTo>
                  <a:pt x="1433" y="360"/>
                  <a:pt x="1433" y="360"/>
                  <a:pt x="1433" y="360"/>
                </a:cubicBezTo>
                <a:cubicBezTo>
                  <a:pt x="1428" y="354"/>
                  <a:pt x="1428" y="354"/>
                  <a:pt x="1428" y="354"/>
                </a:cubicBezTo>
                <a:cubicBezTo>
                  <a:pt x="1430" y="346"/>
                  <a:pt x="1430" y="346"/>
                  <a:pt x="1430" y="346"/>
                </a:cubicBezTo>
                <a:cubicBezTo>
                  <a:pt x="1431" y="347"/>
                  <a:pt x="1431" y="347"/>
                  <a:pt x="1431" y="347"/>
                </a:cubicBezTo>
                <a:cubicBezTo>
                  <a:pt x="1431" y="346"/>
                  <a:pt x="1430" y="344"/>
                  <a:pt x="1430" y="344"/>
                </a:cubicBezTo>
                <a:cubicBezTo>
                  <a:pt x="1430" y="337"/>
                  <a:pt x="1431" y="334"/>
                  <a:pt x="1431" y="329"/>
                </a:cubicBezTo>
                <a:cubicBezTo>
                  <a:pt x="1431" y="321"/>
                  <a:pt x="1425" y="316"/>
                  <a:pt x="1425" y="315"/>
                </a:cubicBezTo>
                <a:cubicBezTo>
                  <a:pt x="1425" y="315"/>
                  <a:pt x="1431" y="298"/>
                  <a:pt x="1431" y="297"/>
                </a:cubicBezTo>
                <a:cubicBezTo>
                  <a:pt x="1423" y="291"/>
                  <a:pt x="1423" y="291"/>
                  <a:pt x="1423" y="291"/>
                </a:cubicBezTo>
                <a:cubicBezTo>
                  <a:pt x="1419" y="291"/>
                  <a:pt x="1419" y="291"/>
                  <a:pt x="1419" y="291"/>
                </a:cubicBezTo>
                <a:cubicBezTo>
                  <a:pt x="1412" y="290"/>
                  <a:pt x="1412" y="290"/>
                  <a:pt x="1412" y="290"/>
                </a:cubicBezTo>
                <a:cubicBezTo>
                  <a:pt x="1407" y="298"/>
                  <a:pt x="1406" y="314"/>
                  <a:pt x="1397" y="315"/>
                </a:cubicBezTo>
                <a:cubicBezTo>
                  <a:pt x="1394" y="326"/>
                  <a:pt x="1394" y="326"/>
                  <a:pt x="1394" y="326"/>
                </a:cubicBezTo>
                <a:cubicBezTo>
                  <a:pt x="1401" y="326"/>
                  <a:pt x="1401" y="326"/>
                  <a:pt x="1401" y="326"/>
                </a:cubicBezTo>
                <a:cubicBezTo>
                  <a:pt x="1397" y="337"/>
                  <a:pt x="1397" y="337"/>
                  <a:pt x="1397" y="337"/>
                </a:cubicBezTo>
                <a:cubicBezTo>
                  <a:pt x="1395" y="336"/>
                  <a:pt x="1395" y="336"/>
                  <a:pt x="1395" y="336"/>
                </a:cubicBezTo>
                <a:cubicBezTo>
                  <a:pt x="1395" y="338"/>
                  <a:pt x="1395" y="338"/>
                  <a:pt x="1395" y="338"/>
                </a:cubicBezTo>
                <a:cubicBezTo>
                  <a:pt x="1394" y="344"/>
                  <a:pt x="1394" y="344"/>
                  <a:pt x="1394" y="344"/>
                </a:cubicBezTo>
                <a:cubicBezTo>
                  <a:pt x="1413" y="344"/>
                  <a:pt x="1398" y="349"/>
                  <a:pt x="1408" y="353"/>
                </a:cubicBezTo>
                <a:cubicBezTo>
                  <a:pt x="1408" y="360"/>
                  <a:pt x="1408" y="360"/>
                  <a:pt x="1408" y="360"/>
                </a:cubicBezTo>
                <a:cubicBezTo>
                  <a:pt x="1398" y="359"/>
                  <a:pt x="1385" y="342"/>
                  <a:pt x="1371" y="341"/>
                </a:cubicBezTo>
                <a:cubicBezTo>
                  <a:pt x="1370" y="341"/>
                  <a:pt x="1369" y="341"/>
                  <a:pt x="1368" y="341"/>
                </a:cubicBezTo>
                <a:cubicBezTo>
                  <a:pt x="1365" y="341"/>
                  <a:pt x="1363" y="342"/>
                  <a:pt x="1361" y="344"/>
                </a:cubicBezTo>
                <a:cubicBezTo>
                  <a:pt x="1361" y="344"/>
                  <a:pt x="1361" y="344"/>
                  <a:pt x="1361" y="344"/>
                </a:cubicBezTo>
                <a:cubicBezTo>
                  <a:pt x="1359" y="342"/>
                  <a:pt x="1359" y="342"/>
                  <a:pt x="1359" y="342"/>
                </a:cubicBezTo>
                <a:cubicBezTo>
                  <a:pt x="1361" y="341"/>
                  <a:pt x="1361" y="341"/>
                  <a:pt x="1361" y="341"/>
                </a:cubicBezTo>
                <a:cubicBezTo>
                  <a:pt x="1362" y="340"/>
                  <a:pt x="1362" y="340"/>
                  <a:pt x="1362" y="340"/>
                </a:cubicBezTo>
                <a:cubicBezTo>
                  <a:pt x="1361" y="338"/>
                  <a:pt x="1361" y="338"/>
                  <a:pt x="1361" y="338"/>
                </a:cubicBezTo>
                <a:cubicBezTo>
                  <a:pt x="1355" y="331"/>
                  <a:pt x="1355" y="331"/>
                  <a:pt x="1355" y="331"/>
                </a:cubicBezTo>
                <a:cubicBezTo>
                  <a:pt x="1354" y="330"/>
                  <a:pt x="1354" y="330"/>
                  <a:pt x="1354" y="330"/>
                </a:cubicBezTo>
                <a:cubicBezTo>
                  <a:pt x="1353" y="331"/>
                  <a:pt x="1351" y="334"/>
                  <a:pt x="1351" y="335"/>
                </a:cubicBezTo>
                <a:cubicBezTo>
                  <a:pt x="1351" y="336"/>
                  <a:pt x="1353" y="338"/>
                  <a:pt x="1355" y="340"/>
                </a:cubicBezTo>
                <a:cubicBezTo>
                  <a:pt x="1357" y="343"/>
                  <a:pt x="1359" y="345"/>
                  <a:pt x="1361" y="348"/>
                </a:cubicBezTo>
                <a:cubicBezTo>
                  <a:pt x="1362" y="350"/>
                  <a:pt x="1363" y="351"/>
                  <a:pt x="1363" y="353"/>
                </a:cubicBezTo>
                <a:cubicBezTo>
                  <a:pt x="1361" y="356"/>
                  <a:pt x="1361" y="356"/>
                  <a:pt x="1361" y="356"/>
                </a:cubicBezTo>
                <a:cubicBezTo>
                  <a:pt x="1357" y="360"/>
                  <a:pt x="1357" y="360"/>
                  <a:pt x="1357" y="360"/>
                </a:cubicBezTo>
                <a:cubicBezTo>
                  <a:pt x="1355" y="359"/>
                  <a:pt x="1355" y="359"/>
                  <a:pt x="1355" y="359"/>
                </a:cubicBezTo>
                <a:cubicBezTo>
                  <a:pt x="1353" y="359"/>
                  <a:pt x="1353" y="359"/>
                  <a:pt x="1353" y="359"/>
                </a:cubicBezTo>
                <a:cubicBezTo>
                  <a:pt x="1355" y="354"/>
                  <a:pt x="1355" y="354"/>
                  <a:pt x="1355" y="354"/>
                </a:cubicBezTo>
                <a:cubicBezTo>
                  <a:pt x="1356" y="351"/>
                  <a:pt x="1356" y="351"/>
                  <a:pt x="1356" y="351"/>
                </a:cubicBezTo>
                <a:cubicBezTo>
                  <a:pt x="1356" y="351"/>
                  <a:pt x="1355" y="351"/>
                  <a:pt x="1355" y="351"/>
                </a:cubicBezTo>
                <a:cubicBezTo>
                  <a:pt x="1352" y="351"/>
                  <a:pt x="1351" y="352"/>
                  <a:pt x="1349" y="353"/>
                </a:cubicBezTo>
                <a:cubicBezTo>
                  <a:pt x="1348" y="354"/>
                  <a:pt x="1346" y="355"/>
                  <a:pt x="1345" y="356"/>
                </a:cubicBezTo>
                <a:cubicBezTo>
                  <a:pt x="1344" y="357"/>
                  <a:pt x="1343" y="357"/>
                  <a:pt x="1341" y="357"/>
                </a:cubicBezTo>
                <a:cubicBezTo>
                  <a:pt x="1335" y="357"/>
                  <a:pt x="1340" y="357"/>
                  <a:pt x="1336" y="356"/>
                </a:cubicBezTo>
                <a:cubicBezTo>
                  <a:pt x="1336" y="359"/>
                  <a:pt x="1336" y="359"/>
                  <a:pt x="1336" y="359"/>
                </a:cubicBezTo>
                <a:cubicBezTo>
                  <a:pt x="1334" y="359"/>
                  <a:pt x="1334" y="359"/>
                  <a:pt x="1334" y="359"/>
                </a:cubicBezTo>
                <a:cubicBezTo>
                  <a:pt x="1333" y="360"/>
                  <a:pt x="1333" y="360"/>
                  <a:pt x="1333" y="360"/>
                </a:cubicBezTo>
                <a:cubicBezTo>
                  <a:pt x="1326" y="363"/>
                  <a:pt x="1326" y="363"/>
                  <a:pt x="1326" y="363"/>
                </a:cubicBezTo>
                <a:cubicBezTo>
                  <a:pt x="1326" y="361"/>
                  <a:pt x="1326" y="361"/>
                  <a:pt x="1326" y="361"/>
                </a:cubicBezTo>
                <a:cubicBezTo>
                  <a:pt x="1324" y="352"/>
                  <a:pt x="1324" y="352"/>
                  <a:pt x="1324" y="352"/>
                </a:cubicBezTo>
                <a:cubicBezTo>
                  <a:pt x="1322" y="354"/>
                  <a:pt x="1322" y="354"/>
                  <a:pt x="1322" y="354"/>
                </a:cubicBezTo>
                <a:cubicBezTo>
                  <a:pt x="1316" y="360"/>
                  <a:pt x="1316" y="360"/>
                  <a:pt x="1316" y="360"/>
                </a:cubicBezTo>
                <a:cubicBezTo>
                  <a:pt x="1315" y="360"/>
                  <a:pt x="1315" y="360"/>
                  <a:pt x="1315" y="360"/>
                </a:cubicBezTo>
                <a:cubicBezTo>
                  <a:pt x="1308" y="360"/>
                  <a:pt x="1308" y="360"/>
                  <a:pt x="1308" y="360"/>
                </a:cubicBezTo>
                <a:cubicBezTo>
                  <a:pt x="1308" y="361"/>
                  <a:pt x="1307" y="362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4"/>
                  <a:pt x="1305" y="364"/>
                  <a:pt x="1305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2" y="365"/>
                  <a:pt x="1301" y="366"/>
                  <a:pt x="1299" y="367"/>
                </a:cubicBezTo>
                <a:cubicBezTo>
                  <a:pt x="1298" y="368"/>
                  <a:pt x="1296" y="369"/>
                  <a:pt x="1295" y="370"/>
                </a:cubicBezTo>
                <a:cubicBezTo>
                  <a:pt x="1291" y="373"/>
                  <a:pt x="1288" y="377"/>
                  <a:pt x="1290" y="381"/>
                </a:cubicBezTo>
                <a:cubicBezTo>
                  <a:pt x="1285" y="381"/>
                  <a:pt x="1285" y="381"/>
                  <a:pt x="1285" y="381"/>
                </a:cubicBezTo>
                <a:cubicBezTo>
                  <a:pt x="1282" y="381"/>
                  <a:pt x="1282" y="381"/>
                  <a:pt x="1282" y="381"/>
                </a:cubicBezTo>
                <a:cubicBezTo>
                  <a:pt x="1279" y="381"/>
                  <a:pt x="1279" y="381"/>
                  <a:pt x="1279" y="381"/>
                </a:cubicBezTo>
                <a:cubicBezTo>
                  <a:pt x="1281" y="375"/>
                  <a:pt x="1277" y="379"/>
                  <a:pt x="1277" y="375"/>
                </a:cubicBezTo>
                <a:cubicBezTo>
                  <a:pt x="1277" y="371"/>
                  <a:pt x="1279" y="371"/>
                  <a:pt x="1282" y="370"/>
                </a:cubicBezTo>
                <a:cubicBezTo>
                  <a:pt x="1283" y="369"/>
                  <a:pt x="1283" y="369"/>
                  <a:pt x="1284" y="369"/>
                </a:cubicBezTo>
                <a:cubicBezTo>
                  <a:pt x="1282" y="364"/>
                  <a:pt x="1282" y="364"/>
                  <a:pt x="1282" y="364"/>
                </a:cubicBezTo>
                <a:cubicBezTo>
                  <a:pt x="1280" y="360"/>
                  <a:pt x="1280" y="360"/>
                  <a:pt x="1280" y="360"/>
                </a:cubicBezTo>
                <a:cubicBezTo>
                  <a:pt x="1267" y="358"/>
                  <a:pt x="1267" y="358"/>
                  <a:pt x="1267" y="358"/>
                </a:cubicBezTo>
                <a:cubicBezTo>
                  <a:pt x="1267" y="357"/>
                  <a:pt x="1267" y="357"/>
                  <a:pt x="1267" y="357"/>
                </a:cubicBezTo>
                <a:cubicBezTo>
                  <a:pt x="1265" y="359"/>
                  <a:pt x="1265" y="359"/>
                  <a:pt x="1265" y="359"/>
                </a:cubicBezTo>
                <a:cubicBezTo>
                  <a:pt x="1265" y="359"/>
                  <a:pt x="1267" y="359"/>
                  <a:pt x="1268" y="360"/>
                </a:cubicBezTo>
                <a:cubicBezTo>
                  <a:pt x="1269" y="361"/>
                  <a:pt x="1268" y="359"/>
                  <a:pt x="1269" y="362"/>
                </a:cubicBezTo>
                <a:cubicBezTo>
                  <a:pt x="1270" y="362"/>
                  <a:pt x="1270" y="365"/>
                  <a:pt x="1270" y="366"/>
                </a:cubicBezTo>
                <a:cubicBezTo>
                  <a:pt x="1270" y="369"/>
                  <a:pt x="1269" y="372"/>
                  <a:pt x="1269" y="373"/>
                </a:cubicBezTo>
                <a:cubicBezTo>
                  <a:pt x="1269" y="379"/>
                  <a:pt x="1270" y="379"/>
                  <a:pt x="1273" y="382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61" y="385"/>
                  <a:pt x="1261" y="385"/>
                  <a:pt x="1261" y="385"/>
                </a:cubicBezTo>
                <a:cubicBezTo>
                  <a:pt x="1261" y="383"/>
                  <a:pt x="1261" y="383"/>
                  <a:pt x="1261" y="383"/>
                </a:cubicBezTo>
                <a:cubicBezTo>
                  <a:pt x="1257" y="390"/>
                  <a:pt x="1257" y="390"/>
                  <a:pt x="1257" y="390"/>
                </a:cubicBezTo>
                <a:cubicBezTo>
                  <a:pt x="1252" y="390"/>
                  <a:pt x="1252" y="390"/>
                  <a:pt x="1252" y="390"/>
                </a:cubicBezTo>
                <a:cubicBezTo>
                  <a:pt x="1256" y="395"/>
                  <a:pt x="1249" y="395"/>
                  <a:pt x="1244" y="397"/>
                </a:cubicBezTo>
                <a:cubicBezTo>
                  <a:pt x="1251" y="410"/>
                  <a:pt x="1251" y="410"/>
                  <a:pt x="1251" y="410"/>
                </a:cubicBezTo>
                <a:cubicBezTo>
                  <a:pt x="1249" y="410"/>
                  <a:pt x="1249" y="410"/>
                  <a:pt x="1249" y="410"/>
                </a:cubicBezTo>
                <a:cubicBezTo>
                  <a:pt x="1236" y="408"/>
                  <a:pt x="1236" y="408"/>
                  <a:pt x="1236" y="408"/>
                </a:cubicBezTo>
                <a:cubicBezTo>
                  <a:pt x="1238" y="405"/>
                  <a:pt x="1235" y="402"/>
                  <a:pt x="1233" y="402"/>
                </a:cubicBezTo>
                <a:cubicBezTo>
                  <a:pt x="1229" y="402"/>
                  <a:pt x="1229" y="403"/>
                  <a:pt x="1226" y="405"/>
                </a:cubicBezTo>
                <a:cubicBezTo>
                  <a:pt x="1230" y="412"/>
                  <a:pt x="1230" y="412"/>
                  <a:pt x="1230" y="412"/>
                </a:cubicBezTo>
                <a:cubicBezTo>
                  <a:pt x="1238" y="417"/>
                  <a:pt x="1238" y="417"/>
                  <a:pt x="1238" y="417"/>
                </a:cubicBezTo>
                <a:cubicBezTo>
                  <a:pt x="1237" y="417"/>
                  <a:pt x="1234" y="418"/>
                  <a:pt x="1234" y="418"/>
                </a:cubicBezTo>
                <a:cubicBezTo>
                  <a:pt x="1230" y="418"/>
                  <a:pt x="1230" y="418"/>
                  <a:pt x="1227" y="417"/>
                </a:cubicBezTo>
                <a:cubicBezTo>
                  <a:pt x="1228" y="414"/>
                  <a:pt x="1228" y="414"/>
                  <a:pt x="1228" y="414"/>
                </a:cubicBezTo>
                <a:cubicBezTo>
                  <a:pt x="1223" y="413"/>
                  <a:pt x="1223" y="413"/>
                  <a:pt x="1223" y="413"/>
                </a:cubicBezTo>
                <a:cubicBezTo>
                  <a:pt x="1220" y="413"/>
                  <a:pt x="1220" y="413"/>
                  <a:pt x="1220" y="413"/>
                </a:cubicBezTo>
                <a:cubicBezTo>
                  <a:pt x="1220" y="412"/>
                  <a:pt x="1220" y="412"/>
                  <a:pt x="1220" y="412"/>
                </a:cubicBezTo>
                <a:cubicBezTo>
                  <a:pt x="1217" y="391"/>
                  <a:pt x="1217" y="391"/>
                  <a:pt x="1217" y="391"/>
                </a:cubicBezTo>
                <a:cubicBezTo>
                  <a:pt x="1206" y="383"/>
                  <a:pt x="1206" y="383"/>
                  <a:pt x="1206" y="383"/>
                </a:cubicBezTo>
                <a:cubicBezTo>
                  <a:pt x="1205" y="382"/>
                  <a:pt x="1205" y="382"/>
                  <a:pt x="1205" y="382"/>
                </a:cubicBezTo>
                <a:cubicBezTo>
                  <a:pt x="1206" y="381"/>
                  <a:pt x="1206" y="381"/>
                  <a:pt x="1206" y="381"/>
                </a:cubicBezTo>
                <a:cubicBezTo>
                  <a:pt x="1207" y="380"/>
                  <a:pt x="1207" y="380"/>
                  <a:pt x="1207" y="380"/>
                </a:cubicBezTo>
                <a:cubicBezTo>
                  <a:pt x="1219" y="388"/>
                  <a:pt x="1219" y="388"/>
                  <a:pt x="1219" y="388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223" y="388"/>
                  <a:pt x="1223" y="388"/>
                  <a:pt x="1223" y="388"/>
                </a:cubicBezTo>
                <a:cubicBezTo>
                  <a:pt x="1230" y="389"/>
                  <a:pt x="1230" y="389"/>
                  <a:pt x="1230" y="389"/>
                </a:cubicBezTo>
                <a:cubicBezTo>
                  <a:pt x="1229" y="391"/>
                  <a:pt x="1229" y="391"/>
                  <a:pt x="1229" y="391"/>
                </a:cubicBezTo>
                <a:cubicBezTo>
                  <a:pt x="1239" y="393"/>
                  <a:pt x="1239" y="393"/>
                  <a:pt x="1239" y="393"/>
                </a:cubicBezTo>
                <a:cubicBezTo>
                  <a:pt x="1243" y="388"/>
                  <a:pt x="1243" y="388"/>
                  <a:pt x="1243" y="388"/>
                </a:cubicBezTo>
                <a:cubicBezTo>
                  <a:pt x="1244" y="391"/>
                  <a:pt x="1244" y="391"/>
                  <a:pt x="1244" y="391"/>
                </a:cubicBezTo>
                <a:cubicBezTo>
                  <a:pt x="1249" y="389"/>
                  <a:pt x="1256" y="386"/>
                  <a:pt x="1256" y="379"/>
                </a:cubicBezTo>
                <a:cubicBezTo>
                  <a:pt x="1256" y="370"/>
                  <a:pt x="1249" y="372"/>
                  <a:pt x="1251" y="367"/>
                </a:cubicBezTo>
                <a:cubicBezTo>
                  <a:pt x="1248" y="367"/>
                  <a:pt x="1248" y="367"/>
                  <a:pt x="1248" y="367"/>
                </a:cubicBezTo>
                <a:cubicBezTo>
                  <a:pt x="1237" y="360"/>
                  <a:pt x="1237" y="360"/>
                  <a:pt x="1237" y="360"/>
                </a:cubicBezTo>
                <a:cubicBezTo>
                  <a:pt x="1238" y="358"/>
                  <a:pt x="1238" y="358"/>
                  <a:pt x="1238" y="358"/>
                </a:cubicBezTo>
                <a:cubicBezTo>
                  <a:pt x="1236" y="357"/>
                  <a:pt x="1236" y="357"/>
                  <a:pt x="1236" y="357"/>
                </a:cubicBezTo>
                <a:cubicBezTo>
                  <a:pt x="1235" y="358"/>
                  <a:pt x="1235" y="358"/>
                  <a:pt x="1235" y="358"/>
                </a:cubicBezTo>
                <a:cubicBezTo>
                  <a:pt x="1228" y="349"/>
                  <a:pt x="1228" y="349"/>
                  <a:pt x="1228" y="349"/>
                </a:cubicBezTo>
                <a:cubicBezTo>
                  <a:pt x="1223" y="348"/>
                  <a:pt x="1223" y="348"/>
                  <a:pt x="1223" y="348"/>
                </a:cubicBezTo>
                <a:cubicBezTo>
                  <a:pt x="1220" y="348"/>
                  <a:pt x="1220" y="348"/>
                  <a:pt x="1220" y="348"/>
                </a:cubicBezTo>
                <a:cubicBezTo>
                  <a:pt x="1213" y="348"/>
                  <a:pt x="1213" y="348"/>
                  <a:pt x="1213" y="348"/>
                </a:cubicBezTo>
                <a:cubicBezTo>
                  <a:pt x="1206" y="348"/>
                  <a:pt x="1206" y="348"/>
                  <a:pt x="1206" y="348"/>
                </a:cubicBezTo>
                <a:cubicBezTo>
                  <a:pt x="1203" y="348"/>
                  <a:pt x="1203" y="348"/>
                  <a:pt x="1203" y="348"/>
                </a:cubicBezTo>
                <a:cubicBezTo>
                  <a:pt x="1204" y="346"/>
                  <a:pt x="1204" y="346"/>
                  <a:pt x="1204" y="346"/>
                </a:cubicBezTo>
                <a:cubicBezTo>
                  <a:pt x="1195" y="344"/>
                  <a:pt x="1195" y="344"/>
                  <a:pt x="1195" y="344"/>
                </a:cubicBezTo>
                <a:cubicBezTo>
                  <a:pt x="1194" y="345"/>
                  <a:pt x="1194" y="345"/>
                  <a:pt x="1194" y="345"/>
                </a:cubicBezTo>
                <a:cubicBezTo>
                  <a:pt x="1194" y="343"/>
                  <a:pt x="1194" y="343"/>
                  <a:pt x="1194" y="343"/>
                </a:cubicBezTo>
                <a:cubicBezTo>
                  <a:pt x="1193" y="336"/>
                  <a:pt x="1193" y="336"/>
                  <a:pt x="1193" y="336"/>
                </a:cubicBezTo>
                <a:cubicBezTo>
                  <a:pt x="1198" y="335"/>
                  <a:pt x="1198" y="335"/>
                  <a:pt x="1198" y="335"/>
                </a:cubicBezTo>
                <a:cubicBezTo>
                  <a:pt x="1198" y="331"/>
                  <a:pt x="1198" y="331"/>
                  <a:pt x="1198" y="331"/>
                </a:cubicBezTo>
                <a:cubicBezTo>
                  <a:pt x="1196" y="331"/>
                  <a:pt x="1196" y="331"/>
                  <a:pt x="1196" y="331"/>
                </a:cubicBezTo>
                <a:cubicBezTo>
                  <a:pt x="1191" y="330"/>
                  <a:pt x="1191" y="330"/>
                  <a:pt x="1191" y="330"/>
                </a:cubicBezTo>
                <a:cubicBezTo>
                  <a:pt x="1190" y="328"/>
                  <a:pt x="1190" y="328"/>
                  <a:pt x="1190" y="328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61" y="325"/>
                  <a:pt x="1161" y="325"/>
                  <a:pt x="1161" y="325"/>
                </a:cubicBezTo>
                <a:cubicBezTo>
                  <a:pt x="1160" y="324"/>
                  <a:pt x="1160" y="324"/>
                  <a:pt x="1160" y="324"/>
                </a:cubicBezTo>
                <a:cubicBezTo>
                  <a:pt x="1159" y="330"/>
                  <a:pt x="1159" y="330"/>
                  <a:pt x="1159" y="330"/>
                </a:cubicBezTo>
                <a:cubicBezTo>
                  <a:pt x="1153" y="330"/>
                  <a:pt x="1153" y="330"/>
                  <a:pt x="1153" y="330"/>
                </a:cubicBezTo>
                <a:cubicBezTo>
                  <a:pt x="1150" y="333"/>
                  <a:pt x="1150" y="333"/>
                  <a:pt x="1150" y="333"/>
                </a:cubicBezTo>
                <a:cubicBezTo>
                  <a:pt x="1149" y="335"/>
                  <a:pt x="1149" y="335"/>
                  <a:pt x="1149" y="335"/>
                </a:cubicBezTo>
                <a:cubicBezTo>
                  <a:pt x="1137" y="337"/>
                  <a:pt x="1137" y="337"/>
                  <a:pt x="1137" y="337"/>
                </a:cubicBezTo>
                <a:cubicBezTo>
                  <a:pt x="1135" y="337"/>
                  <a:pt x="1135" y="337"/>
                  <a:pt x="1135" y="337"/>
                </a:cubicBezTo>
                <a:cubicBezTo>
                  <a:pt x="1135" y="339"/>
                  <a:pt x="1135" y="339"/>
                  <a:pt x="1135" y="339"/>
                </a:cubicBezTo>
                <a:cubicBezTo>
                  <a:pt x="1131" y="336"/>
                  <a:pt x="1131" y="336"/>
                  <a:pt x="1131" y="336"/>
                </a:cubicBezTo>
                <a:cubicBezTo>
                  <a:pt x="1130" y="341"/>
                  <a:pt x="1130" y="341"/>
                  <a:pt x="1130" y="341"/>
                </a:cubicBezTo>
                <a:cubicBezTo>
                  <a:pt x="1128" y="339"/>
                  <a:pt x="1128" y="339"/>
                  <a:pt x="1128" y="339"/>
                </a:cubicBezTo>
                <a:cubicBezTo>
                  <a:pt x="1126" y="338"/>
                  <a:pt x="1126" y="338"/>
                  <a:pt x="1126" y="338"/>
                </a:cubicBezTo>
                <a:cubicBezTo>
                  <a:pt x="1124" y="345"/>
                  <a:pt x="1124" y="345"/>
                  <a:pt x="1124" y="345"/>
                </a:cubicBezTo>
                <a:cubicBezTo>
                  <a:pt x="1122" y="345"/>
                  <a:pt x="1122" y="345"/>
                  <a:pt x="1122" y="345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19" y="352"/>
                  <a:pt x="1119" y="352"/>
                  <a:pt x="1119" y="352"/>
                </a:cubicBezTo>
                <a:cubicBezTo>
                  <a:pt x="1118" y="356"/>
                  <a:pt x="1118" y="356"/>
                  <a:pt x="1118" y="356"/>
                </a:cubicBezTo>
                <a:cubicBezTo>
                  <a:pt x="1114" y="356"/>
                  <a:pt x="1114" y="356"/>
                  <a:pt x="1114" y="356"/>
                </a:cubicBezTo>
                <a:cubicBezTo>
                  <a:pt x="1111" y="360"/>
                  <a:pt x="1111" y="360"/>
                  <a:pt x="1111" y="360"/>
                </a:cubicBezTo>
                <a:cubicBezTo>
                  <a:pt x="1111" y="357"/>
                  <a:pt x="1111" y="357"/>
                  <a:pt x="1111" y="357"/>
                </a:cubicBezTo>
                <a:cubicBezTo>
                  <a:pt x="1108" y="357"/>
                  <a:pt x="1108" y="357"/>
                  <a:pt x="1108" y="357"/>
                </a:cubicBezTo>
                <a:cubicBezTo>
                  <a:pt x="1104" y="364"/>
                  <a:pt x="1104" y="364"/>
                  <a:pt x="1104" y="364"/>
                </a:cubicBezTo>
                <a:cubicBezTo>
                  <a:pt x="1102" y="368"/>
                  <a:pt x="1102" y="368"/>
                  <a:pt x="1102" y="368"/>
                </a:cubicBezTo>
                <a:cubicBezTo>
                  <a:pt x="1104" y="370"/>
                  <a:pt x="1104" y="370"/>
                  <a:pt x="1104" y="370"/>
                </a:cubicBezTo>
                <a:cubicBezTo>
                  <a:pt x="1105" y="372"/>
                  <a:pt x="1105" y="372"/>
                  <a:pt x="1105" y="372"/>
                </a:cubicBezTo>
                <a:cubicBezTo>
                  <a:pt x="1104" y="374"/>
                  <a:pt x="1104" y="374"/>
                  <a:pt x="1104" y="37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5" y="384"/>
                  <a:pt x="1095" y="384"/>
                  <a:pt x="1095" y="384"/>
                </a:cubicBezTo>
                <a:cubicBezTo>
                  <a:pt x="1094" y="388"/>
                  <a:pt x="1094" y="388"/>
                  <a:pt x="1094" y="388"/>
                </a:cubicBezTo>
                <a:cubicBezTo>
                  <a:pt x="1094" y="394"/>
                  <a:pt x="1094" y="389"/>
                  <a:pt x="1096" y="393"/>
                </a:cubicBezTo>
                <a:cubicBezTo>
                  <a:pt x="1089" y="398"/>
                  <a:pt x="1091" y="403"/>
                  <a:pt x="1087" y="407"/>
                </a:cubicBezTo>
                <a:cubicBezTo>
                  <a:pt x="1086" y="408"/>
                  <a:pt x="1085" y="409"/>
                  <a:pt x="1084" y="410"/>
                </a:cubicBezTo>
                <a:cubicBezTo>
                  <a:pt x="1083" y="410"/>
                  <a:pt x="1082" y="411"/>
                  <a:pt x="1081" y="412"/>
                </a:cubicBezTo>
                <a:cubicBezTo>
                  <a:pt x="1078" y="414"/>
                  <a:pt x="1075" y="417"/>
                  <a:pt x="1076" y="420"/>
                </a:cubicBezTo>
                <a:cubicBezTo>
                  <a:pt x="1071" y="420"/>
                  <a:pt x="1071" y="420"/>
                  <a:pt x="1071" y="420"/>
                </a:cubicBezTo>
                <a:cubicBezTo>
                  <a:pt x="1073" y="421"/>
                  <a:pt x="1073" y="421"/>
                  <a:pt x="1073" y="421"/>
                </a:cubicBezTo>
                <a:cubicBezTo>
                  <a:pt x="1070" y="423"/>
                  <a:pt x="1070" y="423"/>
                  <a:pt x="1070" y="423"/>
                </a:cubicBezTo>
                <a:cubicBezTo>
                  <a:pt x="1051" y="436"/>
                  <a:pt x="1051" y="436"/>
                  <a:pt x="1051" y="436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1050" y="438"/>
                  <a:pt x="1050" y="439"/>
                  <a:pt x="1050" y="439"/>
                </a:cubicBezTo>
                <a:cubicBezTo>
                  <a:pt x="1050" y="439"/>
                  <a:pt x="1050" y="440"/>
                  <a:pt x="1050" y="441"/>
                </a:cubicBezTo>
                <a:cubicBezTo>
                  <a:pt x="1049" y="446"/>
                  <a:pt x="1050" y="439"/>
                  <a:pt x="1050" y="444"/>
                </a:cubicBezTo>
                <a:cubicBezTo>
                  <a:pt x="1050" y="450"/>
                  <a:pt x="1047" y="444"/>
                  <a:pt x="1051" y="451"/>
                </a:cubicBezTo>
                <a:cubicBezTo>
                  <a:pt x="1047" y="455"/>
                  <a:pt x="1047" y="455"/>
                  <a:pt x="1047" y="455"/>
                </a:cubicBezTo>
                <a:cubicBezTo>
                  <a:pt x="1041" y="454"/>
                  <a:pt x="1041" y="454"/>
                  <a:pt x="1041" y="454"/>
                </a:cubicBezTo>
                <a:cubicBezTo>
                  <a:pt x="1040" y="456"/>
                  <a:pt x="1040" y="456"/>
                  <a:pt x="1040" y="456"/>
                </a:cubicBezTo>
                <a:cubicBezTo>
                  <a:pt x="1053" y="460"/>
                  <a:pt x="1053" y="460"/>
                  <a:pt x="1053" y="460"/>
                </a:cubicBezTo>
                <a:cubicBezTo>
                  <a:pt x="1052" y="465"/>
                  <a:pt x="1052" y="465"/>
                  <a:pt x="1052" y="465"/>
                </a:cubicBezTo>
                <a:cubicBezTo>
                  <a:pt x="1053" y="466"/>
                  <a:pt x="1055" y="469"/>
                  <a:pt x="1055" y="469"/>
                </a:cubicBezTo>
                <a:cubicBezTo>
                  <a:pt x="1055" y="473"/>
                  <a:pt x="1054" y="473"/>
                  <a:pt x="1052" y="476"/>
                </a:cubicBezTo>
                <a:cubicBezTo>
                  <a:pt x="1058" y="479"/>
                  <a:pt x="1058" y="479"/>
                  <a:pt x="1058" y="479"/>
                </a:cubicBezTo>
                <a:cubicBezTo>
                  <a:pt x="1059" y="478"/>
                  <a:pt x="1059" y="478"/>
                  <a:pt x="1059" y="478"/>
                </a:cubicBezTo>
                <a:cubicBezTo>
                  <a:pt x="1060" y="481"/>
                  <a:pt x="1060" y="481"/>
                  <a:pt x="1060" y="481"/>
                </a:cubicBezTo>
                <a:cubicBezTo>
                  <a:pt x="1063" y="480"/>
                  <a:pt x="1066" y="481"/>
                  <a:pt x="1070" y="479"/>
                </a:cubicBezTo>
                <a:cubicBezTo>
                  <a:pt x="1071" y="479"/>
                  <a:pt x="1072" y="478"/>
                  <a:pt x="1074" y="477"/>
                </a:cubicBezTo>
                <a:cubicBezTo>
                  <a:pt x="1077" y="475"/>
                  <a:pt x="1079" y="471"/>
                  <a:pt x="1081" y="469"/>
                </a:cubicBezTo>
                <a:cubicBezTo>
                  <a:pt x="1082" y="468"/>
                  <a:pt x="1083" y="467"/>
                  <a:pt x="1084" y="467"/>
                </a:cubicBezTo>
                <a:cubicBezTo>
                  <a:pt x="1084" y="467"/>
                  <a:pt x="1085" y="466"/>
                  <a:pt x="1086" y="467"/>
                </a:cubicBezTo>
                <a:cubicBezTo>
                  <a:pt x="1084" y="474"/>
                  <a:pt x="1084" y="474"/>
                  <a:pt x="1084" y="474"/>
                </a:cubicBezTo>
                <a:cubicBezTo>
                  <a:pt x="1087" y="480"/>
                  <a:pt x="1087" y="480"/>
                  <a:pt x="1087" y="480"/>
                </a:cubicBezTo>
                <a:cubicBezTo>
                  <a:pt x="1088" y="478"/>
                  <a:pt x="1088" y="478"/>
                  <a:pt x="1088" y="478"/>
                </a:cubicBezTo>
                <a:cubicBezTo>
                  <a:pt x="1089" y="480"/>
                  <a:pt x="1089" y="480"/>
                  <a:pt x="1089" y="480"/>
                </a:cubicBezTo>
                <a:cubicBezTo>
                  <a:pt x="1087" y="483"/>
                  <a:pt x="1087" y="483"/>
                  <a:pt x="1087" y="483"/>
                </a:cubicBezTo>
                <a:cubicBezTo>
                  <a:pt x="1095" y="497"/>
                  <a:pt x="1095" y="497"/>
                  <a:pt x="1095" y="497"/>
                </a:cubicBezTo>
                <a:cubicBezTo>
                  <a:pt x="1087" y="499"/>
                  <a:pt x="1087" y="499"/>
                  <a:pt x="1087" y="499"/>
                </a:cubicBezTo>
                <a:cubicBezTo>
                  <a:pt x="1086" y="498"/>
                  <a:pt x="1086" y="498"/>
                  <a:pt x="1086" y="498"/>
                </a:cubicBezTo>
                <a:cubicBezTo>
                  <a:pt x="1084" y="499"/>
                  <a:pt x="1084" y="499"/>
                  <a:pt x="1084" y="499"/>
                </a:cubicBezTo>
                <a:cubicBezTo>
                  <a:pt x="1086" y="500"/>
                  <a:pt x="1086" y="500"/>
                  <a:pt x="1086" y="500"/>
                </a:cubicBezTo>
                <a:cubicBezTo>
                  <a:pt x="1084" y="507"/>
                  <a:pt x="1084" y="507"/>
                  <a:pt x="1084" y="507"/>
                </a:cubicBezTo>
                <a:cubicBezTo>
                  <a:pt x="1083" y="507"/>
                  <a:pt x="1083" y="507"/>
                  <a:pt x="1083" y="507"/>
                </a:cubicBezTo>
                <a:cubicBezTo>
                  <a:pt x="1081" y="507"/>
                  <a:pt x="1081" y="507"/>
                  <a:pt x="1081" y="507"/>
                </a:cubicBezTo>
                <a:cubicBezTo>
                  <a:pt x="1082" y="508"/>
                  <a:pt x="1083" y="509"/>
                  <a:pt x="1084" y="510"/>
                </a:cubicBezTo>
                <a:cubicBezTo>
                  <a:pt x="1084" y="511"/>
                  <a:pt x="1086" y="511"/>
                  <a:pt x="1088" y="511"/>
                </a:cubicBezTo>
                <a:cubicBezTo>
                  <a:pt x="1093" y="511"/>
                  <a:pt x="1093" y="511"/>
                  <a:pt x="1093" y="511"/>
                </a:cubicBezTo>
                <a:cubicBezTo>
                  <a:pt x="1095" y="506"/>
                  <a:pt x="1095" y="506"/>
                  <a:pt x="1095" y="506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4" y="499"/>
                  <a:pt x="1104" y="499"/>
                  <a:pt x="1104" y="499"/>
                </a:cubicBezTo>
                <a:cubicBezTo>
                  <a:pt x="1113" y="499"/>
                  <a:pt x="1113" y="499"/>
                  <a:pt x="1113" y="499"/>
                </a:cubicBezTo>
                <a:cubicBezTo>
                  <a:pt x="1119" y="491"/>
                  <a:pt x="1119" y="491"/>
                  <a:pt x="1119" y="491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7" y="486"/>
                  <a:pt x="1117" y="486"/>
                  <a:pt x="1117" y="486"/>
                </a:cubicBezTo>
                <a:cubicBezTo>
                  <a:pt x="1116" y="477"/>
                  <a:pt x="1116" y="477"/>
                  <a:pt x="1116" y="477"/>
                </a:cubicBezTo>
                <a:cubicBezTo>
                  <a:pt x="1117" y="476"/>
                  <a:pt x="1118" y="476"/>
                  <a:pt x="1119" y="475"/>
                </a:cubicBezTo>
                <a:cubicBezTo>
                  <a:pt x="1123" y="472"/>
                  <a:pt x="1127" y="469"/>
                  <a:pt x="1127" y="465"/>
                </a:cubicBezTo>
                <a:cubicBezTo>
                  <a:pt x="1127" y="463"/>
                  <a:pt x="1127" y="463"/>
                  <a:pt x="1127" y="463"/>
                </a:cubicBezTo>
                <a:cubicBezTo>
                  <a:pt x="1127" y="456"/>
                  <a:pt x="1122" y="464"/>
                  <a:pt x="1126" y="457"/>
                </a:cubicBezTo>
                <a:cubicBezTo>
                  <a:pt x="1123" y="456"/>
                  <a:pt x="1123" y="456"/>
                  <a:pt x="1123" y="456"/>
                </a:cubicBezTo>
                <a:cubicBezTo>
                  <a:pt x="1122" y="453"/>
                  <a:pt x="1122" y="453"/>
                  <a:pt x="1122" y="453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8" y="453"/>
                  <a:pt x="1118" y="453"/>
                  <a:pt x="1118" y="453"/>
                </a:cubicBezTo>
                <a:cubicBezTo>
                  <a:pt x="1119" y="447"/>
                  <a:pt x="1119" y="447"/>
                  <a:pt x="1119" y="447"/>
                </a:cubicBezTo>
                <a:cubicBezTo>
                  <a:pt x="1121" y="439"/>
                  <a:pt x="1121" y="439"/>
                  <a:pt x="1121" y="439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4"/>
                  <a:pt x="1119" y="434"/>
                  <a:pt x="1119" y="434"/>
                </a:cubicBezTo>
                <a:cubicBezTo>
                  <a:pt x="1128" y="426"/>
                  <a:pt x="1128" y="426"/>
                  <a:pt x="1128" y="426"/>
                </a:cubicBezTo>
                <a:cubicBezTo>
                  <a:pt x="1137" y="418"/>
                  <a:pt x="1137" y="418"/>
                  <a:pt x="1137" y="418"/>
                </a:cubicBezTo>
                <a:cubicBezTo>
                  <a:pt x="1144" y="412"/>
                  <a:pt x="1144" y="412"/>
                  <a:pt x="1144" y="412"/>
                </a:cubicBezTo>
                <a:cubicBezTo>
                  <a:pt x="1143" y="409"/>
                  <a:pt x="1142" y="409"/>
                  <a:pt x="1142" y="405"/>
                </a:cubicBezTo>
                <a:cubicBezTo>
                  <a:pt x="1142" y="395"/>
                  <a:pt x="1150" y="402"/>
                  <a:pt x="1147" y="396"/>
                </a:cubicBezTo>
                <a:cubicBezTo>
                  <a:pt x="1149" y="395"/>
                  <a:pt x="1149" y="395"/>
                  <a:pt x="1149" y="395"/>
                </a:cubicBezTo>
                <a:cubicBezTo>
                  <a:pt x="1150" y="395"/>
                  <a:pt x="1150" y="395"/>
                  <a:pt x="1150" y="395"/>
                </a:cubicBezTo>
                <a:cubicBezTo>
                  <a:pt x="1162" y="395"/>
                  <a:pt x="1162" y="395"/>
                  <a:pt x="1162" y="395"/>
                </a:cubicBezTo>
                <a:cubicBezTo>
                  <a:pt x="1167" y="402"/>
                  <a:pt x="1167" y="402"/>
                  <a:pt x="1167" y="402"/>
                </a:cubicBezTo>
                <a:cubicBezTo>
                  <a:pt x="1163" y="406"/>
                  <a:pt x="1163" y="406"/>
                  <a:pt x="1163" y="406"/>
                </a:cubicBezTo>
                <a:cubicBezTo>
                  <a:pt x="1162" y="405"/>
                  <a:pt x="1162" y="405"/>
                  <a:pt x="1162" y="405"/>
                </a:cubicBezTo>
                <a:cubicBezTo>
                  <a:pt x="1160" y="406"/>
                  <a:pt x="1160" y="406"/>
                  <a:pt x="1160" y="406"/>
                </a:cubicBezTo>
                <a:cubicBezTo>
                  <a:pt x="1161" y="407"/>
                  <a:pt x="1161" y="407"/>
                  <a:pt x="1161" y="407"/>
                </a:cubicBezTo>
                <a:cubicBezTo>
                  <a:pt x="1150" y="423"/>
                  <a:pt x="1150" y="423"/>
                  <a:pt x="1150" y="423"/>
                </a:cubicBezTo>
                <a:cubicBezTo>
                  <a:pt x="1149" y="426"/>
                  <a:pt x="1149" y="426"/>
                  <a:pt x="1149" y="426"/>
                </a:cubicBezTo>
                <a:cubicBezTo>
                  <a:pt x="1138" y="427"/>
                  <a:pt x="1141" y="432"/>
                  <a:pt x="1141" y="436"/>
                </a:cubicBezTo>
                <a:cubicBezTo>
                  <a:pt x="1138" y="451"/>
                  <a:pt x="1138" y="451"/>
                  <a:pt x="1138" y="451"/>
                </a:cubicBezTo>
                <a:cubicBezTo>
                  <a:pt x="1150" y="460"/>
                  <a:pt x="1150" y="460"/>
                  <a:pt x="1150" y="460"/>
                </a:cubicBezTo>
                <a:cubicBezTo>
                  <a:pt x="1149" y="462"/>
                  <a:pt x="1149" y="462"/>
                  <a:pt x="1149" y="462"/>
                </a:cubicBezTo>
                <a:cubicBezTo>
                  <a:pt x="1143" y="462"/>
                  <a:pt x="1143" y="462"/>
                  <a:pt x="1143" y="462"/>
                </a:cubicBezTo>
                <a:cubicBezTo>
                  <a:pt x="1147" y="463"/>
                  <a:pt x="1147" y="463"/>
                  <a:pt x="1147" y="463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50" y="465"/>
                  <a:pt x="1150" y="465"/>
                  <a:pt x="1150" y="465"/>
                </a:cubicBezTo>
                <a:cubicBezTo>
                  <a:pt x="1157" y="464"/>
                  <a:pt x="1157" y="464"/>
                  <a:pt x="1157" y="464"/>
                </a:cubicBezTo>
                <a:cubicBezTo>
                  <a:pt x="1158" y="462"/>
                  <a:pt x="1158" y="462"/>
                  <a:pt x="1158" y="462"/>
                </a:cubicBezTo>
                <a:cubicBezTo>
                  <a:pt x="1159" y="460"/>
                  <a:pt x="1159" y="460"/>
                  <a:pt x="1159" y="460"/>
                </a:cubicBezTo>
                <a:cubicBezTo>
                  <a:pt x="1180" y="461"/>
                  <a:pt x="1180" y="461"/>
                  <a:pt x="1180" y="461"/>
                </a:cubicBezTo>
                <a:cubicBezTo>
                  <a:pt x="1183" y="457"/>
                  <a:pt x="1183" y="457"/>
                  <a:pt x="1183" y="457"/>
                </a:cubicBezTo>
                <a:cubicBezTo>
                  <a:pt x="1191" y="461"/>
                  <a:pt x="1191" y="461"/>
                  <a:pt x="1191" y="461"/>
                </a:cubicBezTo>
                <a:cubicBezTo>
                  <a:pt x="1177" y="465"/>
                  <a:pt x="1177" y="465"/>
                  <a:pt x="1177" y="465"/>
                </a:cubicBezTo>
                <a:cubicBezTo>
                  <a:pt x="1171" y="465"/>
                  <a:pt x="1171" y="465"/>
                  <a:pt x="1171" y="465"/>
                </a:cubicBezTo>
                <a:cubicBezTo>
                  <a:pt x="1170" y="463"/>
                  <a:pt x="1170" y="463"/>
                  <a:pt x="1170" y="463"/>
                </a:cubicBezTo>
                <a:cubicBezTo>
                  <a:pt x="1150" y="468"/>
                  <a:pt x="1150" y="468"/>
                  <a:pt x="1150" y="468"/>
                </a:cubicBezTo>
                <a:cubicBezTo>
                  <a:pt x="1148" y="468"/>
                  <a:pt x="1148" y="468"/>
                  <a:pt x="1148" y="468"/>
                </a:cubicBezTo>
                <a:cubicBezTo>
                  <a:pt x="1145" y="478"/>
                  <a:pt x="1145" y="478"/>
                  <a:pt x="1145" y="478"/>
                </a:cubicBezTo>
                <a:cubicBezTo>
                  <a:pt x="1147" y="479"/>
                  <a:pt x="1149" y="479"/>
                  <a:pt x="1150" y="479"/>
                </a:cubicBezTo>
                <a:cubicBezTo>
                  <a:pt x="1162" y="481"/>
                  <a:pt x="1160" y="476"/>
                  <a:pt x="1158" y="490"/>
                </a:cubicBezTo>
                <a:cubicBezTo>
                  <a:pt x="1150" y="485"/>
                  <a:pt x="1150" y="485"/>
                  <a:pt x="1150" y="485"/>
                </a:cubicBezTo>
                <a:cubicBezTo>
                  <a:pt x="1147" y="483"/>
                  <a:pt x="1147" y="483"/>
                  <a:pt x="1147" y="483"/>
                </a:cubicBezTo>
                <a:cubicBezTo>
                  <a:pt x="1143" y="489"/>
                  <a:pt x="1139" y="490"/>
                  <a:pt x="1140" y="496"/>
                </a:cubicBezTo>
                <a:cubicBezTo>
                  <a:pt x="1141" y="508"/>
                  <a:pt x="1141" y="508"/>
                  <a:pt x="1141" y="508"/>
                </a:cubicBezTo>
                <a:cubicBezTo>
                  <a:pt x="1137" y="509"/>
                  <a:pt x="1137" y="509"/>
                  <a:pt x="1137" y="509"/>
                </a:cubicBezTo>
                <a:cubicBezTo>
                  <a:pt x="1128" y="512"/>
                  <a:pt x="1128" y="512"/>
                  <a:pt x="1128" y="512"/>
                </a:cubicBezTo>
                <a:cubicBezTo>
                  <a:pt x="1124" y="508"/>
                  <a:pt x="1124" y="508"/>
                  <a:pt x="1124" y="508"/>
                </a:cubicBezTo>
                <a:cubicBezTo>
                  <a:pt x="1122" y="509"/>
                  <a:pt x="1120" y="510"/>
                  <a:pt x="1119" y="511"/>
                </a:cubicBezTo>
                <a:cubicBezTo>
                  <a:pt x="1117" y="512"/>
                  <a:pt x="1117" y="513"/>
                  <a:pt x="1112" y="516"/>
                </a:cubicBezTo>
                <a:cubicBezTo>
                  <a:pt x="1108" y="518"/>
                  <a:pt x="1109" y="515"/>
                  <a:pt x="1104" y="517"/>
                </a:cubicBezTo>
                <a:cubicBezTo>
                  <a:pt x="1103" y="517"/>
                  <a:pt x="1102" y="518"/>
                  <a:pt x="1101" y="519"/>
                </a:cubicBezTo>
                <a:cubicBezTo>
                  <a:pt x="1099" y="514"/>
                  <a:pt x="1099" y="514"/>
                  <a:pt x="1099" y="514"/>
                </a:cubicBezTo>
                <a:cubicBezTo>
                  <a:pt x="1098" y="512"/>
                  <a:pt x="1098" y="512"/>
                  <a:pt x="1098" y="512"/>
                </a:cubicBezTo>
                <a:cubicBezTo>
                  <a:pt x="1085" y="519"/>
                  <a:pt x="1085" y="519"/>
                  <a:pt x="1085" y="519"/>
                </a:cubicBezTo>
                <a:cubicBezTo>
                  <a:pt x="1084" y="517"/>
                  <a:pt x="1084" y="517"/>
                  <a:pt x="1084" y="517"/>
                </a:cubicBezTo>
                <a:cubicBezTo>
                  <a:pt x="1081" y="513"/>
                  <a:pt x="1081" y="513"/>
                  <a:pt x="1081" y="513"/>
                </a:cubicBezTo>
                <a:cubicBezTo>
                  <a:pt x="1079" y="508"/>
                  <a:pt x="1079" y="508"/>
                  <a:pt x="1079" y="508"/>
                </a:cubicBezTo>
                <a:cubicBezTo>
                  <a:pt x="1081" y="485"/>
                  <a:pt x="1081" y="485"/>
                  <a:pt x="1081" y="485"/>
                </a:cubicBezTo>
                <a:cubicBezTo>
                  <a:pt x="1073" y="487"/>
                  <a:pt x="1073" y="487"/>
                  <a:pt x="1073" y="487"/>
                </a:cubicBezTo>
                <a:cubicBezTo>
                  <a:pt x="1070" y="490"/>
                  <a:pt x="1070" y="490"/>
                  <a:pt x="1070" y="490"/>
                </a:cubicBezTo>
                <a:cubicBezTo>
                  <a:pt x="1065" y="496"/>
                  <a:pt x="1065" y="496"/>
                  <a:pt x="1065" y="496"/>
                </a:cubicBezTo>
                <a:cubicBezTo>
                  <a:pt x="1068" y="500"/>
                  <a:pt x="1068" y="500"/>
                  <a:pt x="1068" y="500"/>
                </a:cubicBezTo>
                <a:cubicBezTo>
                  <a:pt x="1070" y="505"/>
                  <a:pt x="1070" y="505"/>
                  <a:pt x="1070" y="505"/>
                </a:cubicBezTo>
                <a:cubicBezTo>
                  <a:pt x="1074" y="517"/>
                  <a:pt x="1074" y="517"/>
                  <a:pt x="1074" y="517"/>
                </a:cubicBezTo>
                <a:cubicBezTo>
                  <a:pt x="1070" y="518"/>
                  <a:pt x="1070" y="518"/>
                  <a:pt x="1070" y="518"/>
                </a:cubicBezTo>
                <a:cubicBezTo>
                  <a:pt x="1056" y="525"/>
                  <a:pt x="1056" y="525"/>
                  <a:pt x="1056" y="525"/>
                </a:cubicBezTo>
                <a:cubicBezTo>
                  <a:pt x="1055" y="522"/>
                  <a:pt x="1055" y="522"/>
                  <a:pt x="1055" y="522"/>
                </a:cubicBezTo>
                <a:cubicBezTo>
                  <a:pt x="1050" y="529"/>
                  <a:pt x="1049" y="526"/>
                  <a:pt x="1046" y="536"/>
                </a:cubicBezTo>
                <a:cubicBezTo>
                  <a:pt x="1044" y="540"/>
                  <a:pt x="1040" y="541"/>
                  <a:pt x="1037" y="542"/>
                </a:cubicBezTo>
                <a:cubicBezTo>
                  <a:pt x="1036" y="542"/>
                  <a:pt x="1035" y="542"/>
                  <a:pt x="1034" y="543"/>
                </a:cubicBezTo>
                <a:cubicBezTo>
                  <a:pt x="1028" y="553"/>
                  <a:pt x="1037" y="545"/>
                  <a:pt x="1024" y="555"/>
                </a:cubicBezTo>
                <a:cubicBezTo>
                  <a:pt x="1014" y="553"/>
                  <a:pt x="1014" y="553"/>
                  <a:pt x="1014" y="553"/>
                </a:cubicBezTo>
                <a:cubicBezTo>
                  <a:pt x="1012" y="552"/>
                  <a:pt x="1012" y="552"/>
                  <a:pt x="1012" y="552"/>
                </a:cubicBezTo>
                <a:cubicBezTo>
                  <a:pt x="1014" y="557"/>
                  <a:pt x="1014" y="557"/>
                  <a:pt x="1014" y="557"/>
                </a:cubicBezTo>
                <a:cubicBezTo>
                  <a:pt x="1016" y="561"/>
                  <a:pt x="1016" y="561"/>
                  <a:pt x="1016" y="561"/>
                </a:cubicBezTo>
                <a:cubicBezTo>
                  <a:pt x="1015" y="561"/>
                  <a:pt x="1014" y="561"/>
                  <a:pt x="1014" y="561"/>
                </a:cubicBezTo>
                <a:cubicBezTo>
                  <a:pt x="1010" y="561"/>
                  <a:pt x="1007" y="560"/>
                  <a:pt x="1004" y="560"/>
                </a:cubicBezTo>
                <a:cubicBezTo>
                  <a:pt x="1003" y="560"/>
                  <a:pt x="1001" y="560"/>
                  <a:pt x="1000" y="561"/>
                </a:cubicBezTo>
                <a:cubicBezTo>
                  <a:pt x="1000" y="562"/>
                  <a:pt x="999" y="562"/>
                  <a:pt x="999" y="562"/>
                </a:cubicBezTo>
                <a:cubicBezTo>
                  <a:pt x="997" y="563"/>
                  <a:pt x="998" y="566"/>
                  <a:pt x="999" y="567"/>
                </a:cubicBezTo>
                <a:cubicBezTo>
                  <a:pt x="1000" y="568"/>
                  <a:pt x="1002" y="569"/>
                  <a:pt x="1004" y="569"/>
                </a:cubicBezTo>
                <a:cubicBezTo>
                  <a:pt x="1005" y="569"/>
                  <a:pt x="1006" y="569"/>
                  <a:pt x="1007" y="569"/>
                </a:cubicBezTo>
                <a:cubicBezTo>
                  <a:pt x="1006" y="571"/>
                  <a:pt x="1006" y="571"/>
                  <a:pt x="1006" y="571"/>
                </a:cubicBezTo>
                <a:cubicBezTo>
                  <a:pt x="1009" y="572"/>
                  <a:pt x="1012" y="574"/>
                  <a:pt x="1014" y="576"/>
                </a:cubicBezTo>
                <a:cubicBezTo>
                  <a:pt x="1017" y="580"/>
                  <a:pt x="1019" y="584"/>
                  <a:pt x="1021" y="588"/>
                </a:cubicBezTo>
                <a:cubicBezTo>
                  <a:pt x="1019" y="587"/>
                  <a:pt x="1019" y="587"/>
                  <a:pt x="1019" y="587"/>
                </a:cubicBezTo>
                <a:cubicBezTo>
                  <a:pt x="1016" y="600"/>
                  <a:pt x="1016" y="600"/>
                  <a:pt x="1016" y="600"/>
                </a:cubicBezTo>
                <a:cubicBezTo>
                  <a:pt x="1014" y="600"/>
                  <a:pt x="1014" y="600"/>
                  <a:pt x="1014" y="600"/>
                </a:cubicBezTo>
                <a:cubicBezTo>
                  <a:pt x="1004" y="600"/>
                  <a:pt x="1004" y="600"/>
                  <a:pt x="1004" y="600"/>
                </a:cubicBezTo>
                <a:cubicBezTo>
                  <a:pt x="999" y="600"/>
                  <a:pt x="999" y="600"/>
                  <a:pt x="999" y="600"/>
                </a:cubicBezTo>
                <a:cubicBezTo>
                  <a:pt x="996" y="600"/>
                  <a:pt x="996" y="600"/>
                  <a:pt x="996" y="600"/>
                </a:cubicBezTo>
                <a:cubicBezTo>
                  <a:pt x="988" y="600"/>
                  <a:pt x="988" y="600"/>
                  <a:pt x="988" y="600"/>
                </a:cubicBezTo>
                <a:cubicBezTo>
                  <a:pt x="983" y="600"/>
                  <a:pt x="983" y="600"/>
                  <a:pt x="983" y="600"/>
                </a:cubicBezTo>
                <a:cubicBezTo>
                  <a:pt x="979" y="600"/>
                  <a:pt x="979" y="599"/>
                  <a:pt x="975" y="597"/>
                </a:cubicBezTo>
                <a:cubicBezTo>
                  <a:pt x="975" y="597"/>
                  <a:pt x="975" y="597"/>
                  <a:pt x="975" y="597"/>
                </a:cubicBezTo>
                <a:cubicBezTo>
                  <a:pt x="974" y="609"/>
                  <a:pt x="974" y="609"/>
                  <a:pt x="974" y="609"/>
                </a:cubicBezTo>
                <a:cubicBezTo>
                  <a:pt x="974" y="615"/>
                  <a:pt x="974" y="615"/>
                  <a:pt x="974" y="615"/>
                </a:cubicBezTo>
                <a:cubicBezTo>
                  <a:pt x="973" y="630"/>
                  <a:pt x="967" y="631"/>
                  <a:pt x="975" y="644"/>
                </a:cubicBezTo>
                <a:cubicBezTo>
                  <a:pt x="975" y="644"/>
                  <a:pt x="975" y="644"/>
                  <a:pt x="975" y="644"/>
                </a:cubicBezTo>
                <a:cubicBezTo>
                  <a:pt x="983" y="643"/>
                  <a:pt x="983" y="643"/>
                  <a:pt x="983" y="643"/>
                </a:cubicBezTo>
                <a:cubicBezTo>
                  <a:pt x="988" y="648"/>
                  <a:pt x="988" y="648"/>
                  <a:pt x="988" y="648"/>
                </a:cubicBezTo>
                <a:cubicBezTo>
                  <a:pt x="989" y="649"/>
                  <a:pt x="989" y="649"/>
                  <a:pt x="989" y="649"/>
                </a:cubicBezTo>
                <a:cubicBezTo>
                  <a:pt x="996" y="649"/>
                  <a:pt x="996" y="649"/>
                  <a:pt x="996" y="649"/>
                </a:cubicBezTo>
                <a:cubicBezTo>
                  <a:pt x="996" y="646"/>
                  <a:pt x="996" y="646"/>
                  <a:pt x="996" y="646"/>
                </a:cubicBezTo>
                <a:cubicBezTo>
                  <a:pt x="999" y="646"/>
                  <a:pt x="999" y="646"/>
                  <a:pt x="999" y="646"/>
                </a:cubicBezTo>
                <a:cubicBezTo>
                  <a:pt x="1004" y="646"/>
                  <a:pt x="1004" y="646"/>
                  <a:pt x="1004" y="646"/>
                </a:cubicBezTo>
                <a:cubicBezTo>
                  <a:pt x="1007" y="646"/>
                  <a:pt x="1007" y="646"/>
                  <a:pt x="1007" y="646"/>
                </a:cubicBezTo>
                <a:cubicBezTo>
                  <a:pt x="1007" y="649"/>
                  <a:pt x="1007" y="649"/>
                  <a:pt x="1007" y="649"/>
                </a:cubicBezTo>
                <a:cubicBezTo>
                  <a:pt x="1009" y="647"/>
                  <a:pt x="1012" y="645"/>
                  <a:pt x="1014" y="644"/>
                </a:cubicBezTo>
                <a:cubicBezTo>
                  <a:pt x="1017" y="642"/>
                  <a:pt x="1021" y="641"/>
                  <a:pt x="1022" y="636"/>
                </a:cubicBezTo>
                <a:cubicBezTo>
                  <a:pt x="1023" y="636"/>
                  <a:pt x="1025" y="623"/>
                  <a:pt x="1025" y="619"/>
                </a:cubicBezTo>
                <a:cubicBezTo>
                  <a:pt x="1035" y="619"/>
                  <a:pt x="1029" y="616"/>
                  <a:pt x="1035" y="616"/>
                </a:cubicBezTo>
                <a:cubicBezTo>
                  <a:pt x="1037" y="616"/>
                  <a:pt x="1037" y="616"/>
                  <a:pt x="1037" y="616"/>
                </a:cubicBezTo>
                <a:cubicBezTo>
                  <a:pt x="1041" y="616"/>
                  <a:pt x="1041" y="616"/>
                  <a:pt x="1041" y="616"/>
                </a:cubicBezTo>
                <a:cubicBezTo>
                  <a:pt x="1039" y="604"/>
                  <a:pt x="1039" y="604"/>
                  <a:pt x="1039" y="604"/>
                </a:cubicBezTo>
                <a:cubicBezTo>
                  <a:pt x="1041" y="604"/>
                  <a:pt x="1047" y="601"/>
                  <a:pt x="1047" y="601"/>
                </a:cubicBezTo>
                <a:cubicBezTo>
                  <a:pt x="1051" y="601"/>
                  <a:pt x="1054" y="604"/>
                  <a:pt x="1055" y="604"/>
                </a:cubicBezTo>
                <a:cubicBezTo>
                  <a:pt x="1059" y="604"/>
                  <a:pt x="1066" y="598"/>
                  <a:pt x="1070" y="594"/>
                </a:cubicBezTo>
                <a:cubicBezTo>
                  <a:pt x="1071" y="593"/>
                  <a:pt x="1071" y="593"/>
                  <a:pt x="1071" y="592"/>
                </a:cubicBezTo>
                <a:cubicBezTo>
                  <a:pt x="1079" y="597"/>
                  <a:pt x="1081" y="598"/>
                  <a:pt x="1081" y="599"/>
                </a:cubicBezTo>
                <a:cubicBezTo>
                  <a:pt x="1081" y="599"/>
                  <a:pt x="1081" y="599"/>
                  <a:pt x="1081" y="600"/>
                </a:cubicBezTo>
                <a:cubicBezTo>
                  <a:pt x="1081" y="600"/>
                  <a:pt x="1080" y="601"/>
                  <a:pt x="1081" y="605"/>
                </a:cubicBezTo>
                <a:cubicBezTo>
                  <a:pt x="1082" y="606"/>
                  <a:pt x="1082" y="607"/>
                  <a:pt x="1083" y="608"/>
                </a:cubicBezTo>
                <a:cubicBezTo>
                  <a:pt x="1084" y="608"/>
                  <a:pt x="1084" y="608"/>
                  <a:pt x="1084" y="608"/>
                </a:cubicBezTo>
                <a:cubicBezTo>
                  <a:pt x="1094" y="614"/>
                  <a:pt x="1094" y="614"/>
                  <a:pt x="1094" y="614"/>
                </a:cubicBezTo>
                <a:cubicBezTo>
                  <a:pt x="1095" y="613"/>
                  <a:pt x="1095" y="613"/>
                  <a:pt x="1095" y="613"/>
                </a:cubicBezTo>
                <a:cubicBezTo>
                  <a:pt x="1096" y="616"/>
                  <a:pt x="1096" y="616"/>
                  <a:pt x="1096" y="616"/>
                </a:cubicBezTo>
                <a:cubicBezTo>
                  <a:pt x="1097" y="616"/>
                  <a:pt x="1098" y="616"/>
                  <a:pt x="1099" y="616"/>
                </a:cubicBezTo>
                <a:cubicBezTo>
                  <a:pt x="1100" y="617"/>
                  <a:pt x="1102" y="618"/>
                  <a:pt x="1104" y="619"/>
                </a:cubicBezTo>
                <a:cubicBezTo>
                  <a:pt x="1106" y="621"/>
                  <a:pt x="1108" y="622"/>
                  <a:pt x="1110" y="624"/>
                </a:cubicBezTo>
                <a:cubicBezTo>
                  <a:pt x="1116" y="630"/>
                  <a:pt x="1105" y="637"/>
                  <a:pt x="1113" y="637"/>
                </a:cubicBezTo>
                <a:cubicBezTo>
                  <a:pt x="1121" y="637"/>
                  <a:pt x="1117" y="627"/>
                  <a:pt x="1119" y="621"/>
                </a:cubicBezTo>
                <a:cubicBezTo>
                  <a:pt x="1119" y="621"/>
                  <a:pt x="1119" y="621"/>
                  <a:pt x="1119" y="620"/>
                </a:cubicBezTo>
                <a:cubicBezTo>
                  <a:pt x="1125" y="625"/>
                  <a:pt x="1125" y="625"/>
                  <a:pt x="1125" y="625"/>
                </a:cubicBezTo>
                <a:cubicBezTo>
                  <a:pt x="1127" y="624"/>
                  <a:pt x="1127" y="624"/>
                  <a:pt x="1127" y="624"/>
                </a:cubicBezTo>
                <a:cubicBezTo>
                  <a:pt x="1120" y="617"/>
                  <a:pt x="1120" y="617"/>
                  <a:pt x="1120" y="617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8" y="616"/>
                  <a:pt x="1118" y="616"/>
                  <a:pt x="1118" y="616"/>
                </a:cubicBezTo>
                <a:cubicBezTo>
                  <a:pt x="1117" y="616"/>
                  <a:pt x="1118" y="615"/>
                  <a:pt x="1118" y="615"/>
                </a:cubicBezTo>
                <a:cubicBezTo>
                  <a:pt x="1118" y="615"/>
                  <a:pt x="1117" y="614"/>
                  <a:pt x="1117" y="614"/>
                </a:cubicBezTo>
                <a:cubicBezTo>
                  <a:pt x="1115" y="611"/>
                  <a:pt x="1116" y="613"/>
                  <a:pt x="1113" y="611"/>
                </a:cubicBezTo>
                <a:cubicBezTo>
                  <a:pt x="1109" y="610"/>
                  <a:pt x="1106" y="610"/>
                  <a:pt x="1105" y="608"/>
                </a:cubicBezTo>
                <a:cubicBezTo>
                  <a:pt x="1104" y="608"/>
                  <a:pt x="1104" y="608"/>
                  <a:pt x="1104" y="608"/>
                </a:cubicBezTo>
                <a:cubicBezTo>
                  <a:pt x="1101" y="606"/>
                  <a:pt x="1100" y="602"/>
                  <a:pt x="1099" y="599"/>
                </a:cubicBezTo>
                <a:cubicBezTo>
                  <a:pt x="1097" y="597"/>
                  <a:pt x="1095" y="595"/>
                  <a:pt x="1091" y="593"/>
                </a:cubicBezTo>
                <a:cubicBezTo>
                  <a:pt x="1095" y="589"/>
                  <a:pt x="1095" y="589"/>
                  <a:pt x="1095" y="589"/>
                </a:cubicBezTo>
                <a:cubicBezTo>
                  <a:pt x="1095" y="591"/>
                  <a:pt x="1095" y="591"/>
                  <a:pt x="1095" y="591"/>
                </a:cubicBezTo>
                <a:cubicBezTo>
                  <a:pt x="1096" y="592"/>
                  <a:pt x="1096" y="592"/>
                  <a:pt x="1096" y="592"/>
                </a:cubicBezTo>
                <a:cubicBezTo>
                  <a:pt x="1099" y="592"/>
                  <a:pt x="1099" y="592"/>
                  <a:pt x="1099" y="592"/>
                </a:cubicBezTo>
                <a:cubicBezTo>
                  <a:pt x="1104" y="591"/>
                  <a:pt x="1104" y="591"/>
                  <a:pt x="1104" y="591"/>
                </a:cubicBezTo>
                <a:cubicBezTo>
                  <a:pt x="1105" y="591"/>
                  <a:pt x="1105" y="591"/>
                  <a:pt x="1105" y="591"/>
                </a:cubicBezTo>
                <a:cubicBezTo>
                  <a:pt x="1119" y="602"/>
                  <a:pt x="1119" y="602"/>
                  <a:pt x="1119" y="602"/>
                </a:cubicBezTo>
                <a:cubicBezTo>
                  <a:pt x="1126" y="608"/>
                  <a:pt x="1126" y="608"/>
                  <a:pt x="1126" y="608"/>
                </a:cubicBezTo>
                <a:cubicBezTo>
                  <a:pt x="1128" y="607"/>
                  <a:pt x="1128" y="607"/>
                  <a:pt x="1128" y="607"/>
                </a:cubicBezTo>
                <a:cubicBezTo>
                  <a:pt x="1128" y="608"/>
                  <a:pt x="1128" y="608"/>
                  <a:pt x="1128" y="608"/>
                </a:cubicBezTo>
                <a:cubicBezTo>
                  <a:pt x="1129" y="610"/>
                  <a:pt x="1129" y="610"/>
                  <a:pt x="1129" y="610"/>
                </a:cubicBezTo>
                <a:cubicBezTo>
                  <a:pt x="1132" y="610"/>
                  <a:pt x="1132" y="610"/>
                  <a:pt x="1132" y="610"/>
                </a:cubicBezTo>
                <a:cubicBezTo>
                  <a:pt x="1129" y="630"/>
                  <a:pt x="1129" y="630"/>
                  <a:pt x="1129" y="630"/>
                </a:cubicBezTo>
                <a:cubicBezTo>
                  <a:pt x="1133" y="635"/>
                  <a:pt x="1133" y="636"/>
                  <a:pt x="1137" y="637"/>
                </a:cubicBezTo>
                <a:cubicBezTo>
                  <a:pt x="1138" y="637"/>
                  <a:pt x="1140" y="637"/>
                  <a:pt x="1142" y="637"/>
                </a:cubicBezTo>
                <a:cubicBezTo>
                  <a:pt x="1141" y="640"/>
                  <a:pt x="1141" y="646"/>
                  <a:pt x="1147" y="646"/>
                </a:cubicBezTo>
                <a:cubicBezTo>
                  <a:pt x="1149" y="646"/>
                  <a:pt x="1149" y="646"/>
                  <a:pt x="1149" y="646"/>
                </a:cubicBezTo>
                <a:cubicBezTo>
                  <a:pt x="1149" y="646"/>
                  <a:pt x="1150" y="646"/>
                  <a:pt x="1150" y="646"/>
                </a:cubicBezTo>
                <a:cubicBezTo>
                  <a:pt x="1153" y="646"/>
                  <a:pt x="1153" y="645"/>
                  <a:pt x="1154" y="642"/>
                </a:cubicBezTo>
                <a:cubicBezTo>
                  <a:pt x="1163" y="644"/>
                  <a:pt x="1160" y="640"/>
                  <a:pt x="1162" y="636"/>
                </a:cubicBezTo>
                <a:cubicBezTo>
                  <a:pt x="1152" y="635"/>
                  <a:pt x="1156" y="633"/>
                  <a:pt x="1152" y="627"/>
                </a:cubicBezTo>
                <a:cubicBezTo>
                  <a:pt x="1165" y="616"/>
                  <a:pt x="1165" y="616"/>
                  <a:pt x="1165" y="616"/>
                </a:cubicBezTo>
                <a:cubicBezTo>
                  <a:pt x="1165" y="619"/>
                  <a:pt x="1165" y="619"/>
                  <a:pt x="1165" y="619"/>
                </a:cubicBezTo>
                <a:cubicBezTo>
                  <a:pt x="1172" y="619"/>
                  <a:pt x="1172" y="619"/>
                  <a:pt x="1172" y="619"/>
                </a:cubicBezTo>
                <a:cubicBezTo>
                  <a:pt x="1171" y="621"/>
                  <a:pt x="1170" y="621"/>
                  <a:pt x="1170" y="624"/>
                </a:cubicBezTo>
                <a:cubicBezTo>
                  <a:pt x="1171" y="625"/>
                  <a:pt x="1171" y="625"/>
                  <a:pt x="1171" y="625"/>
                </a:cubicBezTo>
                <a:cubicBezTo>
                  <a:pt x="1170" y="633"/>
                  <a:pt x="1170" y="633"/>
                  <a:pt x="1170" y="633"/>
                </a:cubicBezTo>
                <a:cubicBezTo>
                  <a:pt x="1172" y="636"/>
                  <a:pt x="1175" y="646"/>
                  <a:pt x="1183" y="646"/>
                </a:cubicBezTo>
                <a:cubicBezTo>
                  <a:pt x="1185" y="646"/>
                  <a:pt x="1185" y="646"/>
                  <a:pt x="1185" y="646"/>
                </a:cubicBezTo>
                <a:cubicBezTo>
                  <a:pt x="1191" y="646"/>
                  <a:pt x="1188" y="643"/>
                  <a:pt x="1194" y="644"/>
                </a:cubicBezTo>
                <a:cubicBezTo>
                  <a:pt x="1199" y="645"/>
                  <a:pt x="1200" y="647"/>
                  <a:pt x="1203" y="646"/>
                </a:cubicBezTo>
                <a:cubicBezTo>
                  <a:pt x="1204" y="648"/>
                  <a:pt x="1204" y="648"/>
                  <a:pt x="1204" y="648"/>
                </a:cubicBezTo>
                <a:cubicBezTo>
                  <a:pt x="1205" y="649"/>
                  <a:pt x="1205" y="649"/>
                  <a:pt x="1205" y="649"/>
                </a:cubicBezTo>
                <a:cubicBezTo>
                  <a:pt x="1206" y="649"/>
                  <a:pt x="1206" y="649"/>
                  <a:pt x="1206" y="649"/>
                </a:cubicBezTo>
                <a:cubicBezTo>
                  <a:pt x="1210" y="650"/>
                  <a:pt x="1210" y="650"/>
                  <a:pt x="1210" y="650"/>
                </a:cubicBezTo>
                <a:cubicBezTo>
                  <a:pt x="1216" y="643"/>
                  <a:pt x="1216" y="643"/>
                  <a:pt x="1216" y="643"/>
                </a:cubicBezTo>
                <a:cubicBezTo>
                  <a:pt x="1220" y="645"/>
                  <a:pt x="1220" y="645"/>
                  <a:pt x="1220" y="645"/>
                </a:cubicBezTo>
                <a:cubicBezTo>
                  <a:pt x="1223" y="646"/>
                  <a:pt x="1223" y="646"/>
                  <a:pt x="1223" y="646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4" y="646"/>
                  <a:pt x="1226" y="650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8"/>
                  <a:pt x="1223" y="649"/>
                </a:cubicBezTo>
                <a:cubicBezTo>
                  <a:pt x="1223" y="655"/>
                  <a:pt x="1223" y="655"/>
                  <a:pt x="1223" y="655"/>
                </a:cubicBezTo>
                <a:cubicBezTo>
                  <a:pt x="1223" y="657"/>
                  <a:pt x="1223" y="658"/>
                  <a:pt x="1223" y="658"/>
                </a:cubicBezTo>
                <a:cubicBezTo>
                  <a:pt x="1223" y="658"/>
                  <a:pt x="1223" y="658"/>
                  <a:pt x="1223" y="658"/>
                </a:cubicBezTo>
                <a:cubicBezTo>
                  <a:pt x="1223" y="658"/>
                  <a:pt x="1224" y="658"/>
                  <a:pt x="1224" y="660"/>
                </a:cubicBezTo>
                <a:cubicBezTo>
                  <a:pt x="1223" y="661"/>
                  <a:pt x="1223" y="661"/>
                  <a:pt x="1223" y="661"/>
                </a:cubicBezTo>
                <a:cubicBezTo>
                  <a:pt x="1220" y="662"/>
                  <a:pt x="1220" y="662"/>
                  <a:pt x="1220" y="662"/>
                </a:cubicBezTo>
                <a:cubicBezTo>
                  <a:pt x="1212" y="667"/>
                  <a:pt x="1212" y="667"/>
                  <a:pt x="1212" y="667"/>
                </a:cubicBezTo>
                <a:cubicBezTo>
                  <a:pt x="1213" y="672"/>
                  <a:pt x="1213" y="672"/>
                  <a:pt x="1213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194" y="672"/>
                  <a:pt x="1194" y="672"/>
                  <a:pt x="1194" y="672"/>
                </a:cubicBezTo>
                <a:cubicBezTo>
                  <a:pt x="1193" y="674"/>
                  <a:pt x="1193" y="674"/>
                  <a:pt x="1193" y="674"/>
                </a:cubicBezTo>
                <a:cubicBezTo>
                  <a:pt x="1183" y="679"/>
                  <a:pt x="1183" y="679"/>
                  <a:pt x="1183" y="679"/>
                </a:cubicBezTo>
                <a:cubicBezTo>
                  <a:pt x="1178" y="676"/>
                  <a:pt x="1178" y="676"/>
                  <a:pt x="1178" y="676"/>
                </a:cubicBezTo>
                <a:cubicBezTo>
                  <a:pt x="1160" y="677"/>
                  <a:pt x="1157" y="673"/>
                  <a:pt x="1150" y="671"/>
                </a:cubicBezTo>
                <a:cubicBezTo>
                  <a:pt x="1148" y="670"/>
                  <a:pt x="1145" y="669"/>
                  <a:pt x="1141" y="669"/>
                </a:cubicBezTo>
                <a:cubicBezTo>
                  <a:pt x="1139" y="672"/>
                  <a:pt x="1138" y="672"/>
                  <a:pt x="1137" y="673"/>
                </a:cubicBezTo>
                <a:cubicBezTo>
                  <a:pt x="1136" y="673"/>
                  <a:pt x="1135" y="673"/>
                  <a:pt x="1135" y="677"/>
                </a:cubicBezTo>
                <a:cubicBezTo>
                  <a:pt x="1134" y="678"/>
                  <a:pt x="1137" y="684"/>
                  <a:pt x="1129" y="684"/>
                </a:cubicBezTo>
                <a:cubicBezTo>
                  <a:pt x="1128" y="684"/>
                  <a:pt x="1128" y="684"/>
                  <a:pt x="1128" y="684"/>
                </a:cubicBezTo>
                <a:cubicBezTo>
                  <a:pt x="1127" y="684"/>
                  <a:pt x="1127" y="684"/>
                  <a:pt x="1127" y="684"/>
                </a:cubicBezTo>
                <a:cubicBezTo>
                  <a:pt x="1125" y="684"/>
                  <a:pt x="1122" y="683"/>
                  <a:pt x="1119" y="681"/>
                </a:cubicBezTo>
                <a:cubicBezTo>
                  <a:pt x="1114" y="679"/>
                  <a:pt x="1108" y="675"/>
                  <a:pt x="1106" y="672"/>
                </a:cubicBezTo>
                <a:cubicBezTo>
                  <a:pt x="1105" y="672"/>
                  <a:pt x="1105" y="672"/>
                  <a:pt x="1104" y="672"/>
                </a:cubicBezTo>
                <a:cubicBezTo>
                  <a:pt x="1102" y="672"/>
                  <a:pt x="1100" y="671"/>
                  <a:pt x="1099" y="671"/>
                </a:cubicBezTo>
                <a:cubicBezTo>
                  <a:pt x="1090" y="670"/>
                  <a:pt x="1087" y="667"/>
                  <a:pt x="1084" y="663"/>
                </a:cubicBezTo>
                <a:cubicBezTo>
                  <a:pt x="1083" y="662"/>
                  <a:pt x="1082" y="661"/>
                  <a:pt x="1081" y="660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8" y="657"/>
                  <a:pt x="1088" y="657"/>
                  <a:pt x="1088" y="657"/>
                </a:cubicBezTo>
                <a:cubicBezTo>
                  <a:pt x="1084" y="649"/>
                  <a:pt x="1084" y="649"/>
                  <a:pt x="1084" y="649"/>
                </a:cubicBezTo>
                <a:cubicBezTo>
                  <a:pt x="1081" y="644"/>
                  <a:pt x="1081" y="644"/>
                  <a:pt x="1081" y="644"/>
                </a:cubicBezTo>
                <a:cubicBezTo>
                  <a:pt x="1080" y="642"/>
                  <a:pt x="1080" y="642"/>
                  <a:pt x="1080" y="642"/>
                </a:cubicBezTo>
                <a:cubicBezTo>
                  <a:pt x="1081" y="640"/>
                  <a:pt x="1081" y="640"/>
                  <a:pt x="1081" y="640"/>
                </a:cubicBezTo>
                <a:cubicBezTo>
                  <a:pt x="1070" y="643"/>
                  <a:pt x="1070" y="643"/>
                  <a:pt x="1070" y="643"/>
                </a:cubicBezTo>
                <a:cubicBezTo>
                  <a:pt x="1069" y="643"/>
                  <a:pt x="1069" y="643"/>
                  <a:pt x="1069" y="643"/>
                </a:cubicBezTo>
                <a:cubicBezTo>
                  <a:pt x="1057" y="640"/>
                  <a:pt x="1057" y="640"/>
                  <a:pt x="1057" y="640"/>
                </a:cubicBezTo>
                <a:cubicBezTo>
                  <a:pt x="1057" y="644"/>
                  <a:pt x="1057" y="644"/>
                  <a:pt x="1057" y="644"/>
                </a:cubicBezTo>
                <a:cubicBezTo>
                  <a:pt x="1040" y="646"/>
                  <a:pt x="1040" y="646"/>
                  <a:pt x="1040" y="646"/>
                </a:cubicBezTo>
                <a:cubicBezTo>
                  <a:pt x="1037" y="644"/>
                  <a:pt x="1037" y="644"/>
                  <a:pt x="1037" y="644"/>
                </a:cubicBezTo>
                <a:cubicBezTo>
                  <a:pt x="1034" y="642"/>
                  <a:pt x="1034" y="642"/>
                  <a:pt x="1034" y="642"/>
                </a:cubicBezTo>
                <a:cubicBezTo>
                  <a:pt x="1031" y="647"/>
                  <a:pt x="1023" y="651"/>
                  <a:pt x="1014" y="653"/>
                </a:cubicBezTo>
                <a:cubicBezTo>
                  <a:pt x="1011" y="653"/>
                  <a:pt x="1007" y="654"/>
                  <a:pt x="1004" y="654"/>
                </a:cubicBezTo>
                <a:cubicBezTo>
                  <a:pt x="1002" y="654"/>
                  <a:pt x="1001" y="653"/>
                  <a:pt x="999" y="653"/>
                </a:cubicBezTo>
                <a:cubicBezTo>
                  <a:pt x="998" y="653"/>
                  <a:pt x="997" y="653"/>
                  <a:pt x="996" y="652"/>
                </a:cubicBezTo>
                <a:cubicBezTo>
                  <a:pt x="995" y="652"/>
                  <a:pt x="994" y="651"/>
                  <a:pt x="993" y="651"/>
                </a:cubicBezTo>
                <a:cubicBezTo>
                  <a:pt x="991" y="653"/>
                  <a:pt x="990" y="655"/>
                  <a:pt x="988" y="657"/>
                </a:cubicBezTo>
                <a:cubicBezTo>
                  <a:pt x="984" y="662"/>
                  <a:pt x="980" y="667"/>
                  <a:pt x="975" y="666"/>
                </a:cubicBezTo>
                <a:cubicBezTo>
                  <a:pt x="975" y="666"/>
                  <a:pt x="975" y="666"/>
                  <a:pt x="974" y="665"/>
                </a:cubicBezTo>
                <a:cubicBezTo>
                  <a:pt x="973" y="667"/>
                  <a:pt x="973" y="667"/>
                  <a:pt x="973" y="667"/>
                </a:cubicBezTo>
                <a:cubicBezTo>
                  <a:pt x="970" y="688"/>
                  <a:pt x="970" y="688"/>
                  <a:pt x="970" y="688"/>
                </a:cubicBezTo>
                <a:cubicBezTo>
                  <a:pt x="968" y="689"/>
                  <a:pt x="967" y="689"/>
                  <a:pt x="966" y="690"/>
                </a:cubicBezTo>
                <a:cubicBezTo>
                  <a:pt x="957" y="695"/>
                  <a:pt x="948" y="698"/>
                  <a:pt x="944" y="706"/>
                </a:cubicBezTo>
                <a:cubicBezTo>
                  <a:pt x="944" y="707"/>
                  <a:pt x="944" y="707"/>
                  <a:pt x="944" y="707"/>
                </a:cubicBezTo>
                <a:cubicBezTo>
                  <a:pt x="943" y="710"/>
                  <a:pt x="938" y="719"/>
                  <a:pt x="933" y="725"/>
                </a:cubicBezTo>
                <a:cubicBezTo>
                  <a:pt x="933" y="725"/>
                  <a:pt x="933" y="726"/>
                  <a:pt x="932" y="726"/>
                </a:cubicBezTo>
                <a:cubicBezTo>
                  <a:pt x="931" y="728"/>
                  <a:pt x="930" y="729"/>
                  <a:pt x="928" y="730"/>
                </a:cubicBezTo>
                <a:cubicBezTo>
                  <a:pt x="929" y="735"/>
                  <a:pt x="931" y="744"/>
                  <a:pt x="932" y="749"/>
                </a:cubicBezTo>
                <a:cubicBezTo>
                  <a:pt x="933" y="751"/>
                  <a:pt x="933" y="753"/>
                  <a:pt x="933" y="753"/>
                </a:cubicBezTo>
                <a:cubicBezTo>
                  <a:pt x="933" y="757"/>
                  <a:pt x="933" y="757"/>
                  <a:pt x="933" y="757"/>
                </a:cubicBezTo>
                <a:cubicBezTo>
                  <a:pt x="933" y="758"/>
                  <a:pt x="933" y="759"/>
                  <a:pt x="932" y="760"/>
                </a:cubicBezTo>
                <a:cubicBezTo>
                  <a:pt x="931" y="762"/>
                  <a:pt x="929" y="763"/>
                  <a:pt x="929" y="768"/>
                </a:cubicBezTo>
                <a:cubicBezTo>
                  <a:pt x="927" y="784"/>
                  <a:pt x="927" y="784"/>
                  <a:pt x="927" y="784"/>
                </a:cubicBezTo>
                <a:cubicBezTo>
                  <a:pt x="930" y="784"/>
                  <a:pt x="930" y="784"/>
                  <a:pt x="930" y="784"/>
                </a:cubicBezTo>
                <a:cubicBezTo>
                  <a:pt x="930" y="787"/>
                  <a:pt x="930" y="787"/>
                  <a:pt x="930" y="787"/>
                </a:cubicBezTo>
                <a:cubicBezTo>
                  <a:pt x="932" y="787"/>
                  <a:pt x="932" y="787"/>
                  <a:pt x="932" y="787"/>
                </a:cubicBezTo>
                <a:cubicBezTo>
                  <a:pt x="933" y="787"/>
                  <a:pt x="933" y="787"/>
                  <a:pt x="933" y="787"/>
                </a:cubicBezTo>
                <a:cubicBezTo>
                  <a:pt x="935" y="787"/>
                  <a:pt x="935" y="787"/>
                  <a:pt x="935" y="787"/>
                </a:cubicBezTo>
                <a:cubicBezTo>
                  <a:pt x="938" y="787"/>
                  <a:pt x="941" y="792"/>
                  <a:pt x="944" y="797"/>
                </a:cubicBezTo>
                <a:cubicBezTo>
                  <a:pt x="945" y="799"/>
                  <a:pt x="946" y="801"/>
                  <a:pt x="947" y="802"/>
                </a:cubicBezTo>
                <a:cubicBezTo>
                  <a:pt x="952" y="812"/>
                  <a:pt x="952" y="806"/>
                  <a:pt x="961" y="814"/>
                </a:cubicBezTo>
                <a:cubicBezTo>
                  <a:pt x="963" y="816"/>
                  <a:pt x="965" y="817"/>
                  <a:pt x="966" y="818"/>
                </a:cubicBezTo>
                <a:cubicBezTo>
                  <a:pt x="970" y="821"/>
                  <a:pt x="973" y="823"/>
                  <a:pt x="975" y="824"/>
                </a:cubicBezTo>
                <a:cubicBezTo>
                  <a:pt x="981" y="827"/>
                  <a:pt x="983" y="824"/>
                  <a:pt x="988" y="822"/>
                </a:cubicBezTo>
                <a:cubicBezTo>
                  <a:pt x="990" y="821"/>
                  <a:pt x="993" y="820"/>
                  <a:pt x="996" y="820"/>
                </a:cubicBezTo>
                <a:cubicBezTo>
                  <a:pt x="996" y="820"/>
                  <a:pt x="997" y="820"/>
                  <a:pt x="997" y="820"/>
                </a:cubicBezTo>
                <a:cubicBezTo>
                  <a:pt x="998" y="820"/>
                  <a:pt x="999" y="820"/>
                  <a:pt x="999" y="820"/>
                </a:cubicBezTo>
                <a:cubicBezTo>
                  <a:pt x="1003" y="821"/>
                  <a:pt x="1003" y="823"/>
                  <a:pt x="1004" y="824"/>
                </a:cubicBezTo>
                <a:cubicBezTo>
                  <a:pt x="1005" y="825"/>
                  <a:pt x="1008" y="826"/>
                  <a:pt x="1014" y="824"/>
                </a:cubicBezTo>
                <a:cubicBezTo>
                  <a:pt x="1015" y="823"/>
                  <a:pt x="1016" y="823"/>
                  <a:pt x="1017" y="823"/>
                </a:cubicBezTo>
                <a:cubicBezTo>
                  <a:pt x="1027" y="819"/>
                  <a:pt x="1031" y="818"/>
                  <a:pt x="1037" y="817"/>
                </a:cubicBezTo>
                <a:cubicBezTo>
                  <a:pt x="1038" y="817"/>
                  <a:pt x="1039" y="817"/>
                  <a:pt x="1040" y="817"/>
                </a:cubicBezTo>
                <a:cubicBezTo>
                  <a:pt x="1055" y="817"/>
                  <a:pt x="1049" y="817"/>
                  <a:pt x="1055" y="827"/>
                </a:cubicBezTo>
                <a:cubicBezTo>
                  <a:pt x="1067" y="823"/>
                  <a:pt x="1067" y="823"/>
                  <a:pt x="1067" y="823"/>
                </a:cubicBezTo>
                <a:cubicBezTo>
                  <a:pt x="1070" y="823"/>
                  <a:pt x="1070" y="823"/>
                  <a:pt x="1070" y="823"/>
                </a:cubicBezTo>
                <a:cubicBezTo>
                  <a:pt x="1071" y="823"/>
                  <a:pt x="1071" y="823"/>
                  <a:pt x="1071" y="823"/>
                </a:cubicBezTo>
                <a:cubicBezTo>
                  <a:pt x="1083" y="843"/>
                  <a:pt x="1072" y="830"/>
                  <a:pt x="1071" y="855"/>
                </a:cubicBezTo>
                <a:cubicBezTo>
                  <a:pt x="1075" y="859"/>
                  <a:pt x="1078" y="862"/>
                  <a:pt x="1081" y="864"/>
                </a:cubicBezTo>
                <a:cubicBezTo>
                  <a:pt x="1082" y="865"/>
                  <a:pt x="1083" y="865"/>
                  <a:pt x="1084" y="866"/>
                </a:cubicBezTo>
                <a:cubicBezTo>
                  <a:pt x="1086" y="868"/>
                  <a:pt x="1088" y="871"/>
                  <a:pt x="1089" y="877"/>
                </a:cubicBezTo>
                <a:cubicBezTo>
                  <a:pt x="1091" y="884"/>
                  <a:pt x="1095" y="897"/>
                  <a:pt x="1099" y="900"/>
                </a:cubicBezTo>
                <a:cubicBezTo>
                  <a:pt x="1099" y="901"/>
                  <a:pt x="1099" y="901"/>
                  <a:pt x="1099" y="901"/>
                </a:cubicBezTo>
                <a:cubicBezTo>
                  <a:pt x="1099" y="904"/>
                  <a:pt x="1099" y="907"/>
                  <a:pt x="1099" y="908"/>
                </a:cubicBezTo>
                <a:cubicBezTo>
                  <a:pt x="1098" y="910"/>
                  <a:pt x="1096" y="911"/>
                  <a:pt x="1091" y="911"/>
                </a:cubicBezTo>
                <a:cubicBezTo>
                  <a:pt x="1088" y="925"/>
                  <a:pt x="1088" y="925"/>
                  <a:pt x="1088" y="925"/>
                </a:cubicBezTo>
                <a:cubicBezTo>
                  <a:pt x="1083" y="923"/>
                  <a:pt x="1086" y="924"/>
                  <a:pt x="1086" y="926"/>
                </a:cubicBezTo>
                <a:cubicBezTo>
                  <a:pt x="1084" y="937"/>
                  <a:pt x="1084" y="937"/>
                  <a:pt x="1084" y="937"/>
                </a:cubicBezTo>
                <a:cubicBezTo>
                  <a:pt x="1090" y="944"/>
                  <a:pt x="1090" y="944"/>
                  <a:pt x="1090" y="944"/>
                </a:cubicBezTo>
                <a:cubicBezTo>
                  <a:pt x="1086" y="944"/>
                  <a:pt x="1086" y="944"/>
                  <a:pt x="1086" y="944"/>
                </a:cubicBezTo>
                <a:cubicBezTo>
                  <a:pt x="1092" y="948"/>
                  <a:pt x="1096" y="953"/>
                  <a:pt x="1099" y="959"/>
                </a:cubicBezTo>
                <a:cubicBezTo>
                  <a:pt x="1101" y="964"/>
                  <a:pt x="1102" y="969"/>
                  <a:pt x="1102" y="973"/>
                </a:cubicBezTo>
                <a:cubicBezTo>
                  <a:pt x="1102" y="981"/>
                  <a:pt x="1101" y="978"/>
                  <a:pt x="1104" y="987"/>
                </a:cubicBezTo>
                <a:cubicBezTo>
                  <a:pt x="1105" y="988"/>
                  <a:pt x="1105" y="988"/>
                  <a:pt x="1105" y="988"/>
                </a:cubicBezTo>
                <a:cubicBezTo>
                  <a:pt x="1106" y="992"/>
                  <a:pt x="1103" y="992"/>
                  <a:pt x="1106" y="995"/>
                </a:cubicBezTo>
                <a:cubicBezTo>
                  <a:pt x="1110" y="1000"/>
                  <a:pt x="1113" y="998"/>
                  <a:pt x="1111" y="1003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13" y="1009"/>
                  <a:pt x="1116" y="1011"/>
                  <a:pt x="1119" y="1013"/>
                </a:cubicBezTo>
                <a:cubicBezTo>
                  <a:pt x="1121" y="1015"/>
                  <a:pt x="1122" y="1017"/>
                  <a:pt x="1122" y="1021"/>
                </a:cubicBezTo>
                <a:cubicBezTo>
                  <a:pt x="1122" y="1022"/>
                  <a:pt x="1122" y="1022"/>
                  <a:pt x="1122" y="1022"/>
                </a:cubicBezTo>
                <a:cubicBezTo>
                  <a:pt x="1122" y="1033"/>
                  <a:pt x="1124" y="1035"/>
                  <a:pt x="1128" y="1036"/>
                </a:cubicBezTo>
                <a:cubicBezTo>
                  <a:pt x="1130" y="1037"/>
                  <a:pt x="1133" y="1037"/>
                  <a:pt x="1137" y="1038"/>
                </a:cubicBezTo>
                <a:cubicBezTo>
                  <a:pt x="1137" y="1039"/>
                  <a:pt x="1138" y="1039"/>
                  <a:pt x="1138" y="1039"/>
                </a:cubicBezTo>
                <a:cubicBezTo>
                  <a:pt x="1139" y="1036"/>
                  <a:pt x="1139" y="1036"/>
                  <a:pt x="1139" y="1036"/>
                </a:cubicBezTo>
                <a:cubicBezTo>
                  <a:pt x="1141" y="1037"/>
                  <a:pt x="1147" y="1034"/>
                  <a:pt x="1150" y="1035"/>
                </a:cubicBezTo>
                <a:cubicBezTo>
                  <a:pt x="1150" y="1035"/>
                  <a:pt x="1150" y="1035"/>
                  <a:pt x="1150" y="1035"/>
                </a:cubicBezTo>
                <a:cubicBezTo>
                  <a:pt x="1157" y="1034"/>
                  <a:pt x="1157" y="1034"/>
                  <a:pt x="1157" y="1034"/>
                </a:cubicBezTo>
                <a:cubicBezTo>
                  <a:pt x="1158" y="1034"/>
                  <a:pt x="1159" y="1034"/>
                  <a:pt x="1160" y="1034"/>
                </a:cubicBezTo>
                <a:cubicBezTo>
                  <a:pt x="1159" y="1034"/>
                  <a:pt x="1161" y="1034"/>
                  <a:pt x="1160" y="1034"/>
                </a:cubicBezTo>
                <a:cubicBezTo>
                  <a:pt x="1160" y="1035"/>
                  <a:pt x="1160" y="1035"/>
                  <a:pt x="1161" y="1036"/>
                </a:cubicBezTo>
                <a:cubicBezTo>
                  <a:pt x="1160" y="1033"/>
                  <a:pt x="1160" y="1033"/>
                  <a:pt x="1160" y="1033"/>
                </a:cubicBezTo>
                <a:cubicBezTo>
                  <a:pt x="1181" y="1031"/>
                  <a:pt x="1204" y="1006"/>
                  <a:pt x="1204" y="993"/>
                </a:cubicBezTo>
                <a:cubicBezTo>
                  <a:pt x="1204" y="988"/>
                  <a:pt x="1205" y="986"/>
                  <a:pt x="1206" y="984"/>
                </a:cubicBezTo>
                <a:cubicBezTo>
                  <a:pt x="1212" y="977"/>
                  <a:pt x="1226" y="986"/>
                  <a:pt x="1217" y="951"/>
                </a:cubicBezTo>
                <a:cubicBezTo>
                  <a:pt x="1220" y="948"/>
                  <a:pt x="1220" y="948"/>
                  <a:pt x="1220" y="948"/>
                </a:cubicBezTo>
                <a:cubicBezTo>
                  <a:pt x="1223" y="946"/>
                  <a:pt x="1223" y="946"/>
                  <a:pt x="1223" y="946"/>
                </a:cubicBezTo>
                <a:cubicBezTo>
                  <a:pt x="1245" y="931"/>
                  <a:pt x="1245" y="931"/>
                  <a:pt x="1245" y="931"/>
                </a:cubicBezTo>
                <a:cubicBezTo>
                  <a:pt x="1248" y="931"/>
                  <a:pt x="1248" y="931"/>
                  <a:pt x="1248" y="931"/>
                </a:cubicBezTo>
                <a:cubicBezTo>
                  <a:pt x="1249" y="916"/>
                  <a:pt x="1249" y="916"/>
                  <a:pt x="1249" y="916"/>
                </a:cubicBezTo>
                <a:cubicBezTo>
                  <a:pt x="1249" y="914"/>
                  <a:pt x="1251" y="909"/>
                  <a:pt x="1251" y="908"/>
                </a:cubicBezTo>
                <a:cubicBezTo>
                  <a:pt x="1251" y="897"/>
                  <a:pt x="1247" y="901"/>
                  <a:pt x="1244" y="891"/>
                </a:cubicBezTo>
                <a:cubicBezTo>
                  <a:pt x="1241" y="885"/>
                  <a:pt x="1246" y="883"/>
                  <a:pt x="1241" y="875"/>
                </a:cubicBezTo>
                <a:cubicBezTo>
                  <a:pt x="1245" y="869"/>
                  <a:pt x="1248" y="863"/>
                  <a:pt x="1253" y="857"/>
                </a:cubicBezTo>
                <a:cubicBezTo>
                  <a:pt x="1257" y="853"/>
                  <a:pt x="1269" y="848"/>
                  <a:pt x="1266" y="842"/>
                </a:cubicBezTo>
                <a:cubicBezTo>
                  <a:pt x="1282" y="835"/>
                  <a:pt x="1282" y="835"/>
                  <a:pt x="1282" y="835"/>
                </a:cubicBezTo>
                <a:cubicBezTo>
                  <a:pt x="1285" y="833"/>
                  <a:pt x="1285" y="833"/>
                  <a:pt x="1285" y="833"/>
                </a:cubicBezTo>
                <a:cubicBezTo>
                  <a:pt x="1287" y="832"/>
                  <a:pt x="1287" y="832"/>
                  <a:pt x="1287" y="832"/>
                </a:cubicBezTo>
                <a:cubicBezTo>
                  <a:pt x="1295" y="818"/>
                  <a:pt x="1295" y="818"/>
                  <a:pt x="1295" y="818"/>
                </a:cubicBezTo>
                <a:cubicBezTo>
                  <a:pt x="1299" y="810"/>
                  <a:pt x="1299" y="810"/>
                  <a:pt x="1299" y="810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0"/>
                  <a:pt x="1304" y="800"/>
                  <a:pt x="1304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9" y="792"/>
                  <a:pt x="1309" y="792"/>
                  <a:pt x="1309" y="792"/>
                </a:cubicBezTo>
                <a:cubicBezTo>
                  <a:pt x="1307" y="786"/>
                  <a:pt x="1307" y="786"/>
                  <a:pt x="1307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3" y="787"/>
                  <a:pt x="1301" y="787"/>
                  <a:pt x="1299" y="788"/>
                </a:cubicBezTo>
                <a:cubicBezTo>
                  <a:pt x="1298" y="788"/>
                  <a:pt x="1296" y="788"/>
                  <a:pt x="1295" y="789"/>
                </a:cubicBezTo>
                <a:cubicBezTo>
                  <a:pt x="1290" y="790"/>
                  <a:pt x="1286" y="792"/>
                  <a:pt x="1285" y="792"/>
                </a:cubicBezTo>
                <a:cubicBezTo>
                  <a:pt x="1280" y="792"/>
                  <a:pt x="1283" y="792"/>
                  <a:pt x="1282" y="791"/>
                </a:cubicBezTo>
                <a:cubicBezTo>
                  <a:pt x="1282" y="791"/>
                  <a:pt x="1281" y="791"/>
                  <a:pt x="1280" y="790"/>
                </a:cubicBezTo>
                <a:cubicBezTo>
                  <a:pt x="1279" y="791"/>
                  <a:pt x="1278" y="795"/>
                  <a:pt x="1275" y="795"/>
                </a:cubicBezTo>
                <a:cubicBezTo>
                  <a:pt x="1270" y="795"/>
                  <a:pt x="1265" y="787"/>
                  <a:pt x="1263" y="783"/>
                </a:cubicBezTo>
                <a:cubicBezTo>
                  <a:pt x="1260" y="774"/>
                  <a:pt x="1265" y="779"/>
                  <a:pt x="1253" y="773"/>
                </a:cubicBezTo>
                <a:cubicBezTo>
                  <a:pt x="1241" y="767"/>
                  <a:pt x="1241" y="763"/>
                  <a:pt x="1238" y="750"/>
                </a:cubicBezTo>
                <a:cubicBezTo>
                  <a:pt x="1228" y="749"/>
                  <a:pt x="1230" y="744"/>
                  <a:pt x="1230" y="740"/>
                </a:cubicBezTo>
                <a:cubicBezTo>
                  <a:pt x="1230" y="730"/>
                  <a:pt x="1229" y="737"/>
                  <a:pt x="1224" y="729"/>
                </a:cubicBezTo>
                <a:cubicBezTo>
                  <a:pt x="1224" y="728"/>
                  <a:pt x="1223" y="727"/>
                  <a:pt x="1223" y="726"/>
                </a:cubicBezTo>
                <a:cubicBezTo>
                  <a:pt x="1222" y="723"/>
                  <a:pt x="1222" y="719"/>
                  <a:pt x="1220" y="716"/>
                </a:cubicBezTo>
                <a:cubicBezTo>
                  <a:pt x="1220" y="716"/>
                  <a:pt x="1220" y="716"/>
                  <a:pt x="1220" y="716"/>
                </a:cubicBezTo>
                <a:cubicBezTo>
                  <a:pt x="1217" y="711"/>
                  <a:pt x="1213" y="705"/>
                  <a:pt x="1211" y="700"/>
                </a:cubicBezTo>
                <a:cubicBezTo>
                  <a:pt x="1219" y="699"/>
                  <a:pt x="1219" y="699"/>
                  <a:pt x="1219" y="699"/>
                </a:cubicBezTo>
                <a:cubicBezTo>
                  <a:pt x="1220" y="699"/>
                  <a:pt x="1220" y="700"/>
                  <a:pt x="1220" y="701"/>
                </a:cubicBezTo>
                <a:cubicBezTo>
                  <a:pt x="1221" y="703"/>
                  <a:pt x="1222" y="705"/>
                  <a:pt x="1223" y="707"/>
                </a:cubicBezTo>
                <a:cubicBezTo>
                  <a:pt x="1224" y="709"/>
                  <a:pt x="1226" y="712"/>
                  <a:pt x="1230" y="715"/>
                </a:cubicBezTo>
                <a:cubicBezTo>
                  <a:pt x="1241" y="725"/>
                  <a:pt x="1237" y="725"/>
                  <a:pt x="1242" y="733"/>
                </a:cubicBezTo>
                <a:cubicBezTo>
                  <a:pt x="1242" y="742"/>
                  <a:pt x="1242" y="742"/>
                  <a:pt x="1242" y="742"/>
                </a:cubicBezTo>
                <a:cubicBezTo>
                  <a:pt x="1253" y="738"/>
                  <a:pt x="1251" y="756"/>
                  <a:pt x="1261" y="757"/>
                </a:cubicBezTo>
                <a:cubicBezTo>
                  <a:pt x="1257" y="766"/>
                  <a:pt x="1265" y="776"/>
                  <a:pt x="1269" y="782"/>
                </a:cubicBezTo>
                <a:cubicBezTo>
                  <a:pt x="1282" y="779"/>
                  <a:pt x="1282" y="779"/>
                  <a:pt x="1282" y="779"/>
                </a:cubicBezTo>
                <a:cubicBezTo>
                  <a:pt x="1285" y="778"/>
                  <a:pt x="1285" y="778"/>
                  <a:pt x="1285" y="778"/>
                </a:cubicBezTo>
                <a:cubicBezTo>
                  <a:pt x="1295" y="775"/>
                  <a:pt x="1295" y="775"/>
                  <a:pt x="1295" y="775"/>
                </a:cubicBezTo>
                <a:cubicBezTo>
                  <a:pt x="1297" y="775"/>
                  <a:pt x="1297" y="775"/>
                  <a:pt x="1297" y="775"/>
                </a:cubicBezTo>
                <a:cubicBezTo>
                  <a:pt x="1295" y="772"/>
                  <a:pt x="1295" y="772"/>
                  <a:pt x="1295" y="772"/>
                </a:cubicBezTo>
                <a:cubicBezTo>
                  <a:pt x="1296" y="772"/>
                  <a:pt x="1298" y="772"/>
                  <a:pt x="1299" y="772"/>
                </a:cubicBezTo>
                <a:cubicBezTo>
                  <a:pt x="1301" y="771"/>
                  <a:pt x="1302" y="771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9" y="768"/>
                  <a:pt x="1312" y="767"/>
                  <a:pt x="1315" y="766"/>
                </a:cubicBezTo>
                <a:cubicBezTo>
                  <a:pt x="1318" y="764"/>
                  <a:pt x="1320" y="763"/>
                  <a:pt x="1322" y="763"/>
                </a:cubicBezTo>
                <a:cubicBezTo>
                  <a:pt x="1324" y="763"/>
                  <a:pt x="1325" y="763"/>
                  <a:pt x="1326" y="763"/>
                </a:cubicBezTo>
                <a:cubicBezTo>
                  <a:pt x="1327" y="760"/>
                  <a:pt x="1329" y="757"/>
                  <a:pt x="1333" y="755"/>
                </a:cubicBezTo>
                <a:cubicBezTo>
                  <a:pt x="1337" y="752"/>
                  <a:pt x="1341" y="750"/>
                  <a:pt x="1345" y="748"/>
                </a:cubicBezTo>
                <a:cubicBezTo>
                  <a:pt x="1346" y="748"/>
                  <a:pt x="1347" y="747"/>
                  <a:pt x="1348" y="747"/>
                </a:cubicBezTo>
                <a:cubicBezTo>
                  <a:pt x="1348" y="742"/>
                  <a:pt x="1348" y="740"/>
                  <a:pt x="1349" y="739"/>
                </a:cubicBezTo>
                <a:cubicBezTo>
                  <a:pt x="1350" y="738"/>
                  <a:pt x="1352" y="737"/>
                  <a:pt x="1355" y="735"/>
                </a:cubicBezTo>
                <a:cubicBezTo>
                  <a:pt x="1356" y="735"/>
                  <a:pt x="1357" y="734"/>
                  <a:pt x="1358" y="733"/>
                </a:cubicBezTo>
                <a:cubicBezTo>
                  <a:pt x="1356" y="731"/>
                  <a:pt x="1355" y="730"/>
                  <a:pt x="1355" y="728"/>
                </a:cubicBezTo>
                <a:cubicBezTo>
                  <a:pt x="1353" y="724"/>
                  <a:pt x="1353" y="724"/>
                  <a:pt x="1349" y="722"/>
                </a:cubicBezTo>
                <a:cubicBezTo>
                  <a:pt x="1348" y="722"/>
                  <a:pt x="1347" y="721"/>
                  <a:pt x="1345" y="720"/>
                </a:cubicBezTo>
                <a:cubicBezTo>
                  <a:pt x="1345" y="720"/>
                  <a:pt x="1345" y="720"/>
                  <a:pt x="1345" y="720"/>
                </a:cubicBezTo>
                <a:cubicBezTo>
                  <a:pt x="1331" y="715"/>
                  <a:pt x="1345" y="715"/>
                  <a:pt x="1334" y="708"/>
                </a:cubicBezTo>
                <a:cubicBezTo>
                  <a:pt x="1334" y="709"/>
                  <a:pt x="1333" y="710"/>
                  <a:pt x="1333" y="711"/>
                </a:cubicBezTo>
                <a:cubicBezTo>
                  <a:pt x="1330" y="715"/>
                  <a:pt x="1326" y="717"/>
                  <a:pt x="1322" y="719"/>
                </a:cubicBezTo>
                <a:cubicBezTo>
                  <a:pt x="1320" y="719"/>
                  <a:pt x="1317" y="720"/>
                  <a:pt x="1315" y="720"/>
                </a:cubicBezTo>
                <a:cubicBezTo>
                  <a:pt x="1314" y="720"/>
                  <a:pt x="1313" y="720"/>
                  <a:pt x="1311" y="720"/>
                </a:cubicBezTo>
                <a:cubicBezTo>
                  <a:pt x="1313" y="717"/>
                  <a:pt x="1309" y="714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2" y="707"/>
                  <a:pt x="1301" y="706"/>
                  <a:pt x="1300" y="704"/>
                </a:cubicBezTo>
                <a:cubicBezTo>
                  <a:pt x="1300" y="704"/>
                  <a:pt x="1299" y="703"/>
                  <a:pt x="1299" y="702"/>
                </a:cubicBezTo>
                <a:cubicBezTo>
                  <a:pt x="1297" y="698"/>
                  <a:pt x="1296" y="696"/>
                  <a:pt x="1295" y="693"/>
                </a:cubicBezTo>
                <a:cubicBezTo>
                  <a:pt x="1294" y="691"/>
                  <a:pt x="1294" y="689"/>
                  <a:pt x="1292" y="685"/>
                </a:cubicBezTo>
                <a:cubicBezTo>
                  <a:pt x="1295" y="685"/>
                  <a:pt x="1295" y="685"/>
                  <a:pt x="1295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13" y="698"/>
                  <a:pt x="1313" y="698"/>
                  <a:pt x="1313" y="698"/>
                </a:cubicBezTo>
                <a:cubicBezTo>
                  <a:pt x="1312" y="698"/>
                  <a:pt x="1312" y="698"/>
                  <a:pt x="1312" y="698"/>
                </a:cubicBezTo>
                <a:cubicBezTo>
                  <a:pt x="1315" y="702"/>
                  <a:pt x="1315" y="702"/>
                  <a:pt x="1315" y="702"/>
                </a:cubicBezTo>
                <a:cubicBezTo>
                  <a:pt x="1320" y="707"/>
                  <a:pt x="1320" y="707"/>
                  <a:pt x="1320" y="707"/>
                </a:cubicBezTo>
                <a:cubicBezTo>
                  <a:pt x="1322" y="706"/>
                  <a:pt x="1322" y="706"/>
                  <a:pt x="1322" y="706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3" y="709"/>
                  <a:pt x="1323" y="709"/>
                  <a:pt x="1323" y="709"/>
                </a:cubicBezTo>
                <a:cubicBezTo>
                  <a:pt x="1333" y="706"/>
                  <a:pt x="1333" y="706"/>
                  <a:pt x="1333" y="706"/>
                </a:cubicBezTo>
                <a:cubicBezTo>
                  <a:pt x="1339" y="703"/>
                  <a:pt x="1339" y="703"/>
                  <a:pt x="1339" y="703"/>
                </a:cubicBezTo>
                <a:cubicBezTo>
                  <a:pt x="1344" y="712"/>
                  <a:pt x="1344" y="712"/>
                  <a:pt x="1344" y="712"/>
                </a:cubicBezTo>
                <a:cubicBezTo>
                  <a:pt x="1345" y="712"/>
                  <a:pt x="1345" y="712"/>
                  <a:pt x="1345" y="712"/>
                </a:cubicBezTo>
                <a:cubicBezTo>
                  <a:pt x="1349" y="713"/>
                  <a:pt x="1349" y="713"/>
                  <a:pt x="1349" y="713"/>
                </a:cubicBezTo>
                <a:cubicBezTo>
                  <a:pt x="1355" y="714"/>
                  <a:pt x="1355" y="714"/>
                  <a:pt x="1355" y="714"/>
                </a:cubicBezTo>
                <a:cubicBezTo>
                  <a:pt x="1356" y="714"/>
                  <a:pt x="1356" y="714"/>
                  <a:pt x="1356" y="714"/>
                </a:cubicBezTo>
                <a:cubicBezTo>
                  <a:pt x="1361" y="714"/>
                  <a:pt x="1361" y="714"/>
                  <a:pt x="1361" y="714"/>
                </a:cubicBezTo>
                <a:cubicBezTo>
                  <a:pt x="1368" y="713"/>
                  <a:pt x="1368" y="713"/>
                  <a:pt x="1368" y="713"/>
                </a:cubicBezTo>
                <a:cubicBezTo>
                  <a:pt x="1371" y="713"/>
                  <a:pt x="1371" y="713"/>
                  <a:pt x="1371" y="713"/>
                </a:cubicBezTo>
                <a:cubicBezTo>
                  <a:pt x="1392" y="712"/>
                  <a:pt x="1392" y="712"/>
                  <a:pt x="1392" y="712"/>
                </a:cubicBezTo>
                <a:cubicBezTo>
                  <a:pt x="1394" y="718"/>
                  <a:pt x="1394" y="718"/>
                  <a:pt x="1394" y="718"/>
                </a:cubicBezTo>
                <a:cubicBezTo>
                  <a:pt x="1404" y="719"/>
                  <a:pt x="1408" y="732"/>
                  <a:pt x="1410" y="739"/>
                </a:cubicBezTo>
                <a:cubicBezTo>
                  <a:pt x="1418" y="739"/>
                  <a:pt x="1418" y="739"/>
                  <a:pt x="1418" y="739"/>
                </a:cubicBezTo>
                <a:cubicBezTo>
                  <a:pt x="1419" y="739"/>
                  <a:pt x="1419" y="739"/>
                  <a:pt x="1419" y="739"/>
                </a:cubicBezTo>
                <a:cubicBezTo>
                  <a:pt x="1423" y="739"/>
                  <a:pt x="1424" y="736"/>
                  <a:pt x="1427" y="733"/>
                </a:cubicBezTo>
                <a:cubicBezTo>
                  <a:pt x="1429" y="746"/>
                  <a:pt x="1427" y="755"/>
                  <a:pt x="1434" y="769"/>
                </a:cubicBezTo>
                <a:cubicBezTo>
                  <a:pt x="1439" y="780"/>
                  <a:pt x="1448" y="802"/>
                  <a:pt x="1454" y="807"/>
                </a:cubicBezTo>
                <a:cubicBezTo>
                  <a:pt x="1456" y="807"/>
                  <a:pt x="1456" y="807"/>
                  <a:pt x="1456" y="807"/>
                </a:cubicBezTo>
                <a:cubicBezTo>
                  <a:pt x="1457" y="805"/>
                  <a:pt x="1457" y="805"/>
                  <a:pt x="1457" y="805"/>
                </a:cubicBezTo>
                <a:cubicBezTo>
                  <a:pt x="1467" y="789"/>
                  <a:pt x="1467" y="789"/>
                  <a:pt x="1467" y="789"/>
                </a:cubicBezTo>
                <a:cubicBezTo>
                  <a:pt x="1473" y="780"/>
                  <a:pt x="1473" y="780"/>
                  <a:pt x="1473" y="780"/>
                </a:cubicBezTo>
                <a:cubicBezTo>
                  <a:pt x="1471" y="777"/>
                  <a:pt x="1469" y="777"/>
                  <a:pt x="1469" y="774"/>
                </a:cubicBezTo>
                <a:cubicBezTo>
                  <a:pt x="1469" y="772"/>
                  <a:pt x="1469" y="772"/>
                  <a:pt x="1469" y="772"/>
                </a:cubicBezTo>
                <a:cubicBezTo>
                  <a:pt x="1469" y="768"/>
                  <a:pt x="1476" y="764"/>
                  <a:pt x="1483" y="760"/>
                </a:cubicBezTo>
                <a:cubicBezTo>
                  <a:pt x="1491" y="755"/>
                  <a:pt x="1499" y="750"/>
                  <a:pt x="1500" y="746"/>
                </a:cubicBezTo>
                <a:cubicBezTo>
                  <a:pt x="1512" y="739"/>
                  <a:pt x="1512" y="739"/>
                  <a:pt x="1512" y="739"/>
                </a:cubicBezTo>
                <a:cubicBezTo>
                  <a:pt x="1513" y="737"/>
                  <a:pt x="1513" y="737"/>
                  <a:pt x="1513" y="737"/>
                </a:cubicBezTo>
                <a:cubicBezTo>
                  <a:pt x="1525" y="732"/>
                  <a:pt x="1525" y="732"/>
                  <a:pt x="1525" y="732"/>
                </a:cubicBezTo>
                <a:cubicBezTo>
                  <a:pt x="1532" y="729"/>
                  <a:pt x="1532" y="729"/>
                  <a:pt x="1532" y="729"/>
                </a:cubicBezTo>
                <a:cubicBezTo>
                  <a:pt x="1539" y="733"/>
                  <a:pt x="1532" y="736"/>
                  <a:pt x="1543" y="745"/>
                </a:cubicBezTo>
                <a:cubicBezTo>
                  <a:pt x="1549" y="751"/>
                  <a:pt x="1550" y="762"/>
                  <a:pt x="1548" y="765"/>
                </a:cubicBezTo>
                <a:cubicBezTo>
                  <a:pt x="1550" y="766"/>
                  <a:pt x="1550" y="766"/>
                  <a:pt x="1550" y="766"/>
                </a:cubicBezTo>
                <a:cubicBezTo>
                  <a:pt x="1559" y="763"/>
                  <a:pt x="1559" y="763"/>
                  <a:pt x="1559" y="763"/>
                </a:cubicBezTo>
                <a:cubicBezTo>
                  <a:pt x="1565" y="760"/>
                  <a:pt x="1565" y="760"/>
                  <a:pt x="1565" y="760"/>
                </a:cubicBezTo>
                <a:cubicBezTo>
                  <a:pt x="1567" y="761"/>
                  <a:pt x="1567" y="761"/>
                  <a:pt x="1567" y="761"/>
                </a:cubicBezTo>
                <a:cubicBezTo>
                  <a:pt x="1565" y="762"/>
                  <a:pt x="1565" y="762"/>
                  <a:pt x="1565" y="762"/>
                </a:cubicBezTo>
                <a:cubicBezTo>
                  <a:pt x="1573" y="782"/>
                  <a:pt x="1573" y="782"/>
                  <a:pt x="1573" y="782"/>
                </a:cubicBezTo>
                <a:cubicBezTo>
                  <a:pt x="1571" y="804"/>
                  <a:pt x="1571" y="804"/>
                  <a:pt x="1571" y="804"/>
                </a:cubicBezTo>
                <a:cubicBezTo>
                  <a:pt x="1575" y="809"/>
                  <a:pt x="1578" y="811"/>
                  <a:pt x="1579" y="813"/>
                </a:cubicBezTo>
                <a:cubicBezTo>
                  <a:pt x="1582" y="815"/>
                  <a:pt x="1582" y="816"/>
                  <a:pt x="1583" y="828"/>
                </a:cubicBezTo>
                <a:cubicBezTo>
                  <a:pt x="1586" y="828"/>
                  <a:pt x="1586" y="828"/>
                  <a:pt x="1586" y="828"/>
                </a:cubicBezTo>
                <a:cubicBezTo>
                  <a:pt x="1584" y="831"/>
                  <a:pt x="1593" y="840"/>
                  <a:pt x="1598" y="838"/>
                </a:cubicBezTo>
                <a:cubicBezTo>
                  <a:pt x="1599" y="840"/>
                  <a:pt x="1599" y="840"/>
                  <a:pt x="1599" y="840"/>
                </a:cubicBezTo>
                <a:cubicBezTo>
                  <a:pt x="1602" y="842"/>
                  <a:pt x="1587" y="837"/>
                  <a:pt x="1585" y="836"/>
                </a:cubicBezTo>
                <a:cubicBezTo>
                  <a:pt x="1582" y="834"/>
                  <a:pt x="1580" y="833"/>
                  <a:pt x="1579" y="831"/>
                </a:cubicBezTo>
                <a:cubicBezTo>
                  <a:pt x="1578" y="829"/>
                  <a:pt x="1577" y="828"/>
                  <a:pt x="1571" y="828"/>
                </a:cubicBezTo>
                <a:cubicBezTo>
                  <a:pt x="1573" y="822"/>
                  <a:pt x="1565" y="821"/>
                  <a:pt x="1559" y="820"/>
                </a:cubicBezTo>
                <a:cubicBezTo>
                  <a:pt x="1556" y="820"/>
                  <a:pt x="1554" y="820"/>
                  <a:pt x="1554" y="820"/>
                </a:cubicBezTo>
                <a:cubicBezTo>
                  <a:pt x="1554" y="825"/>
                  <a:pt x="1554" y="825"/>
                  <a:pt x="1554" y="825"/>
                </a:cubicBezTo>
                <a:cubicBezTo>
                  <a:pt x="1556" y="826"/>
                  <a:pt x="1556" y="826"/>
                  <a:pt x="1556" y="826"/>
                </a:cubicBezTo>
                <a:cubicBezTo>
                  <a:pt x="1558" y="826"/>
                  <a:pt x="1558" y="826"/>
                  <a:pt x="1558" y="826"/>
                </a:cubicBezTo>
                <a:cubicBezTo>
                  <a:pt x="1559" y="827"/>
                  <a:pt x="1559" y="827"/>
                  <a:pt x="1559" y="827"/>
                </a:cubicBezTo>
                <a:cubicBezTo>
                  <a:pt x="1559" y="828"/>
                  <a:pt x="1559" y="828"/>
                  <a:pt x="1559" y="828"/>
                </a:cubicBezTo>
                <a:cubicBezTo>
                  <a:pt x="1572" y="839"/>
                  <a:pt x="1572" y="839"/>
                  <a:pt x="1572" y="839"/>
                </a:cubicBezTo>
                <a:cubicBezTo>
                  <a:pt x="1576" y="847"/>
                  <a:pt x="1576" y="847"/>
                  <a:pt x="1576" y="847"/>
                </a:cubicBezTo>
                <a:cubicBezTo>
                  <a:pt x="1577" y="848"/>
                  <a:pt x="1578" y="850"/>
                  <a:pt x="1579" y="851"/>
                </a:cubicBezTo>
                <a:cubicBezTo>
                  <a:pt x="1583" y="855"/>
                  <a:pt x="1584" y="858"/>
                  <a:pt x="1588" y="863"/>
                </a:cubicBezTo>
                <a:cubicBezTo>
                  <a:pt x="1592" y="868"/>
                  <a:pt x="1601" y="872"/>
                  <a:pt x="1606" y="878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6" y="874"/>
                  <a:pt x="1616" y="874"/>
                  <a:pt x="1616" y="874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4" y="872"/>
                  <a:pt x="1614" y="872"/>
                  <a:pt x="1614" y="869"/>
                </a:cubicBezTo>
                <a:cubicBezTo>
                  <a:pt x="1614" y="865"/>
                  <a:pt x="1614" y="865"/>
                  <a:pt x="1614" y="865"/>
                </a:cubicBezTo>
                <a:cubicBezTo>
                  <a:pt x="1615" y="865"/>
                  <a:pt x="1615" y="865"/>
                  <a:pt x="1615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9" y="859"/>
                  <a:pt x="1619" y="859"/>
                  <a:pt x="1619" y="859"/>
                </a:cubicBezTo>
                <a:cubicBezTo>
                  <a:pt x="1618" y="858"/>
                  <a:pt x="1618" y="858"/>
                  <a:pt x="1618" y="858"/>
                </a:cubicBezTo>
                <a:cubicBezTo>
                  <a:pt x="1616" y="858"/>
                  <a:pt x="1616" y="858"/>
                  <a:pt x="1616" y="858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07" y="858"/>
                  <a:pt x="1607" y="858"/>
                  <a:pt x="1607" y="858"/>
                </a:cubicBezTo>
                <a:cubicBezTo>
                  <a:pt x="1602" y="855"/>
                  <a:pt x="1601" y="854"/>
                  <a:pt x="1601" y="850"/>
                </a:cubicBezTo>
                <a:cubicBezTo>
                  <a:pt x="1601" y="844"/>
                  <a:pt x="1600" y="849"/>
                  <a:pt x="1602" y="846"/>
                </a:cubicBezTo>
                <a:cubicBezTo>
                  <a:pt x="1598" y="841"/>
                  <a:pt x="1598" y="841"/>
                  <a:pt x="1598" y="841"/>
                </a:cubicBezTo>
                <a:cubicBezTo>
                  <a:pt x="1604" y="842"/>
                  <a:pt x="1604" y="842"/>
                  <a:pt x="1604" y="842"/>
                </a:cubicBezTo>
                <a:cubicBezTo>
                  <a:pt x="1606" y="840"/>
                  <a:pt x="1606" y="840"/>
                  <a:pt x="1606" y="840"/>
                </a:cubicBezTo>
                <a:cubicBezTo>
                  <a:pt x="1599" y="828"/>
                  <a:pt x="1599" y="828"/>
                  <a:pt x="1599" y="828"/>
                </a:cubicBezTo>
                <a:cubicBezTo>
                  <a:pt x="1603" y="813"/>
                  <a:pt x="1578" y="815"/>
                  <a:pt x="1583" y="804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7" y="799"/>
                  <a:pt x="1577" y="799"/>
                  <a:pt x="1577" y="799"/>
                </a:cubicBezTo>
                <a:cubicBezTo>
                  <a:pt x="1579" y="791"/>
                  <a:pt x="1579" y="791"/>
                  <a:pt x="1579" y="791"/>
                </a:cubicBezTo>
                <a:cubicBezTo>
                  <a:pt x="1583" y="778"/>
                  <a:pt x="1583" y="778"/>
                  <a:pt x="1583" y="778"/>
                </a:cubicBezTo>
                <a:cubicBezTo>
                  <a:pt x="1581" y="778"/>
                  <a:pt x="1581" y="778"/>
                  <a:pt x="1581" y="778"/>
                </a:cubicBezTo>
                <a:cubicBezTo>
                  <a:pt x="1586" y="778"/>
                  <a:pt x="1586" y="778"/>
                  <a:pt x="1586" y="778"/>
                </a:cubicBezTo>
                <a:cubicBezTo>
                  <a:pt x="1584" y="783"/>
                  <a:pt x="1588" y="784"/>
                  <a:pt x="1596" y="784"/>
                </a:cubicBezTo>
                <a:cubicBezTo>
                  <a:pt x="1595" y="787"/>
                  <a:pt x="1610" y="808"/>
                  <a:pt x="1615" y="800"/>
                </a:cubicBezTo>
                <a:cubicBezTo>
                  <a:pt x="1616" y="799"/>
                  <a:pt x="1617" y="797"/>
                  <a:pt x="1617" y="794"/>
                </a:cubicBezTo>
                <a:cubicBezTo>
                  <a:pt x="1618" y="794"/>
                  <a:pt x="1618" y="794"/>
                  <a:pt x="1618" y="794"/>
                </a:cubicBezTo>
                <a:cubicBezTo>
                  <a:pt x="1624" y="793"/>
                  <a:pt x="1624" y="793"/>
                  <a:pt x="1624" y="793"/>
                </a:cubicBezTo>
                <a:cubicBezTo>
                  <a:pt x="1629" y="793"/>
                  <a:pt x="1629" y="793"/>
                  <a:pt x="1629" y="793"/>
                </a:cubicBezTo>
                <a:cubicBezTo>
                  <a:pt x="1631" y="788"/>
                  <a:pt x="1632" y="790"/>
                  <a:pt x="1632" y="784"/>
                </a:cubicBezTo>
                <a:cubicBezTo>
                  <a:pt x="1632" y="777"/>
                  <a:pt x="1632" y="777"/>
                  <a:pt x="1632" y="777"/>
                </a:cubicBezTo>
                <a:cubicBezTo>
                  <a:pt x="1632" y="772"/>
                  <a:pt x="1623" y="762"/>
                  <a:pt x="1618" y="756"/>
                </a:cubicBezTo>
                <a:cubicBezTo>
                  <a:pt x="1617" y="755"/>
                  <a:pt x="1616" y="754"/>
                  <a:pt x="1615" y="753"/>
                </a:cubicBezTo>
                <a:cubicBezTo>
                  <a:pt x="1615" y="752"/>
                  <a:pt x="1614" y="752"/>
                  <a:pt x="1614" y="751"/>
                </a:cubicBezTo>
                <a:cubicBezTo>
                  <a:pt x="1614" y="749"/>
                  <a:pt x="1615" y="747"/>
                  <a:pt x="1615" y="745"/>
                </a:cubicBezTo>
                <a:cubicBezTo>
                  <a:pt x="1616" y="744"/>
                  <a:pt x="1617" y="743"/>
                  <a:pt x="1618" y="742"/>
                </a:cubicBezTo>
                <a:cubicBezTo>
                  <a:pt x="1619" y="740"/>
                  <a:pt x="1621" y="739"/>
                  <a:pt x="1625" y="739"/>
                </a:cubicBezTo>
                <a:cubicBezTo>
                  <a:pt x="1625" y="735"/>
                  <a:pt x="1625" y="735"/>
                  <a:pt x="1625" y="735"/>
                </a:cubicBezTo>
                <a:cubicBezTo>
                  <a:pt x="1625" y="735"/>
                  <a:pt x="1629" y="736"/>
                  <a:pt x="1629" y="736"/>
                </a:cubicBezTo>
                <a:cubicBezTo>
                  <a:pt x="1635" y="736"/>
                  <a:pt x="1629" y="737"/>
                  <a:pt x="1633" y="735"/>
                </a:cubicBezTo>
                <a:cubicBezTo>
                  <a:pt x="1634" y="736"/>
                  <a:pt x="1634" y="736"/>
                  <a:pt x="1634" y="736"/>
                </a:cubicBezTo>
                <a:cubicBezTo>
                  <a:pt x="1639" y="741"/>
                  <a:pt x="1639" y="741"/>
                  <a:pt x="1639" y="741"/>
                </a:cubicBezTo>
                <a:cubicBezTo>
                  <a:pt x="1644" y="739"/>
                  <a:pt x="1644" y="739"/>
                  <a:pt x="1644" y="739"/>
                </a:cubicBezTo>
                <a:cubicBezTo>
                  <a:pt x="1645" y="738"/>
                  <a:pt x="1645" y="738"/>
                  <a:pt x="1645" y="738"/>
                </a:cubicBezTo>
                <a:cubicBezTo>
                  <a:pt x="1647" y="736"/>
                  <a:pt x="1649" y="735"/>
                  <a:pt x="1651" y="734"/>
                </a:cubicBezTo>
                <a:cubicBezTo>
                  <a:pt x="1657" y="730"/>
                  <a:pt x="1663" y="730"/>
                  <a:pt x="1670" y="727"/>
                </a:cubicBezTo>
                <a:cubicBezTo>
                  <a:pt x="1672" y="726"/>
                  <a:pt x="1674" y="725"/>
                  <a:pt x="1677" y="724"/>
                </a:cubicBezTo>
                <a:cubicBezTo>
                  <a:pt x="1678" y="723"/>
                  <a:pt x="1680" y="722"/>
                  <a:pt x="1682" y="720"/>
                </a:cubicBezTo>
                <a:cubicBezTo>
                  <a:pt x="1685" y="717"/>
                  <a:pt x="1688" y="714"/>
                  <a:pt x="1690" y="712"/>
                </a:cubicBezTo>
                <a:cubicBezTo>
                  <a:pt x="1691" y="711"/>
                  <a:pt x="1692" y="709"/>
                  <a:pt x="1693" y="708"/>
                </a:cubicBezTo>
                <a:cubicBezTo>
                  <a:pt x="1694" y="707"/>
                  <a:pt x="1695" y="705"/>
                  <a:pt x="1695" y="704"/>
                </a:cubicBezTo>
                <a:cubicBezTo>
                  <a:pt x="1697" y="701"/>
                  <a:pt x="1698" y="699"/>
                  <a:pt x="1699" y="696"/>
                </a:cubicBezTo>
                <a:cubicBezTo>
                  <a:pt x="1700" y="695"/>
                  <a:pt x="1701" y="693"/>
                  <a:pt x="1703" y="691"/>
                </a:cubicBezTo>
                <a:cubicBezTo>
                  <a:pt x="1702" y="687"/>
                  <a:pt x="1701" y="688"/>
                  <a:pt x="1701" y="685"/>
                </a:cubicBezTo>
                <a:cubicBezTo>
                  <a:pt x="1701" y="677"/>
                  <a:pt x="1700" y="673"/>
                  <a:pt x="1699" y="670"/>
                </a:cubicBezTo>
                <a:cubicBezTo>
                  <a:pt x="1698" y="667"/>
                  <a:pt x="1697" y="665"/>
                  <a:pt x="1695" y="663"/>
                </a:cubicBezTo>
                <a:cubicBezTo>
                  <a:pt x="1695" y="662"/>
                  <a:pt x="1694" y="661"/>
                  <a:pt x="1693" y="659"/>
                </a:cubicBezTo>
                <a:cubicBezTo>
                  <a:pt x="1692" y="658"/>
                  <a:pt x="1692" y="657"/>
                  <a:pt x="1691" y="655"/>
                </a:cubicBezTo>
                <a:cubicBezTo>
                  <a:pt x="1693" y="654"/>
                  <a:pt x="1693" y="654"/>
                  <a:pt x="1693" y="654"/>
                </a:cubicBezTo>
                <a:cubicBezTo>
                  <a:pt x="1695" y="652"/>
                  <a:pt x="1695" y="652"/>
                  <a:pt x="1695" y="652"/>
                </a:cubicBezTo>
                <a:cubicBezTo>
                  <a:pt x="1699" y="649"/>
                  <a:pt x="1699" y="649"/>
                  <a:pt x="1699" y="649"/>
                </a:cubicBezTo>
                <a:cubicBezTo>
                  <a:pt x="1705" y="644"/>
                  <a:pt x="1705" y="644"/>
                  <a:pt x="1705" y="644"/>
                </a:cubicBezTo>
                <a:cubicBezTo>
                  <a:pt x="1708" y="642"/>
                  <a:pt x="1708" y="642"/>
                  <a:pt x="1708" y="642"/>
                </a:cubicBezTo>
                <a:cubicBezTo>
                  <a:pt x="1705" y="641"/>
                  <a:pt x="1705" y="641"/>
                  <a:pt x="1705" y="641"/>
                </a:cubicBezTo>
                <a:cubicBezTo>
                  <a:pt x="1699" y="640"/>
                  <a:pt x="1699" y="640"/>
                  <a:pt x="1699" y="640"/>
                </a:cubicBezTo>
                <a:cubicBezTo>
                  <a:pt x="1695" y="639"/>
                  <a:pt x="1695" y="639"/>
                  <a:pt x="1695" y="639"/>
                </a:cubicBezTo>
                <a:cubicBezTo>
                  <a:pt x="1693" y="639"/>
                  <a:pt x="1693" y="639"/>
                  <a:pt x="1693" y="639"/>
                </a:cubicBezTo>
                <a:cubicBezTo>
                  <a:pt x="1692" y="644"/>
                  <a:pt x="1692" y="644"/>
                  <a:pt x="1692" y="644"/>
                </a:cubicBezTo>
                <a:cubicBezTo>
                  <a:pt x="1690" y="641"/>
                  <a:pt x="1690" y="641"/>
                  <a:pt x="1690" y="641"/>
                </a:cubicBezTo>
                <a:cubicBezTo>
                  <a:pt x="1681" y="630"/>
                  <a:pt x="1681" y="630"/>
                  <a:pt x="1681" y="630"/>
                </a:cubicBezTo>
                <a:cubicBezTo>
                  <a:pt x="1687" y="631"/>
                  <a:pt x="1687" y="631"/>
                  <a:pt x="1687" y="631"/>
                </a:cubicBezTo>
                <a:cubicBezTo>
                  <a:pt x="1690" y="629"/>
                  <a:pt x="1690" y="629"/>
                  <a:pt x="1690" y="629"/>
                </a:cubicBezTo>
                <a:cubicBezTo>
                  <a:pt x="1693" y="626"/>
                  <a:pt x="1693" y="626"/>
                  <a:pt x="1693" y="626"/>
                </a:cubicBezTo>
                <a:cubicBezTo>
                  <a:pt x="1695" y="624"/>
                  <a:pt x="1695" y="624"/>
                  <a:pt x="1695" y="624"/>
                </a:cubicBezTo>
                <a:cubicBezTo>
                  <a:pt x="1699" y="621"/>
                  <a:pt x="1699" y="621"/>
                  <a:pt x="1699" y="621"/>
                </a:cubicBezTo>
                <a:cubicBezTo>
                  <a:pt x="1703" y="618"/>
                  <a:pt x="1703" y="618"/>
                  <a:pt x="1703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0" y="631"/>
                  <a:pt x="1700" y="631"/>
                  <a:pt x="1700" y="631"/>
                </a:cubicBezTo>
                <a:cubicBezTo>
                  <a:pt x="1702" y="633"/>
                  <a:pt x="1702" y="633"/>
                  <a:pt x="1702" y="633"/>
                </a:cubicBezTo>
                <a:cubicBezTo>
                  <a:pt x="1705" y="631"/>
                  <a:pt x="1705" y="631"/>
                  <a:pt x="1705" y="631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3" y="625"/>
                  <a:pt x="1713" y="625"/>
                  <a:pt x="1713" y="625"/>
                </a:cubicBezTo>
                <a:cubicBezTo>
                  <a:pt x="1719" y="627"/>
                  <a:pt x="1719" y="627"/>
                  <a:pt x="1719" y="627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32"/>
                  <a:pt x="1722" y="632"/>
                  <a:pt x="1722" y="632"/>
                </a:cubicBezTo>
                <a:cubicBezTo>
                  <a:pt x="1721" y="636"/>
                  <a:pt x="1721" y="636"/>
                  <a:pt x="1721" y="636"/>
                </a:cubicBezTo>
                <a:cubicBezTo>
                  <a:pt x="1722" y="637"/>
                  <a:pt x="1722" y="637"/>
                  <a:pt x="1722" y="637"/>
                </a:cubicBezTo>
                <a:cubicBezTo>
                  <a:pt x="1729" y="639"/>
                  <a:pt x="1729" y="639"/>
                  <a:pt x="1729" y="639"/>
                </a:cubicBezTo>
                <a:cubicBezTo>
                  <a:pt x="1727" y="646"/>
                  <a:pt x="1727" y="646"/>
                  <a:pt x="1727" y="646"/>
                </a:cubicBezTo>
                <a:cubicBezTo>
                  <a:pt x="1735" y="648"/>
                  <a:pt x="1727" y="654"/>
                  <a:pt x="1727" y="657"/>
                </a:cubicBezTo>
                <a:cubicBezTo>
                  <a:pt x="1727" y="665"/>
                  <a:pt x="1732" y="660"/>
                  <a:pt x="1739" y="657"/>
                </a:cubicBezTo>
                <a:cubicBezTo>
                  <a:pt x="1741" y="656"/>
                  <a:pt x="1743" y="655"/>
                  <a:pt x="1746" y="655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39" y="631"/>
                  <a:pt x="1739" y="631"/>
                  <a:pt x="1739" y="631"/>
                </a:cubicBezTo>
                <a:cubicBezTo>
                  <a:pt x="1737" y="630"/>
                  <a:pt x="1737" y="630"/>
                  <a:pt x="1737" y="630"/>
                </a:cubicBezTo>
                <a:cubicBezTo>
                  <a:pt x="1739" y="622"/>
                  <a:pt x="1739" y="622"/>
                  <a:pt x="1739" y="622"/>
                </a:cubicBezTo>
                <a:cubicBezTo>
                  <a:pt x="1744" y="625"/>
                  <a:pt x="1750" y="613"/>
                  <a:pt x="1750" y="609"/>
                </a:cubicBezTo>
                <a:cubicBezTo>
                  <a:pt x="1751" y="609"/>
                  <a:pt x="1751" y="609"/>
                  <a:pt x="1751" y="609"/>
                </a:cubicBezTo>
                <a:cubicBezTo>
                  <a:pt x="1756" y="611"/>
                  <a:pt x="1756" y="607"/>
                  <a:pt x="1758" y="605"/>
                </a:cubicBezTo>
                <a:cubicBezTo>
                  <a:pt x="1758" y="605"/>
                  <a:pt x="1759" y="604"/>
                  <a:pt x="1760" y="604"/>
                </a:cubicBezTo>
                <a:cubicBezTo>
                  <a:pt x="1761" y="604"/>
                  <a:pt x="1761" y="604"/>
                  <a:pt x="1762" y="604"/>
                </a:cubicBezTo>
                <a:cubicBezTo>
                  <a:pt x="1765" y="605"/>
                  <a:pt x="1763" y="607"/>
                  <a:pt x="1768" y="607"/>
                </a:cubicBezTo>
                <a:cubicBezTo>
                  <a:pt x="1770" y="607"/>
                  <a:pt x="1770" y="607"/>
                  <a:pt x="1770" y="607"/>
                </a:cubicBezTo>
                <a:cubicBezTo>
                  <a:pt x="1771" y="607"/>
                  <a:pt x="1772" y="607"/>
                  <a:pt x="1773" y="607"/>
                </a:cubicBezTo>
                <a:cubicBezTo>
                  <a:pt x="1778" y="604"/>
                  <a:pt x="1783" y="595"/>
                  <a:pt x="1782" y="592"/>
                </a:cubicBezTo>
                <a:cubicBezTo>
                  <a:pt x="1782" y="592"/>
                  <a:pt x="1782" y="592"/>
                  <a:pt x="1782" y="592"/>
                </a:cubicBezTo>
                <a:cubicBezTo>
                  <a:pt x="1783" y="592"/>
                  <a:pt x="1783" y="592"/>
                  <a:pt x="1784" y="592"/>
                </a:cubicBezTo>
                <a:cubicBezTo>
                  <a:pt x="1798" y="589"/>
                  <a:pt x="1793" y="569"/>
                  <a:pt x="1806" y="568"/>
                </a:cubicBezTo>
                <a:cubicBezTo>
                  <a:pt x="1805" y="567"/>
                  <a:pt x="1805" y="567"/>
                  <a:pt x="1805" y="567"/>
                </a:cubicBezTo>
                <a:cubicBezTo>
                  <a:pt x="1810" y="565"/>
                  <a:pt x="1810" y="565"/>
                  <a:pt x="1810" y="565"/>
                </a:cubicBezTo>
                <a:cubicBezTo>
                  <a:pt x="1810" y="565"/>
                  <a:pt x="1808" y="563"/>
                  <a:pt x="1808" y="562"/>
                </a:cubicBezTo>
                <a:cubicBezTo>
                  <a:pt x="1808" y="556"/>
                  <a:pt x="1808" y="556"/>
                  <a:pt x="1808" y="556"/>
                </a:cubicBezTo>
                <a:cubicBezTo>
                  <a:pt x="1808" y="550"/>
                  <a:pt x="1808" y="550"/>
                  <a:pt x="1808" y="550"/>
                </a:cubicBezTo>
                <a:cubicBezTo>
                  <a:pt x="1808" y="544"/>
                  <a:pt x="1811" y="541"/>
                  <a:pt x="1812" y="537"/>
                </a:cubicBezTo>
                <a:cubicBezTo>
                  <a:pt x="1813" y="533"/>
                  <a:pt x="1811" y="531"/>
                  <a:pt x="1813" y="523"/>
                </a:cubicBezTo>
                <a:cubicBezTo>
                  <a:pt x="1811" y="521"/>
                  <a:pt x="1808" y="516"/>
                  <a:pt x="1803" y="516"/>
                </a:cubicBezTo>
                <a:cubicBezTo>
                  <a:pt x="1801" y="516"/>
                  <a:pt x="1801" y="516"/>
                  <a:pt x="1801" y="516"/>
                </a:cubicBezTo>
                <a:cubicBezTo>
                  <a:pt x="1797" y="516"/>
                  <a:pt x="1797" y="518"/>
                  <a:pt x="1793" y="520"/>
                </a:cubicBezTo>
                <a:cubicBezTo>
                  <a:pt x="1793" y="516"/>
                  <a:pt x="1793" y="516"/>
                  <a:pt x="1793" y="516"/>
                </a:cubicBezTo>
                <a:cubicBezTo>
                  <a:pt x="1788" y="519"/>
                  <a:pt x="1788" y="519"/>
                  <a:pt x="1788" y="519"/>
                </a:cubicBezTo>
                <a:cubicBezTo>
                  <a:pt x="1790" y="517"/>
                  <a:pt x="1790" y="517"/>
                  <a:pt x="1790" y="517"/>
                </a:cubicBezTo>
                <a:cubicBezTo>
                  <a:pt x="1784" y="514"/>
                  <a:pt x="1784" y="514"/>
                  <a:pt x="1784" y="514"/>
                </a:cubicBezTo>
                <a:cubicBezTo>
                  <a:pt x="1782" y="513"/>
                  <a:pt x="1782" y="513"/>
                  <a:pt x="1782" y="513"/>
                </a:cubicBezTo>
                <a:cubicBezTo>
                  <a:pt x="1780" y="511"/>
                  <a:pt x="1780" y="511"/>
                  <a:pt x="1780" y="511"/>
                </a:cubicBezTo>
                <a:cubicBezTo>
                  <a:pt x="1780" y="511"/>
                  <a:pt x="1781" y="510"/>
                  <a:pt x="1782" y="508"/>
                </a:cubicBezTo>
                <a:cubicBezTo>
                  <a:pt x="1783" y="507"/>
                  <a:pt x="1783" y="507"/>
                  <a:pt x="1784" y="506"/>
                </a:cubicBezTo>
                <a:cubicBezTo>
                  <a:pt x="1790" y="499"/>
                  <a:pt x="1801" y="489"/>
                  <a:pt x="1804" y="487"/>
                </a:cubicBezTo>
                <a:cubicBezTo>
                  <a:pt x="1809" y="481"/>
                  <a:pt x="1812" y="477"/>
                  <a:pt x="1815" y="475"/>
                </a:cubicBezTo>
                <a:cubicBezTo>
                  <a:pt x="1819" y="472"/>
                  <a:pt x="1822" y="470"/>
                  <a:pt x="1828" y="469"/>
                </a:cubicBezTo>
                <a:cubicBezTo>
                  <a:pt x="1829" y="469"/>
                  <a:pt x="1830" y="468"/>
                  <a:pt x="1831" y="468"/>
                </a:cubicBezTo>
                <a:cubicBezTo>
                  <a:pt x="1831" y="468"/>
                  <a:pt x="1832" y="468"/>
                  <a:pt x="1833" y="468"/>
                </a:cubicBezTo>
                <a:cubicBezTo>
                  <a:pt x="1833" y="468"/>
                  <a:pt x="1833" y="468"/>
                  <a:pt x="1833" y="468"/>
                </a:cubicBezTo>
                <a:cubicBezTo>
                  <a:pt x="1837" y="470"/>
                  <a:pt x="1837" y="470"/>
                  <a:pt x="1837" y="470"/>
                </a:cubicBezTo>
                <a:cubicBezTo>
                  <a:pt x="1841" y="470"/>
                  <a:pt x="1841" y="470"/>
                  <a:pt x="1841" y="470"/>
                </a:cubicBezTo>
                <a:cubicBezTo>
                  <a:pt x="1849" y="470"/>
                  <a:pt x="1849" y="470"/>
                  <a:pt x="1849" y="470"/>
                </a:cubicBezTo>
                <a:cubicBezTo>
                  <a:pt x="1850" y="470"/>
                  <a:pt x="1850" y="470"/>
                  <a:pt x="1850" y="470"/>
                </a:cubicBezTo>
                <a:cubicBezTo>
                  <a:pt x="1854" y="469"/>
                  <a:pt x="1854" y="469"/>
                  <a:pt x="1854" y="469"/>
                </a:cubicBezTo>
                <a:cubicBezTo>
                  <a:pt x="1857" y="464"/>
                  <a:pt x="1857" y="464"/>
                  <a:pt x="1857" y="464"/>
                </a:cubicBezTo>
                <a:cubicBezTo>
                  <a:pt x="1865" y="466"/>
                  <a:pt x="1865" y="466"/>
                  <a:pt x="1865" y="466"/>
                </a:cubicBezTo>
                <a:cubicBezTo>
                  <a:pt x="1868" y="466"/>
                  <a:pt x="1868" y="466"/>
                  <a:pt x="1868" y="466"/>
                </a:cubicBezTo>
                <a:cubicBezTo>
                  <a:pt x="1867" y="473"/>
                  <a:pt x="1867" y="473"/>
                  <a:pt x="1867" y="473"/>
                </a:cubicBezTo>
                <a:cubicBezTo>
                  <a:pt x="1889" y="469"/>
                  <a:pt x="1889" y="469"/>
                  <a:pt x="1889" y="469"/>
                </a:cubicBezTo>
                <a:cubicBezTo>
                  <a:pt x="1885" y="465"/>
                  <a:pt x="1885" y="465"/>
                  <a:pt x="1885" y="465"/>
                </a:cubicBezTo>
                <a:cubicBezTo>
                  <a:pt x="1891" y="461"/>
                  <a:pt x="1896" y="444"/>
                  <a:pt x="1908" y="443"/>
                </a:cubicBezTo>
                <a:cubicBezTo>
                  <a:pt x="1909" y="442"/>
                  <a:pt x="1909" y="442"/>
                  <a:pt x="1910" y="442"/>
                </a:cubicBezTo>
                <a:cubicBezTo>
                  <a:pt x="1913" y="442"/>
                  <a:pt x="1913" y="442"/>
                  <a:pt x="1913" y="442"/>
                </a:cubicBezTo>
                <a:cubicBezTo>
                  <a:pt x="1916" y="442"/>
                  <a:pt x="1916" y="442"/>
                  <a:pt x="1916" y="442"/>
                </a:cubicBezTo>
                <a:cubicBezTo>
                  <a:pt x="1915" y="446"/>
                  <a:pt x="1915" y="445"/>
                  <a:pt x="1915" y="448"/>
                </a:cubicBezTo>
                <a:cubicBezTo>
                  <a:pt x="1915" y="450"/>
                  <a:pt x="1918" y="454"/>
                  <a:pt x="1919" y="455"/>
                </a:cubicBezTo>
                <a:cubicBezTo>
                  <a:pt x="1932" y="445"/>
                  <a:pt x="1932" y="445"/>
                  <a:pt x="1932" y="445"/>
                </a:cubicBezTo>
                <a:cubicBezTo>
                  <a:pt x="1933" y="446"/>
                  <a:pt x="1933" y="446"/>
                  <a:pt x="1933" y="446"/>
                </a:cubicBezTo>
                <a:cubicBezTo>
                  <a:pt x="1934" y="444"/>
                  <a:pt x="1934" y="444"/>
                  <a:pt x="1934" y="444"/>
                </a:cubicBezTo>
                <a:cubicBezTo>
                  <a:pt x="1939" y="440"/>
                  <a:pt x="1930" y="435"/>
                  <a:pt x="1943" y="433"/>
                </a:cubicBezTo>
                <a:cubicBezTo>
                  <a:pt x="1936" y="452"/>
                  <a:pt x="1936" y="452"/>
                  <a:pt x="1936" y="452"/>
                </a:cubicBezTo>
                <a:cubicBezTo>
                  <a:pt x="1938" y="453"/>
                  <a:pt x="1938" y="453"/>
                  <a:pt x="1938" y="453"/>
                </a:cubicBezTo>
                <a:cubicBezTo>
                  <a:pt x="1926" y="454"/>
                  <a:pt x="1921" y="466"/>
                  <a:pt x="1913" y="474"/>
                </a:cubicBezTo>
                <a:cubicBezTo>
                  <a:pt x="1912" y="476"/>
                  <a:pt x="1910" y="478"/>
                  <a:pt x="1908" y="479"/>
                </a:cubicBezTo>
                <a:cubicBezTo>
                  <a:pt x="1906" y="481"/>
                  <a:pt x="1904" y="482"/>
                  <a:pt x="1901" y="482"/>
                </a:cubicBezTo>
                <a:cubicBezTo>
                  <a:pt x="1893" y="493"/>
                  <a:pt x="1893" y="493"/>
                  <a:pt x="1893" y="493"/>
                </a:cubicBezTo>
                <a:cubicBezTo>
                  <a:pt x="1892" y="492"/>
                  <a:pt x="1892" y="492"/>
                  <a:pt x="1892" y="492"/>
                </a:cubicBezTo>
                <a:cubicBezTo>
                  <a:pt x="1892" y="500"/>
                  <a:pt x="1888" y="510"/>
                  <a:pt x="1895" y="514"/>
                </a:cubicBezTo>
                <a:cubicBezTo>
                  <a:pt x="1895" y="514"/>
                  <a:pt x="1893" y="517"/>
                  <a:pt x="1893" y="517"/>
                </a:cubicBezTo>
                <a:cubicBezTo>
                  <a:pt x="1893" y="521"/>
                  <a:pt x="1895" y="524"/>
                  <a:pt x="1897" y="526"/>
                </a:cubicBezTo>
                <a:cubicBezTo>
                  <a:pt x="1894" y="537"/>
                  <a:pt x="1905" y="540"/>
                  <a:pt x="1888" y="551"/>
                </a:cubicBezTo>
                <a:cubicBezTo>
                  <a:pt x="1890" y="552"/>
                  <a:pt x="1890" y="552"/>
                  <a:pt x="1890" y="552"/>
                </a:cubicBezTo>
                <a:cubicBezTo>
                  <a:pt x="1898" y="546"/>
                  <a:pt x="1898" y="546"/>
                  <a:pt x="1898" y="546"/>
                </a:cubicBezTo>
                <a:cubicBezTo>
                  <a:pt x="1897" y="544"/>
                  <a:pt x="1897" y="544"/>
                  <a:pt x="1897" y="544"/>
                </a:cubicBezTo>
                <a:cubicBezTo>
                  <a:pt x="1902" y="544"/>
                  <a:pt x="1906" y="541"/>
                  <a:pt x="1908" y="537"/>
                </a:cubicBezTo>
                <a:cubicBezTo>
                  <a:pt x="1910" y="533"/>
                  <a:pt x="1911" y="529"/>
                  <a:pt x="1910" y="526"/>
                </a:cubicBezTo>
                <a:cubicBezTo>
                  <a:pt x="1911" y="526"/>
                  <a:pt x="1912" y="526"/>
                  <a:pt x="1913" y="526"/>
                </a:cubicBezTo>
                <a:cubicBezTo>
                  <a:pt x="1923" y="523"/>
                  <a:pt x="1909" y="514"/>
                  <a:pt x="1928" y="514"/>
                </a:cubicBezTo>
                <a:cubicBezTo>
                  <a:pt x="1925" y="507"/>
                  <a:pt x="1926" y="501"/>
                  <a:pt x="1935" y="495"/>
                </a:cubicBezTo>
                <a:cubicBezTo>
                  <a:pt x="1933" y="482"/>
                  <a:pt x="1933" y="482"/>
                  <a:pt x="1933" y="482"/>
                </a:cubicBezTo>
                <a:cubicBezTo>
                  <a:pt x="1928" y="483"/>
                  <a:pt x="1928" y="483"/>
                  <a:pt x="1928" y="483"/>
                </a:cubicBezTo>
                <a:cubicBezTo>
                  <a:pt x="1926" y="480"/>
                  <a:pt x="1926" y="480"/>
                  <a:pt x="1926" y="480"/>
                </a:cubicBezTo>
                <a:cubicBezTo>
                  <a:pt x="1931" y="474"/>
                  <a:pt x="1934" y="474"/>
                  <a:pt x="1936" y="468"/>
                </a:cubicBezTo>
                <a:cubicBezTo>
                  <a:pt x="1940" y="455"/>
                  <a:pt x="1941" y="466"/>
                  <a:pt x="1946" y="461"/>
                </a:cubicBezTo>
                <a:cubicBezTo>
                  <a:pt x="1947" y="460"/>
                  <a:pt x="1947" y="460"/>
                  <a:pt x="1948" y="459"/>
                </a:cubicBezTo>
                <a:cubicBezTo>
                  <a:pt x="1957" y="460"/>
                  <a:pt x="1957" y="460"/>
                  <a:pt x="1957" y="460"/>
                </a:cubicBezTo>
                <a:cubicBezTo>
                  <a:pt x="1956" y="458"/>
                  <a:pt x="1956" y="458"/>
                  <a:pt x="1956" y="458"/>
                </a:cubicBezTo>
                <a:cubicBezTo>
                  <a:pt x="1959" y="456"/>
                  <a:pt x="1959" y="456"/>
                  <a:pt x="1959" y="456"/>
                </a:cubicBezTo>
                <a:cubicBezTo>
                  <a:pt x="1962" y="455"/>
                  <a:pt x="1962" y="455"/>
                  <a:pt x="1962" y="455"/>
                </a:cubicBezTo>
                <a:cubicBezTo>
                  <a:pt x="1968" y="457"/>
                  <a:pt x="1968" y="457"/>
                  <a:pt x="1968" y="457"/>
                </a:cubicBezTo>
                <a:cubicBezTo>
                  <a:pt x="1971" y="457"/>
                  <a:pt x="1971" y="457"/>
                  <a:pt x="1971" y="457"/>
                </a:cubicBezTo>
                <a:cubicBezTo>
                  <a:pt x="1970" y="460"/>
                  <a:pt x="1970" y="460"/>
                  <a:pt x="1970" y="460"/>
                </a:cubicBezTo>
                <a:cubicBezTo>
                  <a:pt x="1971" y="461"/>
                  <a:pt x="1971" y="461"/>
                  <a:pt x="1971" y="461"/>
                </a:cubicBezTo>
                <a:cubicBezTo>
                  <a:pt x="1973" y="459"/>
                  <a:pt x="1973" y="459"/>
                  <a:pt x="1973" y="459"/>
                </a:cubicBezTo>
                <a:cubicBezTo>
                  <a:pt x="1990" y="446"/>
                  <a:pt x="1990" y="446"/>
                  <a:pt x="1990" y="446"/>
                </a:cubicBezTo>
                <a:cubicBezTo>
                  <a:pt x="1992" y="444"/>
                  <a:pt x="1992" y="444"/>
                  <a:pt x="1992" y="444"/>
                </a:cubicBezTo>
                <a:cubicBezTo>
                  <a:pt x="1994" y="442"/>
                  <a:pt x="1994" y="442"/>
                  <a:pt x="1994" y="442"/>
                </a:cubicBezTo>
                <a:cubicBezTo>
                  <a:pt x="1994" y="442"/>
                  <a:pt x="1994" y="442"/>
                  <a:pt x="1994" y="443"/>
                </a:cubicBezTo>
                <a:cubicBezTo>
                  <a:pt x="1995" y="446"/>
                  <a:pt x="1995" y="443"/>
                  <a:pt x="1996" y="443"/>
                </a:cubicBezTo>
                <a:cubicBezTo>
                  <a:pt x="2000" y="442"/>
                  <a:pt x="2000" y="442"/>
                  <a:pt x="2001" y="441"/>
                </a:cubicBezTo>
                <a:cubicBezTo>
                  <a:pt x="2001" y="441"/>
                  <a:pt x="2001" y="441"/>
                  <a:pt x="2002" y="441"/>
                </a:cubicBezTo>
                <a:cubicBezTo>
                  <a:pt x="2004" y="440"/>
                  <a:pt x="2006" y="439"/>
                  <a:pt x="2008" y="437"/>
                </a:cubicBezTo>
                <a:cubicBezTo>
                  <a:pt x="2013" y="434"/>
                  <a:pt x="2015" y="433"/>
                  <a:pt x="2015" y="433"/>
                </a:cubicBezTo>
                <a:cubicBezTo>
                  <a:pt x="2016" y="434"/>
                  <a:pt x="2016" y="436"/>
                  <a:pt x="2022" y="436"/>
                </a:cubicBezTo>
                <a:cubicBezTo>
                  <a:pt x="2023" y="436"/>
                  <a:pt x="2023" y="436"/>
                  <a:pt x="2023" y="436"/>
                </a:cubicBezTo>
                <a:cubicBezTo>
                  <a:pt x="2027" y="436"/>
                  <a:pt x="2027" y="436"/>
                  <a:pt x="2027" y="436"/>
                </a:cubicBezTo>
                <a:cubicBezTo>
                  <a:pt x="2027" y="426"/>
                  <a:pt x="2027" y="426"/>
                  <a:pt x="2027" y="426"/>
                </a:cubicBezTo>
                <a:cubicBezTo>
                  <a:pt x="2023" y="426"/>
                  <a:pt x="2023" y="426"/>
                  <a:pt x="2023" y="426"/>
                </a:cubicBezTo>
                <a:cubicBezTo>
                  <a:pt x="2022" y="426"/>
                  <a:pt x="2022" y="426"/>
                  <a:pt x="2022" y="426"/>
                </a:cubicBezTo>
                <a:cubicBezTo>
                  <a:pt x="2022" y="421"/>
                  <a:pt x="2022" y="421"/>
                  <a:pt x="2022" y="421"/>
                </a:cubicBezTo>
                <a:cubicBezTo>
                  <a:pt x="2022" y="415"/>
                  <a:pt x="2018" y="414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23" y="412"/>
                  <a:pt x="2023" y="412"/>
                  <a:pt x="2023" y="412"/>
                </a:cubicBezTo>
                <a:cubicBezTo>
                  <a:pt x="2024" y="413"/>
                  <a:pt x="2024" y="413"/>
                  <a:pt x="2024" y="413"/>
                </a:cubicBezTo>
                <a:cubicBezTo>
                  <a:pt x="2029" y="402"/>
                  <a:pt x="2029" y="402"/>
                  <a:pt x="2029" y="402"/>
                </a:cubicBezTo>
                <a:cubicBezTo>
                  <a:pt x="2026" y="402"/>
                  <a:pt x="2026" y="402"/>
                  <a:pt x="2026" y="402"/>
                </a:cubicBezTo>
                <a:cubicBezTo>
                  <a:pt x="2025" y="389"/>
                  <a:pt x="2025" y="389"/>
                  <a:pt x="2025" y="389"/>
                </a:cubicBezTo>
                <a:cubicBezTo>
                  <a:pt x="2036" y="393"/>
                  <a:pt x="2036" y="393"/>
                  <a:pt x="2036" y="393"/>
                </a:cubicBezTo>
                <a:cubicBezTo>
                  <a:pt x="2033" y="393"/>
                  <a:pt x="2033" y="393"/>
                  <a:pt x="2033" y="393"/>
                </a:cubicBezTo>
                <a:cubicBezTo>
                  <a:pt x="2033" y="396"/>
                  <a:pt x="2033" y="396"/>
                  <a:pt x="2033" y="396"/>
                </a:cubicBezTo>
                <a:cubicBezTo>
                  <a:pt x="2038" y="399"/>
                  <a:pt x="2038" y="399"/>
                  <a:pt x="2038" y="399"/>
                </a:cubicBezTo>
                <a:cubicBezTo>
                  <a:pt x="2048" y="397"/>
                  <a:pt x="2048" y="397"/>
                  <a:pt x="2048" y="397"/>
                </a:cubicBezTo>
                <a:cubicBezTo>
                  <a:pt x="2050" y="403"/>
                  <a:pt x="2056" y="412"/>
                  <a:pt x="2063" y="413"/>
                </a:cubicBezTo>
                <a:cubicBezTo>
                  <a:pt x="2070" y="406"/>
                  <a:pt x="2070" y="406"/>
                  <a:pt x="2070" y="406"/>
                </a:cubicBezTo>
                <a:cubicBezTo>
                  <a:pt x="2072" y="406"/>
                  <a:pt x="2072" y="406"/>
                  <a:pt x="2072" y="406"/>
                </a:cubicBezTo>
                <a:cubicBezTo>
                  <a:pt x="2071" y="401"/>
                  <a:pt x="2071" y="401"/>
                  <a:pt x="2071" y="401"/>
                </a:cubicBezTo>
                <a:cubicBezTo>
                  <a:pt x="2081" y="397"/>
                  <a:pt x="2081" y="397"/>
                  <a:pt x="2081" y="397"/>
                </a:cubicBezTo>
                <a:cubicBezTo>
                  <a:pt x="2086" y="391"/>
                  <a:pt x="2086" y="391"/>
                  <a:pt x="2086" y="391"/>
                </a:cubicBezTo>
                <a:cubicBezTo>
                  <a:pt x="2086" y="390"/>
                  <a:pt x="2086" y="390"/>
                  <a:pt x="2086" y="390"/>
                </a:cubicBezTo>
                <a:lnTo>
                  <a:pt x="2078" y="387"/>
                </a:lnTo>
                <a:close/>
                <a:moveTo>
                  <a:pt x="1213" y="846"/>
                </a:moveTo>
                <a:cubicBezTo>
                  <a:pt x="1213" y="850"/>
                  <a:pt x="1213" y="850"/>
                  <a:pt x="1213" y="850"/>
                </a:cubicBezTo>
                <a:cubicBezTo>
                  <a:pt x="1213" y="854"/>
                  <a:pt x="1210" y="855"/>
                  <a:pt x="1206" y="856"/>
                </a:cubicBezTo>
                <a:cubicBezTo>
                  <a:pt x="1205" y="857"/>
                  <a:pt x="1204" y="857"/>
                  <a:pt x="1203" y="857"/>
                </a:cubicBezTo>
                <a:cubicBezTo>
                  <a:pt x="1200" y="855"/>
                  <a:pt x="1200" y="855"/>
                  <a:pt x="1200" y="855"/>
                </a:cubicBezTo>
                <a:cubicBezTo>
                  <a:pt x="1202" y="846"/>
                  <a:pt x="1202" y="846"/>
                  <a:pt x="1202" y="846"/>
                </a:cubicBezTo>
                <a:cubicBezTo>
                  <a:pt x="1206" y="846"/>
                  <a:pt x="1206" y="846"/>
                  <a:pt x="1206" y="846"/>
                </a:cubicBezTo>
                <a:cubicBezTo>
                  <a:pt x="1206" y="846"/>
                  <a:pt x="1206" y="846"/>
                  <a:pt x="1206" y="846"/>
                </a:cubicBezTo>
                <a:lnTo>
                  <a:pt x="1213" y="846"/>
                </a:lnTo>
                <a:close/>
                <a:moveTo>
                  <a:pt x="1217" y="436"/>
                </a:moveTo>
                <a:cubicBezTo>
                  <a:pt x="1217" y="432"/>
                  <a:pt x="1217" y="432"/>
                  <a:pt x="1217" y="432"/>
                </a:cubicBezTo>
                <a:cubicBezTo>
                  <a:pt x="1220" y="434"/>
                  <a:pt x="1220" y="434"/>
                  <a:pt x="1220" y="434"/>
                </a:cubicBezTo>
                <a:cubicBezTo>
                  <a:pt x="1223" y="436"/>
                  <a:pt x="1223" y="436"/>
                  <a:pt x="1223" y="436"/>
                </a:cubicBezTo>
                <a:cubicBezTo>
                  <a:pt x="1224" y="437"/>
                  <a:pt x="1224" y="437"/>
                  <a:pt x="1224" y="437"/>
                </a:cubicBezTo>
                <a:cubicBezTo>
                  <a:pt x="1223" y="439"/>
                  <a:pt x="1223" y="439"/>
                  <a:pt x="1223" y="439"/>
                </a:cubicBezTo>
                <a:cubicBezTo>
                  <a:pt x="1222" y="441"/>
                  <a:pt x="1222" y="441"/>
                  <a:pt x="1222" y="441"/>
                </a:cubicBezTo>
                <a:cubicBezTo>
                  <a:pt x="1223" y="441"/>
                  <a:pt x="1223" y="441"/>
                  <a:pt x="1223" y="441"/>
                </a:cubicBezTo>
                <a:cubicBezTo>
                  <a:pt x="1226" y="444"/>
                  <a:pt x="1226" y="444"/>
                  <a:pt x="1226" y="444"/>
                </a:cubicBezTo>
                <a:cubicBezTo>
                  <a:pt x="1225" y="447"/>
                  <a:pt x="1225" y="447"/>
                  <a:pt x="1225" y="447"/>
                </a:cubicBezTo>
                <a:cubicBezTo>
                  <a:pt x="1225" y="449"/>
                  <a:pt x="1225" y="449"/>
                  <a:pt x="1225" y="449"/>
                </a:cubicBezTo>
                <a:cubicBezTo>
                  <a:pt x="1223" y="447"/>
                  <a:pt x="1223" y="447"/>
                  <a:pt x="1223" y="447"/>
                </a:cubicBezTo>
                <a:cubicBezTo>
                  <a:pt x="1220" y="444"/>
                  <a:pt x="1220" y="444"/>
                  <a:pt x="1220" y="444"/>
                </a:cubicBezTo>
                <a:cubicBezTo>
                  <a:pt x="1215" y="439"/>
                  <a:pt x="1215" y="439"/>
                  <a:pt x="1215" y="439"/>
                </a:cubicBezTo>
                <a:lnTo>
                  <a:pt x="1217" y="436"/>
                </a:lnTo>
                <a:close/>
                <a:moveTo>
                  <a:pt x="1195" y="442"/>
                </a:moveTo>
                <a:cubicBezTo>
                  <a:pt x="1201" y="443"/>
                  <a:pt x="1201" y="443"/>
                  <a:pt x="1201" y="443"/>
                </a:cubicBezTo>
                <a:cubicBezTo>
                  <a:pt x="1200" y="445"/>
                  <a:pt x="1200" y="445"/>
                  <a:pt x="1200" y="445"/>
                </a:cubicBezTo>
                <a:cubicBezTo>
                  <a:pt x="1204" y="446"/>
                  <a:pt x="1206" y="447"/>
                  <a:pt x="1206" y="448"/>
                </a:cubicBezTo>
                <a:cubicBezTo>
                  <a:pt x="1207" y="449"/>
                  <a:pt x="1207" y="450"/>
                  <a:pt x="1208" y="453"/>
                </a:cubicBezTo>
                <a:cubicBezTo>
                  <a:pt x="1206" y="454"/>
                  <a:pt x="1206" y="454"/>
                  <a:pt x="1206" y="454"/>
                </a:cubicBezTo>
                <a:cubicBezTo>
                  <a:pt x="1203" y="456"/>
                  <a:pt x="1203" y="456"/>
                  <a:pt x="1203" y="456"/>
                </a:cubicBezTo>
                <a:cubicBezTo>
                  <a:pt x="1204" y="459"/>
                  <a:pt x="1204" y="459"/>
                  <a:pt x="1204" y="459"/>
                </a:cubicBezTo>
                <a:cubicBezTo>
                  <a:pt x="1198" y="460"/>
                  <a:pt x="1198" y="460"/>
                  <a:pt x="1198" y="460"/>
                </a:cubicBezTo>
                <a:cubicBezTo>
                  <a:pt x="1192" y="443"/>
                  <a:pt x="1192" y="443"/>
                  <a:pt x="1192" y="443"/>
                </a:cubicBezTo>
                <a:lnTo>
                  <a:pt x="1195" y="442"/>
                </a:lnTo>
                <a:close/>
                <a:moveTo>
                  <a:pt x="1223" y="610"/>
                </a:moveTo>
                <a:cubicBezTo>
                  <a:pt x="1222" y="610"/>
                  <a:pt x="1221" y="609"/>
                  <a:pt x="1220" y="609"/>
                </a:cubicBezTo>
                <a:cubicBezTo>
                  <a:pt x="1219" y="609"/>
                  <a:pt x="1217" y="609"/>
                  <a:pt x="1214" y="609"/>
                </a:cubicBezTo>
                <a:cubicBezTo>
                  <a:pt x="1213" y="609"/>
                  <a:pt x="1213" y="609"/>
                  <a:pt x="1213" y="609"/>
                </a:cubicBezTo>
                <a:cubicBezTo>
                  <a:pt x="1211" y="609"/>
                  <a:pt x="1208" y="609"/>
                  <a:pt x="1206" y="610"/>
                </a:cubicBezTo>
                <a:cubicBezTo>
                  <a:pt x="1202" y="611"/>
                  <a:pt x="1198" y="614"/>
                  <a:pt x="1195" y="618"/>
                </a:cubicBezTo>
                <a:cubicBezTo>
                  <a:pt x="1173" y="618"/>
                  <a:pt x="1173" y="618"/>
                  <a:pt x="1173" y="618"/>
                </a:cubicBezTo>
                <a:cubicBezTo>
                  <a:pt x="1173" y="616"/>
                  <a:pt x="1173" y="616"/>
                  <a:pt x="1173" y="616"/>
                </a:cubicBezTo>
                <a:cubicBezTo>
                  <a:pt x="1182" y="616"/>
                  <a:pt x="1182" y="616"/>
                  <a:pt x="1182" y="616"/>
                </a:cubicBezTo>
                <a:cubicBezTo>
                  <a:pt x="1182" y="612"/>
                  <a:pt x="1182" y="612"/>
                  <a:pt x="1182" y="612"/>
                </a:cubicBezTo>
                <a:cubicBezTo>
                  <a:pt x="1182" y="608"/>
                  <a:pt x="1180" y="608"/>
                  <a:pt x="1178" y="606"/>
                </a:cubicBezTo>
                <a:cubicBezTo>
                  <a:pt x="1186" y="600"/>
                  <a:pt x="1184" y="579"/>
                  <a:pt x="1201" y="577"/>
                </a:cubicBezTo>
                <a:cubicBezTo>
                  <a:pt x="1201" y="580"/>
                  <a:pt x="1201" y="580"/>
                  <a:pt x="1201" y="580"/>
                </a:cubicBezTo>
                <a:cubicBezTo>
                  <a:pt x="1205" y="580"/>
                  <a:pt x="1205" y="580"/>
                  <a:pt x="1205" y="580"/>
                </a:cubicBezTo>
                <a:cubicBezTo>
                  <a:pt x="1203" y="586"/>
                  <a:pt x="1203" y="586"/>
                  <a:pt x="1203" y="586"/>
                </a:cubicBezTo>
                <a:cubicBezTo>
                  <a:pt x="1206" y="589"/>
                  <a:pt x="1206" y="589"/>
                  <a:pt x="1206" y="589"/>
                </a:cubicBezTo>
                <a:cubicBezTo>
                  <a:pt x="1212" y="593"/>
                  <a:pt x="1212" y="593"/>
                  <a:pt x="1212" y="593"/>
                </a:cubicBezTo>
                <a:cubicBezTo>
                  <a:pt x="1219" y="589"/>
                  <a:pt x="1219" y="589"/>
                  <a:pt x="1219" y="589"/>
                </a:cubicBezTo>
                <a:cubicBezTo>
                  <a:pt x="1218" y="581"/>
                  <a:pt x="1218" y="581"/>
                  <a:pt x="1218" y="581"/>
                </a:cubicBezTo>
                <a:cubicBezTo>
                  <a:pt x="1220" y="580"/>
                  <a:pt x="1220" y="580"/>
                  <a:pt x="1220" y="580"/>
                </a:cubicBezTo>
                <a:cubicBezTo>
                  <a:pt x="1223" y="579"/>
                  <a:pt x="1223" y="579"/>
                  <a:pt x="1223" y="579"/>
                </a:cubicBezTo>
                <a:cubicBezTo>
                  <a:pt x="1234" y="573"/>
                  <a:pt x="1234" y="573"/>
                  <a:pt x="1234" y="573"/>
                </a:cubicBezTo>
                <a:cubicBezTo>
                  <a:pt x="1236" y="574"/>
                  <a:pt x="1236" y="574"/>
                  <a:pt x="1236" y="574"/>
                </a:cubicBezTo>
                <a:cubicBezTo>
                  <a:pt x="1235" y="575"/>
                  <a:pt x="1235" y="575"/>
                  <a:pt x="1235" y="575"/>
                </a:cubicBezTo>
                <a:cubicBezTo>
                  <a:pt x="1237" y="582"/>
                  <a:pt x="1237" y="582"/>
                  <a:pt x="1237" y="582"/>
                </a:cubicBezTo>
                <a:cubicBezTo>
                  <a:pt x="1230" y="585"/>
                  <a:pt x="1230" y="585"/>
                  <a:pt x="1230" y="585"/>
                </a:cubicBezTo>
                <a:cubicBezTo>
                  <a:pt x="1232" y="592"/>
                  <a:pt x="1226" y="588"/>
                  <a:pt x="1235" y="592"/>
                </a:cubicBezTo>
                <a:cubicBezTo>
                  <a:pt x="1244" y="595"/>
                  <a:pt x="1237" y="597"/>
                  <a:pt x="1247" y="598"/>
                </a:cubicBezTo>
                <a:cubicBezTo>
                  <a:pt x="1246" y="601"/>
                  <a:pt x="1246" y="601"/>
                  <a:pt x="1246" y="601"/>
                </a:cubicBezTo>
                <a:cubicBezTo>
                  <a:pt x="1252" y="603"/>
                  <a:pt x="1252" y="603"/>
                  <a:pt x="1252" y="603"/>
                </a:cubicBezTo>
                <a:cubicBezTo>
                  <a:pt x="1252" y="606"/>
                  <a:pt x="1252" y="606"/>
                  <a:pt x="1252" y="606"/>
                </a:cubicBezTo>
                <a:cubicBezTo>
                  <a:pt x="1249" y="606"/>
                  <a:pt x="1249" y="606"/>
                  <a:pt x="1249" y="606"/>
                </a:cubicBezTo>
                <a:cubicBezTo>
                  <a:pt x="1255" y="613"/>
                  <a:pt x="1255" y="613"/>
                  <a:pt x="1255" y="613"/>
                </a:cubicBezTo>
                <a:cubicBezTo>
                  <a:pt x="1236" y="622"/>
                  <a:pt x="1234" y="613"/>
                  <a:pt x="1223" y="610"/>
                </a:cubicBezTo>
                <a:close/>
                <a:moveTo>
                  <a:pt x="1319" y="622"/>
                </a:moveTo>
                <a:cubicBezTo>
                  <a:pt x="1322" y="622"/>
                  <a:pt x="1322" y="622"/>
                  <a:pt x="1322" y="622"/>
                </a:cubicBezTo>
                <a:cubicBezTo>
                  <a:pt x="1323" y="622"/>
                  <a:pt x="1323" y="622"/>
                  <a:pt x="1323" y="622"/>
                </a:cubicBezTo>
                <a:cubicBezTo>
                  <a:pt x="1324" y="626"/>
                  <a:pt x="1325" y="626"/>
                  <a:pt x="1325" y="630"/>
                </a:cubicBezTo>
                <a:cubicBezTo>
                  <a:pt x="1325" y="642"/>
                  <a:pt x="1325" y="642"/>
                  <a:pt x="1325" y="642"/>
                </a:cubicBezTo>
                <a:cubicBezTo>
                  <a:pt x="1324" y="642"/>
                  <a:pt x="1323" y="642"/>
                  <a:pt x="1322" y="642"/>
                </a:cubicBezTo>
                <a:cubicBezTo>
                  <a:pt x="1319" y="642"/>
                  <a:pt x="1317" y="643"/>
                  <a:pt x="1315" y="643"/>
                </a:cubicBezTo>
                <a:cubicBezTo>
                  <a:pt x="1312" y="644"/>
                  <a:pt x="1310" y="644"/>
                  <a:pt x="1309" y="644"/>
                </a:cubicBezTo>
                <a:cubicBezTo>
                  <a:pt x="1308" y="644"/>
                  <a:pt x="1307" y="643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2" y="640"/>
                  <a:pt x="1300" y="638"/>
                  <a:pt x="1299" y="636"/>
                </a:cubicBezTo>
                <a:cubicBezTo>
                  <a:pt x="1298" y="635"/>
                  <a:pt x="1297" y="634"/>
                  <a:pt x="1297" y="633"/>
                </a:cubicBezTo>
                <a:cubicBezTo>
                  <a:pt x="1297" y="630"/>
                  <a:pt x="1297" y="630"/>
                  <a:pt x="1297" y="630"/>
                </a:cubicBezTo>
                <a:cubicBezTo>
                  <a:pt x="1297" y="627"/>
                  <a:pt x="1298" y="626"/>
                  <a:pt x="1299" y="625"/>
                </a:cubicBezTo>
                <a:cubicBezTo>
                  <a:pt x="1300" y="624"/>
                  <a:pt x="1301" y="623"/>
                  <a:pt x="1302" y="622"/>
                </a:cubicBezTo>
                <a:cubicBezTo>
                  <a:pt x="1301" y="619"/>
                  <a:pt x="1300" y="617"/>
                  <a:pt x="1299" y="615"/>
                </a:cubicBezTo>
                <a:cubicBezTo>
                  <a:pt x="1298" y="613"/>
                  <a:pt x="1296" y="611"/>
                  <a:pt x="1295" y="609"/>
                </a:cubicBezTo>
                <a:cubicBezTo>
                  <a:pt x="1291" y="604"/>
                  <a:pt x="1287" y="598"/>
                  <a:pt x="1287" y="586"/>
                </a:cubicBezTo>
                <a:cubicBezTo>
                  <a:pt x="1297" y="584"/>
                  <a:pt x="1289" y="577"/>
                  <a:pt x="1295" y="575"/>
                </a:cubicBezTo>
                <a:cubicBezTo>
                  <a:pt x="1296" y="575"/>
                  <a:pt x="1297" y="575"/>
                  <a:pt x="1299" y="575"/>
                </a:cubicBezTo>
                <a:cubicBezTo>
                  <a:pt x="1300" y="575"/>
                  <a:pt x="1300" y="575"/>
                  <a:pt x="1300" y="575"/>
                </a:cubicBezTo>
                <a:cubicBezTo>
                  <a:pt x="1302" y="575"/>
                  <a:pt x="1303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8" y="573"/>
                  <a:pt x="1308" y="571"/>
                  <a:pt x="1315" y="571"/>
                </a:cubicBezTo>
                <a:cubicBezTo>
                  <a:pt x="1316" y="571"/>
                  <a:pt x="1318" y="571"/>
                  <a:pt x="1320" y="571"/>
                </a:cubicBezTo>
                <a:cubicBezTo>
                  <a:pt x="1319" y="573"/>
                  <a:pt x="1319" y="573"/>
                  <a:pt x="1319" y="573"/>
                </a:cubicBezTo>
                <a:cubicBezTo>
                  <a:pt x="1322" y="574"/>
                  <a:pt x="1322" y="574"/>
                  <a:pt x="1322" y="574"/>
                </a:cubicBezTo>
                <a:cubicBezTo>
                  <a:pt x="1323" y="575"/>
                  <a:pt x="1323" y="575"/>
                  <a:pt x="1323" y="575"/>
                </a:cubicBezTo>
                <a:cubicBezTo>
                  <a:pt x="1328" y="586"/>
                  <a:pt x="1328" y="586"/>
                  <a:pt x="1328" y="586"/>
                </a:cubicBezTo>
                <a:cubicBezTo>
                  <a:pt x="1326" y="585"/>
                  <a:pt x="1324" y="585"/>
                  <a:pt x="1322" y="584"/>
                </a:cubicBezTo>
                <a:cubicBezTo>
                  <a:pt x="1320" y="584"/>
                  <a:pt x="1318" y="583"/>
                  <a:pt x="1315" y="583"/>
                </a:cubicBezTo>
                <a:cubicBezTo>
                  <a:pt x="1315" y="583"/>
                  <a:pt x="1315" y="583"/>
                  <a:pt x="1315" y="583"/>
                </a:cubicBezTo>
                <a:cubicBezTo>
                  <a:pt x="1314" y="583"/>
                  <a:pt x="1310" y="587"/>
                  <a:pt x="1308" y="588"/>
                </a:cubicBezTo>
                <a:cubicBezTo>
                  <a:pt x="1309" y="593"/>
                  <a:pt x="1309" y="600"/>
                  <a:pt x="1315" y="602"/>
                </a:cubicBezTo>
                <a:cubicBezTo>
                  <a:pt x="1316" y="602"/>
                  <a:pt x="1317" y="603"/>
                  <a:pt x="1318" y="603"/>
                </a:cubicBezTo>
                <a:cubicBezTo>
                  <a:pt x="1314" y="610"/>
                  <a:pt x="1318" y="609"/>
                  <a:pt x="1322" y="611"/>
                </a:cubicBezTo>
                <a:cubicBezTo>
                  <a:pt x="1325" y="612"/>
                  <a:pt x="1327" y="614"/>
                  <a:pt x="1330" y="618"/>
                </a:cubicBezTo>
                <a:cubicBezTo>
                  <a:pt x="1322" y="618"/>
                  <a:pt x="1322" y="618"/>
                  <a:pt x="1322" y="618"/>
                </a:cubicBezTo>
                <a:cubicBezTo>
                  <a:pt x="1318" y="618"/>
                  <a:pt x="1318" y="618"/>
                  <a:pt x="1318" y="618"/>
                </a:cubicBezTo>
                <a:lnTo>
                  <a:pt x="1319" y="622"/>
                </a:lnTo>
                <a:close/>
                <a:moveTo>
                  <a:pt x="1361" y="596"/>
                </a:moveTo>
                <a:cubicBezTo>
                  <a:pt x="1360" y="596"/>
                  <a:pt x="1360" y="596"/>
                  <a:pt x="1360" y="596"/>
                </a:cubicBezTo>
                <a:cubicBezTo>
                  <a:pt x="1355" y="597"/>
                  <a:pt x="1355" y="597"/>
                  <a:pt x="1355" y="597"/>
                </a:cubicBezTo>
                <a:cubicBezTo>
                  <a:pt x="1354" y="597"/>
                  <a:pt x="1354" y="597"/>
                  <a:pt x="1354" y="597"/>
                </a:cubicBezTo>
                <a:cubicBezTo>
                  <a:pt x="1347" y="597"/>
                  <a:pt x="1349" y="585"/>
                  <a:pt x="1355" y="580"/>
                </a:cubicBezTo>
                <a:cubicBezTo>
                  <a:pt x="1357" y="579"/>
                  <a:pt x="1359" y="579"/>
                  <a:pt x="1361" y="579"/>
                </a:cubicBezTo>
                <a:cubicBezTo>
                  <a:pt x="1363" y="580"/>
                  <a:pt x="1365" y="582"/>
                  <a:pt x="1367" y="586"/>
                </a:cubicBezTo>
                <a:lnTo>
                  <a:pt x="1361" y="596"/>
                </a:lnTo>
                <a:close/>
                <a:moveTo>
                  <a:pt x="1457" y="373"/>
                </a:moveTo>
                <a:cubicBezTo>
                  <a:pt x="1456" y="372"/>
                  <a:pt x="1455" y="372"/>
                  <a:pt x="1453" y="372"/>
                </a:cubicBezTo>
                <a:cubicBezTo>
                  <a:pt x="1454" y="366"/>
                  <a:pt x="1454" y="366"/>
                  <a:pt x="1454" y="366"/>
                </a:cubicBezTo>
                <a:cubicBezTo>
                  <a:pt x="1456" y="367"/>
                  <a:pt x="1457" y="367"/>
                  <a:pt x="1457" y="367"/>
                </a:cubicBezTo>
                <a:cubicBezTo>
                  <a:pt x="1458" y="368"/>
                  <a:pt x="1458" y="368"/>
                  <a:pt x="1457" y="369"/>
                </a:cubicBezTo>
                <a:cubicBezTo>
                  <a:pt x="1457" y="369"/>
                  <a:pt x="1456" y="370"/>
                  <a:pt x="1456" y="370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61" y="370"/>
                  <a:pt x="1461" y="370"/>
                  <a:pt x="1461" y="370"/>
                </a:cubicBezTo>
                <a:cubicBezTo>
                  <a:pt x="1458" y="374"/>
                  <a:pt x="1460" y="373"/>
                  <a:pt x="1457" y="373"/>
                </a:cubicBezTo>
                <a:close/>
                <a:moveTo>
                  <a:pt x="1634" y="509"/>
                </a:moveTo>
                <a:cubicBezTo>
                  <a:pt x="1635" y="511"/>
                  <a:pt x="1635" y="513"/>
                  <a:pt x="1634" y="515"/>
                </a:cubicBezTo>
                <a:cubicBezTo>
                  <a:pt x="1634" y="517"/>
                  <a:pt x="1632" y="519"/>
                  <a:pt x="1630" y="523"/>
                </a:cubicBezTo>
                <a:cubicBezTo>
                  <a:pt x="1629" y="524"/>
                  <a:pt x="1623" y="528"/>
                  <a:pt x="1618" y="531"/>
                </a:cubicBezTo>
                <a:cubicBezTo>
                  <a:pt x="1617" y="531"/>
                  <a:pt x="1616" y="532"/>
                  <a:pt x="1615" y="532"/>
                </a:cubicBezTo>
                <a:cubicBezTo>
                  <a:pt x="1614" y="533"/>
                  <a:pt x="1613" y="534"/>
                  <a:pt x="1612" y="534"/>
                </a:cubicBezTo>
                <a:cubicBezTo>
                  <a:pt x="1615" y="531"/>
                  <a:pt x="1615" y="531"/>
                  <a:pt x="1615" y="531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7"/>
                  <a:pt x="1618" y="527"/>
                  <a:pt x="1618" y="527"/>
                </a:cubicBezTo>
                <a:cubicBezTo>
                  <a:pt x="1617" y="526"/>
                  <a:pt x="1617" y="526"/>
                  <a:pt x="1617" y="526"/>
                </a:cubicBezTo>
                <a:cubicBezTo>
                  <a:pt x="1617" y="526"/>
                  <a:pt x="1617" y="526"/>
                  <a:pt x="1618" y="526"/>
                </a:cubicBezTo>
                <a:cubicBezTo>
                  <a:pt x="1625" y="525"/>
                  <a:pt x="1632" y="512"/>
                  <a:pt x="1631" y="509"/>
                </a:cubicBezTo>
                <a:cubicBezTo>
                  <a:pt x="1634" y="505"/>
                  <a:pt x="1634" y="505"/>
                  <a:pt x="1634" y="505"/>
                </a:cubicBezTo>
                <a:cubicBezTo>
                  <a:pt x="1636" y="504"/>
                  <a:pt x="1636" y="504"/>
                  <a:pt x="1636" y="504"/>
                </a:cubicBezTo>
                <a:cubicBezTo>
                  <a:pt x="1637" y="505"/>
                  <a:pt x="1637" y="505"/>
                  <a:pt x="1637" y="505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8"/>
                  <a:pt x="1634" y="508"/>
                  <a:pt x="1634" y="509"/>
                </a:cubicBezTo>
                <a:close/>
                <a:moveTo>
                  <a:pt x="2023" y="327"/>
                </a:moveTo>
                <a:cubicBezTo>
                  <a:pt x="2030" y="324"/>
                  <a:pt x="2030" y="324"/>
                  <a:pt x="2030" y="324"/>
                </a:cubicBezTo>
                <a:cubicBezTo>
                  <a:pt x="2035" y="326"/>
                  <a:pt x="2035" y="326"/>
                  <a:pt x="2035" y="326"/>
                </a:cubicBezTo>
                <a:cubicBezTo>
                  <a:pt x="2047" y="319"/>
                  <a:pt x="2047" y="319"/>
                  <a:pt x="2047" y="319"/>
                </a:cubicBezTo>
                <a:cubicBezTo>
                  <a:pt x="2040" y="313"/>
                  <a:pt x="2040" y="313"/>
                  <a:pt x="2040" y="313"/>
                </a:cubicBezTo>
                <a:cubicBezTo>
                  <a:pt x="2027" y="316"/>
                  <a:pt x="2027" y="316"/>
                  <a:pt x="2027" y="316"/>
                </a:cubicBezTo>
                <a:cubicBezTo>
                  <a:pt x="2023" y="318"/>
                  <a:pt x="2023" y="318"/>
                  <a:pt x="2023" y="318"/>
                </a:cubicBezTo>
                <a:cubicBezTo>
                  <a:pt x="2020" y="320"/>
                  <a:pt x="2020" y="320"/>
                  <a:pt x="2020" y="320"/>
                </a:cubicBezTo>
                <a:cubicBezTo>
                  <a:pt x="2023" y="325"/>
                  <a:pt x="2023" y="325"/>
                  <a:pt x="2023" y="325"/>
                </a:cubicBezTo>
                <a:lnTo>
                  <a:pt x="2023" y="327"/>
                </a:lnTo>
                <a:close/>
                <a:moveTo>
                  <a:pt x="2017" y="1055"/>
                </a:moveTo>
                <a:cubicBezTo>
                  <a:pt x="2015" y="1055"/>
                  <a:pt x="2015" y="1055"/>
                  <a:pt x="2015" y="1055"/>
                </a:cubicBezTo>
                <a:cubicBezTo>
                  <a:pt x="2012" y="1055"/>
                  <a:pt x="2012" y="1055"/>
                  <a:pt x="2012" y="1055"/>
                </a:cubicBezTo>
                <a:cubicBezTo>
                  <a:pt x="2005" y="1055"/>
                  <a:pt x="2006" y="1049"/>
                  <a:pt x="2007" y="1046"/>
                </a:cubicBezTo>
                <a:cubicBezTo>
                  <a:pt x="2003" y="1047"/>
                  <a:pt x="2003" y="1047"/>
                  <a:pt x="2003" y="1047"/>
                </a:cubicBezTo>
                <a:cubicBezTo>
                  <a:pt x="2002" y="1047"/>
                  <a:pt x="2002" y="1048"/>
                  <a:pt x="2002" y="1048"/>
                </a:cubicBezTo>
                <a:cubicBezTo>
                  <a:pt x="2002" y="1048"/>
                  <a:pt x="2002" y="1048"/>
                  <a:pt x="2002" y="1048"/>
                </a:cubicBezTo>
                <a:cubicBezTo>
                  <a:pt x="2002" y="1047"/>
                  <a:pt x="2003" y="1047"/>
                  <a:pt x="2003" y="1047"/>
                </a:cubicBezTo>
                <a:cubicBezTo>
                  <a:pt x="2002" y="1047"/>
                  <a:pt x="2002" y="1047"/>
                  <a:pt x="2002" y="1047"/>
                </a:cubicBezTo>
                <a:cubicBezTo>
                  <a:pt x="2000" y="1048"/>
                  <a:pt x="2000" y="1048"/>
                  <a:pt x="2000" y="1048"/>
                </a:cubicBezTo>
                <a:cubicBezTo>
                  <a:pt x="1999" y="1038"/>
                  <a:pt x="1999" y="1038"/>
                  <a:pt x="1999" y="1038"/>
                </a:cubicBezTo>
                <a:cubicBezTo>
                  <a:pt x="1990" y="1032"/>
                  <a:pt x="1990" y="1032"/>
                  <a:pt x="1990" y="1032"/>
                </a:cubicBezTo>
                <a:cubicBezTo>
                  <a:pt x="1989" y="1031"/>
                  <a:pt x="1989" y="1031"/>
                  <a:pt x="1989" y="1031"/>
                </a:cubicBezTo>
                <a:cubicBezTo>
                  <a:pt x="1988" y="1033"/>
                  <a:pt x="1988" y="1036"/>
                  <a:pt x="1990" y="1038"/>
                </a:cubicBezTo>
                <a:cubicBezTo>
                  <a:pt x="1993" y="1044"/>
                  <a:pt x="2000" y="1051"/>
                  <a:pt x="2000" y="1055"/>
                </a:cubicBezTo>
                <a:cubicBezTo>
                  <a:pt x="2000" y="1061"/>
                  <a:pt x="1999" y="1061"/>
                  <a:pt x="1995" y="1065"/>
                </a:cubicBezTo>
                <a:cubicBezTo>
                  <a:pt x="2002" y="1072"/>
                  <a:pt x="2002" y="1072"/>
                  <a:pt x="2002" y="1072"/>
                </a:cubicBezTo>
                <a:cubicBezTo>
                  <a:pt x="2003" y="1073"/>
                  <a:pt x="2003" y="1073"/>
                  <a:pt x="2003" y="1073"/>
                </a:cubicBezTo>
                <a:cubicBezTo>
                  <a:pt x="2002" y="1074"/>
                  <a:pt x="2002" y="1074"/>
                  <a:pt x="2002" y="1074"/>
                </a:cubicBezTo>
                <a:cubicBezTo>
                  <a:pt x="1997" y="1077"/>
                  <a:pt x="1997" y="1077"/>
                  <a:pt x="1997" y="1077"/>
                </a:cubicBezTo>
                <a:cubicBezTo>
                  <a:pt x="1994" y="1073"/>
                  <a:pt x="1994" y="1073"/>
                  <a:pt x="1994" y="1073"/>
                </a:cubicBezTo>
                <a:cubicBezTo>
                  <a:pt x="1990" y="1076"/>
                  <a:pt x="1990" y="1076"/>
                  <a:pt x="1990" y="1076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84" y="1074"/>
                  <a:pt x="1984" y="1079"/>
                  <a:pt x="1983" y="1082"/>
                </a:cubicBezTo>
                <a:cubicBezTo>
                  <a:pt x="1982" y="1084"/>
                  <a:pt x="1976" y="1089"/>
                  <a:pt x="1973" y="1091"/>
                </a:cubicBezTo>
                <a:cubicBezTo>
                  <a:pt x="1973" y="1092"/>
                  <a:pt x="1972" y="1092"/>
                  <a:pt x="1972" y="1092"/>
                </a:cubicBezTo>
                <a:cubicBezTo>
                  <a:pt x="1971" y="1094"/>
                  <a:pt x="1969" y="1095"/>
                  <a:pt x="1968" y="1096"/>
                </a:cubicBezTo>
                <a:cubicBezTo>
                  <a:pt x="1965" y="1098"/>
                  <a:pt x="1962" y="1099"/>
                  <a:pt x="1959" y="1101"/>
                </a:cubicBezTo>
                <a:cubicBezTo>
                  <a:pt x="1957" y="1103"/>
                  <a:pt x="1954" y="1107"/>
                  <a:pt x="1953" y="1112"/>
                </a:cubicBezTo>
                <a:cubicBezTo>
                  <a:pt x="1955" y="1113"/>
                  <a:pt x="1957" y="1113"/>
                  <a:pt x="1959" y="1114"/>
                </a:cubicBezTo>
                <a:cubicBezTo>
                  <a:pt x="1963" y="1115"/>
                  <a:pt x="1966" y="1115"/>
                  <a:pt x="1968" y="1116"/>
                </a:cubicBezTo>
                <a:cubicBezTo>
                  <a:pt x="1969" y="1116"/>
                  <a:pt x="1970" y="1116"/>
                  <a:pt x="1971" y="1116"/>
                </a:cubicBezTo>
                <a:cubicBezTo>
                  <a:pt x="1972" y="1116"/>
                  <a:pt x="1973" y="1116"/>
                  <a:pt x="1973" y="1116"/>
                </a:cubicBezTo>
                <a:cubicBezTo>
                  <a:pt x="1976" y="1114"/>
                  <a:pt x="1977" y="1110"/>
                  <a:pt x="1982" y="1106"/>
                </a:cubicBezTo>
                <a:cubicBezTo>
                  <a:pt x="1979" y="1101"/>
                  <a:pt x="1979" y="1101"/>
                  <a:pt x="1979" y="1101"/>
                </a:cubicBezTo>
                <a:cubicBezTo>
                  <a:pt x="1990" y="1096"/>
                  <a:pt x="1990" y="1096"/>
                  <a:pt x="1990" y="1096"/>
                </a:cubicBezTo>
                <a:cubicBezTo>
                  <a:pt x="1991" y="1095"/>
                  <a:pt x="1991" y="1095"/>
                  <a:pt x="1991" y="1095"/>
                </a:cubicBezTo>
                <a:cubicBezTo>
                  <a:pt x="1995" y="1081"/>
                  <a:pt x="1995" y="1081"/>
                  <a:pt x="1995" y="1081"/>
                </a:cubicBezTo>
                <a:cubicBezTo>
                  <a:pt x="2002" y="1080"/>
                  <a:pt x="2002" y="1080"/>
                  <a:pt x="2002" y="1080"/>
                </a:cubicBezTo>
                <a:cubicBezTo>
                  <a:pt x="2005" y="1080"/>
                  <a:pt x="2005" y="1080"/>
                  <a:pt x="2005" y="1080"/>
                </a:cubicBezTo>
                <a:cubicBezTo>
                  <a:pt x="2010" y="1078"/>
                  <a:pt x="2010" y="1078"/>
                  <a:pt x="2010" y="1078"/>
                </a:cubicBezTo>
                <a:cubicBezTo>
                  <a:pt x="2009" y="1076"/>
                  <a:pt x="2012" y="1067"/>
                  <a:pt x="2013" y="1065"/>
                </a:cubicBezTo>
                <a:cubicBezTo>
                  <a:pt x="2014" y="1065"/>
                  <a:pt x="2015" y="1064"/>
                  <a:pt x="2015" y="1064"/>
                </a:cubicBezTo>
                <a:cubicBezTo>
                  <a:pt x="2017" y="1063"/>
                  <a:pt x="2017" y="1067"/>
                  <a:pt x="2019" y="1062"/>
                </a:cubicBezTo>
                <a:cubicBezTo>
                  <a:pt x="2019" y="1062"/>
                  <a:pt x="2020" y="1058"/>
                  <a:pt x="2021" y="1056"/>
                </a:cubicBezTo>
                <a:cubicBezTo>
                  <a:pt x="2017" y="1052"/>
                  <a:pt x="2017" y="1052"/>
                  <a:pt x="2017" y="1052"/>
                </a:cubicBezTo>
                <a:lnTo>
                  <a:pt x="2017" y="1055"/>
                </a:lnTo>
                <a:close/>
                <a:moveTo>
                  <a:pt x="2018" y="535"/>
                </a:moveTo>
                <a:cubicBezTo>
                  <a:pt x="2017" y="531"/>
                  <a:pt x="2018" y="531"/>
                  <a:pt x="2015" y="531"/>
                </a:cubicBezTo>
                <a:cubicBezTo>
                  <a:pt x="2015" y="531"/>
                  <a:pt x="2014" y="531"/>
                  <a:pt x="2012" y="531"/>
                </a:cubicBezTo>
                <a:cubicBezTo>
                  <a:pt x="2012" y="535"/>
                  <a:pt x="2012" y="535"/>
                  <a:pt x="2012" y="535"/>
                </a:cubicBezTo>
                <a:cubicBezTo>
                  <a:pt x="2015" y="535"/>
                  <a:pt x="2015" y="535"/>
                  <a:pt x="2015" y="535"/>
                </a:cubicBezTo>
                <a:lnTo>
                  <a:pt x="2018" y="535"/>
                </a:lnTo>
                <a:close/>
                <a:moveTo>
                  <a:pt x="2012" y="940"/>
                </a:moveTo>
                <a:cubicBezTo>
                  <a:pt x="2012" y="946"/>
                  <a:pt x="2011" y="940"/>
                  <a:pt x="2014" y="945"/>
                </a:cubicBezTo>
                <a:cubicBezTo>
                  <a:pt x="2015" y="943"/>
                  <a:pt x="2015" y="943"/>
                  <a:pt x="2015" y="943"/>
                </a:cubicBezTo>
                <a:cubicBezTo>
                  <a:pt x="2020" y="938"/>
                  <a:pt x="2020" y="938"/>
                  <a:pt x="2020" y="938"/>
                </a:cubicBezTo>
                <a:cubicBezTo>
                  <a:pt x="2016" y="936"/>
                  <a:pt x="2017" y="936"/>
                  <a:pt x="2015" y="936"/>
                </a:cubicBezTo>
                <a:cubicBezTo>
                  <a:pt x="2015" y="936"/>
                  <a:pt x="2014" y="936"/>
                  <a:pt x="2012" y="935"/>
                </a:cubicBezTo>
                <a:lnTo>
                  <a:pt x="2012" y="940"/>
                </a:lnTo>
                <a:close/>
                <a:moveTo>
                  <a:pt x="1990" y="529"/>
                </a:moveTo>
                <a:cubicBezTo>
                  <a:pt x="1991" y="529"/>
                  <a:pt x="1992" y="529"/>
                  <a:pt x="1994" y="529"/>
                </a:cubicBezTo>
                <a:cubicBezTo>
                  <a:pt x="1993" y="525"/>
                  <a:pt x="1993" y="525"/>
                  <a:pt x="1993" y="525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85" y="522"/>
                  <a:pt x="1985" y="522"/>
                  <a:pt x="1985" y="522"/>
                </a:cubicBezTo>
                <a:cubicBezTo>
                  <a:pt x="1986" y="527"/>
                  <a:pt x="1986" y="528"/>
                  <a:pt x="1990" y="529"/>
                </a:cubicBezTo>
                <a:close/>
                <a:moveTo>
                  <a:pt x="1969" y="1078"/>
                </a:moveTo>
                <a:cubicBezTo>
                  <a:pt x="1973" y="1078"/>
                  <a:pt x="1973" y="1078"/>
                  <a:pt x="1973" y="1078"/>
                </a:cubicBezTo>
                <a:cubicBezTo>
                  <a:pt x="1977" y="1078"/>
                  <a:pt x="1977" y="1078"/>
                  <a:pt x="1977" y="1078"/>
                </a:cubicBezTo>
                <a:cubicBezTo>
                  <a:pt x="1977" y="1074"/>
                  <a:pt x="1977" y="1074"/>
                  <a:pt x="1977" y="1074"/>
                </a:cubicBezTo>
                <a:cubicBezTo>
                  <a:pt x="1973" y="1073"/>
                  <a:pt x="1973" y="1073"/>
                  <a:pt x="1973" y="1073"/>
                </a:cubicBezTo>
                <a:cubicBezTo>
                  <a:pt x="1970" y="1072"/>
                  <a:pt x="1970" y="1072"/>
                  <a:pt x="1970" y="1072"/>
                </a:cubicBezTo>
                <a:lnTo>
                  <a:pt x="1969" y="1078"/>
                </a:lnTo>
                <a:close/>
                <a:moveTo>
                  <a:pt x="1968" y="941"/>
                </a:moveTo>
                <a:cubicBezTo>
                  <a:pt x="1965" y="942"/>
                  <a:pt x="1965" y="942"/>
                  <a:pt x="1965" y="942"/>
                </a:cubicBezTo>
                <a:cubicBezTo>
                  <a:pt x="1967" y="947"/>
                  <a:pt x="1967" y="947"/>
                  <a:pt x="1967" y="947"/>
                </a:cubicBezTo>
                <a:cubicBezTo>
                  <a:pt x="1968" y="947"/>
                  <a:pt x="1968" y="947"/>
                  <a:pt x="1968" y="947"/>
                </a:cubicBezTo>
                <a:cubicBezTo>
                  <a:pt x="1973" y="944"/>
                  <a:pt x="1968" y="947"/>
                  <a:pt x="1971" y="941"/>
                </a:cubicBezTo>
                <a:lnTo>
                  <a:pt x="1968" y="941"/>
                </a:lnTo>
                <a:close/>
                <a:moveTo>
                  <a:pt x="1959" y="1115"/>
                </a:moveTo>
                <a:cubicBezTo>
                  <a:pt x="1957" y="1115"/>
                  <a:pt x="1957" y="1115"/>
                  <a:pt x="1957" y="1115"/>
                </a:cubicBezTo>
                <a:cubicBezTo>
                  <a:pt x="1956" y="1116"/>
                  <a:pt x="1956" y="1116"/>
                  <a:pt x="1956" y="1116"/>
                </a:cubicBezTo>
                <a:cubicBezTo>
                  <a:pt x="1956" y="1119"/>
                  <a:pt x="1956" y="1119"/>
                  <a:pt x="1956" y="1119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64" y="1120"/>
                  <a:pt x="1964" y="1120"/>
                  <a:pt x="1964" y="1120"/>
                </a:cubicBezTo>
                <a:cubicBezTo>
                  <a:pt x="1961" y="1115"/>
                  <a:pt x="1961" y="1115"/>
                  <a:pt x="1961" y="1115"/>
                </a:cubicBezTo>
                <a:lnTo>
                  <a:pt x="1959" y="1115"/>
                </a:lnTo>
                <a:close/>
                <a:moveTo>
                  <a:pt x="1957" y="511"/>
                </a:moveTo>
                <a:cubicBezTo>
                  <a:pt x="1959" y="514"/>
                  <a:pt x="1959" y="514"/>
                  <a:pt x="1959" y="514"/>
                </a:cubicBezTo>
                <a:cubicBezTo>
                  <a:pt x="1959" y="514"/>
                  <a:pt x="1959" y="514"/>
                  <a:pt x="1959" y="514"/>
                </a:cubicBezTo>
                <a:cubicBezTo>
                  <a:pt x="1965" y="514"/>
                  <a:pt x="1965" y="514"/>
                  <a:pt x="1965" y="514"/>
                </a:cubicBezTo>
                <a:cubicBezTo>
                  <a:pt x="1961" y="507"/>
                  <a:pt x="1961" y="507"/>
                  <a:pt x="1961" y="507"/>
                </a:cubicBezTo>
                <a:cubicBezTo>
                  <a:pt x="1959" y="507"/>
                  <a:pt x="1959" y="507"/>
                  <a:pt x="1959" y="507"/>
                </a:cubicBezTo>
                <a:cubicBezTo>
                  <a:pt x="1958" y="508"/>
                  <a:pt x="1958" y="508"/>
                  <a:pt x="1958" y="508"/>
                </a:cubicBezTo>
                <a:cubicBezTo>
                  <a:pt x="1951" y="501"/>
                  <a:pt x="1951" y="501"/>
                  <a:pt x="1951" y="501"/>
                </a:cubicBezTo>
                <a:cubicBezTo>
                  <a:pt x="1949" y="502"/>
                  <a:pt x="1949" y="502"/>
                  <a:pt x="1949" y="502"/>
                </a:cubicBezTo>
                <a:cubicBezTo>
                  <a:pt x="1950" y="508"/>
                  <a:pt x="1950" y="508"/>
                  <a:pt x="1950" y="508"/>
                </a:cubicBezTo>
                <a:cubicBezTo>
                  <a:pt x="1954" y="513"/>
                  <a:pt x="1954" y="513"/>
                  <a:pt x="1954" y="513"/>
                </a:cubicBezTo>
                <a:lnTo>
                  <a:pt x="1957" y="511"/>
                </a:lnTo>
                <a:close/>
                <a:moveTo>
                  <a:pt x="1959" y="508"/>
                </a:moveTo>
                <a:cubicBezTo>
                  <a:pt x="1960" y="509"/>
                  <a:pt x="1960" y="509"/>
                  <a:pt x="1960" y="509"/>
                </a:cubicBezTo>
                <a:cubicBezTo>
                  <a:pt x="1960" y="509"/>
                  <a:pt x="1960" y="509"/>
                  <a:pt x="1959" y="509"/>
                </a:cubicBezTo>
                <a:cubicBezTo>
                  <a:pt x="1959" y="509"/>
                  <a:pt x="1959" y="508"/>
                  <a:pt x="1959" y="508"/>
                </a:cubicBezTo>
                <a:cubicBezTo>
                  <a:pt x="1959" y="508"/>
                  <a:pt x="1959" y="508"/>
                  <a:pt x="1959" y="508"/>
                </a:cubicBezTo>
                <a:close/>
                <a:moveTo>
                  <a:pt x="1959" y="969"/>
                </a:moveTo>
                <a:cubicBezTo>
                  <a:pt x="1961" y="970"/>
                  <a:pt x="1961" y="970"/>
                  <a:pt x="1961" y="970"/>
                </a:cubicBezTo>
                <a:cubicBezTo>
                  <a:pt x="1959" y="968"/>
                  <a:pt x="1959" y="968"/>
                  <a:pt x="1959" y="968"/>
                </a:cubicBezTo>
                <a:cubicBezTo>
                  <a:pt x="1949" y="959"/>
                  <a:pt x="1949" y="959"/>
                  <a:pt x="1949" y="959"/>
                </a:cubicBezTo>
                <a:cubicBezTo>
                  <a:pt x="1951" y="957"/>
                  <a:pt x="1951" y="957"/>
                  <a:pt x="1951" y="957"/>
                </a:cubicBezTo>
                <a:cubicBezTo>
                  <a:pt x="1948" y="953"/>
                  <a:pt x="1948" y="953"/>
                  <a:pt x="1948" y="953"/>
                </a:cubicBezTo>
                <a:cubicBezTo>
                  <a:pt x="1946" y="954"/>
                  <a:pt x="1946" y="954"/>
                  <a:pt x="1946" y="954"/>
                </a:cubicBezTo>
                <a:cubicBezTo>
                  <a:pt x="1945" y="955"/>
                  <a:pt x="1945" y="955"/>
                  <a:pt x="1945" y="955"/>
                </a:cubicBezTo>
                <a:cubicBezTo>
                  <a:pt x="1940" y="951"/>
                  <a:pt x="1940" y="951"/>
                  <a:pt x="1940" y="951"/>
                </a:cubicBezTo>
                <a:cubicBezTo>
                  <a:pt x="1938" y="952"/>
                  <a:pt x="1938" y="952"/>
                  <a:pt x="1938" y="952"/>
                </a:cubicBezTo>
                <a:cubicBezTo>
                  <a:pt x="1940" y="955"/>
                  <a:pt x="1943" y="958"/>
                  <a:pt x="1946" y="961"/>
                </a:cubicBezTo>
                <a:cubicBezTo>
                  <a:pt x="1948" y="962"/>
                  <a:pt x="1949" y="963"/>
                  <a:pt x="1951" y="964"/>
                </a:cubicBezTo>
                <a:cubicBezTo>
                  <a:pt x="1949" y="967"/>
                  <a:pt x="1949" y="967"/>
                  <a:pt x="1949" y="967"/>
                </a:cubicBezTo>
                <a:lnTo>
                  <a:pt x="1959" y="969"/>
                </a:lnTo>
                <a:close/>
                <a:moveTo>
                  <a:pt x="1946" y="958"/>
                </a:moveTo>
                <a:cubicBezTo>
                  <a:pt x="1946" y="958"/>
                  <a:pt x="1946" y="958"/>
                  <a:pt x="1946" y="958"/>
                </a:cubicBezTo>
                <a:cubicBezTo>
                  <a:pt x="1946" y="958"/>
                  <a:pt x="1946" y="958"/>
                  <a:pt x="1946" y="958"/>
                </a:cubicBezTo>
                <a:cubicBezTo>
                  <a:pt x="1947" y="958"/>
                  <a:pt x="1947" y="959"/>
                  <a:pt x="1947" y="959"/>
                </a:cubicBezTo>
                <a:cubicBezTo>
                  <a:pt x="1947" y="959"/>
                  <a:pt x="1947" y="958"/>
                  <a:pt x="1946" y="958"/>
                </a:cubicBezTo>
                <a:close/>
                <a:moveTo>
                  <a:pt x="1946" y="955"/>
                </a:moveTo>
                <a:cubicBezTo>
                  <a:pt x="1946" y="955"/>
                  <a:pt x="1946" y="955"/>
                  <a:pt x="1946" y="955"/>
                </a:cubicBezTo>
                <a:cubicBezTo>
                  <a:pt x="1946" y="955"/>
                  <a:pt x="1946" y="955"/>
                  <a:pt x="1946" y="955"/>
                </a:cubicBezTo>
                <a:cubicBezTo>
                  <a:pt x="1947" y="955"/>
                  <a:pt x="1947" y="956"/>
                  <a:pt x="1947" y="956"/>
                </a:cubicBezTo>
                <a:cubicBezTo>
                  <a:pt x="1947" y="956"/>
                  <a:pt x="1947" y="955"/>
                  <a:pt x="1946" y="955"/>
                </a:cubicBezTo>
                <a:close/>
                <a:moveTo>
                  <a:pt x="1912" y="1015"/>
                </a:moveTo>
                <a:cubicBezTo>
                  <a:pt x="1910" y="1017"/>
                  <a:pt x="1910" y="1017"/>
                  <a:pt x="1910" y="1017"/>
                </a:cubicBezTo>
                <a:cubicBezTo>
                  <a:pt x="1913" y="1019"/>
                  <a:pt x="1913" y="1019"/>
                  <a:pt x="1913" y="1019"/>
                </a:cubicBezTo>
                <a:cubicBezTo>
                  <a:pt x="1915" y="1021"/>
                  <a:pt x="1915" y="1021"/>
                  <a:pt x="1915" y="1021"/>
                </a:cubicBezTo>
                <a:cubicBezTo>
                  <a:pt x="1916" y="1017"/>
                  <a:pt x="1916" y="1017"/>
                  <a:pt x="1916" y="1017"/>
                </a:cubicBezTo>
                <a:cubicBezTo>
                  <a:pt x="1913" y="1016"/>
                  <a:pt x="1913" y="1016"/>
                  <a:pt x="1913" y="1016"/>
                </a:cubicBezTo>
                <a:lnTo>
                  <a:pt x="1912" y="1015"/>
                </a:lnTo>
                <a:close/>
                <a:moveTo>
                  <a:pt x="1913" y="1028"/>
                </a:moveTo>
                <a:cubicBezTo>
                  <a:pt x="1910" y="1028"/>
                  <a:pt x="1910" y="1028"/>
                  <a:pt x="1910" y="1028"/>
                </a:cubicBezTo>
                <a:cubicBezTo>
                  <a:pt x="1910" y="1033"/>
                  <a:pt x="1910" y="1033"/>
                  <a:pt x="1910" y="1033"/>
                </a:cubicBezTo>
                <a:cubicBezTo>
                  <a:pt x="1913" y="1033"/>
                  <a:pt x="1913" y="1033"/>
                  <a:pt x="1913" y="1033"/>
                </a:cubicBezTo>
                <a:cubicBezTo>
                  <a:pt x="1915" y="1033"/>
                  <a:pt x="1915" y="1033"/>
                  <a:pt x="1915" y="1033"/>
                </a:cubicBezTo>
                <a:cubicBezTo>
                  <a:pt x="1913" y="1029"/>
                  <a:pt x="1913" y="1029"/>
                  <a:pt x="1913" y="1029"/>
                </a:cubicBezTo>
                <a:lnTo>
                  <a:pt x="1913" y="1028"/>
                </a:lnTo>
                <a:close/>
                <a:moveTo>
                  <a:pt x="1908" y="999"/>
                </a:moveTo>
                <a:cubicBezTo>
                  <a:pt x="1908" y="999"/>
                  <a:pt x="1907" y="999"/>
                  <a:pt x="1907" y="998"/>
                </a:cubicBezTo>
                <a:cubicBezTo>
                  <a:pt x="1907" y="998"/>
                  <a:pt x="1905" y="1001"/>
                  <a:pt x="1905" y="1001"/>
                </a:cubicBezTo>
                <a:cubicBezTo>
                  <a:pt x="1905" y="1005"/>
                  <a:pt x="1906" y="1005"/>
                  <a:pt x="1908" y="1005"/>
                </a:cubicBezTo>
                <a:cubicBezTo>
                  <a:pt x="1909" y="1005"/>
                  <a:pt x="1910" y="1005"/>
                  <a:pt x="1911" y="1006"/>
                </a:cubicBezTo>
                <a:cubicBezTo>
                  <a:pt x="1911" y="1001"/>
                  <a:pt x="1911" y="1001"/>
                  <a:pt x="1908" y="999"/>
                </a:cubicBezTo>
                <a:close/>
                <a:moveTo>
                  <a:pt x="1875" y="975"/>
                </a:moveTo>
                <a:cubicBezTo>
                  <a:pt x="1867" y="971"/>
                  <a:pt x="1867" y="971"/>
                  <a:pt x="1867" y="971"/>
                </a:cubicBezTo>
                <a:cubicBezTo>
                  <a:pt x="1869" y="965"/>
                  <a:pt x="1869" y="965"/>
                  <a:pt x="1869" y="965"/>
                </a:cubicBezTo>
                <a:cubicBezTo>
                  <a:pt x="1867" y="964"/>
                  <a:pt x="1866" y="964"/>
                  <a:pt x="1865" y="963"/>
                </a:cubicBezTo>
                <a:cubicBezTo>
                  <a:pt x="1858" y="959"/>
                  <a:pt x="1855" y="957"/>
                  <a:pt x="1852" y="947"/>
                </a:cubicBezTo>
                <a:cubicBezTo>
                  <a:pt x="1851" y="947"/>
                  <a:pt x="1851" y="947"/>
                  <a:pt x="1850" y="947"/>
                </a:cubicBezTo>
                <a:cubicBezTo>
                  <a:pt x="1846" y="946"/>
                  <a:pt x="1843" y="944"/>
                  <a:pt x="1841" y="941"/>
                </a:cubicBezTo>
                <a:cubicBezTo>
                  <a:pt x="1839" y="936"/>
                  <a:pt x="1837" y="931"/>
                  <a:pt x="1836" y="926"/>
                </a:cubicBezTo>
                <a:cubicBezTo>
                  <a:pt x="1835" y="924"/>
                  <a:pt x="1834" y="922"/>
                  <a:pt x="1833" y="920"/>
                </a:cubicBezTo>
                <a:cubicBezTo>
                  <a:pt x="1832" y="920"/>
                  <a:pt x="1831" y="919"/>
                  <a:pt x="1831" y="918"/>
                </a:cubicBezTo>
                <a:cubicBezTo>
                  <a:pt x="1830" y="917"/>
                  <a:pt x="1829" y="916"/>
                  <a:pt x="1828" y="914"/>
                </a:cubicBezTo>
                <a:cubicBezTo>
                  <a:pt x="1826" y="911"/>
                  <a:pt x="1824" y="908"/>
                  <a:pt x="1823" y="902"/>
                </a:cubicBezTo>
                <a:cubicBezTo>
                  <a:pt x="1818" y="902"/>
                  <a:pt x="1818" y="902"/>
                  <a:pt x="1818" y="902"/>
                </a:cubicBezTo>
                <a:cubicBezTo>
                  <a:pt x="1816" y="906"/>
                  <a:pt x="1816" y="910"/>
                  <a:pt x="1815" y="913"/>
                </a:cubicBezTo>
                <a:cubicBezTo>
                  <a:pt x="1814" y="923"/>
                  <a:pt x="1815" y="932"/>
                  <a:pt x="1806" y="937"/>
                </a:cubicBezTo>
                <a:cubicBezTo>
                  <a:pt x="1802" y="927"/>
                  <a:pt x="1807" y="933"/>
                  <a:pt x="1797" y="929"/>
                </a:cubicBezTo>
                <a:cubicBezTo>
                  <a:pt x="1788" y="926"/>
                  <a:pt x="1795" y="925"/>
                  <a:pt x="1784" y="924"/>
                </a:cubicBezTo>
                <a:cubicBezTo>
                  <a:pt x="1783" y="924"/>
                  <a:pt x="1783" y="924"/>
                  <a:pt x="1782" y="923"/>
                </a:cubicBezTo>
                <a:cubicBezTo>
                  <a:pt x="1782" y="923"/>
                  <a:pt x="1782" y="923"/>
                  <a:pt x="1782" y="923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4" y="920"/>
                  <a:pt x="1784" y="920"/>
                  <a:pt x="1784" y="920"/>
                </a:cubicBezTo>
                <a:cubicBezTo>
                  <a:pt x="1784" y="918"/>
                  <a:pt x="1784" y="918"/>
                  <a:pt x="1784" y="918"/>
                </a:cubicBezTo>
                <a:cubicBezTo>
                  <a:pt x="1786" y="910"/>
                  <a:pt x="1786" y="910"/>
                  <a:pt x="1786" y="910"/>
                </a:cubicBezTo>
                <a:cubicBezTo>
                  <a:pt x="1784" y="909"/>
                  <a:pt x="1784" y="909"/>
                  <a:pt x="1784" y="909"/>
                </a:cubicBezTo>
                <a:cubicBezTo>
                  <a:pt x="1782" y="909"/>
                  <a:pt x="1782" y="909"/>
                  <a:pt x="1782" y="909"/>
                </a:cubicBezTo>
                <a:cubicBezTo>
                  <a:pt x="1773" y="907"/>
                  <a:pt x="1773" y="907"/>
                  <a:pt x="1773" y="907"/>
                </a:cubicBezTo>
                <a:cubicBezTo>
                  <a:pt x="1768" y="906"/>
                  <a:pt x="1768" y="906"/>
                  <a:pt x="1768" y="906"/>
                </a:cubicBezTo>
                <a:cubicBezTo>
                  <a:pt x="1768" y="904"/>
                  <a:pt x="1768" y="904"/>
                  <a:pt x="1768" y="904"/>
                </a:cubicBezTo>
                <a:cubicBezTo>
                  <a:pt x="1765" y="907"/>
                  <a:pt x="1765" y="907"/>
                  <a:pt x="1765" y="907"/>
                </a:cubicBezTo>
                <a:cubicBezTo>
                  <a:pt x="1762" y="905"/>
                  <a:pt x="1762" y="905"/>
                  <a:pt x="1762" y="905"/>
                </a:cubicBezTo>
                <a:cubicBezTo>
                  <a:pt x="1760" y="904"/>
                  <a:pt x="1760" y="904"/>
                  <a:pt x="1760" y="904"/>
                </a:cubicBezTo>
                <a:cubicBezTo>
                  <a:pt x="1760" y="908"/>
                  <a:pt x="1760" y="908"/>
                  <a:pt x="1760" y="908"/>
                </a:cubicBezTo>
                <a:cubicBezTo>
                  <a:pt x="1759" y="909"/>
                  <a:pt x="1759" y="909"/>
                  <a:pt x="1758" y="909"/>
                </a:cubicBezTo>
                <a:cubicBezTo>
                  <a:pt x="1755" y="910"/>
                  <a:pt x="1753" y="912"/>
                  <a:pt x="1751" y="915"/>
                </a:cubicBezTo>
                <a:cubicBezTo>
                  <a:pt x="1749" y="917"/>
                  <a:pt x="1747" y="920"/>
                  <a:pt x="1745" y="922"/>
                </a:cubicBezTo>
                <a:cubicBezTo>
                  <a:pt x="1742" y="919"/>
                  <a:pt x="1742" y="919"/>
                  <a:pt x="1742" y="919"/>
                </a:cubicBezTo>
                <a:cubicBezTo>
                  <a:pt x="1739" y="921"/>
                  <a:pt x="1739" y="921"/>
                  <a:pt x="1739" y="921"/>
                </a:cubicBezTo>
                <a:cubicBezTo>
                  <a:pt x="1737" y="922"/>
                  <a:pt x="1737" y="922"/>
                  <a:pt x="1737" y="922"/>
                </a:cubicBezTo>
                <a:cubicBezTo>
                  <a:pt x="1738" y="919"/>
                  <a:pt x="1738" y="919"/>
                  <a:pt x="1738" y="919"/>
                </a:cubicBezTo>
                <a:cubicBezTo>
                  <a:pt x="1735" y="918"/>
                  <a:pt x="1735" y="918"/>
                  <a:pt x="1735" y="918"/>
                </a:cubicBezTo>
                <a:cubicBezTo>
                  <a:pt x="1726" y="917"/>
                  <a:pt x="1726" y="917"/>
                  <a:pt x="1726" y="917"/>
                </a:cubicBezTo>
                <a:cubicBezTo>
                  <a:pt x="1722" y="921"/>
                  <a:pt x="1722" y="921"/>
                  <a:pt x="1722" y="921"/>
                </a:cubicBezTo>
                <a:cubicBezTo>
                  <a:pt x="1719" y="926"/>
                  <a:pt x="1719" y="926"/>
                  <a:pt x="1719" y="926"/>
                </a:cubicBezTo>
                <a:cubicBezTo>
                  <a:pt x="1714" y="933"/>
                  <a:pt x="1714" y="933"/>
                  <a:pt x="1714" y="933"/>
                </a:cubicBezTo>
                <a:cubicBezTo>
                  <a:pt x="1716" y="934"/>
                  <a:pt x="1716" y="934"/>
                  <a:pt x="1716" y="934"/>
                </a:cubicBezTo>
                <a:cubicBezTo>
                  <a:pt x="1708" y="932"/>
                  <a:pt x="1708" y="932"/>
                  <a:pt x="1708" y="932"/>
                </a:cubicBezTo>
                <a:cubicBezTo>
                  <a:pt x="1705" y="938"/>
                  <a:pt x="1705" y="938"/>
                  <a:pt x="1705" y="938"/>
                </a:cubicBezTo>
                <a:cubicBezTo>
                  <a:pt x="1701" y="947"/>
                  <a:pt x="1701" y="947"/>
                  <a:pt x="1701" y="947"/>
                </a:cubicBezTo>
                <a:cubicBezTo>
                  <a:pt x="1699" y="948"/>
                  <a:pt x="1699" y="948"/>
                  <a:pt x="1699" y="948"/>
                </a:cubicBezTo>
                <a:cubicBezTo>
                  <a:pt x="1695" y="949"/>
                  <a:pt x="1695" y="949"/>
                  <a:pt x="1695" y="949"/>
                </a:cubicBezTo>
                <a:cubicBezTo>
                  <a:pt x="1693" y="949"/>
                  <a:pt x="1693" y="949"/>
                  <a:pt x="1693" y="949"/>
                </a:cubicBezTo>
                <a:cubicBezTo>
                  <a:pt x="1690" y="950"/>
                  <a:pt x="1690" y="950"/>
                  <a:pt x="1690" y="950"/>
                </a:cubicBezTo>
                <a:cubicBezTo>
                  <a:pt x="1677" y="954"/>
                  <a:pt x="1677" y="954"/>
                  <a:pt x="1677" y="954"/>
                </a:cubicBezTo>
                <a:cubicBezTo>
                  <a:pt x="1670" y="956"/>
                  <a:pt x="1670" y="956"/>
                  <a:pt x="1670" y="956"/>
                </a:cubicBezTo>
                <a:cubicBezTo>
                  <a:pt x="1667" y="956"/>
                  <a:pt x="1667" y="956"/>
                  <a:pt x="1667" y="956"/>
                </a:cubicBezTo>
                <a:cubicBezTo>
                  <a:pt x="1670" y="964"/>
                  <a:pt x="1662" y="961"/>
                  <a:pt x="1658" y="962"/>
                </a:cubicBezTo>
                <a:cubicBezTo>
                  <a:pt x="1657" y="968"/>
                  <a:pt x="1657" y="968"/>
                  <a:pt x="1657" y="968"/>
                </a:cubicBezTo>
                <a:cubicBezTo>
                  <a:pt x="1657" y="973"/>
                  <a:pt x="1657" y="973"/>
                  <a:pt x="1657" y="973"/>
                </a:cubicBezTo>
                <a:cubicBezTo>
                  <a:pt x="1657" y="977"/>
                  <a:pt x="1658" y="979"/>
                  <a:pt x="1660" y="982"/>
                </a:cubicBezTo>
                <a:cubicBezTo>
                  <a:pt x="1657" y="989"/>
                  <a:pt x="1657" y="989"/>
                  <a:pt x="1657" y="989"/>
                </a:cubicBezTo>
                <a:cubicBezTo>
                  <a:pt x="1664" y="999"/>
                  <a:pt x="1663" y="1006"/>
                  <a:pt x="1665" y="1009"/>
                </a:cubicBezTo>
                <a:cubicBezTo>
                  <a:pt x="1672" y="1021"/>
                  <a:pt x="1669" y="1018"/>
                  <a:pt x="1665" y="1033"/>
                </a:cubicBezTo>
                <a:cubicBezTo>
                  <a:pt x="1666" y="1035"/>
                  <a:pt x="1668" y="1037"/>
                  <a:pt x="1670" y="1038"/>
                </a:cubicBezTo>
                <a:cubicBezTo>
                  <a:pt x="1671" y="1039"/>
                  <a:pt x="1672" y="1039"/>
                  <a:pt x="1673" y="1039"/>
                </a:cubicBezTo>
                <a:cubicBezTo>
                  <a:pt x="1677" y="1039"/>
                  <a:pt x="1677" y="1039"/>
                  <a:pt x="1677" y="1039"/>
                </a:cubicBezTo>
                <a:cubicBezTo>
                  <a:pt x="1678" y="1039"/>
                  <a:pt x="1678" y="1039"/>
                  <a:pt x="1678" y="1039"/>
                </a:cubicBezTo>
                <a:cubicBezTo>
                  <a:pt x="1682" y="1039"/>
                  <a:pt x="1686" y="1036"/>
                  <a:pt x="1690" y="1033"/>
                </a:cubicBezTo>
                <a:cubicBezTo>
                  <a:pt x="1691" y="1032"/>
                  <a:pt x="1692" y="1032"/>
                  <a:pt x="1693" y="1031"/>
                </a:cubicBezTo>
                <a:cubicBezTo>
                  <a:pt x="1694" y="1031"/>
                  <a:pt x="1695" y="1030"/>
                  <a:pt x="1695" y="1030"/>
                </a:cubicBezTo>
                <a:cubicBezTo>
                  <a:pt x="1696" y="1030"/>
                  <a:pt x="1696" y="1030"/>
                  <a:pt x="1696" y="1030"/>
                </a:cubicBezTo>
                <a:cubicBezTo>
                  <a:pt x="1698" y="1030"/>
                  <a:pt x="1698" y="1030"/>
                  <a:pt x="1698" y="1030"/>
                </a:cubicBezTo>
                <a:cubicBezTo>
                  <a:pt x="1699" y="1030"/>
                  <a:pt x="1699" y="1030"/>
                  <a:pt x="1699" y="1030"/>
                </a:cubicBezTo>
                <a:cubicBezTo>
                  <a:pt x="1705" y="1030"/>
                  <a:pt x="1705" y="1030"/>
                  <a:pt x="1705" y="1030"/>
                </a:cubicBezTo>
                <a:cubicBezTo>
                  <a:pt x="1718" y="1030"/>
                  <a:pt x="1718" y="1030"/>
                  <a:pt x="1718" y="1030"/>
                </a:cubicBezTo>
                <a:cubicBezTo>
                  <a:pt x="1716" y="1027"/>
                  <a:pt x="1717" y="1025"/>
                  <a:pt x="1719" y="1024"/>
                </a:cubicBezTo>
                <a:cubicBezTo>
                  <a:pt x="1720" y="1024"/>
                  <a:pt x="1721" y="1023"/>
                  <a:pt x="1722" y="1023"/>
                </a:cubicBezTo>
                <a:cubicBezTo>
                  <a:pt x="1727" y="1022"/>
                  <a:pt x="1734" y="1022"/>
                  <a:pt x="1739" y="1020"/>
                </a:cubicBezTo>
                <a:cubicBezTo>
                  <a:pt x="1741" y="1019"/>
                  <a:pt x="1743" y="1018"/>
                  <a:pt x="1744" y="1016"/>
                </a:cubicBezTo>
                <a:cubicBezTo>
                  <a:pt x="1746" y="1017"/>
                  <a:pt x="1746" y="1018"/>
                  <a:pt x="1749" y="1018"/>
                </a:cubicBezTo>
                <a:cubicBezTo>
                  <a:pt x="1751" y="1018"/>
                  <a:pt x="1751" y="1018"/>
                  <a:pt x="1751" y="1018"/>
                </a:cubicBezTo>
                <a:cubicBezTo>
                  <a:pt x="1754" y="1018"/>
                  <a:pt x="1754" y="1018"/>
                  <a:pt x="1754" y="1018"/>
                </a:cubicBezTo>
                <a:cubicBezTo>
                  <a:pt x="1760" y="1018"/>
                  <a:pt x="1755" y="1018"/>
                  <a:pt x="1758" y="1017"/>
                </a:cubicBezTo>
                <a:cubicBezTo>
                  <a:pt x="1758" y="1017"/>
                  <a:pt x="1758" y="1017"/>
                  <a:pt x="1758" y="1017"/>
                </a:cubicBezTo>
                <a:cubicBezTo>
                  <a:pt x="1761" y="1019"/>
                  <a:pt x="1761" y="1019"/>
                  <a:pt x="1761" y="1019"/>
                </a:cubicBezTo>
                <a:cubicBezTo>
                  <a:pt x="1762" y="1019"/>
                  <a:pt x="1762" y="1019"/>
                  <a:pt x="1762" y="1019"/>
                </a:cubicBezTo>
                <a:cubicBezTo>
                  <a:pt x="1773" y="1026"/>
                  <a:pt x="1773" y="1026"/>
                  <a:pt x="1773" y="1026"/>
                </a:cubicBezTo>
                <a:cubicBezTo>
                  <a:pt x="1778" y="1030"/>
                  <a:pt x="1778" y="1030"/>
                  <a:pt x="1778" y="1030"/>
                </a:cubicBezTo>
                <a:cubicBezTo>
                  <a:pt x="1778" y="1037"/>
                  <a:pt x="1779" y="1037"/>
                  <a:pt x="1782" y="1036"/>
                </a:cubicBezTo>
                <a:cubicBezTo>
                  <a:pt x="1783" y="1036"/>
                  <a:pt x="1783" y="1036"/>
                  <a:pt x="1784" y="1036"/>
                </a:cubicBezTo>
                <a:cubicBezTo>
                  <a:pt x="1785" y="1036"/>
                  <a:pt x="1786" y="1036"/>
                  <a:pt x="1787" y="1036"/>
                </a:cubicBezTo>
                <a:cubicBezTo>
                  <a:pt x="1789" y="1025"/>
                  <a:pt x="1785" y="1022"/>
                  <a:pt x="1794" y="1024"/>
                </a:cubicBezTo>
                <a:cubicBezTo>
                  <a:pt x="1793" y="1034"/>
                  <a:pt x="1793" y="1034"/>
                  <a:pt x="1793" y="1034"/>
                </a:cubicBezTo>
                <a:cubicBezTo>
                  <a:pt x="1792" y="1035"/>
                  <a:pt x="1788" y="1037"/>
                  <a:pt x="1788" y="1039"/>
                </a:cubicBezTo>
                <a:cubicBezTo>
                  <a:pt x="1788" y="1044"/>
                  <a:pt x="1796" y="1045"/>
                  <a:pt x="1798" y="1039"/>
                </a:cubicBezTo>
                <a:cubicBezTo>
                  <a:pt x="1802" y="1041"/>
                  <a:pt x="1803" y="1043"/>
                  <a:pt x="1803" y="1046"/>
                </a:cubicBezTo>
                <a:cubicBezTo>
                  <a:pt x="1803" y="1054"/>
                  <a:pt x="1802" y="1048"/>
                  <a:pt x="1805" y="1057"/>
                </a:cubicBezTo>
                <a:cubicBezTo>
                  <a:pt x="1810" y="1057"/>
                  <a:pt x="1812" y="1057"/>
                  <a:pt x="1814" y="1057"/>
                </a:cubicBezTo>
                <a:cubicBezTo>
                  <a:pt x="1815" y="1057"/>
                  <a:pt x="1815" y="1058"/>
                  <a:pt x="1815" y="1058"/>
                </a:cubicBezTo>
                <a:cubicBezTo>
                  <a:pt x="1820" y="1059"/>
                  <a:pt x="1820" y="1063"/>
                  <a:pt x="1823" y="1063"/>
                </a:cubicBezTo>
                <a:cubicBezTo>
                  <a:pt x="1825" y="1063"/>
                  <a:pt x="1826" y="1062"/>
                  <a:pt x="1828" y="1061"/>
                </a:cubicBezTo>
                <a:cubicBezTo>
                  <a:pt x="1829" y="1060"/>
                  <a:pt x="1830" y="1059"/>
                  <a:pt x="1831" y="1057"/>
                </a:cubicBezTo>
                <a:cubicBezTo>
                  <a:pt x="1831" y="1057"/>
                  <a:pt x="1831" y="1057"/>
                  <a:pt x="1831" y="1057"/>
                </a:cubicBezTo>
                <a:cubicBezTo>
                  <a:pt x="1833" y="1058"/>
                  <a:pt x="1833" y="1058"/>
                  <a:pt x="1833" y="1058"/>
                </a:cubicBezTo>
                <a:cubicBezTo>
                  <a:pt x="1840" y="1065"/>
                  <a:pt x="1840" y="1065"/>
                  <a:pt x="1840" y="1065"/>
                </a:cubicBezTo>
                <a:cubicBezTo>
                  <a:pt x="1839" y="1063"/>
                  <a:pt x="1839" y="1063"/>
                  <a:pt x="1839" y="1063"/>
                </a:cubicBezTo>
                <a:cubicBezTo>
                  <a:pt x="1841" y="1062"/>
                  <a:pt x="1841" y="1062"/>
                  <a:pt x="1841" y="1062"/>
                </a:cubicBezTo>
                <a:cubicBezTo>
                  <a:pt x="1850" y="1056"/>
                  <a:pt x="1850" y="1056"/>
                  <a:pt x="1850" y="1056"/>
                </a:cubicBezTo>
                <a:cubicBezTo>
                  <a:pt x="1852" y="1054"/>
                  <a:pt x="1852" y="1054"/>
                  <a:pt x="1852" y="1054"/>
                </a:cubicBezTo>
                <a:cubicBezTo>
                  <a:pt x="1861" y="1055"/>
                  <a:pt x="1861" y="1055"/>
                  <a:pt x="1861" y="1055"/>
                </a:cubicBezTo>
                <a:cubicBezTo>
                  <a:pt x="1859" y="1052"/>
                  <a:pt x="1860" y="1045"/>
                  <a:pt x="1865" y="1042"/>
                </a:cubicBezTo>
                <a:cubicBezTo>
                  <a:pt x="1865" y="1042"/>
                  <a:pt x="1865" y="1042"/>
                  <a:pt x="1865" y="1042"/>
                </a:cubicBezTo>
                <a:cubicBezTo>
                  <a:pt x="1865" y="1037"/>
                  <a:pt x="1865" y="1037"/>
                  <a:pt x="1865" y="1037"/>
                </a:cubicBezTo>
                <a:cubicBezTo>
                  <a:pt x="1865" y="1028"/>
                  <a:pt x="1880" y="1025"/>
                  <a:pt x="1881" y="1007"/>
                </a:cubicBezTo>
                <a:cubicBezTo>
                  <a:pt x="1881" y="1004"/>
                  <a:pt x="1882" y="997"/>
                  <a:pt x="1881" y="990"/>
                </a:cubicBezTo>
                <a:cubicBezTo>
                  <a:pt x="1879" y="982"/>
                  <a:pt x="1874" y="978"/>
                  <a:pt x="1875" y="975"/>
                </a:cubicBezTo>
                <a:close/>
                <a:moveTo>
                  <a:pt x="1722" y="922"/>
                </a:moveTo>
                <a:cubicBezTo>
                  <a:pt x="1722" y="922"/>
                  <a:pt x="1722" y="922"/>
                  <a:pt x="1722" y="922"/>
                </a:cubicBezTo>
                <a:cubicBezTo>
                  <a:pt x="1724" y="921"/>
                  <a:pt x="1723" y="921"/>
                  <a:pt x="1722" y="922"/>
                </a:cubicBezTo>
                <a:close/>
                <a:moveTo>
                  <a:pt x="1739" y="922"/>
                </a:moveTo>
                <a:cubicBezTo>
                  <a:pt x="1737" y="923"/>
                  <a:pt x="1738" y="923"/>
                  <a:pt x="1739" y="922"/>
                </a:cubicBezTo>
                <a:close/>
                <a:moveTo>
                  <a:pt x="1762" y="1018"/>
                </a:move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7"/>
                </a:cubicBezTo>
                <a:cubicBezTo>
                  <a:pt x="1762" y="1018"/>
                  <a:pt x="1762" y="1018"/>
                  <a:pt x="1762" y="1018"/>
                </a:cubicBezTo>
                <a:close/>
                <a:moveTo>
                  <a:pt x="1828" y="919"/>
                </a:moveTo>
                <a:cubicBezTo>
                  <a:pt x="1828" y="919"/>
                  <a:pt x="1828" y="919"/>
                  <a:pt x="1828" y="919"/>
                </a:cubicBezTo>
                <a:cubicBezTo>
                  <a:pt x="1828" y="919"/>
                  <a:pt x="1828" y="919"/>
                  <a:pt x="1828" y="919"/>
                </a:cubicBezTo>
                <a:cubicBezTo>
                  <a:pt x="1828" y="918"/>
                  <a:pt x="1829" y="918"/>
                  <a:pt x="1828" y="919"/>
                </a:cubicBezTo>
                <a:close/>
                <a:moveTo>
                  <a:pt x="1857" y="879"/>
                </a:moveTo>
                <a:cubicBezTo>
                  <a:pt x="1864" y="880"/>
                  <a:pt x="1864" y="880"/>
                  <a:pt x="1864" y="880"/>
                </a:cubicBezTo>
                <a:cubicBezTo>
                  <a:pt x="1865" y="879"/>
                  <a:pt x="1865" y="879"/>
                  <a:pt x="1865" y="879"/>
                </a:cubicBezTo>
                <a:cubicBezTo>
                  <a:pt x="1872" y="877"/>
                  <a:pt x="1872" y="877"/>
                  <a:pt x="1872" y="877"/>
                </a:cubicBezTo>
                <a:cubicBezTo>
                  <a:pt x="1875" y="866"/>
                  <a:pt x="1875" y="866"/>
                  <a:pt x="1875" y="866"/>
                </a:cubicBezTo>
                <a:cubicBezTo>
                  <a:pt x="1870" y="867"/>
                  <a:pt x="1867" y="870"/>
                  <a:pt x="1865" y="873"/>
                </a:cubicBezTo>
                <a:cubicBezTo>
                  <a:pt x="1864" y="873"/>
                  <a:pt x="1864" y="874"/>
                  <a:pt x="1864" y="874"/>
                </a:cubicBezTo>
                <a:cubicBezTo>
                  <a:pt x="1859" y="872"/>
                  <a:pt x="1859" y="872"/>
                  <a:pt x="1859" y="872"/>
                </a:cubicBezTo>
                <a:cubicBezTo>
                  <a:pt x="1854" y="876"/>
                  <a:pt x="1854" y="876"/>
                  <a:pt x="1854" y="876"/>
                </a:cubicBezTo>
                <a:lnTo>
                  <a:pt x="1857" y="879"/>
                </a:lnTo>
                <a:close/>
                <a:moveTo>
                  <a:pt x="1854" y="1078"/>
                </a:moveTo>
                <a:cubicBezTo>
                  <a:pt x="1853" y="1071"/>
                  <a:pt x="1853" y="1071"/>
                  <a:pt x="1853" y="1071"/>
                </a:cubicBezTo>
                <a:cubicBezTo>
                  <a:pt x="1850" y="1066"/>
                  <a:pt x="1850" y="1066"/>
                  <a:pt x="1850" y="1066"/>
                </a:cubicBezTo>
                <a:cubicBezTo>
                  <a:pt x="1849" y="1064"/>
                  <a:pt x="1849" y="1064"/>
                  <a:pt x="1849" y="1064"/>
                </a:cubicBezTo>
                <a:cubicBezTo>
                  <a:pt x="1844" y="1065"/>
                  <a:pt x="1844" y="1065"/>
                  <a:pt x="1844" y="1065"/>
                </a:cubicBezTo>
                <a:cubicBezTo>
                  <a:pt x="1850" y="1070"/>
                  <a:pt x="1850" y="1070"/>
                  <a:pt x="1850" y="1070"/>
                </a:cubicBezTo>
                <a:cubicBezTo>
                  <a:pt x="1851" y="1072"/>
                  <a:pt x="1851" y="1072"/>
                  <a:pt x="1851" y="1072"/>
                </a:cubicBezTo>
                <a:cubicBezTo>
                  <a:pt x="1850" y="1072"/>
                  <a:pt x="1850" y="1072"/>
                  <a:pt x="1850" y="1072"/>
                </a:cubicBezTo>
                <a:cubicBezTo>
                  <a:pt x="1841" y="1076"/>
                  <a:pt x="1841" y="1076"/>
                  <a:pt x="1841" y="1076"/>
                </a:cubicBezTo>
                <a:cubicBezTo>
                  <a:pt x="1839" y="1077"/>
                  <a:pt x="1839" y="1077"/>
                  <a:pt x="1839" y="1077"/>
                </a:cubicBezTo>
                <a:cubicBezTo>
                  <a:pt x="1833" y="1072"/>
                  <a:pt x="1833" y="1072"/>
                  <a:pt x="1833" y="1072"/>
                </a:cubicBezTo>
                <a:cubicBezTo>
                  <a:pt x="1831" y="1071"/>
                  <a:pt x="1831" y="1071"/>
                  <a:pt x="1831" y="1071"/>
                </a:cubicBezTo>
                <a:cubicBezTo>
                  <a:pt x="1830" y="1070"/>
                  <a:pt x="1830" y="1070"/>
                  <a:pt x="1830" y="1070"/>
                </a:cubicBezTo>
                <a:cubicBezTo>
                  <a:pt x="1831" y="1073"/>
                  <a:pt x="1831" y="1073"/>
                  <a:pt x="1831" y="1073"/>
                </a:cubicBezTo>
                <a:cubicBezTo>
                  <a:pt x="1833" y="1079"/>
                  <a:pt x="1833" y="1079"/>
                  <a:pt x="1833" y="1079"/>
                </a:cubicBezTo>
                <a:cubicBezTo>
                  <a:pt x="1836" y="1091"/>
                  <a:pt x="1836" y="1091"/>
                  <a:pt x="1836" y="1091"/>
                </a:cubicBezTo>
                <a:cubicBezTo>
                  <a:pt x="1837" y="1092"/>
                  <a:pt x="1840" y="1094"/>
                  <a:pt x="1841" y="1094"/>
                </a:cubicBezTo>
                <a:cubicBezTo>
                  <a:pt x="1841" y="1094"/>
                  <a:pt x="1841" y="1094"/>
                  <a:pt x="1841" y="1094"/>
                </a:cubicBezTo>
                <a:cubicBezTo>
                  <a:pt x="1845" y="1094"/>
                  <a:pt x="1848" y="1093"/>
                  <a:pt x="1850" y="1090"/>
                </a:cubicBezTo>
                <a:cubicBezTo>
                  <a:pt x="1851" y="1089"/>
                  <a:pt x="1853" y="1087"/>
                  <a:pt x="1854" y="1085"/>
                </a:cubicBezTo>
                <a:cubicBezTo>
                  <a:pt x="1851" y="1081"/>
                  <a:pt x="1851" y="1081"/>
                  <a:pt x="1851" y="1081"/>
                </a:cubicBezTo>
                <a:lnTo>
                  <a:pt x="1854" y="1078"/>
                </a:lnTo>
                <a:close/>
                <a:moveTo>
                  <a:pt x="1850" y="255"/>
                </a:moveTo>
                <a:cubicBezTo>
                  <a:pt x="1853" y="257"/>
                  <a:pt x="1857" y="258"/>
                  <a:pt x="1859" y="260"/>
                </a:cubicBezTo>
                <a:cubicBezTo>
                  <a:pt x="1865" y="255"/>
                  <a:pt x="1865" y="255"/>
                  <a:pt x="1865" y="255"/>
                </a:cubicBezTo>
                <a:cubicBezTo>
                  <a:pt x="1869" y="252"/>
                  <a:pt x="1869" y="252"/>
                  <a:pt x="1869" y="252"/>
                </a:cubicBezTo>
                <a:cubicBezTo>
                  <a:pt x="1865" y="250"/>
                  <a:pt x="1865" y="250"/>
                  <a:pt x="1865" y="250"/>
                </a:cubicBezTo>
                <a:cubicBezTo>
                  <a:pt x="1852" y="244"/>
                  <a:pt x="1852" y="244"/>
                  <a:pt x="1852" y="244"/>
                </a:cubicBezTo>
                <a:cubicBezTo>
                  <a:pt x="1850" y="244"/>
                  <a:pt x="1850" y="244"/>
                  <a:pt x="1850" y="244"/>
                </a:cubicBezTo>
                <a:cubicBezTo>
                  <a:pt x="1842" y="242"/>
                  <a:pt x="1842" y="242"/>
                  <a:pt x="1842" y="242"/>
                </a:cubicBezTo>
                <a:cubicBezTo>
                  <a:pt x="1839" y="248"/>
                  <a:pt x="1844" y="252"/>
                  <a:pt x="1850" y="255"/>
                </a:cubicBezTo>
                <a:close/>
                <a:moveTo>
                  <a:pt x="1844" y="595"/>
                </a:moveTo>
                <a:cubicBezTo>
                  <a:pt x="1847" y="593"/>
                  <a:pt x="1849" y="593"/>
                  <a:pt x="1850" y="591"/>
                </a:cubicBezTo>
                <a:cubicBezTo>
                  <a:pt x="1850" y="589"/>
                  <a:pt x="1851" y="588"/>
                  <a:pt x="1851" y="586"/>
                </a:cubicBezTo>
                <a:cubicBezTo>
                  <a:pt x="1856" y="589"/>
                  <a:pt x="1856" y="589"/>
                  <a:pt x="1856" y="589"/>
                </a:cubicBezTo>
                <a:cubicBezTo>
                  <a:pt x="1856" y="585"/>
                  <a:pt x="1856" y="585"/>
                  <a:pt x="1856" y="585"/>
                </a:cubicBezTo>
                <a:cubicBezTo>
                  <a:pt x="1853" y="585"/>
                  <a:pt x="1851" y="585"/>
                  <a:pt x="1850" y="586"/>
                </a:cubicBezTo>
                <a:cubicBezTo>
                  <a:pt x="1849" y="586"/>
                  <a:pt x="1848" y="587"/>
                  <a:pt x="1847" y="588"/>
                </a:cubicBezTo>
                <a:cubicBezTo>
                  <a:pt x="1849" y="591"/>
                  <a:pt x="1849" y="591"/>
                  <a:pt x="1849" y="591"/>
                </a:cubicBezTo>
                <a:cubicBezTo>
                  <a:pt x="1844" y="591"/>
                  <a:pt x="1844" y="591"/>
                  <a:pt x="1844" y="591"/>
                </a:cubicBezTo>
                <a:lnTo>
                  <a:pt x="1844" y="595"/>
                </a:lnTo>
                <a:close/>
                <a:moveTo>
                  <a:pt x="1838" y="872"/>
                </a:moveTo>
                <a:cubicBezTo>
                  <a:pt x="1835" y="867"/>
                  <a:pt x="1835" y="867"/>
                  <a:pt x="1835" y="867"/>
                </a:cubicBezTo>
                <a:cubicBezTo>
                  <a:pt x="1836" y="860"/>
                  <a:pt x="1836" y="860"/>
                  <a:pt x="1836" y="860"/>
                </a:cubicBezTo>
                <a:cubicBezTo>
                  <a:pt x="1833" y="860"/>
                  <a:pt x="1833" y="860"/>
                  <a:pt x="1833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29" y="860"/>
                  <a:pt x="1828" y="861"/>
                  <a:pt x="1828" y="861"/>
                </a:cubicBezTo>
                <a:cubicBezTo>
                  <a:pt x="1826" y="862"/>
                  <a:pt x="1827" y="863"/>
                  <a:pt x="1826" y="865"/>
                </a:cubicBezTo>
                <a:cubicBezTo>
                  <a:pt x="1819" y="863"/>
                  <a:pt x="1822" y="861"/>
                  <a:pt x="1816" y="858"/>
                </a:cubicBezTo>
                <a:cubicBezTo>
                  <a:pt x="1816" y="858"/>
                  <a:pt x="1815" y="858"/>
                  <a:pt x="1815" y="858"/>
                </a:cubicBezTo>
                <a:cubicBezTo>
                  <a:pt x="1813" y="858"/>
                  <a:pt x="1809" y="859"/>
                  <a:pt x="1806" y="858"/>
                </a:cubicBezTo>
                <a:cubicBezTo>
                  <a:pt x="1797" y="857"/>
                  <a:pt x="1799" y="855"/>
                  <a:pt x="1794" y="854"/>
                </a:cubicBezTo>
                <a:cubicBezTo>
                  <a:pt x="1788" y="853"/>
                  <a:pt x="1790" y="856"/>
                  <a:pt x="1784" y="857"/>
                </a:cubicBezTo>
                <a:cubicBezTo>
                  <a:pt x="1784" y="857"/>
                  <a:pt x="1783" y="857"/>
                  <a:pt x="1782" y="857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3" y="861"/>
                  <a:pt x="1784" y="862"/>
                  <a:pt x="1782" y="863"/>
                </a:cubicBezTo>
                <a:cubicBezTo>
                  <a:pt x="1781" y="863"/>
                  <a:pt x="1780" y="863"/>
                  <a:pt x="1778" y="863"/>
                </a:cubicBezTo>
                <a:cubicBezTo>
                  <a:pt x="1778" y="859"/>
                  <a:pt x="1776" y="854"/>
                  <a:pt x="1773" y="851"/>
                </a:cubicBezTo>
                <a:cubicBezTo>
                  <a:pt x="1770" y="848"/>
                  <a:pt x="1766" y="847"/>
                  <a:pt x="1762" y="848"/>
                </a:cubicBezTo>
                <a:cubicBezTo>
                  <a:pt x="1760" y="848"/>
                  <a:pt x="1759" y="849"/>
                  <a:pt x="1758" y="850"/>
                </a:cubicBezTo>
                <a:cubicBezTo>
                  <a:pt x="1757" y="851"/>
                  <a:pt x="1756" y="852"/>
                  <a:pt x="1755" y="853"/>
                </a:cubicBezTo>
                <a:cubicBezTo>
                  <a:pt x="1758" y="854"/>
                  <a:pt x="1758" y="854"/>
                  <a:pt x="1758" y="854"/>
                </a:cubicBezTo>
                <a:cubicBezTo>
                  <a:pt x="1759" y="854"/>
                  <a:pt x="1759" y="854"/>
                  <a:pt x="1759" y="854"/>
                </a:cubicBezTo>
                <a:cubicBezTo>
                  <a:pt x="1762" y="859"/>
                  <a:pt x="1762" y="859"/>
                  <a:pt x="1762" y="859"/>
                </a:cubicBezTo>
                <a:cubicBezTo>
                  <a:pt x="1767" y="869"/>
                  <a:pt x="1767" y="869"/>
                  <a:pt x="1767" y="869"/>
                </a:cubicBezTo>
                <a:cubicBezTo>
                  <a:pt x="1772" y="866"/>
                  <a:pt x="1772" y="866"/>
                  <a:pt x="1772" y="866"/>
                </a:cubicBezTo>
                <a:cubicBezTo>
                  <a:pt x="1773" y="866"/>
                  <a:pt x="1773" y="866"/>
                  <a:pt x="1773" y="866"/>
                </a:cubicBezTo>
                <a:cubicBezTo>
                  <a:pt x="1782" y="867"/>
                  <a:pt x="1782" y="867"/>
                  <a:pt x="1782" y="867"/>
                </a:cubicBezTo>
                <a:cubicBezTo>
                  <a:pt x="1784" y="868"/>
                  <a:pt x="1784" y="868"/>
                  <a:pt x="1784" y="868"/>
                </a:cubicBezTo>
                <a:cubicBezTo>
                  <a:pt x="1787" y="868"/>
                  <a:pt x="1787" y="868"/>
                  <a:pt x="1787" y="868"/>
                </a:cubicBezTo>
                <a:cubicBezTo>
                  <a:pt x="1788" y="870"/>
                  <a:pt x="1796" y="877"/>
                  <a:pt x="1796" y="878"/>
                </a:cubicBezTo>
                <a:cubicBezTo>
                  <a:pt x="1796" y="881"/>
                  <a:pt x="1793" y="887"/>
                  <a:pt x="1791" y="889"/>
                </a:cubicBezTo>
                <a:cubicBezTo>
                  <a:pt x="1811" y="888"/>
                  <a:pt x="1813" y="893"/>
                  <a:pt x="1815" y="895"/>
                </a:cubicBezTo>
                <a:cubicBezTo>
                  <a:pt x="1816" y="895"/>
                  <a:pt x="1816" y="895"/>
                  <a:pt x="1816" y="895"/>
                </a:cubicBezTo>
                <a:cubicBezTo>
                  <a:pt x="1823" y="895"/>
                  <a:pt x="1816" y="893"/>
                  <a:pt x="1825" y="892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31" y="886"/>
                  <a:pt x="1831" y="886"/>
                  <a:pt x="1831" y="886"/>
                </a:cubicBezTo>
                <a:cubicBezTo>
                  <a:pt x="1833" y="886"/>
                  <a:pt x="1833" y="886"/>
                  <a:pt x="1833" y="886"/>
                </a:cubicBezTo>
                <a:cubicBezTo>
                  <a:pt x="1838" y="886"/>
                  <a:pt x="1838" y="886"/>
                  <a:pt x="1838" y="886"/>
                </a:cubicBezTo>
                <a:cubicBezTo>
                  <a:pt x="1838" y="888"/>
                  <a:pt x="1840" y="891"/>
                  <a:pt x="1841" y="894"/>
                </a:cubicBezTo>
                <a:cubicBezTo>
                  <a:pt x="1843" y="896"/>
                  <a:pt x="1845" y="898"/>
                  <a:pt x="1847" y="899"/>
                </a:cubicBezTo>
                <a:cubicBezTo>
                  <a:pt x="1848" y="899"/>
                  <a:pt x="1849" y="899"/>
                  <a:pt x="1850" y="899"/>
                </a:cubicBezTo>
                <a:cubicBezTo>
                  <a:pt x="1855" y="900"/>
                  <a:pt x="1861" y="901"/>
                  <a:pt x="1865" y="901"/>
                </a:cubicBezTo>
                <a:cubicBezTo>
                  <a:pt x="1866" y="901"/>
                  <a:pt x="1867" y="901"/>
                  <a:pt x="1868" y="901"/>
                </a:cubicBezTo>
                <a:cubicBezTo>
                  <a:pt x="1869" y="895"/>
                  <a:pt x="1869" y="895"/>
                  <a:pt x="1869" y="895"/>
                </a:cubicBezTo>
                <a:cubicBezTo>
                  <a:pt x="1867" y="894"/>
                  <a:pt x="1867" y="894"/>
                  <a:pt x="1867" y="894"/>
                </a:cubicBezTo>
                <a:cubicBezTo>
                  <a:pt x="1865" y="895"/>
                  <a:pt x="1865" y="895"/>
                  <a:pt x="1865" y="895"/>
                </a:cubicBezTo>
                <a:cubicBezTo>
                  <a:pt x="1861" y="896"/>
                  <a:pt x="1861" y="896"/>
                  <a:pt x="1861" y="896"/>
                </a:cubicBezTo>
                <a:cubicBezTo>
                  <a:pt x="1850" y="887"/>
                  <a:pt x="1850" y="887"/>
                  <a:pt x="1850" y="887"/>
                </a:cubicBezTo>
                <a:cubicBezTo>
                  <a:pt x="1847" y="884"/>
                  <a:pt x="1847" y="884"/>
                  <a:pt x="1847" y="884"/>
                </a:cubicBezTo>
                <a:cubicBezTo>
                  <a:pt x="1850" y="881"/>
                  <a:pt x="1850" y="881"/>
                  <a:pt x="1850" y="881"/>
                </a:cubicBezTo>
                <a:cubicBezTo>
                  <a:pt x="1852" y="878"/>
                  <a:pt x="1852" y="878"/>
                  <a:pt x="1852" y="878"/>
                </a:cubicBezTo>
                <a:cubicBezTo>
                  <a:pt x="1850" y="877"/>
                  <a:pt x="1850" y="877"/>
                  <a:pt x="1850" y="877"/>
                </a:cubicBezTo>
                <a:cubicBezTo>
                  <a:pt x="1844" y="875"/>
                  <a:pt x="1844" y="875"/>
                  <a:pt x="1844" y="875"/>
                </a:cubicBezTo>
                <a:cubicBezTo>
                  <a:pt x="1850" y="873"/>
                  <a:pt x="1850" y="873"/>
                  <a:pt x="1850" y="873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50" y="871"/>
                  <a:pt x="1850" y="871"/>
                  <a:pt x="1850" y="871"/>
                </a:cubicBezTo>
                <a:cubicBezTo>
                  <a:pt x="1845" y="866"/>
                  <a:pt x="1845" y="866"/>
                  <a:pt x="1845" y="866"/>
                </a:cubicBezTo>
                <a:cubicBezTo>
                  <a:pt x="1841" y="870"/>
                  <a:pt x="1841" y="870"/>
                  <a:pt x="1841" y="870"/>
                </a:cubicBezTo>
                <a:lnTo>
                  <a:pt x="1838" y="872"/>
                </a:lnTo>
                <a:close/>
                <a:moveTo>
                  <a:pt x="1833" y="863"/>
                </a:moveTo>
                <a:cubicBezTo>
                  <a:pt x="1833" y="863"/>
                  <a:pt x="1833" y="863"/>
                  <a:pt x="1833" y="863"/>
                </a:cubicBezTo>
                <a:cubicBezTo>
                  <a:pt x="1831" y="865"/>
                  <a:pt x="1832" y="864"/>
                  <a:pt x="1833" y="863"/>
                </a:cubicBezTo>
                <a:cubicBezTo>
                  <a:pt x="1834" y="862"/>
                  <a:pt x="1833" y="863"/>
                  <a:pt x="1833" y="863"/>
                </a:cubicBezTo>
                <a:close/>
                <a:moveTo>
                  <a:pt x="1844" y="874"/>
                </a:moveTo>
                <a:cubicBezTo>
                  <a:pt x="1841" y="874"/>
                  <a:pt x="1841" y="874"/>
                  <a:pt x="1841" y="874"/>
                </a:cubicBezTo>
                <a:cubicBezTo>
                  <a:pt x="1839" y="875"/>
                  <a:pt x="1839" y="875"/>
                  <a:pt x="1839" y="875"/>
                </a:cubicBezTo>
                <a:cubicBezTo>
                  <a:pt x="1841" y="873"/>
                  <a:pt x="1841" y="873"/>
                  <a:pt x="1841" y="873"/>
                </a:cubicBezTo>
                <a:cubicBezTo>
                  <a:pt x="1842" y="873"/>
                  <a:pt x="1842" y="873"/>
                  <a:pt x="1842" y="873"/>
                </a:cubicBezTo>
                <a:lnTo>
                  <a:pt x="1844" y="874"/>
                </a:lnTo>
                <a:close/>
                <a:moveTo>
                  <a:pt x="1815" y="567"/>
                </a:moveTo>
                <a:cubicBezTo>
                  <a:pt x="1814" y="582"/>
                  <a:pt x="1814" y="582"/>
                  <a:pt x="1814" y="582"/>
                </a:cubicBezTo>
                <a:cubicBezTo>
                  <a:pt x="1815" y="583"/>
                  <a:pt x="1815" y="583"/>
                  <a:pt x="1815" y="583"/>
                </a:cubicBezTo>
                <a:cubicBezTo>
                  <a:pt x="1816" y="583"/>
                  <a:pt x="1816" y="583"/>
                  <a:pt x="1816" y="583"/>
                </a:cubicBezTo>
                <a:cubicBezTo>
                  <a:pt x="1817" y="584"/>
                  <a:pt x="1817" y="582"/>
                  <a:pt x="1818" y="582"/>
                </a:cubicBezTo>
                <a:cubicBezTo>
                  <a:pt x="1818" y="581"/>
                  <a:pt x="1819" y="580"/>
                  <a:pt x="1819" y="580"/>
                </a:cubicBezTo>
                <a:cubicBezTo>
                  <a:pt x="1820" y="579"/>
                  <a:pt x="1820" y="578"/>
                  <a:pt x="1821" y="578"/>
                </a:cubicBezTo>
                <a:cubicBezTo>
                  <a:pt x="1821" y="578"/>
                  <a:pt x="1821" y="577"/>
                  <a:pt x="1821" y="576"/>
                </a:cubicBezTo>
                <a:cubicBezTo>
                  <a:pt x="1823" y="571"/>
                  <a:pt x="1821" y="571"/>
                  <a:pt x="1821" y="568"/>
                </a:cubicBezTo>
                <a:cubicBezTo>
                  <a:pt x="1821" y="566"/>
                  <a:pt x="1824" y="558"/>
                  <a:pt x="1824" y="557"/>
                </a:cubicBezTo>
                <a:cubicBezTo>
                  <a:pt x="1828" y="558"/>
                  <a:pt x="1828" y="558"/>
                  <a:pt x="1828" y="558"/>
                </a:cubicBezTo>
                <a:cubicBezTo>
                  <a:pt x="1831" y="559"/>
                  <a:pt x="1831" y="559"/>
                  <a:pt x="1831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2" y="558"/>
                  <a:pt x="1832" y="557"/>
                  <a:pt x="1831" y="556"/>
                </a:cubicBezTo>
                <a:cubicBezTo>
                  <a:pt x="1830" y="554"/>
                  <a:pt x="1829" y="552"/>
                  <a:pt x="1828" y="549"/>
                </a:cubicBezTo>
                <a:cubicBezTo>
                  <a:pt x="1826" y="544"/>
                  <a:pt x="1824" y="540"/>
                  <a:pt x="1824" y="537"/>
                </a:cubicBezTo>
                <a:cubicBezTo>
                  <a:pt x="1824" y="535"/>
                  <a:pt x="1824" y="535"/>
                  <a:pt x="1824" y="535"/>
                </a:cubicBezTo>
                <a:cubicBezTo>
                  <a:pt x="1824" y="528"/>
                  <a:pt x="1824" y="518"/>
                  <a:pt x="1819" y="514"/>
                </a:cubicBezTo>
                <a:cubicBezTo>
                  <a:pt x="1819" y="522"/>
                  <a:pt x="1819" y="522"/>
                  <a:pt x="1819" y="522"/>
                </a:cubicBezTo>
                <a:cubicBezTo>
                  <a:pt x="1815" y="522"/>
                  <a:pt x="1815" y="522"/>
                  <a:pt x="1815" y="522"/>
                </a:cubicBezTo>
                <a:cubicBezTo>
                  <a:pt x="1814" y="522"/>
                  <a:pt x="1814" y="522"/>
                  <a:pt x="1814" y="522"/>
                </a:cubicBezTo>
                <a:cubicBezTo>
                  <a:pt x="1815" y="530"/>
                  <a:pt x="1815" y="530"/>
                  <a:pt x="1815" y="530"/>
                </a:cubicBezTo>
                <a:cubicBezTo>
                  <a:pt x="1816" y="535"/>
                  <a:pt x="1816" y="535"/>
                  <a:pt x="1816" y="535"/>
                </a:cubicBezTo>
                <a:cubicBezTo>
                  <a:pt x="1816" y="559"/>
                  <a:pt x="1816" y="559"/>
                  <a:pt x="1816" y="559"/>
                </a:cubicBezTo>
                <a:lnTo>
                  <a:pt x="1815" y="567"/>
                </a:lnTo>
                <a:close/>
                <a:moveTo>
                  <a:pt x="1821" y="578"/>
                </a:moveTo>
                <a:cubicBezTo>
                  <a:pt x="1820" y="581"/>
                  <a:pt x="1822" y="577"/>
                  <a:pt x="1821" y="578"/>
                </a:cubicBezTo>
                <a:close/>
                <a:moveTo>
                  <a:pt x="1793" y="258"/>
                </a:moveTo>
                <a:cubicBezTo>
                  <a:pt x="1801" y="258"/>
                  <a:pt x="1812" y="254"/>
                  <a:pt x="1813" y="254"/>
                </a:cubicBezTo>
                <a:cubicBezTo>
                  <a:pt x="1814" y="254"/>
                  <a:pt x="1815" y="254"/>
                  <a:pt x="1815" y="254"/>
                </a:cubicBezTo>
                <a:cubicBezTo>
                  <a:pt x="1817" y="254"/>
                  <a:pt x="1817" y="255"/>
                  <a:pt x="1819" y="257"/>
                </a:cubicBezTo>
                <a:cubicBezTo>
                  <a:pt x="1821" y="254"/>
                  <a:pt x="1820" y="254"/>
                  <a:pt x="1824" y="254"/>
                </a:cubicBezTo>
                <a:cubicBezTo>
                  <a:pt x="1828" y="254"/>
                  <a:pt x="1828" y="254"/>
                  <a:pt x="1828" y="254"/>
                </a:cubicBezTo>
                <a:cubicBezTo>
                  <a:pt x="1829" y="254"/>
                  <a:pt x="1829" y="254"/>
                  <a:pt x="1829" y="254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3" y="244"/>
                  <a:pt x="1833" y="244"/>
                  <a:pt x="1833" y="244"/>
                </a:cubicBezTo>
                <a:cubicBezTo>
                  <a:pt x="1836" y="243"/>
                  <a:pt x="1836" y="243"/>
                  <a:pt x="1836" y="243"/>
                </a:cubicBezTo>
                <a:cubicBezTo>
                  <a:pt x="1835" y="241"/>
                  <a:pt x="1835" y="241"/>
                  <a:pt x="1835" y="241"/>
                </a:cubicBezTo>
                <a:cubicBezTo>
                  <a:pt x="1833" y="239"/>
                  <a:pt x="1833" y="239"/>
                  <a:pt x="1833" y="239"/>
                </a:cubicBezTo>
                <a:cubicBezTo>
                  <a:pt x="1831" y="239"/>
                  <a:pt x="1831" y="239"/>
                  <a:pt x="1831" y="239"/>
                </a:cubicBezTo>
                <a:cubicBezTo>
                  <a:pt x="1828" y="237"/>
                  <a:pt x="1828" y="237"/>
                  <a:pt x="1828" y="237"/>
                </a:cubicBezTo>
                <a:cubicBezTo>
                  <a:pt x="1822" y="234"/>
                  <a:pt x="1822" y="234"/>
                  <a:pt x="1822" y="234"/>
                </a:cubicBezTo>
                <a:cubicBezTo>
                  <a:pt x="1822" y="236"/>
                  <a:pt x="1822" y="236"/>
                  <a:pt x="1822" y="236"/>
                </a:cubicBezTo>
                <a:cubicBezTo>
                  <a:pt x="1819" y="239"/>
                  <a:pt x="1819" y="239"/>
                  <a:pt x="1819" y="239"/>
                </a:cubicBezTo>
                <a:cubicBezTo>
                  <a:pt x="1818" y="236"/>
                  <a:pt x="1819" y="233"/>
                  <a:pt x="1815" y="231"/>
                </a:cubicBezTo>
                <a:cubicBezTo>
                  <a:pt x="1814" y="230"/>
                  <a:pt x="1812" y="230"/>
                  <a:pt x="1809" y="23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6" y="234"/>
                  <a:pt x="1806" y="234"/>
                  <a:pt x="1806" y="234"/>
                </a:cubicBezTo>
                <a:cubicBezTo>
                  <a:pt x="1801" y="234"/>
                  <a:pt x="1801" y="234"/>
                  <a:pt x="1801" y="234"/>
                </a:cubicBezTo>
                <a:cubicBezTo>
                  <a:pt x="1803" y="231"/>
                  <a:pt x="1801" y="228"/>
                  <a:pt x="1798" y="228"/>
                </a:cubicBezTo>
                <a:cubicBezTo>
                  <a:pt x="1794" y="228"/>
                  <a:pt x="1790" y="233"/>
                  <a:pt x="1788" y="236"/>
                </a:cubicBezTo>
                <a:cubicBezTo>
                  <a:pt x="1788" y="243"/>
                  <a:pt x="1788" y="243"/>
                  <a:pt x="1788" y="243"/>
                </a:cubicBezTo>
                <a:cubicBezTo>
                  <a:pt x="1786" y="247"/>
                  <a:pt x="1786" y="247"/>
                  <a:pt x="1786" y="247"/>
                </a:cubicBezTo>
                <a:lnTo>
                  <a:pt x="1793" y="258"/>
                </a:lnTo>
                <a:close/>
                <a:moveTo>
                  <a:pt x="1815" y="284"/>
                </a:moveTo>
                <a:cubicBezTo>
                  <a:pt x="1826" y="287"/>
                  <a:pt x="1826" y="287"/>
                  <a:pt x="1826" y="287"/>
                </a:cubicBezTo>
                <a:cubicBezTo>
                  <a:pt x="1824" y="282"/>
                  <a:pt x="1826" y="282"/>
                  <a:pt x="1825" y="279"/>
                </a:cubicBezTo>
                <a:cubicBezTo>
                  <a:pt x="1824" y="278"/>
                  <a:pt x="1820" y="274"/>
                  <a:pt x="1818" y="271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1" y="273"/>
                  <a:pt x="1811" y="273"/>
                  <a:pt x="1811" y="273"/>
                </a:cubicBezTo>
                <a:cubicBezTo>
                  <a:pt x="1813" y="267"/>
                  <a:pt x="1813" y="267"/>
                  <a:pt x="1813" y="267"/>
                </a:cubicBezTo>
                <a:cubicBezTo>
                  <a:pt x="1808" y="264"/>
                  <a:pt x="1808" y="264"/>
                  <a:pt x="1808" y="264"/>
                </a:cubicBezTo>
                <a:cubicBezTo>
                  <a:pt x="1805" y="273"/>
                  <a:pt x="1803" y="267"/>
                  <a:pt x="1810" y="276"/>
                </a:cubicBezTo>
                <a:cubicBezTo>
                  <a:pt x="1805" y="282"/>
                  <a:pt x="1805" y="282"/>
                  <a:pt x="1805" y="282"/>
                </a:cubicBezTo>
                <a:lnTo>
                  <a:pt x="1815" y="284"/>
                </a:lnTo>
                <a:close/>
                <a:moveTo>
                  <a:pt x="1784" y="647"/>
                </a:moveTo>
                <a:cubicBezTo>
                  <a:pt x="1782" y="650"/>
                  <a:pt x="1782" y="650"/>
                  <a:pt x="1782" y="650"/>
                </a:cubicBezTo>
                <a:cubicBezTo>
                  <a:pt x="1780" y="654"/>
                  <a:pt x="1780" y="654"/>
                  <a:pt x="1780" y="654"/>
                </a:cubicBezTo>
                <a:cubicBezTo>
                  <a:pt x="1773" y="653"/>
                  <a:pt x="1773" y="653"/>
                  <a:pt x="1773" y="653"/>
                </a:cubicBezTo>
                <a:cubicBezTo>
                  <a:pt x="1763" y="653"/>
                  <a:pt x="1763" y="653"/>
                  <a:pt x="1763" y="653"/>
                </a:cubicBezTo>
                <a:cubicBezTo>
                  <a:pt x="1762" y="654"/>
                  <a:pt x="1762" y="654"/>
                  <a:pt x="1762" y="654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4" y="664"/>
                  <a:pt x="1754" y="664"/>
                  <a:pt x="1754" y="664"/>
                </a:cubicBezTo>
                <a:cubicBezTo>
                  <a:pt x="1751" y="666"/>
                  <a:pt x="1751" y="666"/>
                  <a:pt x="1751" y="666"/>
                </a:cubicBezTo>
                <a:cubicBezTo>
                  <a:pt x="1746" y="669"/>
                  <a:pt x="1746" y="669"/>
                  <a:pt x="1746" y="669"/>
                </a:cubicBezTo>
                <a:cubicBezTo>
                  <a:pt x="1751" y="677"/>
                  <a:pt x="1751" y="677"/>
                  <a:pt x="1751" y="677"/>
                </a:cubicBezTo>
                <a:cubicBezTo>
                  <a:pt x="1753" y="681"/>
                  <a:pt x="1753" y="681"/>
                  <a:pt x="1753" y="681"/>
                </a:cubicBezTo>
                <a:cubicBezTo>
                  <a:pt x="1758" y="676"/>
                  <a:pt x="1758" y="676"/>
                  <a:pt x="1758" y="676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66"/>
                  <a:pt x="1761" y="666"/>
                  <a:pt x="1761" y="666"/>
                </a:cubicBezTo>
                <a:cubicBezTo>
                  <a:pt x="1762" y="667"/>
                  <a:pt x="1762" y="667"/>
                  <a:pt x="1762" y="667"/>
                </a:cubicBezTo>
                <a:cubicBezTo>
                  <a:pt x="1765" y="672"/>
                  <a:pt x="1765" y="672"/>
                  <a:pt x="1765" y="672"/>
                </a:cubicBezTo>
                <a:cubicBezTo>
                  <a:pt x="1768" y="670"/>
                  <a:pt x="1770" y="665"/>
                  <a:pt x="1773" y="664"/>
                </a:cubicBezTo>
                <a:cubicBezTo>
                  <a:pt x="1773" y="664"/>
                  <a:pt x="1773" y="664"/>
                  <a:pt x="1773" y="664"/>
                </a:cubicBezTo>
                <a:cubicBezTo>
                  <a:pt x="1779" y="664"/>
                  <a:pt x="1777" y="667"/>
                  <a:pt x="1780" y="667"/>
                </a:cubicBezTo>
                <a:cubicBezTo>
                  <a:pt x="1781" y="667"/>
                  <a:pt x="1781" y="667"/>
                  <a:pt x="1782" y="667"/>
                </a:cubicBezTo>
                <a:cubicBezTo>
                  <a:pt x="1783" y="667"/>
                  <a:pt x="1784" y="667"/>
                  <a:pt x="1784" y="666"/>
                </a:cubicBezTo>
                <a:cubicBezTo>
                  <a:pt x="1786" y="665"/>
                  <a:pt x="1786" y="663"/>
                  <a:pt x="1785" y="661"/>
                </a:cubicBezTo>
                <a:cubicBezTo>
                  <a:pt x="1792" y="661"/>
                  <a:pt x="1795" y="661"/>
                  <a:pt x="1798" y="661"/>
                </a:cubicBezTo>
                <a:cubicBezTo>
                  <a:pt x="1805" y="660"/>
                  <a:pt x="1803" y="653"/>
                  <a:pt x="1808" y="655"/>
                </a:cubicBezTo>
                <a:cubicBezTo>
                  <a:pt x="1810" y="654"/>
                  <a:pt x="1810" y="654"/>
                  <a:pt x="1810" y="654"/>
                </a:cubicBezTo>
                <a:cubicBezTo>
                  <a:pt x="1810" y="654"/>
                  <a:pt x="1809" y="653"/>
                  <a:pt x="1809" y="653"/>
                </a:cubicBezTo>
                <a:cubicBezTo>
                  <a:pt x="1809" y="653"/>
                  <a:pt x="1809" y="652"/>
                  <a:pt x="1809" y="652"/>
                </a:cubicBezTo>
                <a:cubicBezTo>
                  <a:pt x="1809" y="651"/>
                  <a:pt x="1810" y="649"/>
                  <a:pt x="1810" y="649"/>
                </a:cubicBezTo>
                <a:cubicBezTo>
                  <a:pt x="1811" y="648"/>
                  <a:pt x="1811" y="644"/>
                  <a:pt x="1811" y="643"/>
                </a:cubicBezTo>
                <a:cubicBezTo>
                  <a:pt x="1811" y="636"/>
                  <a:pt x="1813" y="633"/>
                  <a:pt x="1815" y="631"/>
                </a:cubicBezTo>
                <a:cubicBezTo>
                  <a:pt x="1818" y="629"/>
                  <a:pt x="1820" y="629"/>
                  <a:pt x="1819" y="625"/>
                </a:cubicBezTo>
                <a:cubicBezTo>
                  <a:pt x="1818" y="623"/>
                  <a:pt x="1817" y="621"/>
                  <a:pt x="1815" y="619"/>
                </a:cubicBezTo>
                <a:cubicBezTo>
                  <a:pt x="1813" y="615"/>
                  <a:pt x="1810" y="611"/>
                  <a:pt x="1810" y="605"/>
                </a:cubicBezTo>
                <a:cubicBezTo>
                  <a:pt x="1815" y="608"/>
                  <a:pt x="1815" y="608"/>
                  <a:pt x="1815" y="608"/>
                </a:cubicBezTo>
                <a:cubicBezTo>
                  <a:pt x="1821" y="612"/>
                  <a:pt x="1821" y="612"/>
                  <a:pt x="1821" y="612"/>
                </a:cubicBezTo>
                <a:cubicBezTo>
                  <a:pt x="1826" y="606"/>
                  <a:pt x="1826" y="606"/>
                  <a:pt x="1826" y="606"/>
                </a:cubicBezTo>
                <a:cubicBezTo>
                  <a:pt x="1827" y="606"/>
                  <a:pt x="1827" y="606"/>
                  <a:pt x="1828" y="606"/>
                </a:cubicBezTo>
                <a:cubicBezTo>
                  <a:pt x="1829" y="607"/>
                  <a:pt x="1830" y="607"/>
                  <a:pt x="1831" y="607"/>
                </a:cubicBezTo>
                <a:cubicBezTo>
                  <a:pt x="1832" y="607"/>
                  <a:pt x="1832" y="607"/>
                  <a:pt x="1833" y="606"/>
                </a:cubicBezTo>
                <a:cubicBezTo>
                  <a:pt x="1835" y="605"/>
                  <a:pt x="1836" y="602"/>
                  <a:pt x="1834" y="598"/>
                </a:cubicBezTo>
                <a:cubicBezTo>
                  <a:pt x="1839" y="598"/>
                  <a:pt x="1839" y="598"/>
                  <a:pt x="1839" y="598"/>
                </a:cubicBezTo>
                <a:cubicBezTo>
                  <a:pt x="1839" y="595"/>
                  <a:pt x="1839" y="595"/>
                  <a:pt x="1839" y="595"/>
                </a:cubicBezTo>
                <a:cubicBezTo>
                  <a:pt x="1838" y="594"/>
                  <a:pt x="1838" y="594"/>
                  <a:pt x="1838" y="594"/>
                </a:cubicBezTo>
                <a:cubicBezTo>
                  <a:pt x="1833" y="596"/>
                  <a:pt x="1833" y="596"/>
                  <a:pt x="1833" y="596"/>
                </a:cubicBezTo>
                <a:cubicBezTo>
                  <a:pt x="1832" y="597"/>
                  <a:pt x="1832" y="597"/>
                  <a:pt x="1832" y="597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18" y="589"/>
                  <a:pt x="1818" y="589"/>
                  <a:pt x="1818" y="589"/>
                </a:cubicBezTo>
                <a:cubicBezTo>
                  <a:pt x="1819" y="588"/>
                  <a:pt x="1819" y="588"/>
                  <a:pt x="1819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2" y="603"/>
                  <a:pt x="1812" y="603"/>
                  <a:pt x="1812" y="603"/>
                </a:cubicBezTo>
                <a:cubicBezTo>
                  <a:pt x="1809" y="604"/>
                  <a:pt x="1809" y="604"/>
                  <a:pt x="1809" y="604"/>
                </a:cubicBezTo>
                <a:cubicBezTo>
                  <a:pt x="1810" y="606"/>
                  <a:pt x="1810" y="606"/>
                  <a:pt x="1810" y="606"/>
                </a:cubicBezTo>
                <a:cubicBezTo>
                  <a:pt x="1803" y="606"/>
                  <a:pt x="1803" y="606"/>
                  <a:pt x="1803" y="606"/>
                </a:cubicBezTo>
                <a:cubicBezTo>
                  <a:pt x="1805" y="616"/>
                  <a:pt x="1805" y="616"/>
                  <a:pt x="1805" y="616"/>
                </a:cubicBezTo>
                <a:cubicBezTo>
                  <a:pt x="1809" y="617"/>
                  <a:pt x="1809" y="617"/>
                  <a:pt x="1809" y="617"/>
                </a:cubicBezTo>
                <a:cubicBezTo>
                  <a:pt x="1803" y="619"/>
                  <a:pt x="1803" y="619"/>
                  <a:pt x="1803" y="619"/>
                </a:cubicBezTo>
                <a:cubicBezTo>
                  <a:pt x="1807" y="636"/>
                  <a:pt x="1797" y="636"/>
                  <a:pt x="1799" y="641"/>
                </a:cubicBezTo>
                <a:cubicBezTo>
                  <a:pt x="1787" y="648"/>
                  <a:pt x="1787" y="648"/>
                  <a:pt x="1787" y="648"/>
                </a:cubicBezTo>
                <a:cubicBezTo>
                  <a:pt x="1788" y="641"/>
                  <a:pt x="1788" y="641"/>
                  <a:pt x="1788" y="641"/>
                </a:cubicBezTo>
                <a:lnTo>
                  <a:pt x="1784" y="647"/>
                </a:lnTo>
                <a:close/>
                <a:moveTo>
                  <a:pt x="1758" y="665"/>
                </a:moveTo>
                <a:cubicBezTo>
                  <a:pt x="1755" y="666"/>
                  <a:pt x="1755" y="666"/>
                  <a:pt x="1755" y="666"/>
                </a:cubicBezTo>
                <a:cubicBezTo>
                  <a:pt x="1755" y="664"/>
                  <a:pt x="1755" y="664"/>
                  <a:pt x="1755" y="664"/>
                </a:cubicBezTo>
                <a:cubicBezTo>
                  <a:pt x="1758" y="664"/>
                  <a:pt x="1758" y="664"/>
                  <a:pt x="1758" y="664"/>
                </a:cubicBezTo>
                <a:cubicBezTo>
                  <a:pt x="1760" y="664"/>
                  <a:pt x="1760" y="664"/>
                  <a:pt x="1760" y="664"/>
                </a:cubicBezTo>
                <a:lnTo>
                  <a:pt x="1758" y="665"/>
                </a:lnTo>
                <a:close/>
                <a:moveTo>
                  <a:pt x="1831" y="604"/>
                </a:moveTo>
                <a:cubicBezTo>
                  <a:pt x="1832" y="604"/>
                  <a:pt x="1832" y="603"/>
                  <a:pt x="1831" y="604"/>
                </a:cubicBezTo>
                <a:cubicBezTo>
                  <a:pt x="1831" y="604"/>
                  <a:pt x="1831" y="604"/>
                  <a:pt x="1831" y="604"/>
                </a:cubicBezTo>
                <a:close/>
                <a:moveTo>
                  <a:pt x="1784" y="266"/>
                </a:moveTo>
                <a:cubicBezTo>
                  <a:pt x="1783" y="265"/>
                  <a:pt x="1783" y="265"/>
                  <a:pt x="1782" y="264"/>
                </a:cubicBezTo>
                <a:cubicBezTo>
                  <a:pt x="1782" y="264"/>
                  <a:pt x="1782" y="264"/>
                  <a:pt x="1782" y="264"/>
                </a:cubicBezTo>
                <a:cubicBezTo>
                  <a:pt x="1782" y="264"/>
                  <a:pt x="1780" y="267"/>
                  <a:pt x="1780" y="267"/>
                </a:cubicBezTo>
                <a:cubicBezTo>
                  <a:pt x="1780" y="269"/>
                  <a:pt x="1781" y="271"/>
                  <a:pt x="1782" y="272"/>
                </a:cubicBezTo>
                <a:cubicBezTo>
                  <a:pt x="1783" y="272"/>
                  <a:pt x="1783" y="273"/>
                  <a:pt x="1784" y="273"/>
                </a:cubicBezTo>
                <a:cubicBezTo>
                  <a:pt x="1785" y="274"/>
                  <a:pt x="1786" y="274"/>
                  <a:pt x="1787" y="275"/>
                </a:cubicBezTo>
                <a:cubicBezTo>
                  <a:pt x="1787" y="270"/>
                  <a:pt x="1787" y="270"/>
                  <a:pt x="1787" y="270"/>
                </a:cubicBezTo>
                <a:cubicBezTo>
                  <a:pt x="1787" y="267"/>
                  <a:pt x="1786" y="266"/>
                  <a:pt x="1784" y="266"/>
                </a:cubicBezTo>
                <a:close/>
                <a:moveTo>
                  <a:pt x="1782" y="269"/>
                </a:moveTo>
                <a:cubicBezTo>
                  <a:pt x="1782" y="269"/>
                  <a:pt x="1781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lose/>
                <a:moveTo>
                  <a:pt x="1784" y="903"/>
                </a:moveTo>
                <a:cubicBezTo>
                  <a:pt x="1782" y="906"/>
                  <a:pt x="1782" y="906"/>
                  <a:pt x="1782" y="906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4" y="907"/>
                  <a:pt x="1784" y="907"/>
                  <a:pt x="1784" y="9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787" y="902"/>
                  <a:pt x="1787" y="902"/>
                  <a:pt x="1787" y="902"/>
                </a:cubicBezTo>
                <a:cubicBezTo>
                  <a:pt x="1784" y="903"/>
                  <a:pt x="1784" y="903"/>
                  <a:pt x="1784" y="903"/>
                </a:cubicBezTo>
                <a:close/>
                <a:moveTo>
                  <a:pt x="1782" y="244"/>
                </a:moveTo>
                <a:cubicBezTo>
                  <a:pt x="1783" y="243"/>
                  <a:pt x="1784" y="243"/>
                  <a:pt x="1784" y="242"/>
                </a:cubicBezTo>
                <a:cubicBezTo>
                  <a:pt x="1786" y="241"/>
                  <a:pt x="1785" y="238"/>
                  <a:pt x="1784" y="237"/>
                </a:cubicBezTo>
                <a:cubicBezTo>
                  <a:pt x="1784" y="236"/>
                  <a:pt x="1783" y="235"/>
                  <a:pt x="1782" y="235"/>
                </a:cubicBezTo>
                <a:cubicBezTo>
                  <a:pt x="1781" y="235"/>
                  <a:pt x="1780" y="234"/>
                  <a:pt x="1779" y="234"/>
                </a:cubicBezTo>
                <a:cubicBezTo>
                  <a:pt x="1779" y="242"/>
                  <a:pt x="1779" y="242"/>
                  <a:pt x="1779" y="242"/>
                </a:cubicBezTo>
                <a:cubicBezTo>
                  <a:pt x="1780" y="245"/>
                  <a:pt x="1780" y="245"/>
                  <a:pt x="1780" y="245"/>
                </a:cubicBezTo>
                <a:cubicBezTo>
                  <a:pt x="1781" y="244"/>
                  <a:pt x="1781" y="244"/>
                  <a:pt x="1782" y="244"/>
                </a:cubicBezTo>
                <a:close/>
                <a:moveTo>
                  <a:pt x="1773" y="875"/>
                </a:moveTo>
                <a:cubicBezTo>
                  <a:pt x="1773" y="875"/>
                  <a:pt x="1773" y="875"/>
                  <a:pt x="1773" y="875"/>
                </a:cubicBezTo>
                <a:cubicBezTo>
                  <a:pt x="1770" y="874"/>
                  <a:pt x="1770" y="874"/>
                  <a:pt x="1770" y="874"/>
                </a:cubicBezTo>
                <a:cubicBezTo>
                  <a:pt x="1770" y="880"/>
                  <a:pt x="1770" y="880"/>
                  <a:pt x="1770" y="880"/>
                </a:cubicBezTo>
                <a:cubicBezTo>
                  <a:pt x="1771" y="880"/>
                  <a:pt x="1772" y="880"/>
                  <a:pt x="1773" y="879"/>
                </a:cubicBezTo>
                <a:cubicBezTo>
                  <a:pt x="1777" y="878"/>
                  <a:pt x="1773" y="879"/>
                  <a:pt x="1775" y="875"/>
                </a:cubicBezTo>
                <a:lnTo>
                  <a:pt x="1773" y="875"/>
                </a:lnTo>
                <a:close/>
                <a:moveTo>
                  <a:pt x="1739" y="860"/>
                </a:moveTo>
                <a:cubicBezTo>
                  <a:pt x="1736" y="861"/>
                  <a:pt x="1736" y="861"/>
                  <a:pt x="1736" y="861"/>
                </a:cubicBezTo>
                <a:cubicBezTo>
                  <a:pt x="1736" y="865"/>
                  <a:pt x="1736" y="865"/>
                  <a:pt x="1736" y="865"/>
                </a:cubicBezTo>
                <a:cubicBezTo>
                  <a:pt x="1739" y="865"/>
                  <a:pt x="1739" y="865"/>
                  <a:pt x="1739" y="865"/>
                </a:cubicBezTo>
                <a:cubicBezTo>
                  <a:pt x="1745" y="863"/>
                  <a:pt x="1745" y="863"/>
                  <a:pt x="1745" y="863"/>
                </a:cubicBezTo>
                <a:cubicBezTo>
                  <a:pt x="1746" y="865"/>
                  <a:pt x="1747" y="866"/>
                  <a:pt x="1749" y="866"/>
                </a:cubicBezTo>
                <a:cubicBezTo>
                  <a:pt x="1750" y="866"/>
                  <a:pt x="1750" y="866"/>
                  <a:pt x="1751" y="866"/>
                </a:cubicBezTo>
                <a:cubicBezTo>
                  <a:pt x="1753" y="866"/>
                  <a:pt x="1752" y="865"/>
                  <a:pt x="1754" y="863"/>
                </a:cubicBezTo>
                <a:cubicBezTo>
                  <a:pt x="1753" y="863"/>
                  <a:pt x="1752" y="863"/>
                  <a:pt x="1751" y="863"/>
                </a:cubicBezTo>
                <a:cubicBezTo>
                  <a:pt x="1747" y="862"/>
                  <a:pt x="1743" y="860"/>
                  <a:pt x="1741" y="860"/>
                </a:cubicBezTo>
                <a:lnTo>
                  <a:pt x="1739" y="860"/>
                </a:lnTo>
                <a:close/>
                <a:moveTo>
                  <a:pt x="1749" y="902"/>
                </a:moveTo>
                <a:cubicBezTo>
                  <a:pt x="1747" y="908"/>
                  <a:pt x="1747" y="908"/>
                  <a:pt x="1747" y="908"/>
                </a:cubicBezTo>
                <a:cubicBezTo>
                  <a:pt x="1751" y="908"/>
                  <a:pt x="1751" y="908"/>
                  <a:pt x="1751" y="908"/>
                </a:cubicBezTo>
                <a:cubicBezTo>
                  <a:pt x="1754" y="907"/>
                  <a:pt x="1754" y="907"/>
                  <a:pt x="1754" y="907"/>
                </a:cubicBezTo>
                <a:cubicBezTo>
                  <a:pt x="1751" y="904"/>
                  <a:pt x="1751" y="904"/>
                  <a:pt x="1751" y="904"/>
                </a:cubicBezTo>
                <a:lnTo>
                  <a:pt x="1749" y="902"/>
                </a:lnTo>
                <a:close/>
                <a:moveTo>
                  <a:pt x="1739" y="834"/>
                </a:moveTo>
                <a:cubicBezTo>
                  <a:pt x="1733" y="834"/>
                  <a:pt x="1735" y="837"/>
                  <a:pt x="1732" y="841"/>
                </a:cubicBezTo>
                <a:cubicBezTo>
                  <a:pt x="1736" y="844"/>
                  <a:pt x="1736" y="844"/>
                  <a:pt x="1736" y="844"/>
                </a:cubicBezTo>
                <a:cubicBezTo>
                  <a:pt x="1738" y="852"/>
                  <a:pt x="1738" y="852"/>
                  <a:pt x="1738" y="852"/>
                </a:cubicBezTo>
                <a:cubicBezTo>
                  <a:pt x="1739" y="850"/>
                  <a:pt x="1739" y="850"/>
                  <a:pt x="1739" y="850"/>
                </a:cubicBezTo>
                <a:cubicBezTo>
                  <a:pt x="1745" y="840"/>
                  <a:pt x="1745" y="840"/>
                  <a:pt x="1745" y="840"/>
                </a:cubicBezTo>
                <a:cubicBezTo>
                  <a:pt x="1744" y="838"/>
                  <a:pt x="1742" y="834"/>
                  <a:pt x="1739" y="834"/>
                </a:cubicBezTo>
                <a:close/>
                <a:moveTo>
                  <a:pt x="1724" y="889"/>
                </a:moveTo>
                <a:cubicBezTo>
                  <a:pt x="1722" y="892"/>
                  <a:pt x="1722" y="892"/>
                  <a:pt x="1722" y="892"/>
                </a:cubicBezTo>
                <a:cubicBezTo>
                  <a:pt x="1722" y="892"/>
                  <a:pt x="1722" y="892"/>
                  <a:pt x="1722" y="892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3" y="898"/>
                  <a:pt x="1713" y="898"/>
                  <a:pt x="1713" y="898"/>
                </a:cubicBezTo>
                <a:cubicBezTo>
                  <a:pt x="1715" y="900"/>
                  <a:pt x="1715" y="900"/>
                  <a:pt x="1715" y="900"/>
                </a:cubicBezTo>
                <a:cubicBezTo>
                  <a:pt x="1718" y="896"/>
                  <a:pt x="1718" y="896"/>
                  <a:pt x="1718" y="896"/>
                </a:cubicBezTo>
                <a:cubicBezTo>
                  <a:pt x="1719" y="897"/>
                  <a:pt x="1719" y="897"/>
                  <a:pt x="1719" y="897"/>
                </a:cubicBezTo>
                <a:cubicBezTo>
                  <a:pt x="1720" y="897"/>
                  <a:pt x="1720" y="897"/>
                  <a:pt x="1720" y="897"/>
                </a:cubicBezTo>
                <a:cubicBezTo>
                  <a:pt x="1722" y="896"/>
                  <a:pt x="1722" y="896"/>
                  <a:pt x="1722" y="896"/>
                </a:cubicBezTo>
                <a:cubicBezTo>
                  <a:pt x="1731" y="890"/>
                  <a:pt x="1731" y="890"/>
                  <a:pt x="1731" y="890"/>
                </a:cubicBezTo>
                <a:cubicBezTo>
                  <a:pt x="1734" y="892"/>
                  <a:pt x="1734" y="892"/>
                  <a:pt x="1734" y="892"/>
                </a:cubicBezTo>
                <a:cubicBezTo>
                  <a:pt x="1734" y="887"/>
                  <a:pt x="1734" y="887"/>
                  <a:pt x="1734" y="887"/>
                </a:cubicBezTo>
                <a:cubicBezTo>
                  <a:pt x="1727" y="890"/>
                  <a:pt x="1727" y="890"/>
                  <a:pt x="1727" y="890"/>
                </a:cubicBezTo>
                <a:lnTo>
                  <a:pt x="1724" y="889"/>
                </a:lnTo>
                <a:close/>
                <a:moveTo>
                  <a:pt x="1719" y="895"/>
                </a:moveTo>
                <a:cubicBezTo>
                  <a:pt x="1719" y="895"/>
                  <a:pt x="1719" y="895"/>
                  <a:pt x="1719" y="895"/>
                </a:cubicBezTo>
                <a:cubicBezTo>
                  <a:pt x="1719" y="895"/>
                  <a:pt x="1719" y="895"/>
                  <a:pt x="1719" y="895"/>
                </a:cubicBezTo>
                <a:cubicBezTo>
                  <a:pt x="1720" y="895"/>
                  <a:pt x="1720" y="896"/>
                  <a:pt x="1720" y="896"/>
                </a:cubicBezTo>
                <a:cubicBezTo>
                  <a:pt x="1720" y="896"/>
                  <a:pt x="1720" y="896"/>
                  <a:pt x="1719" y="895"/>
                </a:cubicBezTo>
                <a:close/>
                <a:moveTo>
                  <a:pt x="1719" y="892"/>
                </a:moveTo>
                <a:cubicBezTo>
                  <a:pt x="1719" y="892"/>
                  <a:pt x="1719" y="892"/>
                  <a:pt x="1719" y="892"/>
                </a:cubicBezTo>
                <a:cubicBezTo>
                  <a:pt x="1719" y="892"/>
                  <a:pt x="1719" y="892"/>
                  <a:pt x="1719" y="892"/>
                </a:cubicBezTo>
                <a:cubicBezTo>
                  <a:pt x="1720" y="892"/>
                  <a:pt x="1720" y="893"/>
                  <a:pt x="1720" y="893"/>
                </a:cubicBezTo>
                <a:cubicBezTo>
                  <a:pt x="1720" y="893"/>
                  <a:pt x="1720" y="893"/>
                  <a:pt x="1719" y="892"/>
                </a:cubicBezTo>
                <a:close/>
                <a:moveTo>
                  <a:pt x="1723" y="792"/>
                </a:moveTo>
                <a:cubicBezTo>
                  <a:pt x="1723" y="792"/>
                  <a:pt x="1723" y="792"/>
                  <a:pt x="1723" y="792"/>
                </a:cubicBezTo>
                <a:cubicBezTo>
                  <a:pt x="1723" y="792"/>
                  <a:pt x="1723" y="792"/>
                  <a:pt x="1723" y="792"/>
                </a:cubicBezTo>
                <a:close/>
                <a:moveTo>
                  <a:pt x="1706" y="783"/>
                </a:moveTo>
                <a:cubicBezTo>
                  <a:pt x="1705" y="785"/>
                  <a:pt x="1705" y="785"/>
                  <a:pt x="1705" y="785"/>
                </a:cubicBezTo>
                <a:cubicBezTo>
                  <a:pt x="1703" y="790"/>
                  <a:pt x="1703" y="790"/>
                  <a:pt x="1703" y="790"/>
                </a:cubicBezTo>
                <a:cubicBezTo>
                  <a:pt x="1705" y="791"/>
                  <a:pt x="1705" y="791"/>
                  <a:pt x="1705" y="791"/>
                </a:cubicBezTo>
                <a:cubicBezTo>
                  <a:pt x="1710" y="792"/>
                  <a:pt x="1710" y="792"/>
                  <a:pt x="1710" y="792"/>
                </a:cubicBezTo>
                <a:cubicBezTo>
                  <a:pt x="1706" y="796"/>
                  <a:pt x="1706" y="796"/>
                  <a:pt x="1706" y="796"/>
                </a:cubicBezTo>
                <a:cubicBezTo>
                  <a:pt x="1713" y="800"/>
                  <a:pt x="1713" y="800"/>
                  <a:pt x="1713" y="800"/>
                </a:cubicBezTo>
                <a:cubicBezTo>
                  <a:pt x="1708" y="806"/>
                  <a:pt x="1708" y="806"/>
                  <a:pt x="1708" y="806"/>
                </a:cubicBezTo>
                <a:cubicBezTo>
                  <a:pt x="1719" y="814"/>
                  <a:pt x="1719" y="814"/>
                  <a:pt x="1719" y="814"/>
                </a:cubicBezTo>
                <a:cubicBezTo>
                  <a:pt x="1722" y="816"/>
                  <a:pt x="1722" y="816"/>
                  <a:pt x="1722" y="816"/>
                </a:cubicBezTo>
                <a:cubicBezTo>
                  <a:pt x="1726" y="819"/>
                  <a:pt x="1726" y="819"/>
                  <a:pt x="1726" y="819"/>
                </a:cubicBezTo>
                <a:cubicBezTo>
                  <a:pt x="1726" y="814"/>
                  <a:pt x="1726" y="814"/>
                  <a:pt x="1726" y="814"/>
                </a:cubicBezTo>
                <a:cubicBezTo>
                  <a:pt x="1731" y="813"/>
                  <a:pt x="1731" y="813"/>
                  <a:pt x="1731" y="813"/>
                </a:cubicBezTo>
                <a:cubicBezTo>
                  <a:pt x="1727" y="792"/>
                  <a:pt x="1727" y="792"/>
                  <a:pt x="1727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4" y="797"/>
                  <a:pt x="1724" y="797"/>
                  <a:pt x="1724" y="797"/>
                </a:cubicBezTo>
                <a:cubicBezTo>
                  <a:pt x="1722" y="797"/>
                  <a:pt x="1722" y="797"/>
                  <a:pt x="1722" y="797"/>
                </a:cubicBezTo>
                <a:cubicBezTo>
                  <a:pt x="1719" y="799"/>
                  <a:pt x="1719" y="799"/>
                  <a:pt x="1719" y="799"/>
                </a:cubicBezTo>
                <a:cubicBezTo>
                  <a:pt x="1716" y="800"/>
                  <a:pt x="1716" y="800"/>
                  <a:pt x="1716" y="800"/>
                </a:cubicBezTo>
                <a:cubicBezTo>
                  <a:pt x="1715" y="799"/>
                  <a:pt x="1715" y="799"/>
                  <a:pt x="1715" y="799"/>
                </a:cubicBezTo>
                <a:cubicBezTo>
                  <a:pt x="1719" y="796"/>
                  <a:pt x="1719" y="796"/>
                  <a:pt x="1719" y="796"/>
                </a:cubicBezTo>
                <a:cubicBezTo>
                  <a:pt x="1722" y="794"/>
                  <a:pt x="1722" y="794"/>
                  <a:pt x="1722" y="794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4" y="789"/>
                  <a:pt x="1724" y="789"/>
                </a:cubicBezTo>
                <a:cubicBezTo>
                  <a:pt x="1724" y="780"/>
                  <a:pt x="1724" y="780"/>
                  <a:pt x="1724" y="780"/>
                </a:cubicBezTo>
                <a:cubicBezTo>
                  <a:pt x="1722" y="779"/>
                  <a:pt x="1722" y="779"/>
                  <a:pt x="1722" y="779"/>
                </a:cubicBezTo>
                <a:cubicBezTo>
                  <a:pt x="1719" y="779"/>
                  <a:pt x="1719" y="779"/>
                  <a:pt x="1719" y="779"/>
                </a:cubicBezTo>
                <a:cubicBezTo>
                  <a:pt x="1718" y="779"/>
                  <a:pt x="1718" y="779"/>
                  <a:pt x="1718" y="779"/>
                </a:cubicBezTo>
                <a:cubicBezTo>
                  <a:pt x="1714" y="775"/>
                  <a:pt x="1714" y="775"/>
                  <a:pt x="1714" y="775"/>
                </a:cubicBezTo>
                <a:cubicBezTo>
                  <a:pt x="1714" y="775"/>
                  <a:pt x="1713" y="778"/>
                  <a:pt x="1713" y="778"/>
                </a:cubicBezTo>
                <a:cubicBezTo>
                  <a:pt x="1713" y="783"/>
                  <a:pt x="1715" y="782"/>
                  <a:pt x="1719" y="783"/>
                </a:cubicBezTo>
                <a:cubicBezTo>
                  <a:pt x="1718" y="785"/>
                  <a:pt x="1718" y="785"/>
                  <a:pt x="1718" y="785"/>
                </a:cubicBezTo>
                <a:cubicBezTo>
                  <a:pt x="1712" y="794"/>
                  <a:pt x="1712" y="794"/>
                  <a:pt x="1712" y="794"/>
                </a:cubicBezTo>
                <a:cubicBezTo>
                  <a:pt x="1710" y="793"/>
                  <a:pt x="1710" y="793"/>
                  <a:pt x="1710" y="793"/>
                </a:cubicBezTo>
                <a:cubicBezTo>
                  <a:pt x="1712" y="787"/>
                  <a:pt x="1712" y="787"/>
                  <a:pt x="1712" y="787"/>
                </a:cubicBezTo>
                <a:lnTo>
                  <a:pt x="1706" y="783"/>
                </a:lnTo>
                <a:close/>
                <a:moveTo>
                  <a:pt x="1708" y="892"/>
                </a:moveTo>
                <a:cubicBezTo>
                  <a:pt x="1707" y="891"/>
                  <a:pt x="1706" y="890"/>
                  <a:pt x="1705" y="890"/>
                </a:cubicBezTo>
                <a:cubicBezTo>
                  <a:pt x="1703" y="889"/>
                  <a:pt x="1702" y="888"/>
                  <a:pt x="1699" y="888"/>
                </a:cubicBezTo>
                <a:cubicBezTo>
                  <a:pt x="1698" y="887"/>
                  <a:pt x="1697" y="887"/>
                  <a:pt x="1695" y="886"/>
                </a:cubicBezTo>
                <a:cubicBezTo>
                  <a:pt x="1695" y="886"/>
                  <a:pt x="1695" y="886"/>
                  <a:pt x="1695" y="886"/>
                </a:cubicBezTo>
                <a:cubicBezTo>
                  <a:pt x="1693" y="888"/>
                  <a:pt x="1693" y="888"/>
                  <a:pt x="1693" y="888"/>
                </a:cubicBezTo>
                <a:cubicBezTo>
                  <a:pt x="1695" y="891"/>
                  <a:pt x="1695" y="891"/>
                  <a:pt x="1695" y="891"/>
                </a:cubicBezTo>
                <a:cubicBezTo>
                  <a:pt x="1696" y="892"/>
                  <a:pt x="1696" y="892"/>
                  <a:pt x="1696" y="892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703" y="895"/>
                  <a:pt x="1703" y="895"/>
                  <a:pt x="1703" y="895"/>
                </a:cubicBezTo>
                <a:cubicBezTo>
                  <a:pt x="1704" y="894"/>
                  <a:pt x="1704" y="894"/>
                  <a:pt x="1704" y="894"/>
                </a:cubicBezTo>
                <a:cubicBezTo>
                  <a:pt x="1703" y="892"/>
                  <a:pt x="1703" y="892"/>
                  <a:pt x="1703" y="892"/>
                </a:cubicBezTo>
                <a:cubicBezTo>
                  <a:pt x="1705" y="892"/>
                  <a:pt x="1705" y="892"/>
                  <a:pt x="1705" y="892"/>
                </a:cubicBezTo>
                <a:lnTo>
                  <a:pt x="1708" y="892"/>
                </a:lnTo>
                <a:close/>
                <a:moveTo>
                  <a:pt x="1713" y="850"/>
                </a:moveTo>
                <a:cubicBezTo>
                  <a:pt x="1712" y="848"/>
                  <a:pt x="1712" y="848"/>
                  <a:pt x="1712" y="848"/>
                </a:cubicBezTo>
                <a:cubicBezTo>
                  <a:pt x="1705" y="850"/>
                  <a:pt x="1705" y="850"/>
                  <a:pt x="1705" y="850"/>
                </a:cubicBezTo>
                <a:cubicBezTo>
                  <a:pt x="1699" y="852"/>
                  <a:pt x="1699" y="852"/>
                  <a:pt x="1699" y="852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3" y="851"/>
                  <a:pt x="1693" y="851"/>
                  <a:pt x="1693" y="851"/>
                </a:cubicBezTo>
                <a:cubicBezTo>
                  <a:pt x="1695" y="846"/>
                  <a:pt x="1695" y="846"/>
                  <a:pt x="1695" y="846"/>
                </a:cubicBezTo>
                <a:cubicBezTo>
                  <a:pt x="1696" y="844"/>
                  <a:pt x="1696" y="844"/>
                  <a:pt x="1696" y="844"/>
                </a:cubicBezTo>
                <a:cubicBezTo>
                  <a:pt x="1697" y="844"/>
                  <a:pt x="1698" y="844"/>
                  <a:pt x="1699" y="844"/>
                </a:cubicBezTo>
                <a:cubicBezTo>
                  <a:pt x="1701" y="844"/>
                  <a:pt x="1703" y="844"/>
                  <a:pt x="1705" y="844"/>
                </a:cubicBezTo>
                <a:cubicBezTo>
                  <a:pt x="1711" y="844"/>
                  <a:pt x="1716" y="845"/>
                  <a:pt x="1719" y="843"/>
                </a:cubicBezTo>
                <a:cubicBezTo>
                  <a:pt x="1721" y="843"/>
                  <a:pt x="1722" y="842"/>
                  <a:pt x="1722" y="841"/>
                </a:cubicBezTo>
                <a:cubicBezTo>
                  <a:pt x="1723" y="840"/>
                  <a:pt x="1724" y="838"/>
                  <a:pt x="1724" y="837"/>
                </a:cubicBezTo>
                <a:cubicBezTo>
                  <a:pt x="1723" y="837"/>
                  <a:pt x="1723" y="837"/>
                  <a:pt x="1722" y="837"/>
                </a:cubicBezTo>
                <a:cubicBezTo>
                  <a:pt x="1721" y="837"/>
                  <a:pt x="1720" y="837"/>
                  <a:pt x="1719" y="837"/>
                </a:cubicBezTo>
                <a:cubicBezTo>
                  <a:pt x="1717" y="838"/>
                  <a:pt x="1719" y="840"/>
                  <a:pt x="1714" y="840"/>
                </a:cubicBezTo>
                <a:cubicBezTo>
                  <a:pt x="1713" y="840"/>
                  <a:pt x="1713" y="840"/>
                  <a:pt x="1713" y="840"/>
                </a:cubicBezTo>
                <a:cubicBezTo>
                  <a:pt x="1709" y="840"/>
                  <a:pt x="1708" y="838"/>
                  <a:pt x="1705" y="837"/>
                </a:cubicBezTo>
                <a:cubicBezTo>
                  <a:pt x="1704" y="837"/>
                  <a:pt x="1704" y="837"/>
                  <a:pt x="1703" y="837"/>
                </a:cubicBezTo>
                <a:cubicBezTo>
                  <a:pt x="1701" y="837"/>
                  <a:pt x="1700" y="837"/>
                  <a:pt x="1699" y="837"/>
                </a:cubicBezTo>
                <a:cubicBezTo>
                  <a:pt x="1698" y="837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700" y="838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699" y="838"/>
                  <a:pt x="1698" y="837"/>
                  <a:pt x="1697" y="837"/>
                </a:cubicBezTo>
                <a:cubicBezTo>
                  <a:pt x="1698" y="840"/>
                  <a:pt x="1698" y="840"/>
                  <a:pt x="1698" y="840"/>
                </a:cubicBezTo>
                <a:cubicBezTo>
                  <a:pt x="1695" y="840"/>
                  <a:pt x="1695" y="840"/>
                  <a:pt x="1695" y="840"/>
                </a:cubicBezTo>
                <a:cubicBezTo>
                  <a:pt x="1693" y="840"/>
                  <a:pt x="1693" y="840"/>
                  <a:pt x="1693" y="840"/>
                </a:cubicBezTo>
                <a:cubicBezTo>
                  <a:pt x="1693" y="843"/>
                  <a:pt x="1691" y="849"/>
                  <a:pt x="1690" y="853"/>
                </a:cubicBezTo>
                <a:cubicBezTo>
                  <a:pt x="1689" y="855"/>
                  <a:pt x="1689" y="857"/>
                  <a:pt x="1689" y="857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3" y="874"/>
                  <a:pt x="1693" y="874"/>
                  <a:pt x="1693" y="874"/>
                </a:cubicBezTo>
                <a:cubicBezTo>
                  <a:pt x="1695" y="874"/>
                  <a:pt x="1695" y="874"/>
                  <a:pt x="1695" y="874"/>
                </a:cubicBezTo>
                <a:cubicBezTo>
                  <a:pt x="1697" y="874"/>
                  <a:pt x="1697" y="874"/>
                  <a:pt x="1697" y="874"/>
                </a:cubicBezTo>
                <a:cubicBezTo>
                  <a:pt x="1698" y="866"/>
                  <a:pt x="1698" y="866"/>
                  <a:pt x="1698" y="866"/>
                </a:cubicBezTo>
                <a:cubicBezTo>
                  <a:pt x="1699" y="866"/>
                  <a:pt x="1699" y="866"/>
                  <a:pt x="1699" y="866"/>
                </a:cubicBezTo>
                <a:cubicBezTo>
                  <a:pt x="1701" y="869"/>
                  <a:pt x="1701" y="874"/>
                  <a:pt x="1704" y="874"/>
                </a:cubicBezTo>
                <a:cubicBezTo>
                  <a:pt x="1705" y="874"/>
                  <a:pt x="1705" y="874"/>
                  <a:pt x="1705" y="874"/>
                </a:cubicBezTo>
                <a:cubicBezTo>
                  <a:pt x="1708" y="874"/>
                  <a:pt x="1708" y="873"/>
                  <a:pt x="1711" y="871"/>
                </a:cubicBezTo>
                <a:cubicBezTo>
                  <a:pt x="1711" y="869"/>
                  <a:pt x="1711" y="869"/>
                  <a:pt x="1711" y="869"/>
                </a:cubicBezTo>
                <a:cubicBezTo>
                  <a:pt x="1705" y="869"/>
                  <a:pt x="1705" y="869"/>
                  <a:pt x="1705" y="869"/>
                </a:cubicBezTo>
                <a:cubicBezTo>
                  <a:pt x="1701" y="868"/>
                  <a:pt x="1701" y="868"/>
                  <a:pt x="1701" y="868"/>
                </a:cubicBezTo>
                <a:cubicBezTo>
                  <a:pt x="1700" y="858"/>
                  <a:pt x="1702" y="859"/>
                  <a:pt x="1705" y="861"/>
                </a:cubicBezTo>
                <a:cubicBezTo>
                  <a:pt x="1708" y="862"/>
                  <a:pt x="1711" y="864"/>
                  <a:pt x="1713" y="858"/>
                </a:cubicBezTo>
                <a:cubicBezTo>
                  <a:pt x="1705" y="857"/>
                  <a:pt x="1705" y="857"/>
                  <a:pt x="1705" y="857"/>
                </a:cubicBezTo>
                <a:cubicBezTo>
                  <a:pt x="1702" y="857"/>
                  <a:pt x="1702" y="857"/>
                  <a:pt x="1702" y="857"/>
                </a:cubicBezTo>
                <a:cubicBezTo>
                  <a:pt x="1705" y="855"/>
                  <a:pt x="1705" y="855"/>
                  <a:pt x="1705" y="855"/>
                </a:cubicBezTo>
                <a:lnTo>
                  <a:pt x="1713" y="850"/>
                </a:lnTo>
                <a:close/>
                <a:moveTo>
                  <a:pt x="1699" y="859"/>
                </a:moveTo>
                <a:cubicBezTo>
                  <a:pt x="1699" y="860"/>
                  <a:pt x="1698" y="860"/>
                  <a:pt x="1699" y="859"/>
                </a:cubicBezTo>
                <a:cubicBezTo>
                  <a:pt x="1701" y="858"/>
                  <a:pt x="1700" y="858"/>
                  <a:pt x="1699" y="859"/>
                </a:cubicBezTo>
                <a:close/>
                <a:moveTo>
                  <a:pt x="1708" y="814"/>
                </a:moveTo>
                <a:cubicBezTo>
                  <a:pt x="1708" y="810"/>
                  <a:pt x="1708" y="810"/>
                  <a:pt x="1708" y="810"/>
                </a:cubicBezTo>
                <a:cubicBezTo>
                  <a:pt x="1705" y="810"/>
                  <a:pt x="1705" y="810"/>
                  <a:pt x="1705" y="810"/>
                </a:cubicBezTo>
                <a:cubicBezTo>
                  <a:pt x="1703" y="810"/>
                  <a:pt x="1703" y="810"/>
                  <a:pt x="1703" y="810"/>
                </a:cubicBezTo>
                <a:cubicBezTo>
                  <a:pt x="1703" y="813"/>
                  <a:pt x="1703" y="813"/>
                  <a:pt x="1703" y="813"/>
                </a:cubicBezTo>
                <a:cubicBezTo>
                  <a:pt x="1705" y="813"/>
                  <a:pt x="1705" y="813"/>
                  <a:pt x="1705" y="813"/>
                </a:cubicBezTo>
                <a:lnTo>
                  <a:pt x="1708" y="814"/>
                </a:lnTo>
                <a:close/>
                <a:moveTo>
                  <a:pt x="1695" y="731"/>
                </a:moveTo>
                <a:cubicBezTo>
                  <a:pt x="1697" y="732"/>
                  <a:pt x="1698" y="733"/>
                  <a:pt x="1699" y="733"/>
                </a:cubicBezTo>
                <a:cubicBezTo>
                  <a:pt x="1700" y="733"/>
                  <a:pt x="1700" y="733"/>
                  <a:pt x="1700" y="733"/>
                </a:cubicBezTo>
                <a:cubicBezTo>
                  <a:pt x="1704" y="714"/>
                  <a:pt x="1704" y="714"/>
                  <a:pt x="1704" y="714"/>
                </a:cubicBezTo>
                <a:cubicBezTo>
                  <a:pt x="1702" y="713"/>
                  <a:pt x="1700" y="713"/>
                  <a:pt x="1699" y="713"/>
                </a:cubicBezTo>
                <a:cubicBezTo>
                  <a:pt x="1697" y="712"/>
                  <a:pt x="1699" y="712"/>
                  <a:pt x="1696" y="715"/>
                </a:cubicBezTo>
                <a:cubicBezTo>
                  <a:pt x="1696" y="716"/>
                  <a:pt x="1696" y="716"/>
                  <a:pt x="1695" y="716"/>
                </a:cubicBezTo>
                <a:cubicBezTo>
                  <a:pt x="1695" y="718"/>
                  <a:pt x="1694" y="719"/>
                  <a:pt x="1693" y="720"/>
                </a:cubicBezTo>
                <a:cubicBezTo>
                  <a:pt x="1692" y="721"/>
                  <a:pt x="1691" y="722"/>
                  <a:pt x="1691" y="723"/>
                </a:cubicBezTo>
                <a:cubicBezTo>
                  <a:pt x="1691" y="724"/>
                  <a:pt x="1692" y="726"/>
                  <a:pt x="1693" y="728"/>
                </a:cubicBezTo>
                <a:cubicBezTo>
                  <a:pt x="1694" y="729"/>
                  <a:pt x="1694" y="730"/>
                  <a:pt x="1695" y="731"/>
                </a:cubicBezTo>
                <a:close/>
                <a:moveTo>
                  <a:pt x="1691" y="765"/>
                </a:moveTo>
                <a:cubicBezTo>
                  <a:pt x="1691" y="765"/>
                  <a:pt x="1692" y="767"/>
                  <a:pt x="1693" y="769"/>
                </a:cubicBezTo>
                <a:cubicBezTo>
                  <a:pt x="1694" y="771"/>
                  <a:pt x="1695" y="773"/>
                  <a:pt x="1695" y="774"/>
                </a:cubicBezTo>
                <a:cubicBezTo>
                  <a:pt x="1697" y="777"/>
                  <a:pt x="1698" y="779"/>
                  <a:pt x="1699" y="781"/>
                </a:cubicBezTo>
                <a:cubicBezTo>
                  <a:pt x="1700" y="781"/>
                  <a:pt x="1700" y="781"/>
                  <a:pt x="1700" y="781"/>
                </a:cubicBezTo>
                <a:cubicBezTo>
                  <a:pt x="1705" y="777"/>
                  <a:pt x="1705" y="777"/>
                  <a:pt x="1705" y="777"/>
                </a:cubicBezTo>
                <a:cubicBezTo>
                  <a:pt x="1712" y="771"/>
                  <a:pt x="1712" y="771"/>
                  <a:pt x="1712" y="771"/>
                </a:cubicBezTo>
                <a:cubicBezTo>
                  <a:pt x="1711" y="770"/>
                  <a:pt x="1711" y="770"/>
                  <a:pt x="1711" y="770"/>
                </a:cubicBezTo>
                <a:cubicBezTo>
                  <a:pt x="1705" y="772"/>
                  <a:pt x="1705" y="772"/>
                  <a:pt x="1705" y="772"/>
                </a:cubicBezTo>
                <a:cubicBezTo>
                  <a:pt x="1703" y="774"/>
                  <a:pt x="1703" y="774"/>
                  <a:pt x="1703" y="774"/>
                </a:cubicBezTo>
                <a:cubicBezTo>
                  <a:pt x="1703" y="770"/>
                  <a:pt x="1703" y="765"/>
                  <a:pt x="1703" y="765"/>
                </a:cubicBezTo>
                <a:cubicBezTo>
                  <a:pt x="1704" y="764"/>
                  <a:pt x="1704" y="763"/>
                  <a:pt x="1705" y="762"/>
                </a:cubicBezTo>
                <a:cubicBezTo>
                  <a:pt x="1706" y="761"/>
                  <a:pt x="1708" y="760"/>
                  <a:pt x="1708" y="756"/>
                </a:cubicBezTo>
                <a:cubicBezTo>
                  <a:pt x="1708" y="754"/>
                  <a:pt x="1707" y="752"/>
                  <a:pt x="1705" y="751"/>
                </a:cubicBezTo>
                <a:cubicBezTo>
                  <a:pt x="1704" y="749"/>
                  <a:pt x="1702" y="748"/>
                  <a:pt x="1701" y="748"/>
                </a:cubicBezTo>
                <a:cubicBezTo>
                  <a:pt x="1700" y="748"/>
                  <a:pt x="1700" y="748"/>
                  <a:pt x="1699" y="748"/>
                </a:cubicBezTo>
                <a:cubicBezTo>
                  <a:pt x="1696" y="749"/>
                  <a:pt x="1697" y="755"/>
                  <a:pt x="1696" y="760"/>
                </a:cubicBezTo>
                <a:cubicBezTo>
                  <a:pt x="1695" y="760"/>
                  <a:pt x="1695" y="760"/>
                  <a:pt x="1695" y="760"/>
                </a:cubicBezTo>
                <a:cubicBezTo>
                  <a:pt x="1694" y="759"/>
                  <a:pt x="1694" y="759"/>
                  <a:pt x="1693" y="759"/>
                </a:cubicBezTo>
                <a:cubicBezTo>
                  <a:pt x="1692" y="759"/>
                  <a:pt x="1691" y="760"/>
                  <a:pt x="1691" y="763"/>
                </a:cubicBezTo>
                <a:lnTo>
                  <a:pt x="1691" y="765"/>
                </a:lnTo>
                <a:close/>
                <a:moveTo>
                  <a:pt x="1693" y="898"/>
                </a:moveTo>
                <a:cubicBezTo>
                  <a:pt x="1695" y="898"/>
                  <a:pt x="1695" y="898"/>
                  <a:pt x="1695" y="898"/>
                </a:cubicBezTo>
                <a:cubicBezTo>
                  <a:pt x="1698" y="898"/>
                  <a:pt x="1698" y="898"/>
                  <a:pt x="1698" y="898"/>
                </a:cubicBezTo>
                <a:cubicBezTo>
                  <a:pt x="1698" y="893"/>
                  <a:pt x="1698" y="893"/>
                  <a:pt x="1698" y="893"/>
                </a:cubicBezTo>
                <a:cubicBezTo>
                  <a:pt x="1697" y="894"/>
                  <a:pt x="1696" y="894"/>
                  <a:pt x="1695" y="894"/>
                </a:cubicBezTo>
                <a:cubicBezTo>
                  <a:pt x="1695" y="894"/>
                  <a:pt x="1694" y="894"/>
                  <a:pt x="1693" y="894"/>
                </a:cubicBezTo>
                <a:cubicBezTo>
                  <a:pt x="1692" y="894"/>
                  <a:pt x="1691" y="894"/>
                  <a:pt x="1690" y="894"/>
                </a:cubicBezTo>
                <a:cubicBezTo>
                  <a:pt x="1689" y="894"/>
                  <a:pt x="1688" y="895"/>
                  <a:pt x="1688" y="896"/>
                </a:cubicBezTo>
                <a:cubicBezTo>
                  <a:pt x="1689" y="897"/>
                  <a:pt x="1689" y="897"/>
                  <a:pt x="1690" y="897"/>
                </a:cubicBezTo>
                <a:cubicBezTo>
                  <a:pt x="1690" y="898"/>
                  <a:pt x="1691" y="898"/>
                  <a:pt x="1693" y="898"/>
                </a:cubicBezTo>
                <a:close/>
                <a:moveTo>
                  <a:pt x="1691" y="892"/>
                </a:moveTo>
                <a:cubicBezTo>
                  <a:pt x="1691" y="889"/>
                  <a:pt x="1691" y="889"/>
                  <a:pt x="1691" y="889"/>
                </a:cubicBezTo>
                <a:cubicBezTo>
                  <a:pt x="1690" y="888"/>
                  <a:pt x="1690" y="888"/>
                  <a:pt x="1690" y="888"/>
                </a:cubicBezTo>
                <a:cubicBezTo>
                  <a:pt x="1689" y="888"/>
                  <a:pt x="1689" y="888"/>
                  <a:pt x="1689" y="888"/>
                </a:cubicBezTo>
                <a:cubicBezTo>
                  <a:pt x="1683" y="887"/>
                  <a:pt x="1683" y="887"/>
                  <a:pt x="1683" y="887"/>
                </a:cubicBezTo>
                <a:cubicBezTo>
                  <a:pt x="1683" y="891"/>
                  <a:pt x="1683" y="891"/>
                  <a:pt x="1683" y="891"/>
                </a:cubicBezTo>
                <a:cubicBezTo>
                  <a:pt x="1678" y="892"/>
                  <a:pt x="1678" y="892"/>
                  <a:pt x="1678" y="892"/>
                </a:cubicBezTo>
                <a:cubicBezTo>
                  <a:pt x="1677" y="890"/>
                  <a:pt x="1677" y="890"/>
                  <a:pt x="1677" y="890"/>
                </a:cubicBezTo>
                <a:cubicBezTo>
                  <a:pt x="1673" y="887"/>
                  <a:pt x="1673" y="887"/>
                  <a:pt x="1673" y="887"/>
                </a:cubicBezTo>
                <a:cubicBezTo>
                  <a:pt x="1671" y="892"/>
                  <a:pt x="1671" y="892"/>
                  <a:pt x="1671" y="892"/>
                </a:cubicBezTo>
                <a:cubicBezTo>
                  <a:pt x="1676" y="895"/>
                  <a:pt x="1676" y="895"/>
                  <a:pt x="1676" y="895"/>
                </a:cubicBezTo>
                <a:cubicBezTo>
                  <a:pt x="1677" y="895"/>
                  <a:pt x="1677" y="895"/>
                  <a:pt x="1677" y="895"/>
                </a:cubicBezTo>
                <a:cubicBezTo>
                  <a:pt x="1678" y="894"/>
                  <a:pt x="1680" y="893"/>
                  <a:pt x="1680" y="893"/>
                </a:cubicBezTo>
                <a:cubicBezTo>
                  <a:pt x="1686" y="893"/>
                  <a:pt x="1680" y="893"/>
                  <a:pt x="1683" y="895"/>
                </a:cubicBezTo>
                <a:cubicBezTo>
                  <a:pt x="1684" y="894"/>
                  <a:pt x="1684" y="894"/>
                  <a:pt x="1684" y="894"/>
                </a:cubicBezTo>
                <a:cubicBezTo>
                  <a:pt x="1683" y="892"/>
                  <a:pt x="1683" y="892"/>
                  <a:pt x="1683" y="892"/>
                </a:cubicBezTo>
                <a:cubicBezTo>
                  <a:pt x="1690" y="892"/>
                  <a:pt x="1690" y="892"/>
                  <a:pt x="1690" y="892"/>
                </a:cubicBezTo>
                <a:lnTo>
                  <a:pt x="1691" y="892"/>
                </a:lnTo>
                <a:close/>
                <a:moveTo>
                  <a:pt x="1677" y="892"/>
                </a:moveTo>
                <a:cubicBezTo>
                  <a:pt x="1677" y="892"/>
                  <a:pt x="1676" y="892"/>
                  <a:pt x="1676" y="892"/>
                </a:cubicBezTo>
                <a:cubicBezTo>
                  <a:pt x="1677" y="892"/>
                  <a:pt x="1677" y="892"/>
                  <a:pt x="1677" y="892"/>
                </a:cubicBezTo>
                <a:cubicBezTo>
                  <a:pt x="1677" y="892"/>
                  <a:pt x="1677" y="893"/>
                  <a:pt x="1677" y="893"/>
                </a:cubicBezTo>
                <a:cubicBezTo>
                  <a:pt x="1677" y="893"/>
                  <a:pt x="1677" y="893"/>
                  <a:pt x="1677" y="892"/>
                </a:cubicBezTo>
                <a:close/>
                <a:moveTo>
                  <a:pt x="1663" y="890"/>
                </a:moveTo>
                <a:cubicBezTo>
                  <a:pt x="1661" y="887"/>
                  <a:pt x="1658" y="880"/>
                  <a:pt x="1653" y="880"/>
                </a:cubicBezTo>
                <a:cubicBezTo>
                  <a:pt x="1651" y="880"/>
                  <a:pt x="1651" y="880"/>
                  <a:pt x="1651" y="880"/>
                </a:cubicBezTo>
                <a:cubicBezTo>
                  <a:pt x="1642" y="880"/>
                  <a:pt x="1642" y="880"/>
                  <a:pt x="1642" y="880"/>
                </a:cubicBezTo>
                <a:cubicBezTo>
                  <a:pt x="1637" y="880"/>
                  <a:pt x="1638" y="881"/>
                  <a:pt x="1637" y="885"/>
                </a:cubicBezTo>
                <a:cubicBezTo>
                  <a:pt x="1634" y="884"/>
                  <a:pt x="1634" y="884"/>
                  <a:pt x="1634" y="884"/>
                </a:cubicBezTo>
                <a:cubicBezTo>
                  <a:pt x="1618" y="879"/>
                  <a:pt x="1618" y="879"/>
                  <a:pt x="1618" y="879"/>
                </a:cubicBezTo>
                <a:cubicBezTo>
                  <a:pt x="1615" y="878"/>
                  <a:pt x="1615" y="878"/>
                  <a:pt x="1615" y="878"/>
                </a:cubicBezTo>
                <a:cubicBezTo>
                  <a:pt x="1613" y="877"/>
                  <a:pt x="1613" y="877"/>
                  <a:pt x="1613" y="877"/>
                </a:cubicBezTo>
                <a:cubicBezTo>
                  <a:pt x="1612" y="882"/>
                  <a:pt x="1612" y="882"/>
                  <a:pt x="1612" y="882"/>
                </a:cubicBezTo>
                <a:cubicBezTo>
                  <a:pt x="1612" y="883"/>
                  <a:pt x="1612" y="883"/>
                  <a:pt x="1612" y="883"/>
                </a:cubicBezTo>
                <a:cubicBezTo>
                  <a:pt x="1613" y="883"/>
                  <a:pt x="1613" y="882"/>
                  <a:pt x="1614" y="882"/>
                </a:cubicBezTo>
                <a:cubicBezTo>
                  <a:pt x="1614" y="882"/>
                  <a:pt x="1615" y="882"/>
                  <a:pt x="1615" y="882"/>
                </a:cubicBezTo>
                <a:cubicBezTo>
                  <a:pt x="1615" y="882"/>
                  <a:pt x="1615" y="882"/>
                  <a:pt x="1615" y="882"/>
                </a:cubicBezTo>
                <a:cubicBezTo>
                  <a:pt x="1619" y="882"/>
                  <a:pt x="1616" y="882"/>
                  <a:pt x="1618" y="883"/>
                </a:cubicBezTo>
                <a:cubicBezTo>
                  <a:pt x="1618" y="883"/>
                  <a:pt x="1618" y="883"/>
                  <a:pt x="1619" y="884"/>
                </a:cubicBezTo>
                <a:cubicBezTo>
                  <a:pt x="1623" y="886"/>
                  <a:pt x="1627" y="888"/>
                  <a:pt x="1629" y="888"/>
                </a:cubicBezTo>
                <a:cubicBezTo>
                  <a:pt x="1631" y="889"/>
                  <a:pt x="1633" y="889"/>
                  <a:pt x="1634" y="889"/>
                </a:cubicBezTo>
                <a:cubicBezTo>
                  <a:pt x="1640" y="890"/>
                  <a:pt x="1646" y="890"/>
                  <a:pt x="1650" y="895"/>
                </a:cubicBezTo>
                <a:cubicBezTo>
                  <a:pt x="1651" y="895"/>
                  <a:pt x="1651" y="895"/>
                  <a:pt x="1651" y="895"/>
                </a:cubicBezTo>
                <a:cubicBezTo>
                  <a:pt x="1652" y="894"/>
                  <a:pt x="1653" y="893"/>
                  <a:pt x="1653" y="893"/>
                </a:cubicBezTo>
                <a:cubicBezTo>
                  <a:pt x="1660" y="893"/>
                  <a:pt x="1654" y="893"/>
                  <a:pt x="1658" y="895"/>
                </a:cubicBezTo>
                <a:lnTo>
                  <a:pt x="1663" y="890"/>
                </a:lnTo>
                <a:close/>
                <a:moveTo>
                  <a:pt x="1651" y="261"/>
                </a:moveTo>
                <a:cubicBezTo>
                  <a:pt x="1649" y="261"/>
                  <a:pt x="1649" y="261"/>
                  <a:pt x="1649" y="261"/>
                </a:cubicBezTo>
                <a:cubicBezTo>
                  <a:pt x="1645" y="267"/>
                  <a:pt x="1645" y="267"/>
                  <a:pt x="1645" y="267"/>
                </a:cubicBezTo>
                <a:cubicBezTo>
                  <a:pt x="1648" y="270"/>
                  <a:pt x="1648" y="270"/>
                  <a:pt x="1648" y="270"/>
                </a:cubicBezTo>
                <a:cubicBezTo>
                  <a:pt x="1651" y="270"/>
                  <a:pt x="1651" y="270"/>
                  <a:pt x="1651" y="270"/>
                </a:cubicBezTo>
                <a:cubicBezTo>
                  <a:pt x="1653" y="270"/>
                  <a:pt x="1653" y="270"/>
                  <a:pt x="1653" y="270"/>
                </a:cubicBezTo>
                <a:cubicBezTo>
                  <a:pt x="1654" y="269"/>
                  <a:pt x="1657" y="266"/>
                  <a:pt x="1657" y="266"/>
                </a:cubicBezTo>
                <a:cubicBezTo>
                  <a:pt x="1657" y="261"/>
                  <a:pt x="1655" y="261"/>
                  <a:pt x="1651" y="261"/>
                </a:cubicBezTo>
                <a:close/>
                <a:moveTo>
                  <a:pt x="1635" y="754"/>
                </a:moveTo>
                <a:cubicBezTo>
                  <a:pt x="1642" y="744"/>
                  <a:pt x="1642" y="744"/>
                  <a:pt x="1642" y="744"/>
                </a:cubicBezTo>
                <a:cubicBezTo>
                  <a:pt x="1635" y="742"/>
                  <a:pt x="1635" y="742"/>
                  <a:pt x="1635" y="742"/>
                </a:cubicBezTo>
                <a:cubicBezTo>
                  <a:pt x="1634" y="744"/>
                  <a:pt x="1634" y="744"/>
                  <a:pt x="1634" y="744"/>
                </a:cubicBezTo>
                <a:cubicBezTo>
                  <a:pt x="1634" y="745"/>
                  <a:pt x="1634" y="745"/>
                  <a:pt x="1634" y="745"/>
                </a:cubicBezTo>
                <a:cubicBezTo>
                  <a:pt x="1631" y="744"/>
                  <a:pt x="1631" y="744"/>
                  <a:pt x="1631" y="744"/>
                </a:cubicBezTo>
                <a:cubicBezTo>
                  <a:pt x="1627" y="747"/>
                  <a:pt x="1627" y="747"/>
                  <a:pt x="1627" y="747"/>
                </a:cubicBezTo>
                <a:cubicBezTo>
                  <a:pt x="1630" y="752"/>
                  <a:pt x="1630" y="751"/>
                  <a:pt x="1634" y="754"/>
                </a:cubicBezTo>
                <a:cubicBezTo>
                  <a:pt x="1635" y="754"/>
                  <a:pt x="1635" y="754"/>
                  <a:pt x="1635" y="754"/>
                </a:cubicBezTo>
                <a:close/>
                <a:moveTo>
                  <a:pt x="1634" y="853"/>
                </a:moveTo>
                <a:cubicBezTo>
                  <a:pt x="1639" y="860"/>
                  <a:pt x="1639" y="860"/>
                  <a:pt x="1639" y="860"/>
                </a:cubicBezTo>
                <a:cubicBezTo>
                  <a:pt x="1647" y="865"/>
                  <a:pt x="1647" y="865"/>
                  <a:pt x="1647" y="865"/>
                </a:cubicBezTo>
                <a:cubicBezTo>
                  <a:pt x="1648" y="864"/>
                  <a:pt x="1650" y="863"/>
                  <a:pt x="1651" y="863"/>
                </a:cubicBezTo>
                <a:cubicBezTo>
                  <a:pt x="1657" y="861"/>
                  <a:pt x="1661" y="865"/>
                  <a:pt x="1670" y="866"/>
                </a:cubicBezTo>
                <a:cubicBezTo>
                  <a:pt x="1671" y="866"/>
                  <a:pt x="1672" y="866"/>
                  <a:pt x="1673" y="866"/>
                </a:cubicBezTo>
                <a:cubicBezTo>
                  <a:pt x="1675" y="863"/>
                  <a:pt x="1676" y="859"/>
                  <a:pt x="1677" y="855"/>
                </a:cubicBezTo>
                <a:cubicBezTo>
                  <a:pt x="1678" y="848"/>
                  <a:pt x="1680" y="842"/>
                  <a:pt x="1688" y="841"/>
                </a:cubicBezTo>
                <a:cubicBezTo>
                  <a:pt x="1687" y="839"/>
                  <a:pt x="1681" y="830"/>
                  <a:pt x="1681" y="829"/>
                </a:cubicBezTo>
                <a:cubicBezTo>
                  <a:pt x="1681" y="828"/>
                  <a:pt x="1681" y="828"/>
                  <a:pt x="1681" y="828"/>
                </a:cubicBezTo>
                <a:cubicBezTo>
                  <a:pt x="1681" y="823"/>
                  <a:pt x="1683" y="826"/>
                  <a:pt x="1685" y="820"/>
                </a:cubicBezTo>
                <a:cubicBezTo>
                  <a:pt x="1690" y="820"/>
                  <a:pt x="1690" y="820"/>
                  <a:pt x="1690" y="820"/>
                </a:cubicBezTo>
                <a:cubicBezTo>
                  <a:pt x="1692" y="820"/>
                  <a:pt x="1692" y="820"/>
                  <a:pt x="1692" y="820"/>
                </a:cubicBezTo>
                <a:cubicBezTo>
                  <a:pt x="1690" y="818"/>
                  <a:pt x="1690" y="818"/>
                  <a:pt x="1690" y="818"/>
                </a:cubicBezTo>
                <a:cubicBezTo>
                  <a:pt x="1680" y="810"/>
                  <a:pt x="1680" y="810"/>
                  <a:pt x="1680" y="810"/>
                </a:cubicBezTo>
                <a:cubicBezTo>
                  <a:pt x="1679" y="810"/>
                  <a:pt x="1678" y="810"/>
                  <a:pt x="1677" y="810"/>
                </a:cubicBezTo>
                <a:cubicBezTo>
                  <a:pt x="1666" y="810"/>
                  <a:pt x="1677" y="814"/>
                  <a:pt x="1670" y="815"/>
                </a:cubicBezTo>
                <a:cubicBezTo>
                  <a:pt x="1669" y="815"/>
                  <a:pt x="1668" y="815"/>
                  <a:pt x="1667" y="816"/>
                </a:cubicBezTo>
                <a:cubicBezTo>
                  <a:pt x="1665" y="822"/>
                  <a:pt x="1665" y="822"/>
                  <a:pt x="1665" y="822"/>
                </a:cubicBezTo>
                <a:cubicBezTo>
                  <a:pt x="1657" y="822"/>
                  <a:pt x="1657" y="822"/>
                  <a:pt x="1657" y="822"/>
                </a:cubicBezTo>
                <a:cubicBezTo>
                  <a:pt x="1655" y="825"/>
                  <a:pt x="1654" y="828"/>
                  <a:pt x="1651" y="830"/>
                </a:cubicBezTo>
                <a:cubicBezTo>
                  <a:pt x="1650" y="830"/>
                  <a:pt x="1648" y="831"/>
                  <a:pt x="1646" y="831"/>
                </a:cubicBezTo>
                <a:cubicBezTo>
                  <a:pt x="1642" y="837"/>
                  <a:pt x="1642" y="837"/>
                  <a:pt x="1642" y="837"/>
                </a:cubicBezTo>
                <a:cubicBezTo>
                  <a:pt x="1638" y="836"/>
                  <a:pt x="1636" y="836"/>
                  <a:pt x="1634" y="836"/>
                </a:cubicBezTo>
                <a:cubicBezTo>
                  <a:pt x="1632" y="837"/>
                  <a:pt x="1631" y="839"/>
                  <a:pt x="1628" y="843"/>
                </a:cubicBezTo>
                <a:lnTo>
                  <a:pt x="1634" y="853"/>
                </a:lnTo>
                <a:close/>
                <a:moveTo>
                  <a:pt x="1615" y="186"/>
                </a:moveTo>
                <a:cubicBezTo>
                  <a:pt x="1615" y="186"/>
                  <a:pt x="1615" y="186"/>
                  <a:pt x="1615" y="186"/>
                </a:cubicBezTo>
                <a:cubicBezTo>
                  <a:pt x="1616" y="186"/>
                  <a:pt x="1617" y="187"/>
                  <a:pt x="1618" y="187"/>
                </a:cubicBezTo>
                <a:cubicBezTo>
                  <a:pt x="1618" y="187"/>
                  <a:pt x="1619" y="188"/>
                  <a:pt x="1619" y="188"/>
                </a:cubicBezTo>
                <a:cubicBezTo>
                  <a:pt x="1623" y="188"/>
                  <a:pt x="1623" y="187"/>
                  <a:pt x="1624" y="183"/>
                </a:cubicBezTo>
                <a:cubicBezTo>
                  <a:pt x="1619" y="182"/>
                  <a:pt x="1619" y="182"/>
                  <a:pt x="1619" y="182"/>
                </a:cubicBezTo>
                <a:cubicBezTo>
                  <a:pt x="1618" y="184"/>
                  <a:pt x="1618" y="184"/>
                  <a:pt x="1618" y="184"/>
                </a:cubicBezTo>
                <a:cubicBezTo>
                  <a:pt x="1615" y="186"/>
                  <a:pt x="1615" y="186"/>
                  <a:pt x="1615" y="186"/>
                </a:cubicBezTo>
                <a:close/>
                <a:moveTo>
                  <a:pt x="1618" y="185"/>
                </a:moveTo>
                <a:cubicBezTo>
                  <a:pt x="1618" y="185"/>
                  <a:pt x="1618" y="185"/>
                  <a:pt x="1618" y="185"/>
                </a:cubicBezTo>
                <a:cubicBezTo>
                  <a:pt x="1618" y="185"/>
                  <a:pt x="1618" y="185"/>
                  <a:pt x="1618" y="185"/>
                </a:cubicBezTo>
                <a:cubicBezTo>
                  <a:pt x="1617" y="185"/>
                  <a:pt x="1617" y="185"/>
                  <a:pt x="1617" y="185"/>
                </a:cubicBezTo>
                <a:cubicBezTo>
                  <a:pt x="1617" y="185"/>
                  <a:pt x="1617" y="185"/>
                  <a:pt x="1618" y="185"/>
                </a:cubicBezTo>
                <a:close/>
                <a:moveTo>
                  <a:pt x="1576" y="189"/>
                </a:moveTo>
                <a:cubicBezTo>
                  <a:pt x="1576" y="189"/>
                  <a:pt x="1578" y="190"/>
                  <a:pt x="1579" y="191"/>
                </a:cubicBezTo>
                <a:cubicBezTo>
                  <a:pt x="1579" y="191"/>
                  <a:pt x="1579" y="191"/>
                  <a:pt x="1579" y="191"/>
                </a:cubicBezTo>
                <a:cubicBezTo>
                  <a:pt x="1586" y="191"/>
                  <a:pt x="1584" y="184"/>
                  <a:pt x="1595" y="184"/>
                </a:cubicBezTo>
                <a:cubicBezTo>
                  <a:pt x="1602" y="184"/>
                  <a:pt x="1601" y="181"/>
                  <a:pt x="1611" y="180"/>
                </a:cubicBezTo>
                <a:cubicBezTo>
                  <a:pt x="1611" y="176"/>
                  <a:pt x="1611" y="176"/>
                  <a:pt x="1611" y="176"/>
                </a:cubicBezTo>
                <a:cubicBezTo>
                  <a:pt x="1614" y="176"/>
                  <a:pt x="1614" y="176"/>
                  <a:pt x="1614" y="176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06" y="160"/>
                  <a:pt x="1606" y="160"/>
                  <a:pt x="1606" y="160"/>
                </a:cubicBezTo>
                <a:cubicBezTo>
                  <a:pt x="1599" y="158"/>
                  <a:pt x="1599" y="158"/>
                  <a:pt x="1599" y="158"/>
                </a:cubicBezTo>
                <a:cubicBezTo>
                  <a:pt x="1600" y="152"/>
                  <a:pt x="1600" y="152"/>
                  <a:pt x="1600" y="152"/>
                </a:cubicBezTo>
                <a:cubicBezTo>
                  <a:pt x="1597" y="149"/>
                  <a:pt x="1597" y="149"/>
                  <a:pt x="1597" y="149"/>
                </a:cubicBezTo>
                <a:cubicBezTo>
                  <a:pt x="1593" y="151"/>
                  <a:pt x="1593" y="151"/>
                  <a:pt x="1593" y="151"/>
                </a:cubicBezTo>
                <a:cubicBezTo>
                  <a:pt x="1591" y="152"/>
                  <a:pt x="1591" y="152"/>
                  <a:pt x="1591" y="152"/>
                </a:cubicBezTo>
                <a:cubicBezTo>
                  <a:pt x="1586" y="156"/>
                  <a:pt x="1584" y="173"/>
                  <a:pt x="1579" y="184"/>
                </a:cubicBezTo>
                <a:cubicBezTo>
                  <a:pt x="1578" y="186"/>
                  <a:pt x="1577" y="188"/>
                  <a:pt x="1576" y="189"/>
                </a:cubicBezTo>
                <a:close/>
                <a:moveTo>
                  <a:pt x="1532" y="120"/>
                </a:moveTo>
                <a:cubicBezTo>
                  <a:pt x="1532" y="125"/>
                  <a:pt x="1532" y="125"/>
                  <a:pt x="1532" y="125"/>
                </a:cubicBezTo>
                <a:cubicBezTo>
                  <a:pt x="1535" y="126"/>
                  <a:pt x="1535" y="126"/>
                  <a:pt x="1535" y="126"/>
                </a:cubicBezTo>
                <a:cubicBezTo>
                  <a:pt x="1539" y="133"/>
                  <a:pt x="1539" y="133"/>
                  <a:pt x="1539" y="133"/>
                </a:cubicBezTo>
                <a:cubicBezTo>
                  <a:pt x="1528" y="128"/>
                  <a:pt x="1528" y="128"/>
                  <a:pt x="1528" y="128"/>
                </a:cubicBezTo>
                <a:cubicBezTo>
                  <a:pt x="1531" y="144"/>
                  <a:pt x="1531" y="144"/>
                  <a:pt x="1531" y="144"/>
                </a:cubicBezTo>
                <a:cubicBezTo>
                  <a:pt x="1534" y="145"/>
                  <a:pt x="1534" y="145"/>
                  <a:pt x="1534" y="145"/>
                </a:cubicBezTo>
                <a:cubicBezTo>
                  <a:pt x="1537" y="147"/>
                  <a:pt x="1537" y="147"/>
                  <a:pt x="1537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36" y="156"/>
                  <a:pt x="1536" y="156"/>
                  <a:pt x="1536" y="156"/>
                </a:cubicBezTo>
                <a:cubicBezTo>
                  <a:pt x="1535" y="158"/>
                  <a:pt x="1535" y="158"/>
                  <a:pt x="1535" y="158"/>
                </a:cubicBezTo>
                <a:cubicBezTo>
                  <a:pt x="1540" y="158"/>
                  <a:pt x="1540" y="158"/>
                  <a:pt x="1540" y="158"/>
                </a:cubicBezTo>
                <a:cubicBezTo>
                  <a:pt x="1539" y="159"/>
                  <a:pt x="1539" y="159"/>
                  <a:pt x="1539" y="159"/>
                </a:cubicBezTo>
                <a:cubicBezTo>
                  <a:pt x="1543" y="161"/>
                  <a:pt x="1543" y="161"/>
                  <a:pt x="1543" y="161"/>
                </a:cubicBezTo>
                <a:cubicBezTo>
                  <a:pt x="1543" y="149"/>
                  <a:pt x="1543" y="149"/>
                  <a:pt x="1543" y="149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550" y="162"/>
                  <a:pt x="1550" y="162"/>
                  <a:pt x="1550" y="162"/>
                </a:cubicBezTo>
                <a:cubicBezTo>
                  <a:pt x="1553" y="161"/>
                  <a:pt x="1556" y="162"/>
                  <a:pt x="1559" y="163"/>
                </a:cubicBezTo>
                <a:cubicBezTo>
                  <a:pt x="1562" y="165"/>
                  <a:pt x="1565" y="168"/>
                  <a:pt x="1566" y="170"/>
                </a:cubicBezTo>
                <a:cubicBezTo>
                  <a:pt x="1571" y="169"/>
                  <a:pt x="1571" y="169"/>
                  <a:pt x="1571" y="169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8" y="156"/>
                  <a:pt x="1578" y="156"/>
                  <a:pt x="1578" y="156"/>
                </a:cubicBezTo>
                <a:cubicBezTo>
                  <a:pt x="1571" y="152"/>
                  <a:pt x="1571" y="152"/>
                  <a:pt x="1571" y="152"/>
                </a:cubicBezTo>
                <a:cubicBezTo>
                  <a:pt x="1578" y="152"/>
                  <a:pt x="1578" y="152"/>
                  <a:pt x="1578" y="152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84" y="146"/>
                  <a:pt x="1582" y="141"/>
                  <a:pt x="1579" y="136"/>
                </a:cubicBezTo>
                <a:cubicBezTo>
                  <a:pt x="1578" y="135"/>
                  <a:pt x="1577" y="133"/>
                  <a:pt x="1576" y="132"/>
                </a:cubicBezTo>
                <a:cubicBezTo>
                  <a:pt x="1571" y="133"/>
                  <a:pt x="1571" y="133"/>
                  <a:pt x="1571" y="133"/>
                </a:cubicBezTo>
                <a:cubicBezTo>
                  <a:pt x="1566" y="129"/>
                  <a:pt x="1566" y="129"/>
                  <a:pt x="1566" y="129"/>
                </a:cubicBezTo>
                <a:cubicBezTo>
                  <a:pt x="1563" y="116"/>
                  <a:pt x="1563" y="116"/>
                  <a:pt x="1563" y="116"/>
                </a:cubicBezTo>
                <a:cubicBezTo>
                  <a:pt x="1567" y="115"/>
                  <a:pt x="1567" y="115"/>
                  <a:pt x="1567" y="115"/>
                </a:cubicBezTo>
                <a:cubicBezTo>
                  <a:pt x="1559" y="103"/>
                  <a:pt x="1559" y="103"/>
                  <a:pt x="1559" y="103"/>
                </a:cubicBezTo>
                <a:cubicBezTo>
                  <a:pt x="1558" y="102"/>
                  <a:pt x="1558" y="102"/>
                  <a:pt x="1558" y="102"/>
                </a:cubicBezTo>
                <a:cubicBezTo>
                  <a:pt x="1559" y="100"/>
                  <a:pt x="1559" y="100"/>
                  <a:pt x="1559" y="100"/>
                </a:cubicBezTo>
                <a:cubicBezTo>
                  <a:pt x="1559" y="97"/>
                  <a:pt x="1559" y="97"/>
                  <a:pt x="1559" y="97"/>
                </a:cubicBezTo>
                <a:cubicBezTo>
                  <a:pt x="1559" y="96"/>
                  <a:pt x="1559" y="96"/>
                  <a:pt x="1559" y="96"/>
                </a:cubicBezTo>
                <a:cubicBezTo>
                  <a:pt x="1556" y="93"/>
                  <a:pt x="1556" y="93"/>
                  <a:pt x="1556" y="93"/>
                </a:cubicBezTo>
                <a:cubicBezTo>
                  <a:pt x="1549" y="97"/>
                  <a:pt x="1555" y="105"/>
                  <a:pt x="1543" y="102"/>
                </a:cubicBezTo>
                <a:cubicBezTo>
                  <a:pt x="1543" y="114"/>
                  <a:pt x="1540" y="103"/>
                  <a:pt x="1539" y="113"/>
                </a:cubicBezTo>
                <a:cubicBezTo>
                  <a:pt x="1539" y="117"/>
                  <a:pt x="1542" y="119"/>
                  <a:pt x="1532" y="120"/>
                </a:cubicBezTo>
                <a:close/>
                <a:moveTo>
                  <a:pt x="1553" y="209"/>
                </a:moveTo>
                <a:cubicBezTo>
                  <a:pt x="1557" y="215"/>
                  <a:pt x="1557" y="215"/>
                  <a:pt x="1557" y="215"/>
                </a:cubicBezTo>
                <a:cubicBezTo>
                  <a:pt x="1559" y="214"/>
                  <a:pt x="1559" y="214"/>
                  <a:pt x="1559" y="214"/>
                </a:cubicBezTo>
                <a:cubicBezTo>
                  <a:pt x="1565" y="209"/>
                  <a:pt x="1565" y="209"/>
                  <a:pt x="1565" y="209"/>
                </a:cubicBezTo>
                <a:cubicBezTo>
                  <a:pt x="1562" y="203"/>
                  <a:pt x="1562" y="203"/>
                  <a:pt x="1562" y="203"/>
                </a:cubicBezTo>
                <a:cubicBezTo>
                  <a:pt x="1559" y="205"/>
                  <a:pt x="1559" y="205"/>
                  <a:pt x="1559" y="205"/>
                </a:cubicBezTo>
                <a:lnTo>
                  <a:pt x="1553" y="209"/>
                </a:lnTo>
                <a:close/>
                <a:moveTo>
                  <a:pt x="1527" y="102"/>
                </a:moveTo>
                <a:cubicBezTo>
                  <a:pt x="1534" y="99"/>
                  <a:pt x="1533" y="103"/>
                  <a:pt x="1535" y="96"/>
                </a:cubicBezTo>
                <a:cubicBezTo>
                  <a:pt x="1532" y="95"/>
                  <a:pt x="1532" y="95"/>
                  <a:pt x="1532" y="95"/>
                </a:cubicBezTo>
                <a:cubicBezTo>
                  <a:pt x="1525" y="96"/>
                  <a:pt x="1525" y="96"/>
                  <a:pt x="1525" y="96"/>
                </a:cubicBezTo>
                <a:cubicBezTo>
                  <a:pt x="1522" y="96"/>
                  <a:pt x="1522" y="96"/>
                  <a:pt x="1522" y="96"/>
                </a:cubicBezTo>
                <a:cubicBezTo>
                  <a:pt x="1525" y="101"/>
                  <a:pt x="1525" y="101"/>
                  <a:pt x="1525" y="101"/>
                </a:cubicBezTo>
                <a:lnTo>
                  <a:pt x="1527" y="102"/>
                </a:lnTo>
                <a:close/>
                <a:moveTo>
                  <a:pt x="1523" y="203"/>
                </a:moveTo>
                <a:cubicBezTo>
                  <a:pt x="1523" y="207"/>
                  <a:pt x="1523" y="207"/>
                  <a:pt x="1523" y="207"/>
                </a:cubicBezTo>
                <a:cubicBezTo>
                  <a:pt x="1524" y="208"/>
                  <a:pt x="1524" y="208"/>
                  <a:pt x="1524" y="208"/>
                </a:cubicBezTo>
                <a:cubicBezTo>
                  <a:pt x="1525" y="208"/>
                  <a:pt x="1525" y="208"/>
                  <a:pt x="1525" y="208"/>
                </a:cubicBezTo>
                <a:cubicBezTo>
                  <a:pt x="1527" y="209"/>
                  <a:pt x="1527" y="209"/>
                  <a:pt x="1527" y="209"/>
                </a:cubicBezTo>
                <a:cubicBezTo>
                  <a:pt x="1528" y="204"/>
                  <a:pt x="1528" y="204"/>
                  <a:pt x="1528" y="204"/>
                </a:cubicBezTo>
                <a:cubicBezTo>
                  <a:pt x="1525" y="203"/>
                  <a:pt x="1525" y="203"/>
                  <a:pt x="1525" y="203"/>
                </a:cubicBezTo>
                <a:lnTo>
                  <a:pt x="1523" y="203"/>
                </a:lnTo>
                <a:close/>
                <a:moveTo>
                  <a:pt x="1487" y="248"/>
                </a:moveTo>
                <a:cubicBezTo>
                  <a:pt x="1487" y="243"/>
                  <a:pt x="1487" y="243"/>
                  <a:pt x="1487" y="243"/>
                </a:cubicBezTo>
                <a:cubicBezTo>
                  <a:pt x="1484" y="240"/>
                  <a:pt x="1484" y="240"/>
                  <a:pt x="1484" y="240"/>
                </a:cubicBezTo>
                <a:cubicBezTo>
                  <a:pt x="1483" y="241"/>
                  <a:pt x="1483" y="241"/>
                  <a:pt x="1483" y="241"/>
                </a:cubicBezTo>
                <a:cubicBezTo>
                  <a:pt x="1479" y="243"/>
                  <a:pt x="1479" y="243"/>
                  <a:pt x="1479" y="243"/>
                </a:cubicBezTo>
                <a:cubicBezTo>
                  <a:pt x="1479" y="248"/>
                  <a:pt x="1479" y="248"/>
                  <a:pt x="1479" y="248"/>
                </a:cubicBezTo>
                <a:cubicBezTo>
                  <a:pt x="1483" y="248"/>
                  <a:pt x="1483" y="248"/>
                  <a:pt x="1483" y="248"/>
                </a:cubicBezTo>
                <a:lnTo>
                  <a:pt x="1487" y="248"/>
                </a:lnTo>
                <a:close/>
                <a:moveTo>
                  <a:pt x="1467" y="803"/>
                </a:moveTo>
                <a:cubicBezTo>
                  <a:pt x="1466" y="804"/>
                  <a:pt x="1466" y="804"/>
                  <a:pt x="1466" y="804"/>
                </a:cubicBezTo>
                <a:cubicBezTo>
                  <a:pt x="1467" y="805"/>
                  <a:pt x="1467" y="805"/>
                  <a:pt x="1467" y="805"/>
                </a:cubicBezTo>
                <a:cubicBezTo>
                  <a:pt x="1471" y="819"/>
                  <a:pt x="1471" y="819"/>
                  <a:pt x="1471" y="819"/>
                </a:cubicBezTo>
                <a:cubicBezTo>
                  <a:pt x="1487" y="812"/>
                  <a:pt x="1481" y="810"/>
                  <a:pt x="1472" y="799"/>
                </a:cubicBezTo>
                <a:lnTo>
                  <a:pt x="1467" y="803"/>
                </a:lnTo>
                <a:close/>
                <a:moveTo>
                  <a:pt x="1467" y="113"/>
                </a:moveTo>
                <a:cubicBezTo>
                  <a:pt x="1468" y="105"/>
                  <a:pt x="1468" y="105"/>
                  <a:pt x="1468" y="105"/>
                </a:cubicBezTo>
                <a:cubicBezTo>
                  <a:pt x="1467" y="105"/>
                  <a:pt x="1467" y="105"/>
                  <a:pt x="1467" y="105"/>
                </a:cubicBezTo>
                <a:cubicBezTo>
                  <a:pt x="1463" y="106"/>
                  <a:pt x="1462" y="106"/>
                  <a:pt x="1459" y="108"/>
                </a:cubicBezTo>
                <a:cubicBezTo>
                  <a:pt x="1467" y="114"/>
                  <a:pt x="1467" y="114"/>
                  <a:pt x="1467" y="114"/>
                </a:cubicBezTo>
                <a:lnTo>
                  <a:pt x="1467" y="113"/>
                </a:lnTo>
                <a:close/>
                <a:moveTo>
                  <a:pt x="1464" y="287"/>
                </a:moveTo>
                <a:cubicBezTo>
                  <a:pt x="1464" y="287"/>
                  <a:pt x="1463" y="289"/>
                  <a:pt x="1463" y="290"/>
                </a:cubicBezTo>
                <a:cubicBezTo>
                  <a:pt x="1463" y="293"/>
                  <a:pt x="1464" y="293"/>
                  <a:pt x="1466" y="296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70" y="293"/>
                  <a:pt x="1470" y="293"/>
                  <a:pt x="1470" y="293"/>
                </a:cubicBezTo>
                <a:cubicBezTo>
                  <a:pt x="1471" y="288"/>
                  <a:pt x="1471" y="288"/>
                  <a:pt x="1471" y="288"/>
                </a:cubicBezTo>
                <a:cubicBezTo>
                  <a:pt x="1467" y="287"/>
                  <a:pt x="1467" y="287"/>
                  <a:pt x="1467" y="287"/>
                </a:cubicBezTo>
                <a:lnTo>
                  <a:pt x="1464" y="287"/>
                </a:lnTo>
                <a:close/>
                <a:moveTo>
                  <a:pt x="1420" y="288"/>
                </a:moveTo>
                <a:cubicBezTo>
                  <a:pt x="1423" y="284"/>
                  <a:pt x="1423" y="284"/>
                  <a:pt x="1423" y="284"/>
                </a:cubicBezTo>
                <a:cubicBezTo>
                  <a:pt x="1419" y="281"/>
                  <a:pt x="1419" y="281"/>
                  <a:pt x="1419" y="281"/>
                </a:cubicBezTo>
                <a:cubicBezTo>
                  <a:pt x="1417" y="279"/>
                  <a:pt x="1417" y="279"/>
                  <a:pt x="1417" y="279"/>
                </a:cubicBezTo>
                <a:cubicBezTo>
                  <a:pt x="1415" y="288"/>
                  <a:pt x="1415" y="288"/>
                  <a:pt x="1415" y="288"/>
                </a:cubicBezTo>
                <a:cubicBezTo>
                  <a:pt x="1419" y="288"/>
                  <a:pt x="1419" y="288"/>
                  <a:pt x="1419" y="288"/>
                </a:cubicBezTo>
                <a:lnTo>
                  <a:pt x="1420" y="288"/>
                </a:lnTo>
                <a:close/>
                <a:moveTo>
                  <a:pt x="1371" y="225"/>
                </a:moveTo>
                <a:cubicBezTo>
                  <a:pt x="1371" y="225"/>
                  <a:pt x="1371" y="225"/>
                  <a:pt x="1371" y="225"/>
                </a:cubicBezTo>
                <a:cubicBezTo>
                  <a:pt x="1368" y="225"/>
                  <a:pt x="1368" y="225"/>
                  <a:pt x="1368" y="225"/>
                </a:cubicBezTo>
                <a:cubicBezTo>
                  <a:pt x="1365" y="225"/>
                  <a:pt x="1365" y="225"/>
                  <a:pt x="1365" y="225"/>
                </a:cubicBezTo>
                <a:cubicBezTo>
                  <a:pt x="1365" y="227"/>
                  <a:pt x="1365" y="227"/>
                  <a:pt x="1365" y="227"/>
                </a:cubicBezTo>
                <a:cubicBezTo>
                  <a:pt x="1364" y="228"/>
                  <a:pt x="1364" y="228"/>
                  <a:pt x="1364" y="228"/>
                </a:cubicBezTo>
                <a:cubicBezTo>
                  <a:pt x="1363" y="229"/>
                  <a:pt x="1362" y="229"/>
                  <a:pt x="1361" y="230"/>
                </a:cubicBezTo>
                <a:cubicBezTo>
                  <a:pt x="1358" y="231"/>
                  <a:pt x="1357" y="233"/>
                  <a:pt x="1355" y="235"/>
                </a:cubicBezTo>
                <a:cubicBezTo>
                  <a:pt x="1353" y="237"/>
                  <a:pt x="1351" y="239"/>
                  <a:pt x="1349" y="241"/>
                </a:cubicBezTo>
                <a:cubicBezTo>
                  <a:pt x="1348" y="242"/>
                  <a:pt x="1346" y="243"/>
                  <a:pt x="1345" y="245"/>
                </a:cubicBezTo>
                <a:cubicBezTo>
                  <a:pt x="1343" y="246"/>
                  <a:pt x="1341" y="247"/>
                  <a:pt x="1339" y="248"/>
                </a:cubicBezTo>
                <a:cubicBezTo>
                  <a:pt x="1329" y="253"/>
                  <a:pt x="1335" y="253"/>
                  <a:pt x="1335" y="260"/>
                </a:cubicBezTo>
                <a:cubicBezTo>
                  <a:pt x="1336" y="263"/>
                  <a:pt x="1334" y="265"/>
                  <a:pt x="1333" y="266"/>
                </a:cubicBezTo>
                <a:cubicBezTo>
                  <a:pt x="1331" y="268"/>
                  <a:pt x="1328" y="269"/>
                  <a:pt x="1330" y="273"/>
                </a:cubicBezTo>
                <a:cubicBezTo>
                  <a:pt x="1324" y="273"/>
                  <a:pt x="1324" y="273"/>
                  <a:pt x="1324" y="273"/>
                </a:cubicBezTo>
                <a:cubicBezTo>
                  <a:pt x="1327" y="280"/>
                  <a:pt x="1327" y="280"/>
                  <a:pt x="1327" y="280"/>
                </a:cubicBezTo>
                <a:cubicBezTo>
                  <a:pt x="1322" y="285"/>
                  <a:pt x="1322" y="285"/>
                  <a:pt x="1322" y="285"/>
                </a:cubicBezTo>
                <a:cubicBezTo>
                  <a:pt x="1315" y="294"/>
                  <a:pt x="1315" y="294"/>
                  <a:pt x="1315" y="294"/>
                </a:cubicBezTo>
                <a:cubicBezTo>
                  <a:pt x="1314" y="294"/>
                  <a:pt x="1314" y="294"/>
                  <a:pt x="1314" y="294"/>
                </a:cubicBezTo>
                <a:cubicBezTo>
                  <a:pt x="1315" y="295"/>
                  <a:pt x="1315" y="295"/>
                  <a:pt x="1315" y="295"/>
                </a:cubicBezTo>
                <a:cubicBezTo>
                  <a:pt x="1319" y="300"/>
                  <a:pt x="1319" y="300"/>
                  <a:pt x="1319" y="300"/>
                </a:cubicBezTo>
                <a:cubicBezTo>
                  <a:pt x="1315" y="304"/>
                  <a:pt x="1315" y="304"/>
                  <a:pt x="1315" y="304"/>
                </a:cubicBezTo>
                <a:cubicBezTo>
                  <a:pt x="1310" y="307"/>
                  <a:pt x="1310" y="307"/>
                  <a:pt x="1310" y="307"/>
                </a:cubicBezTo>
                <a:cubicBezTo>
                  <a:pt x="1311" y="315"/>
                  <a:pt x="1311" y="315"/>
                  <a:pt x="1311" y="315"/>
                </a:cubicBezTo>
                <a:cubicBezTo>
                  <a:pt x="1313" y="317"/>
                  <a:pt x="1313" y="317"/>
                  <a:pt x="1313" y="317"/>
                </a:cubicBezTo>
                <a:cubicBezTo>
                  <a:pt x="1314" y="317"/>
                  <a:pt x="1314" y="315"/>
                  <a:pt x="1315" y="315"/>
                </a:cubicBezTo>
                <a:cubicBezTo>
                  <a:pt x="1315" y="315"/>
                  <a:pt x="1315" y="315"/>
                  <a:pt x="1315" y="315"/>
                </a:cubicBezTo>
                <a:cubicBezTo>
                  <a:pt x="1319" y="315"/>
                  <a:pt x="1321" y="316"/>
                  <a:pt x="1322" y="317"/>
                </a:cubicBezTo>
                <a:cubicBezTo>
                  <a:pt x="1323" y="318"/>
                  <a:pt x="1324" y="318"/>
                  <a:pt x="1325" y="320"/>
                </a:cubicBezTo>
                <a:cubicBezTo>
                  <a:pt x="1324" y="324"/>
                  <a:pt x="1323" y="322"/>
                  <a:pt x="1323" y="326"/>
                </a:cubicBezTo>
                <a:cubicBezTo>
                  <a:pt x="1323" y="330"/>
                  <a:pt x="1329" y="328"/>
                  <a:pt x="1331" y="327"/>
                </a:cubicBezTo>
                <a:cubicBezTo>
                  <a:pt x="1332" y="331"/>
                  <a:pt x="1332" y="331"/>
                  <a:pt x="1332" y="331"/>
                </a:cubicBezTo>
                <a:cubicBezTo>
                  <a:pt x="1333" y="330"/>
                  <a:pt x="1333" y="330"/>
                  <a:pt x="1333" y="330"/>
                </a:cubicBezTo>
                <a:cubicBezTo>
                  <a:pt x="1338" y="328"/>
                  <a:pt x="1338" y="328"/>
                  <a:pt x="1338" y="328"/>
                </a:cubicBezTo>
                <a:cubicBezTo>
                  <a:pt x="1345" y="328"/>
                  <a:pt x="1345" y="328"/>
                  <a:pt x="1345" y="328"/>
                </a:cubicBezTo>
                <a:cubicBezTo>
                  <a:pt x="1346" y="328"/>
                  <a:pt x="1346" y="328"/>
                  <a:pt x="1346" y="328"/>
                </a:cubicBezTo>
                <a:cubicBezTo>
                  <a:pt x="1345" y="327"/>
                  <a:pt x="1345" y="327"/>
                  <a:pt x="1345" y="327"/>
                </a:cubicBezTo>
                <a:cubicBezTo>
                  <a:pt x="1338" y="319"/>
                  <a:pt x="1338" y="319"/>
                  <a:pt x="1338" y="319"/>
                </a:cubicBezTo>
                <a:cubicBezTo>
                  <a:pt x="1339" y="318"/>
                  <a:pt x="1339" y="318"/>
                  <a:pt x="1339" y="318"/>
                </a:cubicBezTo>
                <a:cubicBezTo>
                  <a:pt x="1334" y="318"/>
                  <a:pt x="1334" y="318"/>
                  <a:pt x="1334" y="318"/>
                </a:cubicBezTo>
                <a:cubicBezTo>
                  <a:pt x="1336" y="312"/>
                  <a:pt x="1336" y="312"/>
                  <a:pt x="1336" y="312"/>
                </a:cubicBezTo>
                <a:cubicBezTo>
                  <a:pt x="1335" y="311"/>
                  <a:pt x="1334" y="310"/>
                  <a:pt x="1333" y="309"/>
                </a:cubicBezTo>
                <a:cubicBezTo>
                  <a:pt x="1331" y="306"/>
                  <a:pt x="1332" y="303"/>
                  <a:pt x="1333" y="300"/>
                </a:cubicBezTo>
                <a:cubicBezTo>
                  <a:pt x="1336" y="292"/>
                  <a:pt x="1344" y="282"/>
                  <a:pt x="1344" y="274"/>
                </a:cubicBezTo>
                <a:cubicBezTo>
                  <a:pt x="1345" y="275"/>
                  <a:pt x="1345" y="275"/>
                  <a:pt x="1345" y="275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46" y="270"/>
                  <a:pt x="1346" y="270"/>
                  <a:pt x="1346" y="270"/>
                </a:cubicBezTo>
                <a:cubicBezTo>
                  <a:pt x="1347" y="271"/>
                  <a:pt x="1348" y="271"/>
                  <a:pt x="1349" y="270"/>
                </a:cubicBezTo>
                <a:cubicBezTo>
                  <a:pt x="1353" y="269"/>
                  <a:pt x="1353" y="262"/>
                  <a:pt x="1355" y="259"/>
                </a:cubicBezTo>
                <a:cubicBezTo>
                  <a:pt x="1355" y="260"/>
                  <a:pt x="1355" y="260"/>
                  <a:pt x="1355" y="260"/>
                </a:cubicBezTo>
                <a:cubicBezTo>
                  <a:pt x="1358" y="263"/>
                  <a:pt x="1358" y="263"/>
                  <a:pt x="1358" y="263"/>
                </a:cubicBezTo>
                <a:cubicBezTo>
                  <a:pt x="1359" y="260"/>
                  <a:pt x="1359" y="260"/>
                  <a:pt x="1359" y="260"/>
                </a:cubicBezTo>
                <a:cubicBezTo>
                  <a:pt x="1361" y="260"/>
                  <a:pt x="1361" y="260"/>
                  <a:pt x="1361" y="260"/>
                </a:cubicBezTo>
                <a:cubicBezTo>
                  <a:pt x="1362" y="260"/>
                  <a:pt x="1362" y="260"/>
                  <a:pt x="1362" y="260"/>
                </a:cubicBezTo>
                <a:cubicBezTo>
                  <a:pt x="1361" y="257"/>
                  <a:pt x="1364" y="253"/>
                  <a:pt x="1368" y="250"/>
                </a:cubicBezTo>
                <a:cubicBezTo>
                  <a:pt x="1369" y="249"/>
                  <a:pt x="1370" y="248"/>
                  <a:pt x="1371" y="247"/>
                </a:cubicBezTo>
                <a:cubicBezTo>
                  <a:pt x="1377" y="243"/>
                  <a:pt x="1383" y="239"/>
                  <a:pt x="1387" y="237"/>
                </a:cubicBezTo>
                <a:cubicBezTo>
                  <a:pt x="1399" y="228"/>
                  <a:pt x="1408" y="233"/>
                  <a:pt x="1408" y="213"/>
                </a:cubicBezTo>
                <a:cubicBezTo>
                  <a:pt x="1407" y="212"/>
                  <a:pt x="1404" y="210"/>
                  <a:pt x="1404" y="210"/>
                </a:cubicBezTo>
                <a:cubicBezTo>
                  <a:pt x="1391" y="210"/>
                  <a:pt x="1393" y="224"/>
                  <a:pt x="1377" y="225"/>
                </a:cubicBezTo>
                <a:lnTo>
                  <a:pt x="1371" y="225"/>
                </a:lnTo>
                <a:close/>
                <a:moveTo>
                  <a:pt x="1315" y="305"/>
                </a:moveTo>
                <a:cubicBezTo>
                  <a:pt x="1315" y="305"/>
                  <a:pt x="1315" y="305"/>
                  <a:pt x="1315" y="305"/>
                </a:cubicBezTo>
                <a:cubicBezTo>
                  <a:pt x="1313" y="306"/>
                  <a:pt x="1314" y="305"/>
                  <a:pt x="1315" y="305"/>
                </a:cubicBezTo>
                <a:cubicBezTo>
                  <a:pt x="1315" y="304"/>
                  <a:pt x="1316" y="303"/>
                  <a:pt x="1315" y="305"/>
                </a:cubicBezTo>
                <a:close/>
                <a:moveTo>
                  <a:pt x="1333" y="312"/>
                </a:moveTo>
                <a:cubicBezTo>
                  <a:pt x="1334" y="311"/>
                  <a:pt x="1334" y="311"/>
                  <a:pt x="1333" y="312"/>
                </a:cubicBezTo>
                <a:cubicBezTo>
                  <a:pt x="1333" y="312"/>
                  <a:pt x="1333" y="312"/>
                  <a:pt x="1333" y="312"/>
                </a:cubicBezTo>
                <a:close/>
                <a:moveTo>
                  <a:pt x="1377" y="90"/>
                </a:moveTo>
                <a:cubicBezTo>
                  <a:pt x="1374" y="90"/>
                  <a:pt x="1374" y="90"/>
                  <a:pt x="1374" y="90"/>
                </a:cubicBezTo>
                <a:cubicBezTo>
                  <a:pt x="1375" y="91"/>
                  <a:pt x="1375" y="91"/>
                  <a:pt x="1375" y="91"/>
                </a:cubicBezTo>
                <a:cubicBezTo>
                  <a:pt x="1371" y="96"/>
                  <a:pt x="1371" y="96"/>
                  <a:pt x="1371" y="96"/>
                </a:cubicBezTo>
                <a:cubicBezTo>
                  <a:pt x="1369" y="98"/>
                  <a:pt x="1369" y="98"/>
                  <a:pt x="1369" y="98"/>
                </a:cubicBezTo>
                <a:cubicBezTo>
                  <a:pt x="1371" y="101"/>
                  <a:pt x="1371" y="101"/>
                  <a:pt x="1371" y="101"/>
                </a:cubicBezTo>
                <a:cubicBezTo>
                  <a:pt x="1372" y="102"/>
                  <a:pt x="1372" y="102"/>
                  <a:pt x="1372" y="102"/>
                </a:cubicBezTo>
                <a:cubicBezTo>
                  <a:pt x="1371" y="102"/>
                  <a:pt x="1371" y="102"/>
                  <a:pt x="1371" y="102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67" y="103"/>
                  <a:pt x="1367" y="103"/>
                  <a:pt x="1367" y="103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71" y="106"/>
                  <a:pt x="1371" y="106"/>
                  <a:pt x="1371" y="106"/>
                </a:cubicBezTo>
                <a:cubicBezTo>
                  <a:pt x="1378" y="111"/>
                  <a:pt x="1378" y="111"/>
                  <a:pt x="1378" y="111"/>
                </a:cubicBezTo>
                <a:cubicBezTo>
                  <a:pt x="1379" y="105"/>
                  <a:pt x="1379" y="105"/>
                  <a:pt x="1379" y="105"/>
                </a:cubicBezTo>
                <a:cubicBezTo>
                  <a:pt x="1390" y="104"/>
                  <a:pt x="1385" y="91"/>
                  <a:pt x="1377" y="87"/>
                </a:cubicBezTo>
                <a:lnTo>
                  <a:pt x="1377" y="90"/>
                </a:lnTo>
                <a:close/>
                <a:moveTo>
                  <a:pt x="1371" y="98"/>
                </a:move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lose/>
                <a:moveTo>
                  <a:pt x="1368" y="83"/>
                </a:moveTo>
                <a:cubicBezTo>
                  <a:pt x="1371" y="80"/>
                  <a:pt x="1371" y="80"/>
                  <a:pt x="1371" y="80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77" y="81"/>
                  <a:pt x="1377" y="81"/>
                  <a:pt x="1377" y="81"/>
                </a:cubicBezTo>
                <a:cubicBezTo>
                  <a:pt x="1377" y="78"/>
                  <a:pt x="1377" y="78"/>
                  <a:pt x="1377" y="78"/>
                </a:cubicBezTo>
                <a:cubicBezTo>
                  <a:pt x="1374" y="78"/>
                  <a:pt x="1374" y="78"/>
                  <a:pt x="1374" y="78"/>
                </a:cubicBezTo>
                <a:cubicBezTo>
                  <a:pt x="1375" y="76"/>
                  <a:pt x="1375" y="76"/>
                  <a:pt x="1375" y="76"/>
                </a:cubicBezTo>
                <a:cubicBezTo>
                  <a:pt x="1371" y="74"/>
                  <a:pt x="1371" y="74"/>
                  <a:pt x="1371" y="74"/>
                </a:cubicBezTo>
                <a:cubicBezTo>
                  <a:pt x="1369" y="74"/>
                  <a:pt x="1369" y="74"/>
                  <a:pt x="1369" y="74"/>
                </a:cubicBezTo>
                <a:cubicBezTo>
                  <a:pt x="1368" y="75"/>
                  <a:pt x="1368" y="75"/>
                  <a:pt x="1368" y="75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69" y="80"/>
                  <a:pt x="1368" y="81"/>
                  <a:pt x="1368" y="80"/>
                </a:cubicBezTo>
                <a:cubicBezTo>
                  <a:pt x="1366" y="80"/>
                  <a:pt x="1368" y="78"/>
                  <a:pt x="1364" y="83"/>
                </a:cubicBezTo>
                <a:cubicBezTo>
                  <a:pt x="1366" y="85"/>
                  <a:pt x="1366" y="85"/>
                  <a:pt x="1366" y="85"/>
                </a:cubicBezTo>
                <a:lnTo>
                  <a:pt x="1368" y="83"/>
                </a:lnTo>
                <a:close/>
                <a:moveTo>
                  <a:pt x="1361" y="230"/>
                </a:moveTo>
                <a:cubicBezTo>
                  <a:pt x="1360" y="230"/>
                  <a:pt x="1359" y="231"/>
                  <a:pt x="1361" y="230"/>
                </a:cubicBezTo>
                <a:close/>
                <a:moveTo>
                  <a:pt x="1361" y="230"/>
                </a:moveTo>
                <a:cubicBezTo>
                  <a:pt x="1362" y="228"/>
                  <a:pt x="1362" y="229"/>
                  <a:pt x="1361" y="230"/>
                </a:cubicBezTo>
                <a:close/>
                <a:moveTo>
                  <a:pt x="1351" y="117"/>
                </a:moveTo>
                <a:cubicBezTo>
                  <a:pt x="1354" y="125"/>
                  <a:pt x="1354" y="125"/>
                  <a:pt x="1354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9" y="122"/>
                  <a:pt x="1359" y="122"/>
                  <a:pt x="1359" y="122"/>
                </a:cubicBezTo>
                <a:cubicBezTo>
                  <a:pt x="1361" y="122"/>
                  <a:pt x="1361" y="122"/>
                  <a:pt x="1361" y="122"/>
                </a:cubicBezTo>
                <a:cubicBezTo>
                  <a:pt x="1365" y="122"/>
                  <a:pt x="1365" y="122"/>
                  <a:pt x="1365" y="122"/>
                </a:cubicBezTo>
                <a:cubicBezTo>
                  <a:pt x="1365" y="113"/>
                  <a:pt x="1365" y="113"/>
                  <a:pt x="1365" y="113"/>
                </a:cubicBezTo>
                <a:cubicBezTo>
                  <a:pt x="1368" y="111"/>
                  <a:pt x="1368" y="111"/>
                  <a:pt x="1368" y="111"/>
                </a:cubicBezTo>
                <a:cubicBezTo>
                  <a:pt x="1368" y="110"/>
                  <a:pt x="1368" y="110"/>
                  <a:pt x="1368" y="110"/>
                </a:cubicBezTo>
                <a:cubicBezTo>
                  <a:pt x="1368" y="108"/>
                  <a:pt x="1368" y="108"/>
                  <a:pt x="1368" y="108"/>
                </a:cubicBezTo>
                <a:cubicBezTo>
                  <a:pt x="1362" y="96"/>
                  <a:pt x="1362" y="96"/>
                  <a:pt x="1362" y="96"/>
                </a:cubicBezTo>
                <a:cubicBezTo>
                  <a:pt x="1362" y="97"/>
                  <a:pt x="1361" y="97"/>
                  <a:pt x="1361" y="98"/>
                </a:cubicBezTo>
                <a:cubicBezTo>
                  <a:pt x="1358" y="101"/>
                  <a:pt x="1356" y="103"/>
                  <a:pt x="1355" y="105"/>
                </a:cubicBezTo>
                <a:cubicBezTo>
                  <a:pt x="1353" y="108"/>
                  <a:pt x="1352" y="112"/>
                  <a:pt x="1351" y="117"/>
                </a:cubicBezTo>
                <a:close/>
                <a:moveTo>
                  <a:pt x="1346" y="83"/>
                </a:moveTo>
                <a:cubicBezTo>
                  <a:pt x="1349" y="78"/>
                  <a:pt x="1349" y="78"/>
                  <a:pt x="1349" y="78"/>
                </a:cubicBezTo>
                <a:cubicBezTo>
                  <a:pt x="1351" y="75"/>
                  <a:pt x="1351" y="75"/>
                  <a:pt x="1351" y="75"/>
                </a:cubicBezTo>
                <a:cubicBezTo>
                  <a:pt x="1349" y="73"/>
                  <a:pt x="1349" y="73"/>
                  <a:pt x="1349" y="73"/>
                </a:cubicBezTo>
                <a:cubicBezTo>
                  <a:pt x="1347" y="71"/>
                  <a:pt x="1347" y="71"/>
                  <a:pt x="1347" y="71"/>
                </a:cubicBezTo>
                <a:cubicBezTo>
                  <a:pt x="1345" y="73"/>
                  <a:pt x="1345" y="73"/>
                  <a:pt x="1345" y="73"/>
                </a:cubicBezTo>
                <a:cubicBezTo>
                  <a:pt x="1341" y="76"/>
                  <a:pt x="1341" y="76"/>
                  <a:pt x="1341" y="76"/>
                </a:cubicBezTo>
                <a:cubicBezTo>
                  <a:pt x="1341" y="80"/>
                  <a:pt x="1341" y="80"/>
                  <a:pt x="1341" y="80"/>
                </a:cubicBezTo>
                <a:cubicBezTo>
                  <a:pt x="1345" y="82"/>
                  <a:pt x="1345" y="82"/>
                  <a:pt x="1345" y="82"/>
                </a:cubicBezTo>
                <a:lnTo>
                  <a:pt x="1346" y="83"/>
                </a:lnTo>
                <a:close/>
                <a:moveTo>
                  <a:pt x="1344" y="80"/>
                </a:moveTo>
                <a:cubicBezTo>
                  <a:pt x="1344" y="80"/>
                  <a:pt x="1345" y="80"/>
                  <a:pt x="1345" y="80"/>
                </a:cubicBezTo>
                <a:cubicBezTo>
                  <a:pt x="1345" y="80"/>
                  <a:pt x="1345" y="81"/>
                  <a:pt x="1345" y="81"/>
                </a:cubicBezTo>
                <a:cubicBezTo>
                  <a:pt x="1345" y="81"/>
                  <a:pt x="1345" y="80"/>
                  <a:pt x="1345" y="80"/>
                </a:cubicBezTo>
                <a:cubicBezTo>
                  <a:pt x="1344" y="80"/>
                  <a:pt x="1344" y="80"/>
                  <a:pt x="1344" y="80"/>
                </a:cubicBezTo>
                <a:close/>
                <a:moveTo>
                  <a:pt x="1346" y="138"/>
                </a:moveTo>
                <a:cubicBezTo>
                  <a:pt x="1346" y="138"/>
                  <a:pt x="1349" y="137"/>
                  <a:pt x="1349" y="137"/>
                </a:cubicBezTo>
                <a:cubicBezTo>
                  <a:pt x="1349" y="137"/>
                  <a:pt x="1349" y="137"/>
                  <a:pt x="1349" y="137"/>
                </a:cubicBezTo>
                <a:cubicBezTo>
                  <a:pt x="1355" y="136"/>
                  <a:pt x="1355" y="136"/>
                  <a:pt x="1355" y="136"/>
                </a:cubicBezTo>
                <a:cubicBezTo>
                  <a:pt x="1356" y="136"/>
                  <a:pt x="1356" y="136"/>
                  <a:pt x="1356" y="136"/>
                </a:cubicBezTo>
                <a:cubicBezTo>
                  <a:pt x="1355" y="135"/>
                  <a:pt x="1355" y="135"/>
                  <a:pt x="1355" y="135"/>
                </a:cubicBezTo>
                <a:cubicBezTo>
                  <a:pt x="1349" y="131"/>
                  <a:pt x="1349" y="131"/>
                  <a:pt x="1349" y="131"/>
                </a:cubicBezTo>
                <a:cubicBezTo>
                  <a:pt x="1347" y="130"/>
                  <a:pt x="1347" y="130"/>
                  <a:pt x="1347" y="130"/>
                </a:cubicBezTo>
                <a:cubicBezTo>
                  <a:pt x="1345" y="132"/>
                  <a:pt x="1345" y="132"/>
                  <a:pt x="1345" y="132"/>
                </a:cubicBezTo>
                <a:cubicBezTo>
                  <a:pt x="1343" y="135"/>
                  <a:pt x="1343" y="135"/>
                  <a:pt x="1343" y="135"/>
                </a:cubicBezTo>
                <a:cubicBezTo>
                  <a:pt x="1345" y="137"/>
                  <a:pt x="1345" y="137"/>
                  <a:pt x="1345" y="137"/>
                </a:cubicBezTo>
                <a:lnTo>
                  <a:pt x="1346" y="138"/>
                </a:lnTo>
                <a:close/>
                <a:moveTo>
                  <a:pt x="1325" y="95"/>
                </a:moveTo>
                <a:cubicBezTo>
                  <a:pt x="1325" y="90"/>
                  <a:pt x="1325" y="90"/>
                  <a:pt x="1325" y="90"/>
                </a:cubicBezTo>
                <a:cubicBezTo>
                  <a:pt x="1322" y="90"/>
                  <a:pt x="1322" y="90"/>
                  <a:pt x="1322" y="90"/>
                </a:cubicBezTo>
                <a:cubicBezTo>
                  <a:pt x="1320" y="90"/>
                  <a:pt x="1320" y="90"/>
                  <a:pt x="1320" y="90"/>
                </a:cubicBezTo>
                <a:cubicBezTo>
                  <a:pt x="1320" y="95"/>
                  <a:pt x="1320" y="95"/>
                  <a:pt x="1320" y="95"/>
                </a:cubicBezTo>
                <a:cubicBezTo>
                  <a:pt x="1322" y="95"/>
                  <a:pt x="1322" y="95"/>
                  <a:pt x="1322" y="95"/>
                </a:cubicBezTo>
                <a:lnTo>
                  <a:pt x="1325" y="95"/>
                </a:lnTo>
                <a:close/>
                <a:moveTo>
                  <a:pt x="1306" y="121"/>
                </a:move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11" y="124"/>
                  <a:pt x="1311" y="124"/>
                  <a:pt x="1311" y="124"/>
                </a:cubicBezTo>
                <a:cubicBezTo>
                  <a:pt x="1310" y="126"/>
                  <a:pt x="1310" y="126"/>
                  <a:pt x="1310" y="126"/>
                </a:cubicBezTo>
                <a:cubicBezTo>
                  <a:pt x="1315" y="127"/>
                  <a:pt x="1315" y="127"/>
                  <a:pt x="1315" y="127"/>
                </a:cubicBezTo>
                <a:cubicBezTo>
                  <a:pt x="1320" y="128"/>
                  <a:pt x="1320" y="128"/>
                  <a:pt x="1320" y="128"/>
                </a:cubicBezTo>
                <a:cubicBezTo>
                  <a:pt x="1319" y="122"/>
                  <a:pt x="1319" y="122"/>
                  <a:pt x="1319" y="122"/>
                </a:cubicBezTo>
                <a:cubicBezTo>
                  <a:pt x="1321" y="121"/>
                  <a:pt x="1321" y="121"/>
                  <a:pt x="1321" y="121"/>
                </a:cubicBezTo>
                <a:cubicBezTo>
                  <a:pt x="1322" y="122"/>
                  <a:pt x="1322" y="122"/>
                  <a:pt x="1322" y="122"/>
                </a:cubicBezTo>
                <a:cubicBezTo>
                  <a:pt x="1330" y="131"/>
                  <a:pt x="1330" y="131"/>
                  <a:pt x="1330" y="131"/>
                </a:cubicBezTo>
                <a:cubicBezTo>
                  <a:pt x="1333" y="131"/>
                  <a:pt x="1333" y="131"/>
                  <a:pt x="1333" y="131"/>
                </a:cubicBezTo>
                <a:cubicBezTo>
                  <a:pt x="1343" y="131"/>
                  <a:pt x="1343" y="131"/>
                  <a:pt x="1343" y="131"/>
                </a:cubicBezTo>
                <a:cubicBezTo>
                  <a:pt x="1343" y="130"/>
                  <a:pt x="1344" y="129"/>
                  <a:pt x="1345" y="128"/>
                </a:cubicBezTo>
                <a:cubicBezTo>
                  <a:pt x="1348" y="124"/>
                  <a:pt x="1352" y="119"/>
                  <a:pt x="1345" y="117"/>
                </a:cubicBezTo>
                <a:cubicBezTo>
                  <a:pt x="1344" y="116"/>
                  <a:pt x="1343" y="116"/>
                  <a:pt x="1341" y="116"/>
                </a:cubicBezTo>
                <a:cubicBezTo>
                  <a:pt x="1341" y="111"/>
                  <a:pt x="1341" y="111"/>
                  <a:pt x="1341" y="111"/>
                </a:cubicBezTo>
                <a:cubicBezTo>
                  <a:pt x="1345" y="112"/>
                  <a:pt x="1345" y="112"/>
                  <a:pt x="1345" y="112"/>
                </a:cubicBezTo>
                <a:cubicBezTo>
                  <a:pt x="1346" y="113"/>
                  <a:pt x="1346" y="113"/>
                  <a:pt x="1346" y="113"/>
                </a:cubicBezTo>
                <a:cubicBezTo>
                  <a:pt x="1349" y="105"/>
                  <a:pt x="1349" y="105"/>
                  <a:pt x="1345" y="99"/>
                </a:cubicBezTo>
                <a:cubicBezTo>
                  <a:pt x="1344" y="97"/>
                  <a:pt x="1343" y="96"/>
                  <a:pt x="1341" y="94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9" y="96"/>
                  <a:pt x="1349" y="96"/>
                  <a:pt x="1349" y="96"/>
                </a:cubicBezTo>
                <a:cubicBezTo>
                  <a:pt x="1350" y="96"/>
                  <a:pt x="1350" y="96"/>
                  <a:pt x="1350" y="96"/>
                </a:cubicBezTo>
                <a:cubicBezTo>
                  <a:pt x="1349" y="98"/>
                  <a:pt x="1349" y="98"/>
                  <a:pt x="1349" y="98"/>
                </a:cubicBezTo>
                <a:cubicBezTo>
                  <a:pt x="1355" y="95"/>
                  <a:pt x="1355" y="95"/>
                  <a:pt x="1355" y="95"/>
                </a:cubicBezTo>
                <a:cubicBezTo>
                  <a:pt x="1359" y="93"/>
                  <a:pt x="1359" y="93"/>
                  <a:pt x="1359" y="93"/>
                </a:cubicBezTo>
                <a:cubicBezTo>
                  <a:pt x="1355" y="94"/>
                  <a:pt x="1355" y="94"/>
                  <a:pt x="1355" y="94"/>
                </a:cubicBezTo>
                <a:cubicBezTo>
                  <a:pt x="1353" y="94"/>
                  <a:pt x="1353" y="94"/>
                  <a:pt x="1353" y="94"/>
                </a:cubicBezTo>
                <a:cubicBezTo>
                  <a:pt x="1349" y="89"/>
                  <a:pt x="1349" y="89"/>
                  <a:pt x="1349" y="89"/>
                </a:cubicBezTo>
                <a:cubicBezTo>
                  <a:pt x="1347" y="86"/>
                  <a:pt x="1347" y="86"/>
                  <a:pt x="1347" y="86"/>
                </a:cubicBezTo>
                <a:cubicBezTo>
                  <a:pt x="1346" y="87"/>
                  <a:pt x="1346" y="87"/>
                  <a:pt x="1346" y="87"/>
                </a:cubicBezTo>
                <a:cubicBezTo>
                  <a:pt x="1346" y="91"/>
                  <a:pt x="1346" y="91"/>
                  <a:pt x="1346" y="91"/>
                </a:cubicBezTo>
                <a:cubicBezTo>
                  <a:pt x="1345" y="91"/>
                  <a:pt x="1345" y="91"/>
                  <a:pt x="1345" y="91"/>
                </a:cubicBezTo>
                <a:cubicBezTo>
                  <a:pt x="1336" y="88"/>
                  <a:pt x="1336" y="88"/>
                  <a:pt x="1336" y="88"/>
                </a:cubicBezTo>
                <a:cubicBezTo>
                  <a:pt x="1333" y="91"/>
                  <a:pt x="1333" y="91"/>
                  <a:pt x="1333" y="91"/>
                </a:cubicBezTo>
                <a:cubicBezTo>
                  <a:pt x="1327" y="96"/>
                  <a:pt x="1327" y="96"/>
                  <a:pt x="1327" y="96"/>
                </a:cubicBezTo>
                <a:cubicBezTo>
                  <a:pt x="1329" y="97"/>
                  <a:pt x="1329" y="97"/>
                  <a:pt x="1329" y="97"/>
                </a:cubicBezTo>
                <a:cubicBezTo>
                  <a:pt x="1333" y="97"/>
                  <a:pt x="1333" y="97"/>
                  <a:pt x="1333" y="97"/>
                </a:cubicBezTo>
                <a:cubicBezTo>
                  <a:pt x="1334" y="96"/>
                  <a:pt x="1334" y="96"/>
                  <a:pt x="1334" y="96"/>
                </a:cubicBezTo>
                <a:cubicBezTo>
                  <a:pt x="1334" y="99"/>
                  <a:pt x="1334" y="100"/>
                  <a:pt x="1333" y="101"/>
                </a:cubicBezTo>
                <a:cubicBezTo>
                  <a:pt x="1330" y="103"/>
                  <a:pt x="1326" y="101"/>
                  <a:pt x="1323" y="99"/>
                </a:cubicBezTo>
                <a:cubicBezTo>
                  <a:pt x="1322" y="100"/>
                  <a:pt x="1322" y="100"/>
                  <a:pt x="1322" y="100"/>
                </a:cubicBezTo>
                <a:cubicBezTo>
                  <a:pt x="1321" y="101"/>
                  <a:pt x="1321" y="101"/>
                  <a:pt x="1321" y="101"/>
                </a:cubicBezTo>
                <a:cubicBezTo>
                  <a:pt x="1322" y="103"/>
                  <a:pt x="1322" y="103"/>
                  <a:pt x="1322" y="103"/>
                </a:cubicBezTo>
                <a:cubicBezTo>
                  <a:pt x="1329" y="112"/>
                  <a:pt x="1329" y="112"/>
                  <a:pt x="1329" y="112"/>
                </a:cubicBezTo>
                <a:cubicBezTo>
                  <a:pt x="1322" y="108"/>
                  <a:pt x="1322" y="108"/>
                  <a:pt x="1322" y="108"/>
                </a:cubicBezTo>
                <a:cubicBezTo>
                  <a:pt x="1320" y="107"/>
                  <a:pt x="1320" y="107"/>
                  <a:pt x="1320" y="107"/>
                </a:cubicBezTo>
                <a:cubicBezTo>
                  <a:pt x="1318" y="115"/>
                  <a:pt x="1318" y="115"/>
                  <a:pt x="1318" y="115"/>
                </a:cubicBezTo>
                <a:cubicBezTo>
                  <a:pt x="1316" y="114"/>
                  <a:pt x="1316" y="114"/>
                  <a:pt x="1316" y="114"/>
                </a:cubicBezTo>
                <a:cubicBezTo>
                  <a:pt x="1318" y="122"/>
                  <a:pt x="1318" y="122"/>
                  <a:pt x="1318" y="122"/>
                </a:cubicBezTo>
                <a:cubicBezTo>
                  <a:pt x="1315" y="122"/>
                  <a:pt x="1315" y="122"/>
                  <a:pt x="1315" y="122"/>
                </a:cubicBezTo>
                <a:lnTo>
                  <a:pt x="1306" y="121"/>
                </a:lnTo>
                <a:close/>
                <a:moveTo>
                  <a:pt x="1349" y="93"/>
                </a:moveTo>
                <a:cubicBezTo>
                  <a:pt x="1351" y="92"/>
                  <a:pt x="1350" y="93"/>
                  <a:pt x="1349" y="93"/>
                </a:cubicBezTo>
                <a:close/>
                <a:moveTo>
                  <a:pt x="1305" y="926"/>
                </a:moveTo>
                <a:cubicBezTo>
                  <a:pt x="1305" y="926"/>
                  <a:pt x="1305" y="926"/>
                  <a:pt x="1305" y="926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4" y="925"/>
                  <a:pt x="1304" y="925"/>
                  <a:pt x="1304" y="925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3" y="920"/>
                  <a:pt x="1301" y="916"/>
                  <a:pt x="1299" y="913"/>
                </a:cubicBezTo>
                <a:cubicBezTo>
                  <a:pt x="1298" y="911"/>
                  <a:pt x="1296" y="910"/>
                  <a:pt x="1295" y="909"/>
                </a:cubicBezTo>
                <a:cubicBezTo>
                  <a:pt x="1294" y="909"/>
                  <a:pt x="1294" y="909"/>
                  <a:pt x="1293" y="908"/>
                </a:cubicBezTo>
                <a:cubicBezTo>
                  <a:pt x="1292" y="910"/>
                  <a:pt x="1285" y="916"/>
                  <a:pt x="1285" y="916"/>
                </a:cubicBezTo>
                <a:cubicBezTo>
                  <a:pt x="1285" y="919"/>
                  <a:pt x="1286" y="919"/>
                  <a:pt x="1288" y="922"/>
                </a:cubicBezTo>
                <a:cubicBezTo>
                  <a:pt x="1285" y="923"/>
                  <a:pt x="1285" y="923"/>
                  <a:pt x="1285" y="923"/>
                </a:cubicBezTo>
                <a:cubicBezTo>
                  <a:pt x="1282" y="924"/>
                  <a:pt x="1282" y="924"/>
                  <a:pt x="1282" y="924"/>
                </a:cubicBezTo>
                <a:cubicBezTo>
                  <a:pt x="1269" y="929"/>
                  <a:pt x="1269" y="929"/>
                  <a:pt x="1269" y="929"/>
                </a:cubicBezTo>
                <a:cubicBezTo>
                  <a:pt x="1267" y="950"/>
                  <a:pt x="1274" y="941"/>
                  <a:pt x="1264" y="959"/>
                </a:cubicBezTo>
                <a:cubicBezTo>
                  <a:pt x="1262" y="962"/>
                  <a:pt x="1265" y="982"/>
                  <a:pt x="1275" y="982"/>
                </a:cubicBezTo>
                <a:cubicBezTo>
                  <a:pt x="1282" y="982"/>
                  <a:pt x="1282" y="982"/>
                  <a:pt x="1282" y="982"/>
                </a:cubicBezTo>
                <a:cubicBezTo>
                  <a:pt x="1284" y="982"/>
                  <a:pt x="1284" y="982"/>
                  <a:pt x="1284" y="982"/>
                </a:cubicBezTo>
                <a:cubicBezTo>
                  <a:pt x="1284" y="980"/>
                  <a:pt x="1285" y="979"/>
                  <a:pt x="1285" y="978"/>
                </a:cubicBezTo>
                <a:cubicBezTo>
                  <a:pt x="1289" y="970"/>
                  <a:pt x="1290" y="970"/>
                  <a:pt x="1293" y="958"/>
                </a:cubicBezTo>
                <a:cubicBezTo>
                  <a:pt x="1294" y="957"/>
                  <a:pt x="1294" y="954"/>
                  <a:pt x="1295" y="952"/>
                </a:cubicBezTo>
                <a:cubicBezTo>
                  <a:pt x="1296" y="947"/>
                  <a:pt x="1298" y="942"/>
                  <a:pt x="1299" y="937"/>
                </a:cubicBezTo>
                <a:cubicBezTo>
                  <a:pt x="1300" y="933"/>
                  <a:pt x="1300" y="930"/>
                  <a:pt x="1300" y="929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7"/>
                  <a:pt x="1305" y="927"/>
                  <a:pt x="1305" y="926"/>
                </a:cubicBezTo>
                <a:close/>
                <a:moveTo>
                  <a:pt x="1305" y="639"/>
                </a:moveTo>
                <a:cubicBezTo>
                  <a:pt x="1305" y="639"/>
                  <a:pt x="1305" y="639"/>
                  <a:pt x="1305" y="639"/>
                </a:cubicBezTo>
                <a:cubicBezTo>
                  <a:pt x="1305" y="639"/>
                  <a:pt x="1305" y="639"/>
                  <a:pt x="1305" y="639"/>
                </a:cubicBezTo>
                <a:close/>
                <a:moveTo>
                  <a:pt x="1304" y="353"/>
                </a:move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7" y="348"/>
                  <a:pt x="1307" y="348"/>
                  <a:pt x="1307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299" y="347"/>
                  <a:pt x="1301" y="345"/>
                  <a:pt x="1299" y="345"/>
                </a:cubicBezTo>
                <a:cubicBezTo>
                  <a:pt x="1299" y="345"/>
                  <a:pt x="1299" y="345"/>
                  <a:pt x="1298" y="345"/>
                </a:cubicBezTo>
                <a:cubicBezTo>
                  <a:pt x="1297" y="345"/>
                  <a:pt x="1296" y="345"/>
                  <a:pt x="1295" y="346"/>
                </a:cubicBezTo>
                <a:cubicBezTo>
                  <a:pt x="1294" y="346"/>
                  <a:pt x="1293" y="347"/>
                  <a:pt x="1292" y="348"/>
                </a:cubicBezTo>
                <a:cubicBezTo>
                  <a:pt x="1292" y="354"/>
                  <a:pt x="1292" y="354"/>
                  <a:pt x="1292" y="354"/>
                </a:cubicBezTo>
                <a:cubicBezTo>
                  <a:pt x="1295" y="358"/>
                  <a:pt x="1295" y="358"/>
                  <a:pt x="1295" y="358"/>
                </a:cubicBezTo>
                <a:cubicBezTo>
                  <a:pt x="1295" y="359"/>
                  <a:pt x="1295" y="359"/>
                  <a:pt x="1295" y="359"/>
                </a:cubicBezTo>
                <a:cubicBezTo>
                  <a:pt x="1299" y="355"/>
                  <a:pt x="1299" y="355"/>
                  <a:pt x="1299" y="355"/>
                </a:cubicBezTo>
                <a:cubicBezTo>
                  <a:pt x="1300" y="354"/>
                  <a:pt x="1300" y="354"/>
                  <a:pt x="1300" y="354"/>
                </a:cubicBezTo>
                <a:cubicBezTo>
                  <a:pt x="1302" y="356"/>
                  <a:pt x="1302" y="356"/>
                  <a:pt x="1302" y="356"/>
                </a:cubicBezTo>
                <a:cubicBezTo>
                  <a:pt x="1303" y="354"/>
                  <a:pt x="1303" y="354"/>
                  <a:pt x="1303" y="354"/>
                </a:cubicBezTo>
                <a:cubicBezTo>
                  <a:pt x="1302" y="353"/>
                  <a:pt x="1302" y="353"/>
                  <a:pt x="1302" y="353"/>
                </a:cubicBezTo>
                <a:cubicBezTo>
                  <a:pt x="1304" y="353"/>
                  <a:pt x="1304" y="353"/>
                  <a:pt x="1304" y="353"/>
                </a:cubicBezTo>
                <a:close/>
                <a:moveTo>
                  <a:pt x="1268" y="120"/>
                </a:moveTo>
                <a:cubicBezTo>
                  <a:pt x="1270" y="121"/>
                  <a:pt x="1270" y="121"/>
                  <a:pt x="1270" y="121"/>
                </a:cubicBezTo>
                <a:cubicBezTo>
                  <a:pt x="1276" y="122"/>
                  <a:pt x="1276" y="122"/>
                  <a:pt x="1276" y="122"/>
                </a:cubicBezTo>
                <a:cubicBezTo>
                  <a:pt x="1277" y="119"/>
                  <a:pt x="1277" y="119"/>
                  <a:pt x="1277" y="119"/>
                </a:cubicBezTo>
                <a:cubicBezTo>
                  <a:pt x="1280" y="120"/>
                  <a:pt x="1282" y="120"/>
                  <a:pt x="1282" y="121"/>
                </a:cubicBezTo>
                <a:cubicBezTo>
                  <a:pt x="1282" y="121"/>
                  <a:pt x="1282" y="121"/>
                  <a:pt x="1282" y="122"/>
                </a:cubicBezTo>
                <a:cubicBezTo>
                  <a:pt x="1282" y="123"/>
                  <a:pt x="1281" y="124"/>
                  <a:pt x="1281" y="126"/>
                </a:cubicBezTo>
                <a:cubicBezTo>
                  <a:pt x="1282" y="127"/>
                  <a:pt x="1282" y="127"/>
                  <a:pt x="1282" y="127"/>
                </a:cubicBezTo>
                <a:cubicBezTo>
                  <a:pt x="1285" y="130"/>
                  <a:pt x="1285" y="130"/>
                  <a:pt x="1285" y="130"/>
                </a:cubicBezTo>
                <a:cubicBezTo>
                  <a:pt x="1289" y="134"/>
                  <a:pt x="1289" y="134"/>
                  <a:pt x="1289" y="134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299" y="135"/>
                  <a:pt x="1299" y="135"/>
                  <a:pt x="1299" y="135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6"/>
                  <a:pt x="1307" y="135"/>
                  <a:pt x="1307" y="135"/>
                </a:cubicBezTo>
                <a:cubicBezTo>
                  <a:pt x="1307" y="133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3" y="131"/>
                  <a:pt x="1302" y="131"/>
                  <a:pt x="1301" y="130"/>
                </a:cubicBezTo>
                <a:cubicBezTo>
                  <a:pt x="1301" y="129"/>
                  <a:pt x="1301" y="129"/>
                  <a:pt x="1301" y="129"/>
                </a:cubicBezTo>
                <a:cubicBezTo>
                  <a:pt x="1299" y="127"/>
                  <a:pt x="1299" y="127"/>
                  <a:pt x="1299" y="127"/>
                </a:cubicBezTo>
                <a:cubicBezTo>
                  <a:pt x="1295" y="124"/>
                  <a:pt x="1295" y="124"/>
                  <a:pt x="1295" y="124"/>
                </a:cubicBezTo>
                <a:cubicBezTo>
                  <a:pt x="1293" y="123"/>
                  <a:pt x="1293" y="123"/>
                  <a:pt x="1293" y="123"/>
                </a:cubicBezTo>
                <a:cubicBezTo>
                  <a:pt x="1295" y="123"/>
                  <a:pt x="1295" y="123"/>
                  <a:pt x="1295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5" y="114"/>
                  <a:pt x="1305" y="114"/>
                  <a:pt x="1305" y="114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2" y="104"/>
                  <a:pt x="1302" y="104"/>
                  <a:pt x="1302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7" y="104"/>
                  <a:pt x="1307" y="104"/>
                  <a:pt x="1307" y="104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299" y="104"/>
                  <a:pt x="1299" y="104"/>
                  <a:pt x="1299" y="104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85" y="108"/>
                  <a:pt x="1285" y="108"/>
                  <a:pt x="1285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78" y="100"/>
                  <a:pt x="1270" y="111"/>
                  <a:pt x="1266" y="114"/>
                </a:cubicBezTo>
                <a:cubicBezTo>
                  <a:pt x="1265" y="119"/>
                  <a:pt x="1265" y="119"/>
                  <a:pt x="1265" y="119"/>
                </a:cubicBezTo>
                <a:cubicBezTo>
                  <a:pt x="1271" y="119"/>
                  <a:pt x="1271" y="119"/>
                  <a:pt x="1271" y="119"/>
                </a:cubicBezTo>
                <a:lnTo>
                  <a:pt x="1268" y="120"/>
                </a:lnTo>
                <a:close/>
                <a:moveTo>
                  <a:pt x="1295" y="128"/>
                </a:moveTo>
                <a:cubicBezTo>
                  <a:pt x="1296" y="126"/>
                  <a:pt x="1296" y="127"/>
                  <a:pt x="1295" y="128"/>
                </a:cubicBezTo>
                <a:cubicBezTo>
                  <a:pt x="1294" y="128"/>
                  <a:pt x="1294" y="129"/>
                  <a:pt x="1295" y="128"/>
                </a:cubicBezTo>
                <a:close/>
                <a:moveTo>
                  <a:pt x="1285" y="128"/>
                </a:moveTo>
                <a:cubicBezTo>
                  <a:pt x="1287" y="126"/>
                  <a:pt x="1286" y="127"/>
                  <a:pt x="1285" y="128"/>
                </a:cubicBezTo>
                <a:cubicBezTo>
                  <a:pt x="1284" y="128"/>
                  <a:pt x="1284" y="129"/>
                  <a:pt x="1285" y="128"/>
                </a:cubicBezTo>
                <a:close/>
                <a:moveTo>
                  <a:pt x="1282" y="119"/>
                </a:moveTo>
                <a:cubicBezTo>
                  <a:pt x="1282" y="119"/>
                  <a:pt x="1282" y="118"/>
                  <a:pt x="1282" y="118"/>
                </a:cubicBezTo>
                <a:cubicBezTo>
                  <a:pt x="1282" y="118"/>
                  <a:pt x="1282" y="119"/>
                  <a:pt x="1282" y="119"/>
                </a:cubicBezTo>
                <a:cubicBezTo>
                  <a:pt x="1282" y="119"/>
                  <a:pt x="1282" y="119"/>
                  <a:pt x="1282" y="119"/>
                </a:cubicBezTo>
                <a:close/>
                <a:moveTo>
                  <a:pt x="1223" y="444"/>
                </a:moveTo>
                <a:cubicBezTo>
                  <a:pt x="1223" y="444"/>
                  <a:pt x="1223" y="445"/>
                  <a:pt x="1223" y="445"/>
                </a:cubicBezTo>
                <a:cubicBezTo>
                  <a:pt x="1223" y="445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lose/>
                <a:moveTo>
                  <a:pt x="1201" y="129"/>
                </a:moveTo>
                <a:cubicBezTo>
                  <a:pt x="1204" y="131"/>
                  <a:pt x="1204" y="131"/>
                  <a:pt x="1204" y="131"/>
                </a:cubicBezTo>
                <a:cubicBezTo>
                  <a:pt x="1206" y="128"/>
                  <a:pt x="1206" y="128"/>
                  <a:pt x="1206" y="128"/>
                </a:cubicBezTo>
                <a:cubicBezTo>
                  <a:pt x="1209" y="125"/>
                  <a:pt x="1209" y="125"/>
                  <a:pt x="1209" y="125"/>
                </a:cubicBezTo>
                <a:cubicBezTo>
                  <a:pt x="1208" y="123"/>
                  <a:pt x="1208" y="123"/>
                  <a:pt x="1208" y="123"/>
                </a:cubicBezTo>
                <a:cubicBezTo>
                  <a:pt x="1207" y="124"/>
                  <a:pt x="1207" y="124"/>
                  <a:pt x="1206" y="124"/>
                </a:cubicBezTo>
                <a:cubicBezTo>
                  <a:pt x="1203" y="126"/>
                  <a:pt x="1201" y="128"/>
                  <a:pt x="1196" y="126"/>
                </a:cubicBezTo>
                <a:cubicBezTo>
                  <a:pt x="1195" y="130"/>
                  <a:pt x="1195" y="130"/>
                  <a:pt x="1195" y="130"/>
                </a:cubicBezTo>
                <a:cubicBezTo>
                  <a:pt x="1200" y="132"/>
                  <a:pt x="1200" y="132"/>
                  <a:pt x="1200" y="132"/>
                </a:cubicBezTo>
                <a:lnTo>
                  <a:pt x="1201" y="129"/>
                </a:lnTo>
                <a:close/>
                <a:moveTo>
                  <a:pt x="1187" y="165"/>
                </a:moveTo>
                <a:cubicBezTo>
                  <a:pt x="1187" y="162"/>
                  <a:pt x="1187" y="162"/>
                  <a:pt x="1187" y="162"/>
                </a:cubicBezTo>
                <a:cubicBezTo>
                  <a:pt x="1180" y="162"/>
                  <a:pt x="1180" y="162"/>
                  <a:pt x="1180" y="162"/>
                </a:cubicBezTo>
                <a:cubicBezTo>
                  <a:pt x="1176" y="162"/>
                  <a:pt x="1175" y="163"/>
                  <a:pt x="1175" y="167"/>
                </a:cubicBezTo>
                <a:lnTo>
                  <a:pt x="1187" y="165"/>
                </a:lnTo>
                <a:close/>
                <a:moveTo>
                  <a:pt x="1129" y="490"/>
                </a:moveTo>
                <a:cubicBezTo>
                  <a:pt x="1129" y="486"/>
                  <a:pt x="1129" y="486"/>
                  <a:pt x="1129" y="486"/>
                </a:cubicBezTo>
                <a:cubicBezTo>
                  <a:pt x="1131" y="488"/>
                  <a:pt x="1131" y="488"/>
                  <a:pt x="1131" y="488"/>
                </a:cubicBezTo>
                <a:cubicBezTo>
                  <a:pt x="1132" y="486"/>
                  <a:pt x="1132" y="486"/>
                  <a:pt x="1132" y="486"/>
                </a:cubicBezTo>
                <a:cubicBezTo>
                  <a:pt x="1131" y="478"/>
                  <a:pt x="1131" y="478"/>
                  <a:pt x="1131" y="478"/>
                </a:cubicBezTo>
                <a:cubicBezTo>
                  <a:pt x="1128" y="479"/>
                  <a:pt x="1128" y="479"/>
                  <a:pt x="1128" y="479"/>
                </a:cubicBezTo>
                <a:cubicBezTo>
                  <a:pt x="1126" y="480"/>
                  <a:pt x="1126" y="480"/>
                  <a:pt x="1126" y="480"/>
                </a:cubicBezTo>
                <a:cubicBezTo>
                  <a:pt x="1125" y="483"/>
                  <a:pt x="1125" y="483"/>
                  <a:pt x="1125" y="483"/>
                </a:cubicBezTo>
                <a:cubicBezTo>
                  <a:pt x="1124" y="487"/>
                  <a:pt x="1124" y="487"/>
                  <a:pt x="1124" y="487"/>
                </a:cubicBezTo>
                <a:cubicBezTo>
                  <a:pt x="1128" y="490"/>
                  <a:pt x="1128" y="490"/>
                  <a:pt x="1128" y="490"/>
                </a:cubicBezTo>
                <a:lnTo>
                  <a:pt x="1129" y="490"/>
                </a:lnTo>
                <a:close/>
                <a:moveTo>
                  <a:pt x="1126" y="135"/>
                </a:moveTo>
                <a:cubicBezTo>
                  <a:pt x="1122" y="135"/>
                  <a:pt x="1122" y="135"/>
                  <a:pt x="1122" y="135"/>
                </a:cubicBezTo>
                <a:cubicBezTo>
                  <a:pt x="1122" y="141"/>
                  <a:pt x="1122" y="141"/>
                  <a:pt x="1122" y="141"/>
                </a:cubicBezTo>
                <a:cubicBezTo>
                  <a:pt x="1127" y="141"/>
                  <a:pt x="1127" y="141"/>
                  <a:pt x="1127" y="141"/>
                </a:cubicBezTo>
                <a:cubicBezTo>
                  <a:pt x="1128" y="141"/>
                  <a:pt x="1128" y="141"/>
                  <a:pt x="1128" y="141"/>
                </a:cubicBezTo>
                <a:cubicBezTo>
                  <a:pt x="1131" y="141"/>
                  <a:pt x="1132" y="139"/>
                  <a:pt x="1135" y="137"/>
                </a:cubicBezTo>
                <a:cubicBezTo>
                  <a:pt x="1137" y="139"/>
                  <a:pt x="1137" y="139"/>
                  <a:pt x="1137" y="139"/>
                </a:cubicBezTo>
                <a:cubicBezTo>
                  <a:pt x="1139" y="141"/>
                  <a:pt x="1139" y="141"/>
                  <a:pt x="1139" y="141"/>
                </a:cubicBezTo>
                <a:cubicBezTo>
                  <a:pt x="1137" y="141"/>
                  <a:pt x="1137" y="141"/>
                  <a:pt x="1137" y="141"/>
                </a:cubicBezTo>
                <a:cubicBezTo>
                  <a:pt x="1130" y="145"/>
                  <a:pt x="1130" y="145"/>
                  <a:pt x="1130" y="145"/>
                </a:cubicBezTo>
                <a:cubicBezTo>
                  <a:pt x="1135" y="152"/>
                  <a:pt x="1135" y="152"/>
                  <a:pt x="1135" y="152"/>
                </a:cubicBezTo>
                <a:cubicBezTo>
                  <a:pt x="1136" y="150"/>
                  <a:pt x="1136" y="150"/>
                  <a:pt x="1136" y="150"/>
                </a:cubicBezTo>
                <a:cubicBezTo>
                  <a:pt x="1137" y="150"/>
                  <a:pt x="1137" y="150"/>
                  <a:pt x="1137" y="150"/>
                </a:cubicBezTo>
                <a:cubicBezTo>
                  <a:pt x="1150" y="153"/>
                  <a:pt x="1150" y="153"/>
                  <a:pt x="1150" y="153"/>
                </a:cubicBezTo>
                <a:cubicBezTo>
                  <a:pt x="1159" y="155"/>
                  <a:pt x="1159" y="155"/>
                  <a:pt x="1159" y="155"/>
                </a:cubicBezTo>
                <a:cubicBezTo>
                  <a:pt x="1163" y="149"/>
                  <a:pt x="1175" y="136"/>
                  <a:pt x="1175" y="132"/>
                </a:cubicBezTo>
                <a:cubicBezTo>
                  <a:pt x="1175" y="129"/>
                  <a:pt x="1174" y="129"/>
                  <a:pt x="1172" y="126"/>
                </a:cubicBezTo>
                <a:cubicBezTo>
                  <a:pt x="1171" y="128"/>
                  <a:pt x="1171" y="128"/>
                  <a:pt x="1171" y="128"/>
                </a:cubicBezTo>
                <a:cubicBezTo>
                  <a:pt x="1157" y="123"/>
                  <a:pt x="1157" y="123"/>
                  <a:pt x="1157" y="123"/>
                </a:cubicBezTo>
                <a:cubicBezTo>
                  <a:pt x="1151" y="123"/>
                  <a:pt x="1151" y="123"/>
                  <a:pt x="1151" y="123"/>
                </a:cubicBezTo>
                <a:cubicBezTo>
                  <a:pt x="1151" y="120"/>
                  <a:pt x="1151" y="120"/>
                  <a:pt x="1151" y="120"/>
                </a:cubicBezTo>
                <a:cubicBezTo>
                  <a:pt x="1150" y="120"/>
                  <a:pt x="1150" y="120"/>
                  <a:pt x="1150" y="120"/>
                </a:cubicBezTo>
                <a:cubicBezTo>
                  <a:pt x="1149" y="119"/>
                  <a:pt x="1149" y="119"/>
                  <a:pt x="1149" y="119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37" y="126"/>
                  <a:pt x="1137" y="126"/>
                  <a:pt x="1137" y="126"/>
                </a:cubicBezTo>
                <a:cubicBezTo>
                  <a:pt x="1136" y="126"/>
                  <a:pt x="1136" y="126"/>
                  <a:pt x="1136" y="126"/>
                </a:cubicBezTo>
                <a:cubicBezTo>
                  <a:pt x="1129" y="119"/>
                  <a:pt x="1129" y="119"/>
                  <a:pt x="1129" y="119"/>
                </a:cubicBezTo>
                <a:cubicBezTo>
                  <a:pt x="1128" y="123"/>
                  <a:pt x="1128" y="123"/>
                  <a:pt x="1128" y="123"/>
                </a:cubicBezTo>
                <a:cubicBezTo>
                  <a:pt x="1127" y="128"/>
                  <a:pt x="1127" y="128"/>
                  <a:pt x="1127" y="128"/>
                </a:cubicBezTo>
                <a:cubicBezTo>
                  <a:pt x="1119" y="127"/>
                  <a:pt x="1119" y="127"/>
                  <a:pt x="1119" y="127"/>
                </a:cubicBezTo>
                <a:cubicBezTo>
                  <a:pt x="1117" y="127"/>
                  <a:pt x="1117" y="127"/>
                  <a:pt x="1117" y="127"/>
                </a:cubicBezTo>
                <a:cubicBezTo>
                  <a:pt x="1119" y="129"/>
                  <a:pt x="1119" y="129"/>
                  <a:pt x="1119" y="129"/>
                </a:cubicBezTo>
                <a:lnTo>
                  <a:pt x="1126" y="135"/>
                </a:lnTo>
                <a:close/>
                <a:moveTo>
                  <a:pt x="1150" y="125"/>
                </a:moveTo>
                <a:cubicBezTo>
                  <a:pt x="1152" y="123"/>
                  <a:pt x="1151" y="124"/>
                  <a:pt x="1150" y="125"/>
                </a:cubicBezTo>
                <a:close/>
                <a:moveTo>
                  <a:pt x="1137" y="137"/>
                </a:moveTo>
                <a:cubicBezTo>
                  <a:pt x="1138" y="136"/>
                  <a:pt x="1139" y="135"/>
                  <a:pt x="1137" y="137"/>
                </a:cubicBezTo>
                <a:cubicBezTo>
                  <a:pt x="1137" y="137"/>
                  <a:pt x="1137" y="137"/>
                  <a:pt x="1137" y="137"/>
                </a:cubicBezTo>
                <a:cubicBezTo>
                  <a:pt x="1136" y="137"/>
                  <a:pt x="1136" y="138"/>
                  <a:pt x="1137" y="137"/>
                </a:cubicBezTo>
                <a:close/>
                <a:moveTo>
                  <a:pt x="1104" y="179"/>
                </a:moveTo>
                <a:cubicBezTo>
                  <a:pt x="1103" y="180"/>
                  <a:pt x="1104" y="179"/>
                  <a:pt x="1104" y="179"/>
                </a:cubicBezTo>
                <a:cubicBezTo>
                  <a:pt x="1105" y="178"/>
                  <a:pt x="1106" y="177"/>
                  <a:pt x="1104" y="179"/>
                </a:cubicBezTo>
                <a:close/>
                <a:moveTo>
                  <a:pt x="1104" y="209"/>
                </a:moveTo>
                <a:cubicBezTo>
                  <a:pt x="1104" y="209"/>
                  <a:pt x="1103" y="210"/>
                  <a:pt x="1104" y="209"/>
                </a:cubicBezTo>
                <a:close/>
                <a:moveTo>
                  <a:pt x="1099" y="635"/>
                </a:moveTo>
                <a:cubicBezTo>
                  <a:pt x="1096" y="634"/>
                  <a:pt x="1093" y="635"/>
                  <a:pt x="1090" y="636"/>
                </a:cubicBezTo>
                <a:cubicBezTo>
                  <a:pt x="1099" y="641"/>
                  <a:pt x="1099" y="641"/>
                  <a:pt x="1099" y="641"/>
                </a:cubicBezTo>
                <a:cubicBezTo>
                  <a:pt x="1104" y="645"/>
                  <a:pt x="1104" y="645"/>
                  <a:pt x="1104" y="645"/>
                </a:cubicBezTo>
                <a:cubicBezTo>
                  <a:pt x="1106" y="646"/>
                  <a:pt x="1106" y="646"/>
                  <a:pt x="1106" y="646"/>
                </a:cubicBezTo>
                <a:cubicBezTo>
                  <a:pt x="1108" y="640"/>
                  <a:pt x="1108" y="640"/>
                  <a:pt x="1108" y="640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3" y="638"/>
                  <a:pt x="1101" y="636"/>
                  <a:pt x="1099" y="635"/>
                </a:cubicBezTo>
                <a:close/>
                <a:moveTo>
                  <a:pt x="1083" y="178"/>
                </a:moveTo>
                <a:cubicBezTo>
                  <a:pt x="1084" y="178"/>
                  <a:pt x="1084" y="178"/>
                  <a:pt x="1084" y="178"/>
                </a:cubicBezTo>
                <a:cubicBezTo>
                  <a:pt x="1088" y="174"/>
                  <a:pt x="1088" y="174"/>
                  <a:pt x="1088" y="174"/>
                </a:cubicBezTo>
                <a:cubicBezTo>
                  <a:pt x="1090" y="183"/>
                  <a:pt x="1090" y="183"/>
                  <a:pt x="1090" y="183"/>
                </a:cubicBezTo>
                <a:cubicBezTo>
                  <a:pt x="1095" y="183"/>
                  <a:pt x="1095" y="183"/>
                  <a:pt x="1095" y="183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101" y="172"/>
                  <a:pt x="1101" y="172"/>
                  <a:pt x="1101" y="172"/>
                </a:cubicBezTo>
                <a:cubicBezTo>
                  <a:pt x="1104" y="174"/>
                  <a:pt x="1104" y="174"/>
                  <a:pt x="1104" y="174"/>
                </a:cubicBezTo>
                <a:cubicBezTo>
                  <a:pt x="1107" y="175"/>
                  <a:pt x="1107" y="175"/>
                  <a:pt x="1107" y="175"/>
                </a:cubicBezTo>
                <a:cubicBezTo>
                  <a:pt x="1113" y="170"/>
                  <a:pt x="1113" y="170"/>
                  <a:pt x="1113" y="170"/>
                </a:cubicBezTo>
                <a:cubicBezTo>
                  <a:pt x="1110" y="176"/>
                  <a:pt x="1110" y="176"/>
                  <a:pt x="1110" y="176"/>
                </a:cubicBezTo>
                <a:cubicBezTo>
                  <a:pt x="1104" y="179"/>
                  <a:pt x="1104" y="179"/>
                  <a:pt x="1104" y="179"/>
                </a:cubicBezTo>
                <a:cubicBezTo>
                  <a:pt x="1099" y="182"/>
                  <a:pt x="1099" y="182"/>
                  <a:pt x="1099" y="182"/>
                </a:cubicBezTo>
                <a:cubicBezTo>
                  <a:pt x="1093" y="185"/>
                  <a:pt x="1093" y="185"/>
                  <a:pt x="1093" y="185"/>
                </a:cubicBezTo>
                <a:cubicBezTo>
                  <a:pt x="1091" y="186"/>
                  <a:pt x="1091" y="186"/>
                  <a:pt x="1091" y="186"/>
                </a:cubicBezTo>
                <a:cubicBezTo>
                  <a:pt x="1099" y="193"/>
                  <a:pt x="1099" y="193"/>
                  <a:pt x="1099" y="193"/>
                </a:cubicBezTo>
                <a:cubicBezTo>
                  <a:pt x="1103" y="198"/>
                  <a:pt x="1103" y="198"/>
                  <a:pt x="1103" y="198"/>
                </a:cubicBezTo>
                <a:cubicBezTo>
                  <a:pt x="1099" y="199"/>
                  <a:pt x="1099" y="199"/>
                  <a:pt x="1099" y="199"/>
                </a:cubicBezTo>
                <a:cubicBezTo>
                  <a:pt x="1095" y="201"/>
                  <a:pt x="1095" y="201"/>
                  <a:pt x="1095" y="201"/>
                </a:cubicBezTo>
                <a:cubicBezTo>
                  <a:pt x="1099" y="204"/>
                  <a:pt x="1099" y="204"/>
                  <a:pt x="1099" y="204"/>
                </a:cubicBezTo>
                <a:cubicBezTo>
                  <a:pt x="1101" y="207"/>
                  <a:pt x="1101" y="207"/>
                  <a:pt x="1101" y="207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6" y="207"/>
                  <a:pt x="1105" y="208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8" y="213"/>
                  <a:pt x="1108" y="213"/>
                  <a:pt x="1108" y="213"/>
                </a:cubicBezTo>
                <a:cubicBezTo>
                  <a:pt x="1109" y="212"/>
                  <a:pt x="1109" y="212"/>
                  <a:pt x="1109" y="212"/>
                </a:cubicBezTo>
                <a:cubicBezTo>
                  <a:pt x="1108" y="217"/>
                  <a:pt x="1108" y="217"/>
                  <a:pt x="1108" y="217"/>
                </a:cubicBezTo>
                <a:cubicBezTo>
                  <a:pt x="1111" y="220"/>
                  <a:pt x="1111" y="220"/>
                  <a:pt x="1111" y="220"/>
                </a:cubicBezTo>
                <a:cubicBezTo>
                  <a:pt x="1113" y="221"/>
                  <a:pt x="1113" y="221"/>
                  <a:pt x="1113" y="221"/>
                </a:cubicBezTo>
                <a:cubicBezTo>
                  <a:pt x="1119" y="202"/>
                  <a:pt x="1119" y="202"/>
                  <a:pt x="1119" y="202"/>
                </a:cubicBezTo>
                <a:cubicBezTo>
                  <a:pt x="1125" y="183"/>
                  <a:pt x="1125" y="183"/>
                  <a:pt x="1125" y="183"/>
                </a:cubicBezTo>
                <a:cubicBezTo>
                  <a:pt x="1127" y="183"/>
                  <a:pt x="1127" y="183"/>
                  <a:pt x="1127" y="183"/>
                </a:cubicBezTo>
                <a:cubicBezTo>
                  <a:pt x="1126" y="177"/>
                  <a:pt x="1126" y="177"/>
                  <a:pt x="1126" y="177"/>
                </a:cubicBezTo>
                <a:cubicBezTo>
                  <a:pt x="1128" y="175"/>
                  <a:pt x="1128" y="175"/>
                  <a:pt x="1128" y="175"/>
                </a:cubicBezTo>
                <a:cubicBezTo>
                  <a:pt x="1136" y="169"/>
                  <a:pt x="1136" y="169"/>
                  <a:pt x="1136" y="169"/>
                </a:cubicBezTo>
                <a:cubicBezTo>
                  <a:pt x="1137" y="170"/>
                  <a:pt x="1137" y="170"/>
                  <a:pt x="1137" y="170"/>
                </a:cubicBezTo>
                <a:cubicBezTo>
                  <a:pt x="1138" y="170"/>
                  <a:pt x="1138" y="170"/>
                  <a:pt x="1138" y="170"/>
                </a:cubicBezTo>
                <a:cubicBezTo>
                  <a:pt x="1137" y="171"/>
                  <a:pt x="1137" y="171"/>
                  <a:pt x="1137" y="171"/>
                </a:cubicBezTo>
                <a:cubicBezTo>
                  <a:pt x="1135" y="171"/>
                  <a:pt x="1135" y="171"/>
                  <a:pt x="1135" y="171"/>
                </a:cubicBezTo>
                <a:cubicBezTo>
                  <a:pt x="1135" y="173"/>
                  <a:pt x="1135" y="173"/>
                  <a:pt x="1135" y="173"/>
                </a:cubicBezTo>
                <a:cubicBezTo>
                  <a:pt x="1134" y="177"/>
                  <a:pt x="1134" y="177"/>
                  <a:pt x="1134" y="177"/>
                </a:cubicBezTo>
                <a:cubicBezTo>
                  <a:pt x="1136" y="178"/>
                  <a:pt x="1136" y="178"/>
                  <a:pt x="1136" y="178"/>
                </a:cubicBezTo>
                <a:cubicBezTo>
                  <a:pt x="1137" y="178"/>
                  <a:pt x="1137" y="178"/>
                  <a:pt x="1137" y="178"/>
                </a:cubicBezTo>
                <a:cubicBezTo>
                  <a:pt x="1139" y="179"/>
                  <a:pt x="1139" y="179"/>
                  <a:pt x="1139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9" y="191"/>
                  <a:pt x="1139" y="191"/>
                  <a:pt x="1139" y="191"/>
                </a:cubicBezTo>
                <a:cubicBezTo>
                  <a:pt x="1138" y="192"/>
                  <a:pt x="1138" y="192"/>
                  <a:pt x="1137" y="193"/>
                </a:cubicBezTo>
                <a:cubicBezTo>
                  <a:pt x="1135" y="196"/>
                  <a:pt x="1136" y="197"/>
                  <a:pt x="1137" y="198"/>
                </a:cubicBezTo>
                <a:cubicBezTo>
                  <a:pt x="1139" y="200"/>
                  <a:pt x="1143" y="201"/>
                  <a:pt x="1146" y="208"/>
                </a:cubicBezTo>
                <a:cubicBezTo>
                  <a:pt x="1150" y="202"/>
                  <a:pt x="1150" y="202"/>
                  <a:pt x="1150" y="202"/>
                </a:cubicBezTo>
                <a:cubicBezTo>
                  <a:pt x="1159" y="192"/>
                  <a:pt x="1159" y="192"/>
                  <a:pt x="1159" y="192"/>
                </a:cubicBezTo>
                <a:cubicBezTo>
                  <a:pt x="1150" y="188"/>
                  <a:pt x="1150" y="188"/>
                  <a:pt x="1150" y="188"/>
                </a:cubicBezTo>
                <a:cubicBezTo>
                  <a:pt x="1148" y="187"/>
                  <a:pt x="1148" y="187"/>
                  <a:pt x="1148" y="187"/>
                </a:cubicBezTo>
                <a:cubicBezTo>
                  <a:pt x="1150" y="183"/>
                  <a:pt x="1150" y="183"/>
                  <a:pt x="1150" y="183"/>
                </a:cubicBezTo>
                <a:cubicBezTo>
                  <a:pt x="1152" y="180"/>
                  <a:pt x="1152" y="180"/>
                  <a:pt x="1152" y="180"/>
                </a:cubicBezTo>
                <a:cubicBezTo>
                  <a:pt x="1150" y="180"/>
                  <a:pt x="1150" y="180"/>
                  <a:pt x="1150" y="180"/>
                </a:cubicBezTo>
                <a:cubicBezTo>
                  <a:pt x="1142" y="180"/>
                  <a:pt x="1142" y="180"/>
                  <a:pt x="1142" y="180"/>
                </a:cubicBezTo>
                <a:cubicBezTo>
                  <a:pt x="1144" y="171"/>
                  <a:pt x="1144" y="171"/>
                  <a:pt x="1144" y="171"/>
                </a:cubicBezTo>
                <a:cubicBezTo>
                  <a:pt x="1139" y="170"/>
                  <a:pt x="1139" y="170"/>
                  <a:pt x="1139" y="170"/>
                </a:cubicBezTo>
                <a:cubicBezTo>
                  <a:pt x="1142" y="166"/>
                  <a:pt x="1142" y="166"/>
                  <a:pt x="1142" y="166"/>
                </a:cubicBezTo>
                <a:cubicBezTo>
                  <a:pt x="1137" y="161"/>
                  <a:pt x="1137" y="161"/>
                  <a:pt x="1137" y="161"/>
                </a:cubicBezTo>
                <a:cubicBezTo>
                  <a:pt x="1132" y="156"/>
                  <a:pt x="1132" y="156"/>
                  <a:pt x="1132" y="156"/>
                </a:cubicBezTo>
                <a:cubicBezTo>
                  <a:pt x="1128" y="156"/>
                  <a:pt x="1128" y="156"/>
                  <a:pt x="1128" y="156"/>
                </a:cubicBezTo>
                <a:cubicBezTo>
                  <a:pt x="1124" y="156"/>
                  <a:pt x="1124" y="156"/>
                  <a:pt x="1124" y="156"/>
                </a:cubicBezTo>
                <a:cubicBezTo>
                  <a:pt x="1126" y="151"/>
                  <a:pt x="1123" y="146"/>
                  <a:pt x="1119" y="141"/>
                </a:cubicBezTo>
                <a:cubicBezTo>
                  <a:pt x="1117" y="138"/>
                  <a:pt x="1115" y="135"/>
                  <a:pt x="1113" y="132"/>
                </a:cubicBezTo>
                <a:cubicBezTo>
                  <a:pt x="1104" y="136"/>
                  <a:pt x="1111" y="142"/>
                  <a:pt x="1108" y="149"/>
                </a:cubicBezTo>
                <a:cubicBezTo>
                  <a:pt x="1104" y="146"/>
                  <a:pt x="1104" y="146"/>
                  <a:pt x="1104" y="146"/>
                </a:cubicBezTo>
                <a:cubicBezTo>
                  <a:pt x="1099" y="143"/>
                  <a:pt x="1099" y="143"/>
                  <a:pt x="1099" y="143"/>
                </a:cubicBezTo>
                <a:cubicBezTo>
                  <a:pt x="1099" y="145"/>
                  <a:pt x="1099" y="145"/>
                  <a:pt x="1099" y="145"/>
                </a:cubicBezTo>
                <a:cubicBezTo>
                  <a:pt x="1098" y="149"/>
                  <a:pt x="1098" y="149"/>
                  <a:pt x="1098" y="149"/>
                </a:cubicBezTo>
                <a:cubicBezTo>
                  <a:pt x="1093" y="146"/>
                  <a:pt x="1093" y="146"/>
                  <a:pt x="1093" y="146"/>
                </a:cubicBezTo>
                <a:cubicBezTo>
                  <a:pt x="1096" y="138"/>
                  <a:pt x="1096" y="138"/>
                  <a:pt x="1096" y="138"/>
                </a:cubicBezTo>
                <a:cubicBezTo>
                  <a:pt x="1088" y="141"/>
                  <a:pt x="1088" y="141"/>
                  <a:pt x="1088" y="141"/>
                </a:cubicBezTo>
                <a:cubicBezTo>
                  <a:pt x="1084" y="138"/>
                  <a:pt x="1084" y="138"/>
                  <a:pt x="1084" y="138"/>
                </a:cubicBezTo>
                <a:cubicBezTo>
                  <a:pt x="1083" y="138"/>
                  <a:pt x="1083" y="138"/>
                  <a:pt x="1083" y="138"/>
                </a:cubicBezTo>
                <a:cubicBezTo>
                  <a:pt x="1082" y="139"/>
                  <a:pt x="1082" y="140"/>
                  <a:pt x="1081" y="141"/>
                </a:cubicBezTo>
                <a:cubicBezTo>
                  <a:pt x="1078" y="146"/>
                  <a:pt x="1080" y="144"/>
                  <a:pt x="1080" y="156"/>
                </a:cubicBezTo>
                <a:cubicBezTo>
                  <a:pt x="1081" y="157"/>
                  <a:pt x="1081" y="157"/>
                  <a:pt x="1081" y="157"/>
                </a:cubicBezTo>
                <a:cubicBezTo>
                  <a:pt x="1084" y="160"/>
                  <a:pt x="1084" y="160"/>
                  <a:pt x="1084" y="160"/>
                </a:cubicBezTo>
                <a:cubicBezTo>
                  <a:pt x="1085" y="162"/>
                  <a:pt x="1085" y="162"/>
                  <a:pt x="1085" y="162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76" y="164"/>
                  <a:pt x="1076" y="164"/>
                  <a:pt x="1076" y="164"/>
                </a:cubicBezTo>
                <a:cubicBezTo>
                  <a:pt x="1074" y="170"/>
                  <a:pt x="1078" y="172"/>
                  <a:pt x="1081" y="176"/>
                </a:cubicBezTo>
                <a:cubicBezTo>
                  <a:pt x="1082" y="177"/>
                  <a:pt x="1082" y="178"/>
                  <a:pt x="1083" y="178"/>
                </a:cubicBezTo>
                <a:close/>
                <a:moveTo>
                  <a:pt x="1119" y="144"/>
                </a:moveTo>
                <a:cubicBezTo>
                  <a:pt x="1121" y="143"/>
                  <a:pt x="1120" y="144"/>
                  <a:pt x="1119" y="144"/>
                </a:cubicBezTo>
                <a:close/>
                <a:moveTo>
                  <a:pt x="1084" y="171"/>
                </a:moveTo>
                <a:cubicBezTo>
                  <a:pt x="1086" y="175"/>
                  <a:pt x="1086" y="175"/>
                  <a:pt x="1086" y="175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1" y="171"/>
                  <a:pt x="1081" y="171"/>
                  <a:pt x="1081" y="171"/>
                </a:cubicBezTo>
                <a:cubicBezTo>
                  <a:pt x="1083" y="170"/>
                  <a:pt x="1083" y="170"/>
                  <a:pt x="1083" y="170"/>
                </a:cubicBezTo>
                <a:lnTo>
                  <a:pt x="1084" y="171"/>
                </a:lnTo>
                <a:close/>
                <a:moveTo>
                  <a:pt x="1081" y="167"/>
                </a:moveTo>
                <a:cubicBezTo>
                  <a:pt x="1082" y="166"/>
                  <a:pt x="1083" y="165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81" y="167"/>
                </a:move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73" y="613"/>
                </a:moveTo>
                <a:cubicBezTo>
                  <a:pt x="1073" y="603"/>
                  <a:pt x="1073" y="603"/>
                  <a:pt x="1073" y="603"/>
                </a:cubicBezTo>
                <a:cubicBezTo>
                  <a:pt x="1070" y="605"/>
                  <a:pt x="1070" y="605"/>
                  <a:pt x="1070" y="605"/>
                </a:cubicBezTo>
                <a:cubicBezTo>
                  <a:pt x="1067" y="608"/>
                  <a:pt x="1067" y="608"/>
                  <a:pt x="1067" y="608"/>
                </a:cubicBezTo>
                <a:cubicBezTo>
                  <a:pt x="1068" y="610"/>
                  <a:pt x="1069" y="611"/>
                  <a:pt x="1070" y="612"/>
                </a:cubicBezTo>
                <a:cubicBezTo>
                  <a:pt x="1071" y="612"/>
                  <a:pt x="1072" y="613"/>
                  <a:pt x="1073" y="613"/>
                </a:cubicBezTo>
                <a:close/>
                <a:moveTo>
                  <a:pt x="1070" y="627"/>
                </a:moveTo>
                <a:cubicBezTo>
                  <a:pt x="1068" y="627"/>
                  <a:pt x="1067" y="628"/>
                  <a:pt x="1067" y="630"/>
                </a:cubicBezTo>
                <a:cubicBezTo>
                  <a:pt x="1067" y="635"/>
                  <a:pt x="1066" y="630"/>
                  <a:pt x="1068" y="635"/>
                </a:cubicBezTo>
                <a:cubicBezTo>
                  <a:pt x="1070" y="633"/>
                  <a:pt x="1070" y="633"/>
                  <a:pt x="1070" y="633"/>
                </a:cubicBezTo>
                <a:cubicBezTo>
                  <a:pt x="1076" y="628"/>
                  <a:pt x="1076" y="628"/>
                  <a:pt x="1076" y="628"/>
                </a:cubicBezTo>
                <a:cubicBezTo>
                  <a:pt x="1076" y="618"/>
                  <a:pt x="1076" y="618"/>
                  <a:pt x="1076" y="618"/>
                </a:cubicBezTo>
                <a:cubicBezTo>
                  <a:pt x="1071" y="618"/>
                  <a:pt x="1071" y="618"/>
                  <a:pt x="1071" y="618"/>
                </a:cubicBezTo>
                <a:cubicBezTo>
                  <a:pt x="1072" y="616"/>
                  <a:pt x="1072" y="616"/>
                  <a:pt x="1072" y="616"/>
                </a:cubicBezTo>
                <a:cubicBezTo>
                  <a:pt x="1070" y="616"/>
                  <a:pt x="1070" y="616"/>
                  <a:pt x="1070" y="616"/>
                </a:cubicBezTo>
                <a:cubicBezTo>
                  <a:pt x="1065" y="618"/>
                  <a:pt x="1065" y="618"/>
                  <a:pt x="1065" y="618"/>
                </a:cubicBezTo>
                <a:lnTo>
                  <a:pt x="1070" y="627"/>
                </a:lnTo>
                <a:close/>
                <a:moveTo>
                  <a:pt x="1039" y="630"/>
                </a:moveTo>
                <a:cubicBezTo>
                  <a:pt x="1040" y="623"/>
                  <a:pt x="1040" y="623"/>
                  <a:pt x="1040" y="623"/>
                </a:cubicBezTo>
                <a:cubicBezTo>
                  <a:pt x="1037" y="624"/>
                  <a:pt x="1037" y="624"/>
                  <a:pt x="1037" y="624"/>
                </a:cubicBezTo>
                <a:cubicBezTo>
                  <a:pt x="1034" y="625"/>
                  <a:pt x="1034" y="625"/>
                  <a:pt x="1034" y="625"/>
                </a:cubicBezTo>
                <a:cubicBezTo>
                  <a:pt x="1037" y="628"/>
                  <a:pt x="1037" y="628"/>
                  <a:pt x="1037" y="628"/>
                </a:cubicBezTo>
                <a:lnTo>
                  <a:pt x="1039" y="630"/>
                </a:lnTo>
                <a:close/>
                <a:moveTo>
                  <a:pt x="1013" y="464"/>
                </a:moveTo>
                <a:cubicBezTo>
                  <a:pt x="1014" y="462"/>
                  <a:pt x="1014" y="462"/>
                  <a:pt x="1014" y="462"/>
                </a:cubicBezTo>
                <a:cubicBezTo>
                  <a:pt x="1012" y="460"/>
                  <a:pt x="1012" y="460"/>
                  <a:pt x="1012" y="460"/>
                </a:cubicBezTo>
                <a:cubicBezTo>
                  <a:pt x="1013" y="460"/>
                  <a:pt x="1013" y="460"/>
                  <a:pt x="1014" y="459"/>
                </a:cubicBezTo>
                <a:cubicBezTo>
                  <a:pt x="1017" y="458"/>
                  <a:pt x="1017" y="458"/>
                  <a:pt x="1017" y="453"/>
                </a:cubicBezTo>
                <a:cubicBezTo>
                  <a:pt x="1016" y="453"/>
                  <a:pt x="1015" y="453"/>
                  <a:pt x="1014" y="454"/>
                </a:cubicBezTo>
                <a:cubicBezTo>
                  <a:pt x="1012" y="454"/>
                  <a:pt x="1011" y="454"/>
                  <a:pt x="1011" y="457"/>
                </a:cubicBezTo>
                <a:cubicBezTo>
                  <a:pt x="1011" y="459"/>
                  <a:pt x="1011" y="459"/>
                  <a:pt x="1011" y="459"/>
                </a:cubicBezTo>
                <a:cubicBezTo>
                  <a:pt x="1011" y="465"/>
                  <a:pt x="1010" y="459"/>
                  <a:pt x="1013" y="464"/>
                </a:cubicBezTo>
                <a:close/>
                <a:moveTo>
                  <a:pt x="1005" y="472"/>
                </a:moveTo>
                <a:cubicBezTo>
                  <a:pt x="1007" y="468"/>
                  <a:pt x="1007" y="468"/>
                  <a:pt x="1007" y="468"/>
                </a:cubicBezTo>
                <a:cubicBezTo>
                  <a:pt x="1004" y="467"/>
                  <a:pt x="1004" y="467"/>
                  <a:pt x="1004" y="467"/>
                </a:cubicBezTo>
                <a:cubicBezTo>
                  <a:pt x="1003" y="467"/>
                  <a:pt x="1003" y="467"/>
                  <a:pt x="1003" y="467"/>
                </a:cubicBezTo>
                <a:cubicBezTo>
                  <a:pt x="1001" y="471"/>
                  <a:pt x="1001" y="471"/>
                  <a:pt x="1001" y="471"/>
                </a:cubicBezTo>
                <a:cubicBezTo>
                  <a:pt x="1004" y="472"/>
                  <a:pt x="1004" y="472"/>
                  <a:pt x="1004" y="472"/>
                </a:cubicBezTo>
                <a:lnTo>
                  <a:pt x="1005" y="472"/>
                </a:lnTo>
                <a:close/>
                <a:moveTo>
                  <a:pt x="988" y="501"/>
                </a:moveTo>
                <a:cubicBezTo>
                  <a:pt x="997" y="502"/>
                  <a:pt x="994" y="506"/>
                  <a:pt x="991" y="511"/>
                </a:cubicBezTo>
                <a:cubicBezTo>
                  <a:pt x="996" y="510"/>
                  <a:pt x="996" y="510"/>
                  <a:pt x="996" y="510"/>
                </a:cubicBezTo>
                <a:cubicBezTo>
                  <a:pt x="999" y="510"/>
                  <a:pt x="999" y="510"/>
                  <a:pt x="999" y="510"/>
                </a:cubicBezTo>
                <a:cubicBezTo>
                  <a:pt x="1000" y="518"/>
                  <a:pt x="1003" y="521"/>
                  <a:pt x="999" y="522"/>
                </a:cubicBezTo>
                <a:cubicBezTo>
                  <a:pt x="998" y="522"/>
                  <a:pt x="997" y="522"/>
                  <a:pt x="996" y="522"/>
                </a:cubicBezTo>
                <a:cubicBezTo>
                  <a:pt x="995" y="522"/>
                  <a:pt x="994" y="522"/>
                  <a:pt x="992" y="522"/>
                </a:cubicBezTo>
                <a:cubicBezTo>
                  <a:pt x="996" y="528"/>
                  <a:pt x="996" y="528"/>
                  <a:pt x="996" y="528"/>
                </a:cubicBezTo>
                <a:cubicBezTo>
                  <a:pt x="999" y="534"/>
                  <a:pt x="999" y="534"/>
                  <a:pt x="999" y="534"/>
                </a:cubicBezTo>
                <a:cubicBezTo>
                  <a:pt x="1002" y="539"/>
                  <a:pt x="1002" y="539"/>
                  <a:pt x="1002" y="539"/>
                </a:cubicBezTo>
                <a:cubicBezTo>
                  <a:pt x="999" y="541"/>
                  <a:pt x="999" y="541"/>
                  <a:pt x="999" y="541"/>
                </a:cubicBezTo>
                <a:cubicBezTo>
                  <a:pt x="996" y="543"/>
                  <a:pt x="996" y="543"/>
                  <a:pt x="996" y="543"/>
                </a:cubicBezTo>
                <a:cubicBezTo>
                  <a:pt x="989" y="547"/>
                  <a:pt x="989" y="547"/>
                  <a:pt x="989" y="547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7" y="550"/>
                  <a:pt x="998" y="549"/>
                  <a:pt x="999" y="548"/>
                </a:cubicBezTo>
                <a:cubicBezTo>
                  <a:pt x="1001" y="548"/>
                  <a:pt x="1003" y="547"/>
                  <a:pt x="1004" y="546"/>
                </a:cubicBezTo>
                <a:cubicBezTo>
                  <a:pt x="1007" y="545"/>
                  <a:pt x="1011" y="544"/>
                  <a:pt x="1014" y="544"/>
                </a:cubicBezTo>
                <a:cubicBezTo>
                  <a:pt x="1014" y="544"/>
                  <a:pt x="1015" y="544"/>
                  <a:pt x="1016" y="544"/>
                </a:cubicBezTo>
                <a:cubicBezTo>
                  <a:pt x="1017" y="544"/>
                  <a:pt x="1017" y="544"/>
                  <a:pt x="1017" y="544"/>
                </a:cubicBezTo>
                <a:cubicBezTo>
                  <a:pt x="1030" y="544"/>
                  <a:pt x="1023" y="543"/>
                  <a:pt x="1030" y="531"/>
                </a:cubicBezTo>
                <a:cubicBezTo>
                  <a:pt x="1021" y="525"/>
                  <a:pt x="1018" y="516"/>
                  <a:pt x="1014" y="509"/>
                </a:cubicBezTo>
                <a:cubicBezTo>
                  <a:pt x="1011" y="504"/>
                  <a:pt x="1009" y="500"/>
                  <a:pt x="1004" y="498"/>
                </a:cubicBezTo>
                <a:cubicBezTo>
                  <a:pt x="1011" y="484"/>
                  <a:pt x="1011" y="484"/>
                  <a:pt x="1011" y="484"/>
                </a:cubicBezTo>
                <a:cubicBezTo>
                  <a:pt x="1009" y="484"/>
                  <a:pt x="1009" y="484"/>
                  <a:pt x="1009" y="484"/>
                </a:cubicBezTo>
                <a:cubicBezTo>
                  <a:pt x="1004" y="484"/>
                  <a:pt x="1004" y="484"/>
                  <a:pt x="1004" y="484"/>
                </a:cubicBezTo>
                <a:cubicBezTo>
                  <a:pt x="1001" y="484"/>
                  <a:pt x="1001" y="484"/>
                  <a:pt x="1001" y="484"/>
                </a:cubicBezTo>
                <a:cubicBezTo>
                  <a:pt x="999" y="482"/>
                  <a:pt x="999" y="482"/>
                  <a:pt x="999" y="482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2" y="474"/>
                  <a:pt x="1001" y="474"/>
                  <a:pt x="999" y="474"/>
                </a:cubicBezTo>
                <a:cubicBezTo>
                  <a:pt x="998" y="474"/>
                  <a:pt x="997" y="474"/>
                  <a:pt x="997" y="475"/>
                </a:cubicBezTo>
                <a:cubicBezTo>
                  <a:pt x="997" y="475"/>
                  <a:pt x="996" y="475"/>
                  <a:pt x="996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2" y="476"/>
                  <a:pt x="990" y="478"/>
                  <a:pt x="988" y="481"/>
                </a:cubicBezTo>
                <a:cubicBezTo>
                  <a:pt x="987" y="485"/>
                  <a:pt x="987" y="490"/>
                  <a:pt x="986" y="496"/>
                </a:cubicBezTo>
                <a:cubicBezTo>
                  <a:pt x="988" y="501"/>
                  <a:pt x="988" y="501"/>
                  <a:pt x="988" y="501"/>
                </a:cubicBezTo>
                <a:cubicBezTo>
                  <a:pt x="988" y="501"/>
                  <a:pt x="988" y="501"/>
                  <a:pt x="988" y="501"/>
                </a:cubicBezTo>
                <a:close/>
                <a:moveTo>
                  <a:pt x="999" y="523"/>
                </a:moveTo>
                <a:cubicBezTo>
                  <a:pt x="998" y="524"/>
                  <a:pt x="998" y="525"/>
                  <a:pt x="999" y="523"/>
                </a:cubicBezTo>
                <a:cubicBezTo>
                  <a:pt x="1001" y="522"/>
                  <a:pt x="1000" y="523"/>
                  <a:pt x="999" y="523"/>
                </a:cubicBezTo>
                <a:close/>
                <a:moveTo>
                  <a:pt x="966" y="538"/>
                </a:moveTo>
                <a:cubicBezTo>
                  <a:pt x="975" y="539"/>
                  <a:pt x="975" y="539"/>
                  <a:pt x="975" y="539"/>
                </a:cubicBezTo>
                <a:cubicBezTo>
                  <a:pt x="978" y="540"/>
                  <a:pt x="978" y="540"/>
                  <a:pt x="978" y="540"/>
                </a:cubicBezTo>
                <a:cubicBezTo>
                  <a:pt x="986" y="535"/>
                  <a:pt x="986" y="530"/>
                  <a:pt x="986" y="523"/>
                </a:cubicBezTo>
                <a:cubicBezTo>
                  <a:pt x="986" y="519"/>
                  <a:pt x="987" y="518"/>
                  <a:pt x="988" y="517"/>
                </a:cubicBezTo>
                <a:cubicBezTo>
                  <a:pt x="989" y="516"/>
                  <a:pt x="990" y="515"/>
                  <a:pt x="991" y="514"/>
                </a:cubicBezTo>
                <a:cubicBezTo>
                  <a:pt x="988" y="510"/>
                  <a:pt x="988" y="510"/>
                  <a:pt x="988" y="510"/>
                </a:cubicBezTo>
                <a:cubicBezTo>
                  <a:pt x="984" y="504"/>
                  <a:pt x="984" y="504"/>
                  <a:pt x="984" y="504"/>
                </a:cubicBezTo>
                <a:cubicBezTo>
                  <a:pt x="975" y="505"/>
                  <a:pt x="975" y="505"/>
                  <a:pt x="975" y="505"/>
                </a:cubicBezTo>
                <a:cubicBezTo>
                  <a:pt x="975" y="506"/>
                  <a:pt x="975" y="506"/>
                  <a:pt x="975" y="506"/>
                </a:cubicBezTo>
                <a:cubicBezTo>
                  <a:pt x="974" y="512"/>
                  <a:pt x="969" y="512"/>
                  <a:pt x="966" y="513"/>
                </a:cubicBezTo>
                <a:cubicBezTo>
                  <a:pt x="964" y="514"/>
                  <a:pt x="963" y="515"/>
                  <a:pt x="963" y="517"/>
                </a:cubicBezTo>
                <a:cubicBezTo>
                  <a:pt x="963" y="520"/>
                  <a:pt x="964" y="521"/>
                  <a:pt x="966" y="522"/>
                </a:cubicBezTo>
                <a:cubicBezTo>
                  <a:pt x="967" y="523"/>
                  <a:pt x="967" y="523"/>
                  <a:pt x="968" y="523"/>
                </a:cubicBezTo>
                <a:cubicBezTo>
                  <a:pt x="966" y="526"/>
                  <a:pt x="966" y="526"/>
                  <a:pt x="966" y="526"/>
                </a:cubicBezTo>
                <a:cubicBezTo>
                  <a:pt x="963" y="532"/>
                  <a:pt x="963" y="532"/>
                  <a:pt x="963" y="532"/>
                </a:cubicBezTo>
                <a:cubicBezTo>
                  <a:pt x="963" y="537"/>
                  <a:pt x="963" y="537"/>
                  <a:pt x="963" y="537"/>
                </a:cubicBezTo>
                <a:cubicBezTo>
                  <a:pt x="965" y="537"/>
                  <a:pt x="965" y="537"/>
                  <a:pt x="965" y="537"/>
                </a:cubicBezTo>
                <a:lnTo>
                  <a:pt x="966" y="538"/>
                </a:lnTo>
                <a:close/>
                <a:moveTo>
                  <a:pt x="974" y="510"/>
                </a:moveTo>
                <a:cubicBezTo>
                  <a:pt x="975" y="511"/>
                  <a:pt x="975" y="511"/>
                  <a:pt x="975" y="511"/>
                </a:cubicBezTo>
                <a:cubicBezTo>
                  <a:pt x="975" y="511"/>
                  <a:pt x="975" y="511"/>
                  <a:pt x="975" y="511"/>
                </a:cubicBezTo>
                <a:cubicBezTo>
                  <a:pt x="976" y="513"/>
                  <a:pt x="976" y="513"/>
                  <a:pt x="976" y="513"/>
                </a:cubicBezTo>
                <a:cubicBezTo>
                  <a:pt x="975" y="514"/>
                  <a:pt x="975" y="514"/>
                  <a:pt x="975" y="514"/>
                </a:cubicBezTo>
                <a:cubicBezTo>
                  <a:pt x="974" y="514"/>
                  <a:pt x="974" y="514"/>
                  <a:pt x="974" y="514"/>
                </a:cubicBezTo>
                <a:lnTo>
                  <a:pt x="974" y="510"/>
                </a:lnTo>
                <a:close/>
                <a:moveTo>
                  <a:pt x="966" y="520"/>
                </a:moveTo>
                <a:cubicBezTo>
                  <a:pt x="966" y="521"/>
                  <a:pt x="965" y="522"/>
                  <a:pt x="966" y="520"/>
                </a:cubicBezTo>
                <a:cubicBezTo>
                  <a:pt x="966" y="520"/>
                  <a:pt x="966" y="520"/>
                  <a:pt x="966" y="520"/>
                </a:cubicBezTo>
                <a:cubicBezTo>
                  <a:pt x="968" y="519"/>
                  <a:pt x="967" y="520"/>
                  <a:pt x="966" y="520"/>
                </a:cubicBezTo>
                <a:close/>
                <a:moveTo>
                  <a:pt x="948" y="690"/>
                </a:moveTo>
                <a:cubicBezTo>
                  <a:pt x="944" y="690"/>
                  <a:pt x="944" y="690"/>
                  <a:pt x="944" y="690"/>
                </a:cubicBezTo>
                <a:cubicBezTo>
                  <a:pt x="943" y="690"/>
                  <a:pt x="943" y="690"/>
                  <a:pt x="943" y="690"/>
                </a:cubicBezTo>
                <a:cubicBezTo>
                  <a:pt x="943" y="697"/>
                  <a:pt x="942" y="692"/>
                  <a:pt x="940" y="699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5" y="699"/>
                  <a:pt x="945" y="699"/>
                  <a:pt x="945" y="699"/>
                </a:cubicBezTo>
                <a:cubicBezTo>
                  <a:pt x="944" y="698"/>
                  <a:pt x="944" y="698"/>
                  <a:pt x="944" y="698"/>
                </a:cubicBezTo>
                <a:cubicBezTo>
                  <a:pt x="943" y="697"/>
                  <a:pt x="943" y="697"/>
                  <a:pt x="943" y="697"/>
                </a:cubicBezTo>
                <a:cubicBezTo>
                  <a:pt x="944" y="697"/>
                  <a:pt x="944" y="697"/>
                  <a:pt x="944" y="697"/>
                </a:cubicBezTo>
                <a:cubicBezTo>
                  <a:pt x="948" y="696"/>
                  <a:pt x="948" y="695"/>
                  <a:pt x="948" y="690"/>
                </a:cubicBezTo>
                <a:close/>
                <a:moveTo>
                  <a:pt x="933" y="415"/>
                </a:moveTo>
                <a:cubicBezTo>
                  <a:pt x="940" y="412"/>
                  <a:pt x="940" y="412"/>
                  <a:pt x="940" y="412"/>
                </a:cubicBezTo>
                <a:cubicBezTo>
                  <a:pt x="944" y="401"/>
                  <a:pt x="944" y="401"/>
                  <a:pt x="944" y="401"/>
                </a:cubicBezTo>
                <a:cubicBezTo>
                  <a:pt x="945" y="399"/>
                  <a:pt x="945" y="399"/>
                  <a:pt x="945" y="399"/>
                </a:cubicBezTo>
                <a:cubicBezTo>
                  <a:pt x="944" y="399"/>
                  <a:pt x="944" y="399"/>
                  <a:pt x="944" y="399"/>
                </a:cubicBezTo>
                <a:cubicBezTo>
                  <a:pt x="936" y="393"/>
                  <a:pt x="936" y="393"/>
                  <a:pt x="936" y="393"/>
                </a:cubicBezTo>
                <a:cubicBezTo>
                  <a:pt x="940" y="388"/>
                  <a:pt x="940" y="388"/>
                  <a:pt x="940" y="388"/>
                </a:cubicBezTo>
                <a:cubicBezTo>
                  <a:pt x="933" y="387"/>
                  <a:pt x="933" y="387"/>
                  <a:pt x="933" y="387"/>
                </a:cubicBezTo>
                <a:cubicBezTo>
                  <a:pt x="932" y="387"/>
                  <a:pt x="932" y="387"/>
                  <a:pt x="932" y="387"/>
                </a:cubicBezTo>
                <a:cubicBezTo>
                  <a:pt x="928" y="385"/>
                  <a:pt x="928" y="385"/>
                  <a:pt x="928" y="385"/>
                </a:cubicBezTo>
                <a:cubicBezTo>
                  <a:pt x="927" y="390"/>
                  <a:pt x="927" y="390"/>
                  <a:pt x="927" y="390"/>
                </a:cubicBezTo>
                <a:cubicBezTo>
                  <a:pt x="920" y="390"/>
                  <a:pt x="920" y="390"/>
                  <a:pt x="920" y="390"/>
                </a:cubicBezTo>
                <a:cubicBezTo>
                  <a:pt x="910" y="390"/>
                  <a:pt x="910" y="390"/>
                  <a:pt x="910" y="390"/>
                </a:cubicBezTo>
                <a:cubicBezTo>
                  <a:pt x="909" y="393"/>
                  <a:pt x="909" y="393"/>
                  <a:pt x="909" y="393"/>
                </a:cubicBezTo>
                <a:cubicBezTo>
                  <a:pt x="907" y="390"/>
                  <a:pt x="907" y="390"/>
                  <a:pt x="907" y="390"/>
                </a:cubicBezTo>
                <a:cubicBezTo>
                  <a:pt x="902" y="396"/>
                  <a:pt x="902" y="396"/>
                  <a:pt x="902" y="396"/>
                </a:cubicBezTo>
                <a:cubicBezTo>
                  <a:pt x="900" y="388"/>
                  <a:pt x="901" y="389"/>
                  <a:pt x="892" y="387"/>
                </a:cubicBezTo>
                <a:cubicBezTo>
                  <a:pt x="882" y="399"/>
                  <a:pt x="882" y="399"/>
                  <a:pt x="882" y="399"/>
                </a:cubicBezTo>
                <a:cubicBezTo>
                  <a:pt x="883" y="400"/>
                  <a:pt x="883" y="400"/>
                  <a:pt x="883" y="400"/>
                </a:cubicBezTo>
                <a:cubicBezTo>
                  <a:pt x="891" y="398"/>
                  <a:pt x="891" y="398"/>
                  <a:pt x="891" y="398"/>
                </a:cubicBezTo>
                <a:cubicBezTo>
                  <a:pt x="898" y="400"/>
                  <a:pt x="898" y="400"/>
                  <a:pt x="898" y="400"/>
                </a:cubicBezTo>
                <a:cubicBezTo>
                  <a:pt x="884" y="405"/>
                  <a:pt x="884" y="405"/>
                  <a:pt x="884" y="405"/>
                </a:cubicBezTo>
                <a:cubicBezTo>
                  <a:pt x="884" y="409"/>
                  <a:pt x="884" y="409"/>
                  <a:pt x="884" y="409"/>
                </a:cubicBezTo>
                <a:cubicBezTo>
                  <a:pt x="892" y="409"/>
                  <a:pt x="892" y="409"/>
                  <a:pt x="892" y="409"/>
                </a:cubicBezTo>
                <a:cubicBezTo>
                  <a:pt x="899" y="409"/>
                  <a:pt x="893" y="409"/>
                  <a:pt x="898" y="412"/>
                </a:cubicBezTo>
                <a:cubicBezTo>
                  <a:pt x="889" y="415"/>
                  <a:pt x="889" y="415"/>
                  <a:pt x="889" y="415"/>
                </a:cubicBezTo>
                <a:cubicBezTo>
                  <a:pt x="899" y="429"/>
                  <a:pt x="901" y="411"/>
                  <a:pt x="913" y="427"/>
                </a:cubicBezTo>
                <a:cubicBezTo>
                  <a:pt x="920" y="420"/>
                  <a:pt x="920" y="420"/>
                  <a:pt x="920" y="420"/>
                </a:cubicBezTo>
                <a:cubicBezTo>
                  <a:pt x="921" y="420"/>
                  <a:pt x="921" y="420"/>
                  <a:pt x="921" y="420"/>
                </a:cubicBezTo>
                <a:cubicBezTo>
                  <a:pt x="932" y="415"/>
                  <a:pt x="932" y="415"/>
                  <a:pt x="932" y="415"/>
                </a:cubicBezTo>
                <a:lnTo>
                  <a:pt x="933" y="415"/>
                </a:lnTo>
                <a:close/>
                <a:moveTo>
                  <a:pt x="933" y="388"/>
                </a:moveTo>
                <a:cubicBezTo>
                  <a:pt x="933" y="388"/>
                  <a:pt x="933" y="388"/>
                  <a:pt x="933" y="388"/>
                </a:cubicBezTo>
                <a:cubicBezTo>
                  <a:pt x="935" y="387"/>
                  <a:pt x="934" y="388"/>
                  <a:pt x="933" y="388"/>
                </a:cubicBezTo>
                <a:cubicBezTo>
                  <a:pt x="933" y="389"/>
                  <a:pt x="932" y="390"/>
                  <a:pt x="933" y="388"/>
                </a:cubicBezTo>
                <a:close/>
                <a:moveTo>
                  <a:pt x="932" y="666"/>
                </a:moveTo>
                <a:cubicBezTo>
                  <a:pt x="931" y="666"/>
                  <a:pt x="930" y="667"/>
                  <a:pt x="927" y="669"/>
                </a:cubicBezTo>
                <a:cubicBezTo>
                  <a:pt x="932" y="674"/>
                  <a:pt x="932" y="674"/>
                  <a:pt x="932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8" y="670"/>
                  <a:pt x="938" y="670"/>
                  <a:pt x="938" y="670"/>
                </a:cubicBezTo>
                <a:cubicBezTo>
                  <a:pt x="937" y="664"/>
                  <a:pt x="937" y="664"/>
                  <a:pt x="937" y="664"/>
                </a:cubicBezTo>
                <a:cubicBezTo>
                  <a:pt x="935" y="665"/>
                  <a:pt x="934" y="665"/>
                  <a:pt x="933" y="666"/>
                </a:cubicBezTo>
                <a:lnTo>
                  <a:pt x="932" y="666"/>
                </a:lnTo>
                <a:close/>
                <a:moveTo>
                  <a:pt x="920" y="153"/>
                </a:moveTo>
                <a:cubicBezTo>
                  <a:pt x="920" y="153"/>
                  <a:pt x="919" y="153"/>
                  <a:pt x="917" y="153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9" y="162"/>
                  <a:pt x="920" y="162"/>
                  <a:pt x="920" y="161"/>
                </a:cubicBezTo>
                <a:cubicBezTo>
                  <a:pt x="922" y="160"/>
                  <a:pt x="924" y="159"/>
                  <a:pt x="924" y="158"/>
                </a:cubicBezTo>
                <a:cubicBezTo>
                  <a:pt x="924" y="154"/>
                  <a:pt x="923" y="154"/>
                  <a:pt x="920" y="153"/>
                </a:cubicBezTo>
                <a:close/>
                <a:moveTo>
                  <a:pt x="918" y="188"/>
                </a:moveTo>
                <a:cubicBezTo>
                  <a:pt x="917" y="197"/>
                  <a:pt x="917" y="197"/>
                  <a:pt x="917" y="197"/>
                </a:cubicBezTo>
                <a:cubicBezTo>
                  <a:pt x="920" y="197"/>
                  <a:pt x="920" y="197"/>
                  <a:pt x="920" y="197"/>
                </a:cubicBezTo>
                <a:cubicBezTo>
                  <a:pt x="922" y="197"/>
                  <a:pt x="922" y="197"/>
                  <a:pt x="922" y="197"/>
                </a:cubicBezTo>
                <a:cubicBezTo>
                  <a:pt x="923" y="191"/>
                  <a:pt x="923" y="191"/>
                  <a:pt x="923" y="191"/>
                </a:cubicBezTo>
                <a:cubicBezTo>
                  <a:pt x="920" y="189"/>
                  <a:pt x="920" y="189"/>
                  <a:pt x="920" y="189"/>
                </a:cubicBezTo>
                <a:lnTo>
                  <a:pt x="918" y="188"/>
                </a:lnTo>
                <a:close/>
                <a:moveTo>
                  <a:pt x="886" y="759"/>
                </a:moveTo>
                <a:cubicBezTo>
                  <a:pt x="884" y="753"/>
                  <a:pt x="884" y="753"/>
                  <a:pt x="884" y="753"/>
                </a:cubicBezTo>
                <a:cubicBezTo>
                  <a:pt x="883" y="753"/>
                  <a:pt x="882" y="753"/>
                  <a:pt x="881" y="753"/>
                </a:cubicBezTo>
                <a:cubicBezTo>
                  <a:pt x="880" y="754"/>
                  <a:pt x="879" y="754"/>
                  <a:pt x="878" y="755"/>
                </a:cubicBezTo>
                <a:cubicBezTo>
                  <a:pt x="878" y="756"/>
                  <a:pt x="878" y="758"/>
                  <a:pt x="877" y="760"/>
                </a:cubicBezTo>
                <a:cubicBezTo>
                  <a:pt x="878" y="760"/>
                  <a:pt x="878" y="760"/>
                  <a:pt x="878" y="760"/>
                </a:cubicBezTo>
                <a:cubicBezTo>
                  <a:pt x="881" y="760"/>
                  <a:pt x="881" y="760"/>
                  <a:pt x="881" y="760"/>
                </a:cubicBezTo>
                <a:cubicBezTo>
                  <a:pt x="883" y="760"/>
                  <a:pt x="883" y="760"/>
                  <a:pt x="883" y="760"/>
                </a:cubicBezTo>
                <a:cubicBezTo>
                  <a:pt x="881" y="761"/>
                  <a:pt x="881" y="761"/>
                  <a:pt x="881" y="761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3" y="762"/>
                  <a:pt x="883" y="762"/>
                  <a:pt x="883" y="762"/>
                </a:cubicBezTo>
                <a:cubicBezTo>
                  <a:pt x="885" y="763"/>
                  <a:pt x="885" y="763"/>
                  <a:pt x="885" y="763"/>
                </a:cubicBezTo>
                <a:cubicBezTo>
                  <a:pt x="889" y="760"/>
                  <a:pt x="889" y="760"/>
                  <a:pt x="889" y="760"/>
                </a:cubicBezTo>
                <a:cubicBezTo>
                  <a:pt x="894" y="762"/>
                  <a:pt x="894" y="762"/>
                  <a:pt x="894" y="762"/>
                </a:cubicBezTo>
                <a:cubicBezTo>
                  <a:pt x="894" y="756"/>
                  <a:pt x="894" y="756"/>
                  <a:pt x="894" y="756"/>
                </a:cubicBezTo>
                <a:cubicBezTo>
                  <a:pt x="888" y="756"/>
                  <a:pt x="888" y="756"/>
                  <a:pt x="888" y="756"/>
                </a:cubicBezTo>
                <a:lnTo>
                  <a:pt x="886" y="759"/>
                </a:lnTo>
                <a:close/>
                <a:moveTo>
                  <a:pt x="881" y="330"/>
                </a:moveTo>
                <a:cubicBezTo>
                  <a:pt x="881" y="331"/>
                  <a:pt x="881" y="331"/>
                  <a:pt x="881" y="331"/>
                </a:cubicBezTo>
                <a:cubicBezTo>
                  <a:pt x="881" y="331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lose/>
                <a:moveTo>
                  <a:pt x="881" y="643"/>
                </a:moveTo>
                <a:cubicBezTo>
                  <a:pt x="881" y="643"/>
                  <a:pt x="881" y="643"/>
                  <a:pt x="881" y="643"/>
                </a:cubicBezTo>
                <a:cubicBezTo>
                  <a:pt x="881" y="641"/>
                  <a:pt x="881" y="641"/>
                  <a:pt x="881" y="641"/>
                </a:cubicBezTo>
                <a:cubicBezTo>
                  <a:pt x="882" y="639"/>
                  <a:pt x="882" y="639"/>
                  <a:pt x="882" y="639"/>
                </a:cubicBezTo>
                <a:cubicBezTo>
                  <a:pt x="881" y="638"/>
                  <a:pt x="881" y="638"/>
                  <a:pt x="881" y="638"/>
                </a:cubicBezTo>
                <a:cubicBezTo>
                  <a:pt x="878" y="635"/>
                  <a:pt x="878" y="635"/>
                  <a:pt x="878" y="635"/>
                </a:cubicBezTo>
                <a:cubicBezTo>
                  <a:pt x="878" y="634"/>
                  <a:pt x="878" y="634"/>
                  <a:pt x="878" y="634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4" y="640"/>
                  <a:pt x="876" y="641"/>
                  <a:pt x="878" y="642"/>
                </a:cubicBezTo>
                <a:cubicBezTo>
                  <a:pt x="879" y="642"/>
                  <a:pt x="880" y="643"/>
                  <a:pt x="881" y="643"/>
                </a:cubicBezTo>
                <a:close/>
                <a:moveTo>
                  <a:pt x="878" y="768"/>
                </a:moveTo>
                <a:cubicBezTo>
                  <a:pt x="878" y="768"/>
                  <a:pt x="878" y="768"/>
                  <a:pt x="878" y="768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81" y="772"/>
                  <a:pt x="881" y="772"/>
                  <a:pt x="881" y="772"/>
                </a:cubicBezTo>
                <a:cubicBezTo>
                  <a:pt x="882" y="772"/>
                  <a:pt x="882" y="772"/>
                  <a:pt x="882" y="772"/>
                </a:cubicBezTo>
                <a:cubicBezTo>
                  <a:pt x="882" y="768"/>
                  <a:pt x="882" y="768"/>
                  <a:pt x="882" y="768"/>
                </a:cubicBezTo>
                <a:cubicBezTo>
                  <a:pt x="881" y="768"/>
                  <a:pt x="881" y="768"/>
                  <a:pt x="881" y="768"/>
                </a:cubicBezTo>
                <a:lnTo>
                  <a:pt x="878" y="768"/>
                </a:lnTo>
                <a:close/>
                <a:moveTo>
                  <a:pt x="827" y="883"/>
                </a:moveTo>
                <a:cubicBezTo>
                  <a:pt x="825" y="881"/>
                  <a:pt x="825" y="881"/>
                  <a:pt x="825" y="881"/>
                </a:cubicBezTo>
                <a:cubicBezTo>
                  <a:pt x="825" y="881"/>
                  <a:pt x="824" y="882"/>
                  <a:pt x="824" y="882"/>
                </a:cubicBezTo>
                <a:cubicBezTo>
                  <a:pt x="824" y="882"/>
                  <a:pt x="823" y="882"/>
                  <a:pt x="823" y="882"/>
                </a:cubicBezTo>
                <a:cubicBezTo>
                  <a:pt x="822" y="882"/>
                  <a:pt x="822" y="882"/>
                  <a:pt x="821" y="882"/>
                </a:cubicBezTo>
                <a:cubicBezTo>
                  <a:pt x="825" y="883"/>
                  <a:pt x="819" y="883"/>
                  <a:pt x="821" y="882"/>
                </a:cubicBezTo>
                <a:cubicBezTo>
                  <a:pt x="821" y="882"/>
                  <a:pt x="821" y="882"/>
                  <a:pt x="820" y="882"/>
                </a:cubicBezTo>
                <a:cubicBezTo>
                  <a:pt x="813" y="881"/>
                  <a:pt x="817" y="881"/>
                  <a:pt x="814" y="879"/>
                </a:cubicBezTo>
                <a:cubicBezTo>
                  <a:pt x="810" y="876"/>
                  <a:pt x="807" y="873"/>
                  <a:pt x="804" y="870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782" y="867"/>
                  <a:pt x="782" y="867"/>
                  <a:pt x="782" y="867"/>
                </a:cubicBezTo>
                <a:cubicBezTo>
                  <a:pt x="773" y="870"/>
                  <a:pt x="773" y="870"/>
                  <a:pt x="773" y="870"/>
                </a:cubicBezTo>
                <a:cubicBezTo>
                  <a:pt x="774" y="864"/>
                  <a:pt x="774" y="864"/>
                  <a:pt x="774" y="864"/>
                </a:cubicBezTo>
                <a:cubicBezTo>
                  <a:pt x="766" y="858"/>
                  <a:pt x="766" y="858"/>
                  <a:pt x="766" y="858"/>
                </a:cubicBezTo>
                <a:cubicBezTo>
                  <a:pt x="755" y="859"/>
                  <a:pt x="762" y="856"/>
                  <a:pt x="757" y="856"/>
                </a:cubicBezTo>
                <a:cubicBezTo>
                  <a:pt x="753" y="856"/>
                  <a:pt x="753" y="858"/>
                  <a:pt x="751" y="861"/>
                </a:cubicBezTo>
                <a:cubicBezTo>
                  <a:pt x="750" y="859"/>
                  <a:pt x="750" y="859"/>
                  <a:pt x="750" y="859"/>
                </a:cubicBezTo>
                <a:cubicBezTo>
                  <a:pt x="749" y="854"/>
                  <a:pt x="749" y="854"/>
                  <a:pt x="749" y="854"/>
                </a:cubicBezTo>
                <a:cubicBezTo>
                  <a:pt x="744" y="855"/>
                  <a:pt x="744" y="855"/>
                  <a:pt x="744" y="855"/>
                </a:cubicBezTo>
                <a:cubicBezTo>
                  <a:pt x="743" y="852"/>
                  <a:pt x="743" y="852"/>
                  <a:pt x="743" y="852"/>
                </a:cubicBezTo>
                <a:cubicBezTo>
                  <a:pt x="739" y="854"/>
                  <a:pt x="739" y="854"/>
                  <a:pt x="739" y="854"/>
                </a:cubicBezTo>
                <a:cubicBezTo>
                  <a:pt x="737" y="856"/>
                  <a:pt x="737" y="856"/>
                  <a:pt x="737" y="856"/>
                </a:cubicBezTo>
                <a:cubicBezTo>
                  <a:pt x="733" y="862"/>
                  <a:pt x="733" y="862"/>
                  <a:pt x="733" y="862"/>
                </a:cubicBezTo>
                <a:cubicBezTo>
                  <a:pt x="731" y="860"/>
                  <a:pt x="731" y="860"/>
                  <a:pt x="731" y="860"/>
                </a:cubicBezTo>
                <a:cubicBezTo>
                  <a:pt x="737" y="854"/>
                  <a:pt x="737" y="854"/>
                  <a:pt x="737" y="854"/>
                </a:cubicBezTo>
                <a:cubicBezTo>
                  <a:pt x="744" y="847"/>
                  <a:pt x="744" y="847"/>
                  <a:pt x="744" y="847"/>
                </a:cubicBezTo>
                <a:cubicBezTo>
                  <a:pt x="742" y="843"/>
                  <a:pt x="740" y="839"/>
                  <a:pt x="737" y="835"/>
                </a:cubicBezTo>
                <a:cubicBezTo>
                  <a:pt x="735" y="830"/>
                  <a:pt x="734" y="827"/>
                  <a:pt x="734" y="825"/>
                </a:cubicBezTo>
                <a:cubicBezTo>
                  <a:pt x="723" y="821"/>
                  <a:pt x="723" y="821"/>
                  <a:pt x="723" y="821"/>
                </a:cubicBezTo>
                <a:cubicBezTo>
                  <a:pt x="725" y="819"/>
                  <a:pt x="725" y="819"/>
                  <a:pt x="725" y="819"/>
                </a:cubicBezTo>
                <a:cubicBezTo>
                  <a:pt x="720" y="818"/>
                  <a:pt x="704" y="818"/>
                  <a:pt x="704" y="818"/>
                </a:cubicBezTo>
                <a:cubicBezTo>
                  <a:pt x="698" y="815"/>
                  <a:pt x="690" y="808"/>
                  <a:pt x="691" y="804"/>
                </a:cubicBezTo>
                <a:cubicBezTo>
                  <a:pt x="683" y="802"/>
                  <a:pt x="683" y="802"/>
                  <a:pt x="683" y="802"/>
                </a:cubicBezTo>
                <a:cubicBezTo>
                  <a:pt x="682" y="801"/>
                  <a:pt x="682" y="801"/>
                  <a:pt x="682" y="801"/>
                </a:cubicBezTo>
                <a:cubicBezTo>
                  <a:pt x="683" y="800"/>
                  <a:pt x="683" y="800"/>
                  <a:pt x="683" y="800"/>
                </a:cubicBezTo>
                <a:cubicBezTo>
                  <a:pt x="680" y="797"/>
                  <a:pt x="680" y="797"/>
                  <a:pt x="680" y="797"/>
                </a:cubicBezTo>
                <a:cubicBezTo>
                  <a:pt x="678" y="798"/>
                  <a:pt x="678" y="798"/>
                  <a:pt x="678" y="798"/>
                </a:cubicBezTo>
                <a:cubicBezTo>
                  <a:pt x="677" y="797"/>
                  <a:pt x="677" y="797"/>
                  <a:pt x="677" y="797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9" y="796"/>
                  <a:pt x="679" y="796"/>
                  <a:pt x="679" y="796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6" y="795"/>
                  <a:pt x="676" y="795"/>
                  <a:pt x="676" y="795"/>
                </a:cubicBezTo>
                <a:cubicBezTo>
                  <a:pt x="670" y="789"/>
                  <a:pt x="670" y="789"/>
                  <a:pt x="670" y="789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6" y="792"/>
                  <a:pt x="656" y="792"/>
                  <a:pt x="656" y="792"/>
                </a:cubicBezTo>
                <a:cubicBezTo>
                  <a:pt x="657" y="790"/>
                  <a:pt x="657" y="790"/>
                  <a:pt x="657" y="790"/>
                </a:cubicBezTo>
                <a:cubicBezTo>
                  <a:pt x="659" y="789"/>
                  <a:pt x="659" y="789"/>
                  <a:pt x="659" y="789"/>
                </a:cubicBezTo>
                <a:cubicBezTo>
                  <a:pt x="657" y="789"/>
                  <a:pt x="657" y="789"/>
                  <a:pt x="657" y="789"/>
                </a:cubicBezTo>
                <a:cubicBezTo>
                  <a:pt x="654" y="789"/>
                  <a:pt x="654" y="789"/>
                  <a:pt x="654" y="789"/>
                </a:cubicBezTo>
                <a:cubicBezTo>
                  <a:pt x="654" y="792"/>
                  <a:pt x="654" y="792"/>
                  <a:pt x="654" y="792"/>
                </a:cubicBezTo>
                <a:cubicBezTo>
                  <a:pt x="651" y="791"/>
                  <a:pt x="651" y="791"/>
                  <a:pt x="651" y="791"/>
                </a:cubicBezTo>
                <a:cubicBezTo>
                  <a:pt x="649" y="790"/>
                  <a:pt x="649" y="790"/>
                  <a:pt x="649" y="790"/>
                </a:cubicBezTo>
                <a:cubicBezTo>
                  <a:pt x="648" y="790"/>
                  <a:pt x="648" y="790"/>
                  <a:pt x="648" y="790"/>
                </a:cubicBezTo>
                <a:cubicBezTo>
                  <a:pt x="639" y="791"/>
                  <a:pt x="639" y="791"/>
                  <a:pt x="639" y="791"/>
                </a:cubicBezTo>
                <a:cubicBezTo>
                  <a:pt x="639" y="788"/>
                  <a:pt x="639" y="788"/>
                  <a:pt x="639" y="788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9" y="786"/>
                  <a:pt x="649" y="786"/>
                  <a:pt x="649" y="786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4" y="786"/>
                  <a:pt x="644" y="786"/>
                  <a:pt x="644" y="786"/>
                </a:cubicBezTo>
                <a:cubicBezTo>
                  <a:pt x="643" y="782"/>
                  <a:pt x="643" y="782"/>
                  <a:pt x="643" y="782"/>
                </a:cubicBezTo>
                <a:cubicBezTo>
                  <a:pt x="641" y="786"/>
                  <a:pt x="641" y="786"/>
                  <a:pt x="641" y="786"/>
                </a:cubicBezTo>
                <a:cubicBezTo>
                  <a:pt x="637" y="786"/>
                  <a:pt x="637" y="786"/>
                  <a:pt x="637" y="786"/>
                </a:cubicBezTo>
                <a:cubicBezTo>
                  <a:pt x="633" y="785"/>
                  <a:pt x="633" y="785"/>
                  <a:pt x="633" y="785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29" y="785"/>
                  <a:pt x="629" y="785"/>
                  <a:pt x="629" y="785"/>
                </a:cubicBezTo>
                <a:cubicBezTo>
                  <a:pt x="624" y="787"/>
                  <a:pt x="624" y="787"/>
                  <a:pt x="624" y="787"/>
                </a:cubicBezTo>
                <a:cubicBezTo>
                  <a:pt x="621" y="788"/>
                  <a:pt x="621" y="788"/>
                  <a:pt x="621" y="788"/>
                </a:cubicBezTo>
                <a:cubicBezTo>
                  <a:pt x="620" y="787"/>
                  <a:pt x="620" y="787"/>
                  <a:pt x="620" y="787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3" y="780"/>
                  <a:pt x="621" y="780"/>
                  <a:pt x="620" y="781"/>
                </a:cubicBezTo>
                <a:cubicBezTo>
                  <a:pt x="619" y="781"/>
                  <a:pt x="618" y="781"/>
                  <a:pt x="617" y="782"/>
                </a:cubicBezTo>
                <a:cubicBezTo>
                  <a:pt x="615" y="783"/>
                  <a:pt x="613" y="784"/>
                  <a:pt x="611" y="786"/>
                </a:cubicBezTo>
                <a:cubicBezTo>
                  <a:pt x="609" y="787"/>
                  <a:pt x="607" y="788"/>
                  <a:pt x="604" y="788"/>
                </a:cubicBezTo>
                <a:cubicBezTo>
                  <a:pt x="604" y="788"/>
                  <a:pt x="603" y="788"/>
                  <a:pt x="602" y="787"/>
                </a:cubicBezTo>
                <a:cubicBezTo>
                  <a:pt x="601" y="788"/>
                  <a:pt x="601" y="788"/>
                  <a:pt x="601" y="788"/>
                </a:cubicBezTo>
                <a:cubicBezTo>
                  <a:pt x="591" y="801"/>
                  <a:pt x="591" y="801"/>
                  <a:pt x="591" y="801"/>
                </a:cubicBezTo>
                <a:cubicBezTo>
                  <a:pt x="591" y="802"/>
                  <a:pt x="591" y="802"/>
                  <a:pt x="591" y="802"/>
                </a:cubicBezTo>
                <a:cubicBezTo>
                  <a:pt x="590" y="803"/>
                  <a:pt x="590" y="803"/>
                  <a:pt x="590" y="803"/>
                </a:cubicBezTo>
                <a:cubicBezTo>
                  <a:pt x="588" y="802"/>
                  <a:pt x="588" y="802"/>
                  <a:pt x="588" y="802"/>
                </a:cubicBezTo>
                <a:cubicBezTo>
                  <a:pt x="582" y="799"/>
                  <a:pt x="582" y="799"/>
                  <a:pt x="582" y="799"/>
                </a:cubicBezTo>
                <a:cubicBezTo>
                  <a:pt x="579" y="797"/>
                  <a:pt x="579" y="797"/>
                  <a:pt x="579" y="797"/>
                </a:cubicBezTo>
                <a:cubicBezTo>
                  <a:pt x="577" y="796"/>
                  <a:pt x="577" y="796"/>
                  <a:pt x="577" y="796"/>
                </a:cubicBezTo>
                <a:cubicBezTo>
                  <a:pt x="576" y="797"/>
                  <a:pt x="575" y="797"/>
                  <a:pt x="574" y="797"/>
                </a:cubicBezTo>
                <a:cubicBezTo>
                  <a:pt x="574" y="798"/>
                  <a:pt x="573" y="798"/>
                  <a:pt x="572" y="799"/>
                </a:cubicBezTo>
                <a:cubicBezTo>
                  <a:pt x="564" y="802"/>
                  <a:pt x="562" y="799"/>
                  <a:pt x="559" y="796"/>
                </a:cubicBezTo>
                <a:cubicBezTo>
                  <a:pt x="558" y="796"/>
                  <a:pt x="558" y="796"/>
                  <a:pt x="558" y="795"/>
                </a:cubicBezTo>
                <a:cubicBezTo>
                  <a:pt x="557" y="794"/>
                  <a:pt x="556" y="793"/>
                  <a:pt x="554" y="793"/>
                </a:cubicBezTo>
                <a:cubicBezTo>
                  <a:pt x="554" y="792"/>
                  <a:pt x="553" y="792"/>
                  <a:pt x="552" y="792"/>
                </a:cubicBezTo>
                <a:cubicBezTo>
                  <a:pt x="553" y="790"/>
                  <a:pt x="554" y="788"/>
                  <a:pt x="554" y="785"/>
                </a:cubicBezTo>
                <a:cubicBezTo>
                  <a:pt x="556" y="780"/>
                  <a:pt x="557" y="775"/>
                  <a:pt x="557" y="772"/>
                </a:cubicBezTo>
                <a:cubicBezTo>
                  <a:pt x="557" y="771"/>
                  <a:pt x="557" y="771"/>
                  <a:pt x="557" y="771"/>
                </a:cubicBezTo>
                <a:cubicBezTo>
                  <a:pt x="557" y="768"/>
                  <a:pt x="557" y="767"/>
                  <a:pt x="556" y="767"/>
                </a:cubicBezTo>
                <a:cubicBezTo>
                  <a:pt x="555" y="769"/>
                  <a:pt x="556" y="767"/>
                  <a:pt x="556" y="767"/>
                </a:cubicBezTo>
                <a:cubicBezTo>
                  <a:pt x="557" y="767"/>
                  <a:pt x="557" y="766"/>
                  <a:pt x="557" y="766"/>
                </a:cubicBezTo>
                <a:cubicBezTo>
                  <a:pt x="556" y="765"/>
                  <a:pt x="556" y="765"/>
                  <a:pt x="556" y="765"/>
                </a:cubicBezTo>
                <a:cubicBezTo>
                  <a:pt x="554" y="766"/>
                  <a:pt x="554" y="766"/>
                  <a:pt x="554" y="766"/>
                </a:cubicBezTo>
                <a:cubicBezTo>
                  <a:pt x="552" y="768"/>
                  <a:pt x="552" y="768"/>
                  <a:pt x="552" y="768"/>
                </a:cubicBezTo>
                <a:cubicBezTo>
                  <a:pt x="551" y="764"/>
                  <a:pt x="550" y="763"/>
                  <a:pt x="544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0" y="763"/>
                  <a:pt x="540" y="763"/>
                  <a:pt x="539" y="763"/>
                </a:cubicBezTo>
                <a:cubicBezTo>
                  <a:pt x="538" y="763"/>
                  <a:pt x="537" y="763"/>
                  <a:pt x="536" y="763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2" y="764"/>
                  <a:pt x="531" y="765"/>
                  <a:pt x="530" y="765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6" y="759"/>
                  <a:pt x="526" y="759"/>
                  <a:pt x="526" y="759"/>
                </a:cubicBezTo>
                <a:cubicBezTo>
                  <a:pt x="524" y="756"/>
                  <a:pt x="524" y="756"/>
                  <a:pt x="524" y="756"/>
                </a:cubicBezTo>
                <a:cubicBezTo>
                  <a:pt x="522" y="754"/>
                  <a:pt x="522" y="754"/>
                  <a:pt x="522" y="754"/>
                </a:cubicBezTo>
                <a:cubicBezTo>
                  <a:pt x="523" y="754"/>
                  <a:pt x="523" y="754"/>
                  <a:pt x="524" y="754"/>
                </a:cubicBezTo>
                <a:cubicBezTo>
                  <a:pt x="525" y="754"/>
                  <a:pt x="525" y="754"/>
                  <a:pt x="526" y="754"/>
                </a:cubicBezTo>
                <a:cubicBezTo>
                  <a:pt x="526" y="754"/>
                  <a:pt x="526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32" y="750"/>
                  <a:pt x="531" y="746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6" y="736"/>
                </a:cubicBezTo>
                <a:cubicBezTo>
                  <a:pt x="536" y="736"/>
                  <a:pt x="536" y="736"/>
                  <a:pt x="536" y="736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6" y="735"/>
                  <a:pt x="526" y="735"/>
                  <a:pt x="526" y="735"/>
                </a:cubicBezTo>
                <a:cubicBezTo>
                  <a:pt x="524" y="735"/>
                  <a:pt x="524" y="735"/>
                  <a:pt x="524" y="735"/>
                </a:cubicBezTo>
                <a:cubicBezTo>
                  <a:pt x="522" y="735"/>
                  <a:pt x="522" y="735"/>
                  <a:pt x="522" y="735"/>
                </a:cubicBezTo>
                <a:cubicBezTo>
                  <a:pt x="519" y="734"/>
                  <a:pt x="519" y="734"/>
                  <a:pt x="519" y="734"/>
                </a:cubicBezTo>
                <a:cubicBezTo>
                  <a:pt x="516" y="734"/>
                  <a:pt x="516" y="734"/>
                  <a:pt x="516" y="734"/>
                </a:cubicBezTo>
                <a:cubicBezTo>
                  <a:pt x="515" y="734"/>
                  <a:pt x="515" y="734"/>
                  <a:pt x="515" y="734"/>
                </a:cubicBezTo>
                <a:cubicBezTo>
                  <a:pt x="513" y="741"/>
                  <a:pt x="513" y="741"/>
                  <a:pt x="513" y="741"/>
                </a:cubicBezTo>
                <a:cubicBezTo>
                  <a:pt x="511" y="749"/>
                  <a:pt x="511" y="749"/>
                  <a:pt x="511" y="749"/>
                </a:cubicBezTo>
                <a:cubicBezTo>
                  <a:pt x="508" y="749"/>
                  <a:pt x="508" y="749"/>
                  <a:pt x="508" y="749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499" y="749"/>
                  <a:pt x="499" y="749"/>
                  <a:pt x="499" y="749"/>
                </a:cubicBezTo>
                <a:cubicBezTo>
                  <a:pt x="496" y="749"/>
                  <a:pt x="496" y="749"/>
                  <a:pt x="496" y="749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88" y="750"/>
                  <a:pt x="488" y="750"/>
                  <a:pt x="488" y="750"/>
                </a:cubicBezTo>
                <a:cubicBezTo>
                  <a:pt x="486" y="750"/>
                  <a:pt x="486" y="750"/>
                  <a:pt x="486" y="750"/>
                </a:cubicBezTo>
                <a:cubicBezTo>
                  <a:pt x="485" y="748"/>
                  <a:pt x="482" y="743"/>
                  <a:pt x="480" y="738"/>
                </a:cubicBezTo>
                <a:cubicBezTo>
                  <a:pt x="479" y="736"/>
                  <a:pt x="478" y="734"/>
                  <a:pt x="477" y="733"/>
                </a:cubicBezTo>
                <a:cubicBezTo>
                  <a:pt x="476" y="729"/>
                  <a:pt x="475" y="727"/>
                  <a:pt x="474" y="725"/>
                </a:cubicBezTo>
                <a:cubicBezTo>
                  <a:pt x="473" y="721"/>
                  <a:pt x="476" y="719"/>
                  <a:pt x="477" y="715"/>
                </a:cubicBezTo>
                <a:cubicBezTo>
                  <a:pt x="477" y="714"/>
                  <a:pt x="477" y="714"/>
                  <a:pt x="477" y="714"/>
                </a:cubicBezTo>
                <a:cubicBezTo>
                  <a:pt x="477" y="712"/>
                  <a:pt x="477" y="711"/>
                  <a:pt x="477" y="710"/>
                </a:cubicBezTo>
                <a:cubicBezTo>
                  <a:pt x="477" y="708"/>
                  <a:pt x="476" y="706"/>
                  <a:pt x="476" y="703"/>
                </a:cubicBezTo>
                <a:cubicBezTo>
                  <a:pt x="476" y="697"/>
                  <a:pt x="477" y="703"/>
                  <a:pt x="474" y="698"/>
                </a:cubicBezTo>
                <a:cubicBezTo>
                  <a:pt x="477" y="697"/>
                  <a:pt x="477" y="697"/>
                  <a:pt x="477" y="697"/>
                </a:cubicBezTo>
                <a:cubicBezTo>
                  <a:pt x="480" y="696"/>
                  <a:pt x="480" y="696"/>
                  <a:pt x="480" y="696"/>
                </a:cubicBezTo>
                <a:cubicBezTo>
                  <a:pt x="488" y="692"/>
                  <a:pt x="488" y="692"/>
                  <a:pt x="488" y="692"/>
                </a:cubicBezTo>
                <a:cubicBezTo>
                  <a:pt x="490" y="691"/>
                  <a:pt x="490" y="691"/>
                  <a:pt x="490" y="691"/>
                </a:cubicBezTo>
                <a:cubicBezTo>
                  <a:pt x="495" y="689"/>
                  <a:pt x="495" y="689"/>
                  <a:pt x="495" y="689"/>
                </a:cubicBezTo>
                <a:cubicBezTo>
                  <a:pt x="496" y="689"/>
                  <a:pt x="496" y="689"/>
                  <a:pt x="496" y="689"/>
                </a:cubicBezTo>
                <a:cubicBezTo>
                  <a:pt x="499" y="688"/>
                  <a:pt x="499" y="688"/>
                  <a:pt x="499" y="688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508" y="687"/>
                  <a:pt x="508" y="687"/>
                  <a:pt x="508" y="687"/>
                </a:cubicBezTo>
                <a:cubicBezTo>
                  <a:pt x="509" y="687"/>
                  <a:pt x="509" y="687"/>
                  <a:pt x="509" y="687"/>
                </a:cubicBezTo>
                <a:cubicBezTo>
                  <a:pt x="513" y="691"/>
                  <a:pt x="513" y="691"/>
                  <a:pt x="513" y="691"/>
                </a:cubicBezTo>
                <a:cubicBezTo>
                  <a:pt x="516" y="693"/>
                  <a:pt x="516" y="693"/>
                  <a:pt x="516" y="693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9" y="688"/>
                  <a:pt x="519" y="688"/>
                  <a:pt x="519" y="688"/>
                </a:cubicBezTo>
                <a:cubicBezTo>
                  <a:pt x="521" y="688"/>
                  <a:pt x="521" y="688"/>
                  <a:pt x="521" y="688"/>
                </a:cubicBezTo>
                <a:cubicBezTo>
                  <a:pt x="519" y="684"/>
                  <a:pt x="519" y="684"/>
                  <a:pt x="519" y="684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21" y="682"/>
                  <a:pt x="521" y="682"/>
                  <a:pt x="521" y="682"/>
                </a:cubicBezTo>
                <a:cubicBezTo>
                  <a:pt x="521" y="682"/>
                  <a:pt x="522" y="683"/>
                  <a:pt x="522" y="684"/>
                </a:cubicBezTo>
                <a:cubicBezTo>
                  <a:pt x="522" y="684"/>
                  <a:pt x="522" y="684"/>
                  <a:pt x="522" y="684"/>
                </a:cubicBezTo>
                <a:cubicBezTo>
                  <a:pt x="522" y="684"/>
                  <a:pt x="523" y="684"/>
                  <a:pt x="524" y="684"/>
                </a:cubicBezTo>
                <a:cubicBezTo>
                  <a:pt x="524" y="685"/>
                  <a:pt x="524" y="685"/>
                  <a:pt x="524" y="685"/>
                </a:cubicBezTo>
                <a:cubicBezTo>
                  <a:pt x="524" y="685"/>
                  <a:pt x="525" y="685"/>
                  <a:pt x="526" y="685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30" y="684"/>
                  <a:pt x="532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6" y="685"/>
                  <a:pt x="536" y="685"/>
                  <a:pt x="536" y="685"/>
                </a:cubicBezTo>
                <a:cubicBezTo>
                  <a:pt x="537" y="685"/>
                  <a:pt x="538" y="685"/>
                  <a:pt x="539" y="685"/>
                </a:cubicBezTo>
                <a:cubicBezTo>
                  <a:pt x="545" y="687"/>
                  <a:pt x="538" y="689"/>
                  <a:pt x="552" y="685"/>
                </a:cubicBezTo>
                <a:cubicBezTo>
                  <a:pt x="553" y="687"/>
                  <a:pt x="554" y="690"/>
                  <a:pt x="554" y="693"/>
                </a:cubicBezTo>
                <a:cubicBezTo>
                  <a:pt x="555" y="695"/>
                  <a:pt x="556" y="697"/>
                  <a:pt x="558" y="700"/>
                </a:cubicBezTo>
                <a:cubicBezTo>
                  <a:pt x="558" y="700"/>
                  <a:pt x="558" y="701"/>
                  <a:pt x="559" y="702"/>
                </a:cubicBezTo>
                <a:cubicBezTo>
                  <a:pt x="561" y="707"/>
                  <a:pt x="565" y="712"/>
                  <a:pt x="568" y="714"/>
                </a:cubicBezTo>
                <a:cubicBezTo>
                  <a:pt x="566" y="715"/>
                  <a:pt x="566" y="715"/>
                  <a:pt x="566" y="715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65" y="717"/>
                  <a:pt x="565" y="717"/>
                  <a:pt x="565" y="717"/>
                </a:cubicBezTo>
                <a:cubicBezTo>
                  <a:pt x="559" y="718"/>
                  <a:pt x="559" y="718"/>
                  <a:pt x="559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7" y="718"/>
                  <a:pt x="557" y="718"/>
                  <a:pt x="557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59" y="723"/>
                  <a:pt x="559" y="723"/>
                  <a:pt x="559" y="723"/>
                </a:cubicBezTo>
                <a:cubicBezTo>
                  <a:pt x="558" y="723"/>
                  <a:pt x="558" y="723"/>
                  <a:pt x="558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47" y="730"/>
                  <a:pt x="547" y="730"/>
                  <a:pt x="547" y="730"/>
                </a:cubicBezTo>
                <a:cubicBezTo>
                  <a:pt x="545" y="729"/>
                  <a:pt x="545" y="729"/>
                  <a:pt x="545" y="729"/>
                </a:cubicBezTo>
                <a:cubicBezTo>
                  <a:pt x="553" y="733"/>
                  <a:pt x="553" y="733"/>
                  <a:pt x="553" y="733"/>
                </a:cubicBezTo>
                <a:cubicBezTo>
                  <a:pt x="552" y="731"/>
                  <a:pt x="552" y="731"/>
                  <a:pt x="552" y="731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8" y="728"/>
                  <a:pt x="558" y="728"/>
                  <a:pt x="558" y="728"/>
                </a:cubicBezTo>
                <a:cubicBezTo>
                  <a:pt x="559" y="728"/>
                  <a:pt x="559" y="728"/>
                  <a:pt x="559" y="728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3" y="729"/>
                  <a:pt x="574" y="729"/>
                  <a:pt x="574" y="729"/>
                </a:cubicBezTo>
                <a:cubicBezTo>
                  <a:pt x="575" y="729"/>
                  <a:pt x="574" y="728"/>
                  <a:pt x="577" y="727"/>
                </a:cubicBezTo>
                <a:cubicBezTo>
                  <a:pt x="577" y="728"/>
                  <a:pt x="578" y="729"/>
                  <a:pt x="579" y="729"/>
                </a:cubicBezTo>
                <a:cubicBezTo>
                  <a:pt x="580" y="730"/>
                  <a:pt x="581" y="730"/>
                  <a:pt x="582" y="731"/>
                </a:cubicBezTo>
                <a:cubicBezTo>
                  <a:pt x="585" y="732"/>
                  <a:pt x="587" y="733"/>
                  <a:pt x="585" y="738"/>
                </a:cubicBezTo>
                <a:cubicBezTo>
                  <a:pt x="586" y="739"/>
                  <a:pt x="586" y="739"/>
                  <a:pt x="586" y="739"/>
                </a:cubicBezTo>
                <a:cubicBezTo>
                  <a:pt x="586" y="737"/>
                  <a:pt x="586" y="737"/>
                  <a:pt x="586" y="737"/>
                </a:cubicBezTo>
                <a:cubicBezTo>
                  <a:pt x="588" y="737"/>
                  <a:pt x="588" y="737"/>
                  <a:pt x="588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8" y="736"/>
                  <a:pt x="598" y="736"/>
                  <a:pt x="598" y="736"/>
                </a:cubicBezTo>
                <a:cubicBezTo>
                  <a:pt x="601" y="734"/>
                  <a:pt x="601" y="734"/>
                  <a:pt x="601" y="734"/>
                </a:cubicBezTo>
                <a:cubicBezTo>
                  <a:pt x="604" y="733"/>
                  <a:pt x="604" y="733"/>
                  <a:pt x="604" y="733"/>
                </a:cubicBezTo>
                <a:cubicBezTo>
                  <a:pt x="608" y="731"/>
                  <a:pt x="608" y="731"/>
                  <a:pt x="608" y="731"/>
                </a:cubicBezTo>
                <a:cubicBezTo>
                  <a:pt x="608" y="730"/>
                  <a:pt x="608" y="730"/>
                  <a:pt x="608" y="730"/>
                </a:cubicBezTo>
                <a:cubicBezTo>
                  <a:pt x="604" y="729"/>
                  <a:pt x="604" y="729"/>
                  <a:pt x="604" y="729"/>
                </a:cubicBezTo>
                <a:cubicBezTo>
                  <a:pt x="601" y="728"/>
                  <a:pt x="601" y="728"/>
                  <a:pt x="601" y="728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6" y="722"/>
                  <a:pt x="584" y="722"/>
                  <a:pt x="582" y="721"/>
                </a:cubicBezTo>
                <a:cubicBezTo>
                  <a:pt x="581" y="721"/>
                  <a:pt x="580" y="721"/>
                  <a:pt x="579" y="721"/>
                </a:cubicBezTo>
                <a:cubicBezTo>
                  <a:pt x="578" y="721"/>
                  <a:pt x="576" y="721"/>
                  <a:pt x="574" y="720"/>
                </a:cubicBezTo>
                <a:cubicBezTo>
                  <a:pt x="574" y="720"/>
                  <a:pt x="574" y="720"/>
                  <a:pt x="573" y="720"/>
                </a:cubicBezTo>
                <a:cubicBezTo>
                  <a:pt x="573" y="719"/>
                  <a:pt x="572" y="719"/>
                  <a:pt x="572" y="718"/>
                </a:cubicBezTo>
                <a:cubicBezTo>
                  <a:pt x="569" y="716"/>
                  <a:pt x="572" y="710"/>
                  <a:pt x="572" y="706"/>
                </a:cubicBezTo>
                <a:cubicBezTo>
                  <a:pt x="572" y="703"/>
                  <a:pt x="572" y="703"/>
                  <a:pt x="572" y="703"/>
                </a:cubicBezTo>
                <a:cubicBezTo>
                  <a:pt x="572" y="703"/>
                  <a:pt x="572" y="704"/>
                  <a:pt x="573" y="702"/>
                </a:cubicBezTo>
                <a:cubicBezTo>
                  <a:pt x="573" y="701"/>
                  <a:pt x="572" y="701"/>
                  <a:pt x="572" y="700"/>
                </a:cubicBezTo>
                <a:cubicBezTo>
                  <a:pt x="569" y="696"/>
                  <a:pt x="565" y="687"/>
                  <a:pt x="565" y="684"/>
                </a:cubicBezTo>
                <a:cubicBezTo>
                  <a:pt x="565" y="682"/>
                  <a:pt x="565" y="682"/>
                  <a:pt x="565" y="682"/>
                </a:cubicBezTo>
                <a:cubicBezTo>
                  <a:pt x="565" y="680"/>
                  <a:pt x="566" y="673"/>
                  <a:pt x="567" y="672"/>
                </a:cubicBezTo>
                <a:cubicBezTo>
                  <a:pt x="568" y="671"/>
                  <a:pt x="570" y="670"/>
                  <a:pt x="572" y="669"/>
                </a:cubicBezTo>
                <a:cubicBezTo>
                  <a:pt x="573" y="669"/>
                  <a:pt x="574" y="668"/>
                  <a:pt x="574" y="668"/>
                </a:cubicBezTo>
                <a:cubicBezTo>
                  <a:pt x="576" y="667"/>
                  <a:pt x="578" y="667"/>
                  <a:pt x="579" y="667"/>
                </a:cubicBezTo>
                <a:cubicBezTo>
                  <a:pt x="579" y="667"/>
                  <a:pt x="579" y="667"/>
                  <a:pt x="579" y="667"/>
                </a:cubicBezTo>
                <a:cubicBezTo>
                  <a:pt x="580" y="666"/>
                  <a:pt x="580" y="666"/>
                  <a:pt x="580" y="666"/>
                </a:cubicBezTo>
                <a:cubicBezTo>
                  <a:pt x="580" y="665"/>
                  <a:pt x="581" y="665"/>
                  <a:pt x="582" y="664"/>
                </a:cubicBezTo>
                <a:cubicBezTo>
                  <a:pt x="583" y="663"/>
                  <a:pt x="586" y="662"/>
                  <a:pt x="588" y="660"/>
                </a:cubicBezTo>
                <a:cubicBezTo>
                  <a:pt x="589" y="660"/>
                  <a:pt x="590" y="659"/>
                  <a:pt x="591" y="659"/>
                </a:cubicBezTo>
                <a:cubicBezTo>
                  <a:pt x="591" y="658"/>
                  <a:pt x="591" y="658"/>
                  <a:pt x="591" y="658"/>
                </a:cubicBezTo>
                <a:cubicBezTo>
                  <a:pt x="593" y="657"/>
                  <a:pt x="594" y="656"/>
                  <a:pt x="594" y="655"/>
                </a:cubicBezTo>
                <a:cubicBezTo>
                  <a:pt x="597" y="648"/>
                  <a:pt x="598" y="645"/>
                  <a:pt x="594" y="638"/>
                </a:cubicBezTo>
                <a:cubicBezTo>
                  <a:pt x="596" y="638"/>
                  <a:pt x="596" y="638"/>
                  <a:pt x="596" y="638"/>
                </a:cubicBezTo>
                <a:cubicBezTo>
                  <a:pt x="599" y="638"/>
                  <a:pt x="599" y="638"/>
                  <a:pt x="599" y="638"/>
                </a:cubicBezTo>
                <a:cubicBezTo>
                  <a:pt x="601" y="633"/>
                  <a:pt x="601" y="633"/>
                  <a:pt x="601" y="633"/>
                </a:cubicBezTo>
                <a:cubicBezTo>
                  <a:pt x="604" y="627"/>
                  <a:pt x="604" y="627"/>
                  <a:pt x="604" y="627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11" y="620"/>
                  <a:pt x="611" y="620"/>
                  <a:pt x="611" y="620"/>
                </a:cubicBezTo>
                <a:cubicBezTo>
                  <a:pt x="617" y="618"/>
                  <a:pt x="617" y="618"/>
                  <a:pt x="617" y="618"/>
                </a:cubicBezTo>
                <a:cubicBezTo>
                  <a:pt x="620" y="617"/>
                  <a:pt x="620" y="617"/>
                  <a:pt x="620" y="617"/>
                </a:cubicBezTo>
                <a:cubicBezTo>
                  <a:pt x="624" y="615"/>
                  <a:pt x="624" y="615"/>
                  <a:pt x="624" y="615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0" y="610"/>
                  <a:pt x="630" y="610"/>
                  <a:pt x="630" y="610"/>
                </a:cubicBezTo>
                <a:cubicBezTo>
                  <a:pt x="627" y="610"/>
                  <a:pt x="627" y="610"/>
                  <a:pt x="627" y="610"/>
                </a:cubicBezTo>
                <a:cubicBezTo>
                  <a:pt x="624" y="609"/>
                  <a:pt x="624" y="609"/>
                  <a:pt x="624" y="609"/>
                </a:cubicBezTo>
                <a:cubicBezTo>
                  <a:pt x="622" y="608"/>
                  <a:pt x="622" y="608"/>
                  <a:pt x="622" y="608"/>
                </a:cubicBezTo>
                <a:cubicBezTo>
                  <a:pt x="624" y="607"/>
                  <a:pt x="624" y="607"/>
                  <a:pt x="624" y="607"/>
                </a:cubicBezTo>
                <a:cubicBezTo>
                  <a:pt x="626" y="605"/>
                  <a:pt x="626" y="605"/>
                  <a:pt x="626" y="605"/>
                </a:cubicBezTo>
                <a:cubicBezTo>
                  <a:pt x="628" y="606"/>
                  <a:pt x="628" y="606"/>
                  <a:pt x="628" y="606"/>
                </a:cubicBezTo>
                <a:cubicBezTo>
                  <a:pt x="628" y="598"/>
                  <a:pt x="628" y="598"/>
                  <a:pt x="628" y="598"/>
                </a:cubicBezTo>
                <a:cubicBezTo>
                  <a:pt x="634" y="600"/>
                  <a:pt x="634" y="600"/>
                  <a:pt x="634" y="600"/>
                </a:cubicBezTo>
                <a:cubicBezTo>
                  <a:pt x="635" y="598"/>
                  <a:pt x="636" y="597"/>
                  <a:pt x="637" y="596"/>
                </a:cubicBezTo>
                <a:cubicBezTo>
                  <a:pt x="641" y="594"/>
                  <a:pt x="645" y="594"/>
                  <a:pt x="648" y="592"/>
                </a:cubicBezTo>
                <a:cubicBezTo>
                  <a:pt x="648" y="592"/>
                  <a:pt x="648" y="592"/>
                  <a:pt x="648" y="592"/>
                </a:cubicBezTo>
                <a:cubicBezTo>
                  <a:pt x="649" y="592"/>
                  <a:pt x="650" y="591"/>
                  <a:pt x="651" y="590"/>
                </a:cubicBezTo>
                <a:cubicBezTo>
                  <a:pt x="653" y="588"/>
                  <a:pt x="655" y="586"/>
                  <a:pt x="657" y="586"/>
                </a:cubicBezTo>
                <a:cubicBezTo>
                  <a:pt x="659" y="585"/>
                  <a:pt x="661" y="586"/>
                  <a:pt x="662" y="588"/>
                </a:cubicBezTo>
                <a:cubicBezTo>
                  <a:pt x="661" y="588"/>
                  <a:pt x="659" y="588"/>
                  <a:pt x="657" y="589"/>
                </a:cubicBezTo>
                <a:cubicBezTo>
                  <a:pt x="655" y="590"/>
                  <a:pt x="652" y="591"/>
                  <a:pt x="652" y="594"/>
                </a:cubicBezTo>
                <a:cubicBezTo>
                  <a:pt x="652" y="596"/>
                  <a:pt x="655" y="601"/>
                  <a:pt x="657" y="602"/>
                </a:cubicBezTo>
                <a:cubicBezTo>
                  <a:pt x="657" y="602"/>
                  <a:pt x="657" y="602"/>
                  <a:pt x="657" y="602"/>
                </a:cubicBezTo>
                <a:cubicBezTo>
                  <a:pt x="665" y="594"/>
                  <a:pt x="665" y="594"/>
                  <a:pt x="665" y="594"/>
                </a:cubicBezTo>
                <a:cubicBezTo>
                  <a:pt x="664" y="592"/>
                  <a:pt x="664" y="592"/>
                  <a:pt x="664" y="592"/>
                </a:cubicBezTo>
                <a:cubicBezTo>
                  <a:pt x="671" y="592"/>
                  <a:pt x="675" y="592"/>
                  <a:pt x="677" y="590"/>
                </a:cubicBezTo>
                <a:cubicBezTo>
                  <a:pt x="679" y="589"/>
                  <a:pt x="680" y="587"/>
                  <a:pt x="682" y="585"/>
                </a:cubicBezTo>
                <a:cubicBezTo>
                  <a:pt x="677" y="583"/>
                  <a:pt x="677" y="583"/>
                  <a:pt x="677" y="583"/>
                </a:cubicBezTo>
                <a:cubicBezTo>
                  <a:pt x="661" y="576"/>
                  <a:pt x="661" y="576"/>
                  <a:pt x="661" y="576"/>
                </a:cubicBezTo>
                <a:cubicBezTo>
                  <a:pt x="661" y="568"/>
                  <a:pt x="670" y="557"/>
                  <a:pt x="657" y="555"/>
                </a:cubicBezTo>
                <a:cubicBezTo>
                  <a:pt x="656" y="555"/>
                  <a:pt x="655" y="555"/>
                  <a:pt x="654" y="555"/>
                </a:cubicBezTo>
                <a:cubicBezTo>
                  <a:pt x="653" y="555"/>
                  <a:pt x="652" y="555"/>
                  <a:pt x="651" y="555"/>
                </a:cubicBezTo>
                <a:cubicBezTo>
                  <a:pt x="650" y="555"/>
                  <a:pt x="649" y="556"/>
                  <a:pt x="648" y="556"/>
                </a:cubicBezTo>
                <a:cubicBezTo>
                  <a:pt x="644" y="558"/>
                  <a:pt x="641" y="561"/>
                  <a:pt x="637" y="564"/>
                </a:cubicBezTo>
                <a:cubicBezTo>
                  <a:pt x="636" y="565"/>
                  <a:pt x="635" y="566"/>
                  <a:pt x="634" y="567"/>
                </a:cubicBezTo>
                <a:cubicBezTo>
                  <a:pt x="634" y="564"/>
                  <a:pt x="636" y="562"/>
                  <a:pt x="637" y="560"/>
                </a:cubicBezTo>
                <a:cubicBezTo>
                  <a:pt x="640" y="558"/>
                  <a:pt x="644" y="555"/>
                  <a:pt x="648" y="553"/>
                </a:cubicBezTo>
                <a:cubicBezTo>
                  <a:pt x="649" y="553"/>
                  <a:pt x="650" y="552"/>
                  <a:pt x="651" y="552"/>
                </a:cubicBezTo>
                <a:cubicBezTo>
                  <a:pt x="653" y="551"/>
                  <a:pt x="655" y="550"/>
                  <a:pt x="657" y="549"/>
                </a:cubicBezTo>
                <a:cubicBezTo>
                  <a:pt x="658" y="549"/>
                  <a:pt x="658" y="549"/>
                  <a:pt x="658" y="549"/>
                </a:cubicBezTo>
                <a:cubicBezTo>
                  <a:pt x="661" y="556"/>
                  <a:pt x="661" y="556"/>
                  <a:pt x="661" y="556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672" y="559"/>
                  <a:pt x="675" y="558"/>
                  <a:pt x="677" y="557"/>
                </a:cubicBezTo>
                <a:cubicBezTo>
                  <a:pt x="683" y="553"/>
                  <a:pt x="681" y="548"/>
                  <a:pt x="692" y="553"/>
                </a:cubicBezTo>
                <a:cubicBezTo>
                  <a:pt x="692" y="561"/>
                  <a:pt x="692" y="561"/>
                  <a:pt x="692" y="561"/>
                </a:cubicBezTo>
                <a:cubicBezTo>
                  <a:pt x="687" y="561"/>
                  <a:pt x="687" y="561"/>
                  <a:pt x="687" y="561"/>
                </a:cubicBezTo>
                <a:cubicBezTo>
                  <a:pt x="690" y="565"/>
                  <a:pt x="690" y="565"/>
                  <a:pt x="690" y="565"/>
                </a:cubicBezTo>
                <a:cubicBezTo>
                  <a:pt x="686" y="571"/>
                  <a:pt x="686" y="571"/>
                  <a:pt x="686" y="571"/>
                </a:cubicBezTo>
                <a:cubicBezTo>
                  <a:pt x="691" y="568"/>
                  <a:pt x="691" y="568"/>
                  <a:pt x="691" y="568"/>
                </a:cubicBezTo>
                <a:cubicBezTo>
                  <a:pt x="691" y="571"/>
                  <a:pt x="691" y="571"/>
                  <a:pt x="691" y="571"/>
                </a:cubicBezTo>
                <a:cubicBezTo>
                  <a:pt x="695" y="568"/>
                  <a:pt x="695" y="568"/>
                  <a:pt x="695" y="568"/>
                </a:cubicBezTo>
                <a:cubicBezTo>
                  <a:pt x="703" y="568"/>
                  <a:pt x="703" y="568"/>
                  <a:pt x="703" y="568"/>
                </a:cubicBezTo>
                <a:cubicBezTo>
                  <a:pt x="707" y="573"/>
                  <a:pt x="707" y="573"/>
                  <a:pt x="707" y="573"/>
                </a:cubicBezTo>
                <a:cubicBezTo>
                  <a:pt x="702" y="573"/>
                  <a:pt x="702" y="573"/>
                  <a:pt x="702" y="573"/>
                </a:cubicBezTo>
                <a:cubicBezTo>
                  <a:pt x="701" y="574"/>
                  <a:pt x="701" y="574"/>
                  <a:pt x="701" y="574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707" y="576"/>
                  <a:pt x="707" y="576"/>
                  <a:pt x="707" y="576"/>
                </a:cubicBezTo>
                <a:cubicBezTo>
                  <a:pt x="717" y="568"/>
                  <a:pt x="717" y="568"/>
                  <a:pt x="717" y="568"/>
                </a:cubicBezTo>
                <a:cubicBezTo>
                  <a:pt x="718" y="570"/>
                  <a:pt x="718" y="570"/>
                  <a:pt x="718" y="570"/>
                </a:cubicBezTo>
                <a:cubicBezTo>
                  <a:pt x="719" y="570"/>
                  <a:pt x="710" y="576"/>
                  <a:pt x="721" y="577"/>
                </a:cubicBezTo>
                <a:cubicBezTo>
                  <a:pt x="724" y="570"/>
                  <a:pt x="724" y="570"/>
                  <a:pt x="724" y="570"/>
                </a:cubicBezTo>
                <a:cubicBezTo>
                  <a:pt x="718" y="553"/>
                  <a:pt x="718" y="553"/>
                  <a:pt x="718" y="553"/>
                </a:cubicBezTo>
                <a:cubicBezTo>
                  <a:pt x="714" y="554"/>
                  <a:pt x="714" y="554"/>
                  <a:pt x="714" y="554"/>
                </a:cubicBezTo>
                <a:cubicBezTo>
                  <a:pt x="716" y="560"/>
                  <a:pt x="716" y="560"/>
                  <a:pt x="716" y="560"/>
                </a:cubicBezTo>
                <a:cubicBezTo>
                  <a:pt x="709" y="556"/>
                  <a:pt x="709" y="556"/>
                  <a:pt x="709" y="556"/>
                </a:cubicBezTo>
                <a:cubicBezTo>
                  <a:pt x="710" y="554"/>
                  <a:pt x="710" y="554"/>
                  <a:pt x="710" y="554"/>
                </a:cubicBezTo>
                <a:cubicBezTo>
                  <a:pt x="702" y="556"/>
                  <a:pt x="702" y="556"/>
                  <a:pt x="702" y="556"/>
                </a:cubicBezTo>
                <a:cubicBezTo>
                  <a:pt x="700" y="551"/>
                  <a:pt x="700" y="551"/>
                  <a:pt x="700" y="551"/>
                </a:cubicBezTo>
                <a:cubicBezTo>
                  <a:pt x="712" y="541"/>
                  <a:pt x="712" y="541"/>
                  <a:pt x="712" y="541"/>
                </a:cubicBezTo>
                <a:cubicBezTo>
                  <a:pt x="707" y="534"/>
                  <a:pt x="707" y="534"/>
                  <a:pt x="707" y="534"/>
                </a:cubicBezTo>
                <a:cubicBezTo>
                  <a:pt x="710" y="525"/>
                  <a:pt x="710" y="525"/>
                  <a:pt x="710" y="525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701" y="516"/>
                  <a:pt x="701" y="516"/>
                  <a:pt x="701" y="516"/>
                </a:cubicBezTo>
                <a:cubicBezTo>
                  <a:pt x="698" y="510"/>
                  <a:pt x="698" y="510"/>
                  <a:pt x="698" y="510"/>
                </a:cubicBezTo>
                <a:cubicBezTo>
                  <a:pt x="690" y="510"/>
                  <a:pt x="690" y="510"/>
                  <a:pt x="690" y="510"/>
                </a:cubicBezTo>
                <a:cubicBezTo>
                  <a:pt x="694" y="501"/>
                  <a:pt x="683" y="508"/>
                  <a:pt x="678" y="500"/>
                </a:cubicBezTo>
                <a:cubicBezTo>
                  <a:pt x="678" y="499"/>
                  <a:pt x="678" y="498"/>
                  <a:pt x="677" y="498"/>
                </a:cubicBezTo>
                <a:cubicBezTo>
                  <a:pt x="674" y="490"/>
                  <a:pt x="679" y="489"/>
                  <a:pt x="672" y="484"/>
                </a:cubicBezTo>
                <a:cubicBezTo>
                  <a:pt x="674" y="483"/>
                  <a:pt x="674" y="483"/>
                  <a:pt x="674" y="483"/>
                </a:cubicBezTo>
                <a:cubicBezTo>
                  <a:pt x="660" y="460"/>
                  <a:pt x="660" y="460"/>
                  <a:pt x="660" y="460"/>
                </a:cubicBezTo>
                <a:cubicBezTo>
                  <a:pt x="662" y="453"/>
                  <a:pt x="662" y="453"/>
                  <a:pt x="662" y="453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2"/>
                  <a:pt x="657" y="452"/>
                  <a:pt x="657" y="452"/>
                </a:cubicBezTo>
                <a:cubicBezTo>
                  <a:pt x="659" y="459"/>
                  <a:pt x="659" y="459"/>
                  <a:pt x="659" y="459"/>
                </a:cubicBezTo>
                <a:cubicBezTo>
                  <a:pt x="657" y="459"/>
                  <a:pt x="657" y="459"/>
                  <a:pt x="657" y="459"/>
                </a:cubicBezTo>
                <a:cubicBezTo>
                  <a:pt x="653" y="460"/>
                  <a:pt x="653" y="460"/>
                  <a:pt x="653" y="460"/>
                </a:cubicBezTo>
                <a:cubicBezTo>
                  <a:pt x="652" y="472"/>
                  <a:pt x="652" y="472"/>
                  <a:pt x="652" y="472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7" y="474"/>
                  <a:pt x="647" y="474"/>
                  <a:pt x="647" y="474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9" y="475"/>
                  <a:pt x="649" y="475"/>
                  <a:pt x="649" y="475"/>
                </a:cubicBezTo>
                <a:cubicBezTo>
                  <a:pt x="648" y="476"/>
                  <a:pt x="648" y="476"/>
                  <a:pt x="648" y="476"/>
                </a:cubicBezTo>
                <a:cubicBezTo>
                  <a:pt x="644" y="480"/>
                  <a:pt x="644" y="480"/>
                  <a:pt x="644" y="480"/>
                </a:cubicBezTo>
                <a:cubicBezTo>
                  <a:pt x="641" y="474"/>
                  <a:pt x="641" y="474"/>
                  <a:pt x="641" y="474"/>
                </a:cubicBezTo>
                <a:cubicBezTo>
                  <a:pt x="637" y="474"/>
                  <a:pt x="637" y="474"/>
                  <a:pt x="637" y="474"/>
                </a:cubicBezTo>
                <a:cubicBezTo>
                  <a:pt x="634" y="474"/>
                  <a:pt x="634" y="474"/>
                  <a:pt x="634" y="474"/>
                </a:cubicBezTo>
                <a:cubicBezTo>
                  <a:pt x="633" y="464"/>
                  <a:pt x="631" y="473"/>
                  <a:pt x="631" y="462"/>
                </a:cubicBezTo>
                <a:cubicBezTo>
                  <a:pt x="634" y="450"/>
                  <a:pt x="634" y="450"/>
                  <a:pt x="634" y="450"/>
                </a:cubicBezTo>
                <a:cubicBezTo>
                  <a:pt x="624" y="450"/>
                  <a:pt x="624" y="450"/>
                  <a:pt x="624" y="450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0" y="447"/>
                  <a:pt x="620" y="447"/>
                  <a:pt x="620" y="447"/>
                </a:cubicBezTo>
                <a:cubicBezTo>
                  <a:pt x="618" y="447"/>
                  <a:pt x="618" y="447"/>
                  <a:pt x="618" y="447"/>
                </a:cubicBezTo>
                <a:cubicBezTo>
                  <a:pt x="619" y="446"/>
                  <a:pt x="619" y="446"/>
                  <a:pt x="619" y="446"/>
                </a:cubicBezTo>
                <a:cubicBezTo>
                  <a:pt x="617" y="443"/>
                  <a:pt x="617" y="443"/>
                  <a:pt x="617" y="443"/>
                </a:cubicBezTo>
                <a:cubicBezTo>
                  <a:pt x="611" y="436"/>
                  <a:pt x="611" y="436"/>
                  <a:pt x="611" y="436"/>
                </a:cubicBezTo>
                <a:cubicBezTo>
                  <a:pt x="610" y="435"/>
                  <a:pt x="610" y="435"/>
                  <a:pt x="610" y="435"/>
                </a:cubicBezTo>
                <a:cubicBezTo>
                  <a:pt x="608" y="435"/>
                  <a:pt x="606" y="435"/>
                  <a:pt x="604" y="436"/>
                </a:cubicBezTo>
                <a:cubicBezTo>
                  <a:pt x="603" y="436"/>
                  <a:pt x="602" y="436"/>
                  <a:pt x="601" y="436"/>
                </a:cubicBezTo>
                <a:cubicBezTo>
                  <a:pt x="598" y="437"/>
                  <a:pt x="596" y="437"/>
                  <a:pt x="591" y="435"/>
                </a:cubicBezTo>
                <a:cubicBezTo>
                  <a:pt x="591" y="435"/>
                  <a:pt x="591" y="435"/>
                  <a:pt x="591" y="435"/>
                </a:cubicBezTo>
                <a:cubicBezTo>
                  <a:pt x="590" y="435"/>
                  <a:pt x="589" y="434"/>
                  <a:pt x="588" y="434"/>
                </a:cubicBezTo>
                <a:cubicBezTo>
                  <a:pt x="587" y="433"/>
                  <a:pt x="586" y="433"/>
                  <a:pt x="585" y="432"/>
                </a:cubicBezTo>
                <a:cubicBezTo>
                  <a:pt x="582" y="437"/>
                  <a:pt x="582" y="437"/>
                  <a:pt x="582" y="437"/>
                </a:cubicBezTo>
                <a:cubicBezTo>
                  <a:pt x="580" y="439"/>
                  <a:pt x="580" y="439"/>
                  <a:pt x="580" y="439"/>
                </a:cubicBezTo>
                <a:cubicBezTo>
                  <a:pt x="582" y="443"/>
                  <a:pt x="582" y="443"/>
                  <a:pt x="582" y="443"/>
                </a:cubicBezTo>
                <a:cubicBezTo>
                  <a:pt x="583" y="449"/>
                  <a:pt x="583" y="449"/>
                  <a:pt x="583" y="449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1" y="452"/>
                  <a:pt x="581" y="452"/>
                  <a:pt x="581" y="452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587" y="462"/>
                  <a:pt x="587" y="462"/>
                  <a:pt x="587" y="462"/>
                </a:cubicBezTo>
                <a:cubicBezTo>
                  <a:pt x="585" y="463"/>
                  <a:pt x="583" y="465"/>
                  <a:pt x="582" y="467"/>
                </a:cubicBezTo>
                <a:cubicBezTo>
                  <a:pt x="581" y="468"/>
                  <a:pt x="580" y="469"/>
                  <a:pt x="580" y="471"/>
                </a:cubicBezTo>
                <a:cubicBezTo>
                  <a:pt x="580" y="471"/>
                  <a:pt x="581" y="472"/>
                  <a:pt x="582" y="474"/>
                </a:cubicBezTo>
                <a:cubicBezTo>
                  <a:pt x="584" y="477"/>
                  <a:pt x="587" y="483"/>
                  <a:pt x="588" y="483"/>
                </a:cubicBezTo>
                <a:cubicBezTo>
                  <a:pt x="588" y="483"/>
                  <a:pt x="588" y="484"/>
                  <a:pt x="588" y="484"/>
                </a:cubicBezTo>
                <a:cubicBezTo>
                  <a:pt x="589" y="486"/>
                  <a:pt x="590" y="490"/>
                  <a:pt x="591" y="494"/>
                </a:cubicBezTo>
                <a:cubicBezTo>
                  <a:pt x="591" y="496"/>
                  <a:pt x="591" y="499"/>
                  <a:pt x="591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590" y="502"/>
                  <a:pt x="589" y="502"/>
                  <a:pt x="588" y="503"/>
                </a:cubicBezTo>
                <a:cubicBezTo>
                  <a:pt x="587" y="504"/>
                  <a:pt x="585" y="506"/>
                  <a:pt x="582" y="507"/>
                </a:cubicBezTo>
                <a:cubicBezTo>
                  <a:pt x="581" y="508"/>
                  <a:pt x="580" y="508"/>
                  <a:pt x="579" y="508"/>
                </a:cubicBezTo>
                <a:cubicBezTo>
                  <a:pt x="578" y="509"/>
                  <a:pt x="576" y="509"/>
                  <a:pt x="574" y="510"/>
                </a:cubicBezTo>
                <a:cubicBezTo>
                  <a:pt x="574" y="510"/>
                  <a:pt x="574" y="510"/>
                  <a:pt x="573" y="510"/>
                </a:cubicBezTo>
                <a:cubicBezTo>
                  <a:pt x="574" y="511"/>
                  <a:pt x="574" y="512"/>
                  <a:pt x="574" y="513"/>
                </a:cubicBezTo>
                <a:cubicBezTo>
                  <a:pt x="576" y="517"/>
                  <a:pt x="578" y="518"/>
                  <a:pt x="579" y="522"/>
                </a:cubicBezTo>
                <a:cubicBezTo>
                  <a:pt x="580" y="525"/>
                  <a:pt x="580" y="528"/>
                  <a:pt x="580" y="534"/>
                </a:cubicBezTo>
                <a:cubicBezTo>
                  <a:pt x="579" y="534"/>
                  <a:pt x="579" y="534"/>
                  <a:pt x="579" y="534"/>
                </a:cubicBezTo>
                <a:cubicBezTo>
                  <a:pt x="575" y="534"/>
                  <a:pt x="575" y="534"/>
                  <a:pt x="575" y="534"/>
                </a:cubicBezTo>
                <a:cubicBezTo>
                  <a:pt x="575" y="541"/>
                  <a:pt x="575" y="541"/>
                  <a:pt x="575" y="541"/>
                </a:cubicBezTo>
                <a:cubicBezTo>
                  <a:pt x="574" y="541"/>
                  <a:pt x="574" y="541"/>
                  <a:pt x="574" y="541"/>
                </a:cubicBezTo>
                <a:cubicBezTo>
                  <a:pt x="573" y="540"/>
                  <a:pt x="572" y="540"/>
                  <a:pt x="572" y="539"/>
                </a:cubicBezTo>
                <a:cubicBezTo>
                  <a:pt x="565" y="535"/>
                  <a:pt x="572" y="531"/>
                  <a:pt x="568" y="523"/>
                </a:cubicBezTo>
                <a:cubicBezTo>
                  <a:pt x="567" y="527"/>
                  <a:pt x="567" y="527"/>
                  <a:pt x="567" y="527"/>
                </a:cubicBezTo>
                <a:cubicBezTo>
                  <a:pt x="565" y="528"/>
                  <a:pt x="565" y="528"/>
                  <a:pt x="565" y="528"/>
                </a:cubicBezTo>
                <a:cubicBezTo>
                  <a:pt x="562" y="530"/>
                  <a:pt x="560" y="524"/>
                  <a:pt x="559" y="520"/>
                </a:cubicBezTo>
                <a:cubicBezTo>
                  <a:pt x="558" y="519"/>
                  <a:pt x="558" y="518"/>
                  <a:pt x="558" y="517"/>
                </a:cubicBezTo>
                <a:cubicBezTo>
                  <a:pt x="557" y="517"/>
                  <a:pt x="557" y="516"/>
                  <a:pt x="557" y="516"/>
                </a:cubicBezTo>
                <a:cubicBezTo>
                  <a:pt x="558" y="516"/>
                  <a:pt x="558" y="516"/>
                  <a:pt x="558" y="516"/>
                </a:cubicBezTo>
                <a:cubicBezTo>
                  <a:pt x="559" y="515"/>
                  <a:pt x="559" y="515"/>
                  <a:pt x="559" y="515"/>
                </a:cubicBezTo>
                <a:cubicBezTo>
                  <a:pt x="562" y="513"/>
                  <a:pt x="562" y="513"/>
                  <a:pt x="562" y="513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8" y="507"/>
                  <a:pt x="558" y="507"/>
                  <a:pt x="558" y="507"/>
                </a:cubicBezTo>
                <a:cubicBezTo>
                  <a:pt x="557" y="507"/>
                  <a:pt x="556" y="507"/>
                  <a:pt x="554" y="507"/>
                </a:cubicBezTo>
                <a:cubicBezTo>
                  <a:pt x="548" y="506"/>
                  <a:pt x="543" y="505"/>
                  <a:pt x="539" y="503"/>
                </a:cubicBezTo>
                <a:cubicBezTo>
                  <a:pt x="538" y="503"/>
                  <a:pt x="537" y="502"/>
                  <a:pt x="536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1" y="498"/>
                  <a:pt x="530" y="496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3"/>
                  <a:pt x="528" y="493"/>
                  <a:pt x="528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6" y="491"/>
                  <a:pt x="526" y="491"/>
                  <a:pt x="526" y="490"/>
                </a:cubicBezTo>
                <a:cubicBezTo>
                  <a:pt x="526" y="490"/>
                  <a:pt x="526" y="490"/>
                  <a:pt x="526" y="490"/>
                </a:cubicBezTo>
                <a:cubicBezTo>
                  <a:pt x="525" y="490"/>
                  <a:pt x="524" y="490"/>
                  <a:pt x="524" y="491"/>
                </a:cubicBezTo>
                <a:cubicBezTo>
                  <a:pt x="523" y="491"/>
                  <a:pt x="523" y="491"/>
                  <a:pt x="522" y="491"/>
                </a:cubicBezTo>
                <a:cubicBezTo>
                  <a:pt x="521" y="491"/>
                  <a:pt x="520" y="491"/>
                  <a:pt x="519" y="491"/>
                </a:cubicBezTo>
                <a:cubicBezTo>
                  <a:pt x="518" y="491"/>
                  <a:pt x="517" y="492"/>
                  <a:pt x="516" y="492"/>
                </a:cubicBezTo>
                <a:cubicBezTo>
                  <a:pt x="515" y="491"/>
                  <a:pt x="514" y="491"/>
                  <a:pt x="513" y="491"/>
                </a:cubicBezTo>
                <a:cubicBezTo>
                  <a:pt x="512" y="491"/>
                  <a:pt x="511" y="489"/>
                  <a:pt x="509" y="488"/>
                </a:cubicBezTo>
                <a:cubicBezTo>
                  <a:pt x="508" y="488"/>
                  <a:pt x="508" y="488"/>
                  <a:pt x="508" y="48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01" y="490"/>
                  <a:pt x="501" y="490"/>
                  <a:pt x="501" y="490"/>
                </a:cubicBezTo>
                <a:cubicBezTo>
                  <a:pt x="503" y="487"/>
                  <a:pt x="499" y="483"/>
                  <a:pt x="499" y="478"/>
                </a:cubicBezTo>
                <a:cubicBezTo>
                  <a:pt x="499" y="478"/>
                  <a:pt x="499" y="478"/>
                  <a:pt x="499" y="478"/>
                </a:cubicBezTo>
                <a:cubicBezTo>
                  <a:pt x="499" y="476"/>
                  <a:pt x="499" y="476"/>
                  <a:pt x="499" y="475"/>
                </a:cubicBezTo>
                <a:cubicBezTo>
                  <a:pt x="499" y="475"/>
                  <a:pt x="500" y="477"/>
                  <a:pt x="501" y="475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8" y="474"/>
                  <a:pt x="496" y="474"/>
                </a:cubicBezTo>
                <a:cubicBezTo>
                  <a:pt x="494" y="473"/>
                  <a:pt x="491" y="473"/>
                  <a:pt x="490" y="470"/>
                </a:cubicBezTo>
                <a:cubicBezTo>
                  <a:pt x="490" y="469"/>
                  <a:pt x="490" y="469"/>
                  <a:pt x="490" y="468"/>
                </a:cubicBezTo>
                <a:cubicBezTo>
                  <a:pt x="490" y="457"/>
                  <a:pt x="490" y="457"/>
                  <a:pt x="490" y="457"/>
                </a:cubicBezTo>
                <a:cubicBezTo>
                  <a:pt x="490" y="457"/>
                  <a:pt x="490" y="457"/>
                  <a:pt x="490" y="456"/>
                </a:cubicBezTo>
                <a:cubicBezTo>
                  <a:pt x="491" y="454"/>
                  <a:pt x="494" y="449"/>
                  <a:pt x="496" y="445"/>
                </a:cubicBezTo>
                <a:cubicBezTo>
                  <a:pt x="498" y="441"/>
                  <a:pt x="500" y="438"/>
                  <a:pt x="499" y="438"/>
                </a:cubicBezTo>
                <a:cubicBezTo>
                  <a:pt x="499" y="438"/>
                  <a:pt x="499" y="438"/>
                  <a:pt x="499" y="438"/>
                </a:cubicBezTo>
                <a:cubicBezTo>
                  <a:pt x="502" y="436"/>
                  <a:pt x="502" y="436"/>
                  <a:pt x="502" y="436"/>
                </a:cubicBezTo>
                <a:cubicBezTo>
                  <a:pt x="504" y="436"/>
                  <a:pt x="504" y="436"/>
                  <a:pt x="504" y="436"/>
                </a:cubicBezTo>
                <a:cubicBezTo>
                  <a:pt x="505" y="434"/>
                  <a:pt x="505" y="434"/>
                  <a:pt x="505" y="434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08" y="431"/>
                  <a:pt x="508" y="431"/>
                  <a:pt x="508" y="431"/>
                </a:cubicBezTo>
                <a:cubicBezTo>
                  <a:pt x="512" y="428"/>
                  <a:pt x="512" y="428"/>
                  <a:pt x="512" y="428"/>
                </a:cubicBezTo>
                <a:cubicBezTo>
                  <a:pt x="508" y="426"/>
                  <a:pt x="508" y="426"/>
                  <a:pt x="508" y="426"/>
                </a:cubicBezTo>
                <a:cubicBezTo>
                  <a:pt x="506" y="425"/>
                  <a:pt x="506" y="425"/>
                  <a:pt x="506" y="425"/>
                </a:cubicBezTo>
                <a:cubicBezTo>
                  <a:pt x="502" y="423"/>
                  <a:pt x="502" y="423"/>
                  <a:pt x="502" y="423"/>
                </a:cubicBezTo>
                <a:cubicBezTo>
                  <a:pt x="504" y="422"/>
                  <a:pt x="504" y="422"/>
                  <a:pt x="504" y="422"/>
                </a:cubicBezTo>
                <a:cubicBezTo>
                  <a:pt x="506" y="423"/>
                  <a:pt x="506" y="423"/>
                  <a:pt x="506" y="423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3" y="424"/>
                  <a:pt x="513" y="424"/>
                  <a:pt x="513" y="424"/>
                </a:cubicBezTo>
                <a:cubicBezTo>
                  <a:pt x="514" y="424"/>
                  <a:pt x="514" y="424"/>
                  <a:pt x="514" y="424"/>
                </a:cubicBezTo>
                <a:cubicBezTo>
                  <a:pt x="514" y="417"/>
                  <a:pt x="514" y="417"/>
                  <a:pt x="514" y="417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31" y="406"/>
                  <a:pt x="531" y="406"/>
                  <a:pt x="531" y="406"/>
                </a:cubicBezTo>
                <a:cubicBezTo>
                  <a:pt x="533" y="406"/>
                  <a:pt x="533" y="406"/>
                  <a:pt x="533" y="406"/>
                </a:cubicBezTo>
                <a:cubicBezTo>
                  <a:pt x="529" y="401"/>
                  <a:pt x="529" y="401"/>
                  <a:pt x="529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6" y="401"/>
                  <a:pt x="526" y="401"/>
                  <a:pt x="526" y="401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3" y="402"/>
                  <a:pt x="523" y="402"/>
                  <a:pt x="523" y="402"/>
                </a:cubicBezTo>
                <a:cubicBezTo>
                  <a:pt x="522" y="401"/>
                  <a:pt x="522" y="401"/>
                  <a:pt x="522" y="401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9" y="395"/>
                  <a:pt x="519" y="395"/>
                  <a:pt x="519" y="395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26" y="398"/>
                  <a:pt x="526" y="398"/>
                  <a:pt x="526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8" y="398"/>
                  <a:pt x="528" y="398"/>
                  <a:pt x="528" y="398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6"/>
                  <a:pt x="534" y="396"/>
                  <a:pt x="534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6" y="394"/>
                  <a:pt x="536" y="394"/>
                  <a:pt x="536" y="394"/>
                </a:cubicBezTo>
                <a:cubicBezTo>
                  <a:pt x="537" y="389"/>
                  <a:pt x="537" y="389"/>
                  <a:pt x="537" y="389"/>
                </a:cubicBezTo>
                <a:cubicBezTo>
                  <a:pt x="536" y="388"/>
                  <a:pt x="536" y="388"/>
                  <a:pt x="536" y="388"/>
                </a:cubicBezTo>
                <a:cubicBezTo>
                  <a:pt x="539" y="389"/>
                  <a:pt x="539" y="389"/>
                  <a:pt x="539" y="389"/>
                </a:cubicBezTo>
                <a:cubicBezTo>
                  <a:pt x="547" y="393"/>
                  <a:pt x="547" y="393"/>
                  <a:pt x="547" y="393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6" y="383"/>
                  <a:pt x="546" y="383"/>
                  <a:pt x="546" y="383"/>
                </a:cubicBezTo>
                <a:cubicBezTo>
                  <a:pt x="550" y="390"/>
                  <a:pt x="550" y="390"/>
                  <a:pt x="550" y="390"/>
                </a:cubicBezTo>
                <a:cubicBezTo>
                  <a:pt x="554" y="388"/>
                  <a:pt x="554" y="388"/>
                  <a:pt x="554" y="388"/>
                </a:cubicBezTo>
                <a:cubicBezTo>
                  <a:pt x="556" y="388"/>
                  <a:pt x="556" y="388"/>
                  <a:pt x="556" y="388"/>
                </a:cubicBezTo>
                <a:cubicBezTo>
                  <a:pt x="558" y="385"/>
                  <a:pt x="558" y="385"/>
                  <a:pt x="558" y="385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0" y="371"/>
                  <a:pt x="560" y="371"/>
                  <a:pt x="560" y="371"/>
                </a:cubicBezTo>
                <a:cubicBezTo>
                  <a:pt x="562" y="366"/>
                  <a:pt x="562" y="366"/>
                  <a:pt x="562" y="366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65" y="361"/>
                  <a:pt x="565" y="357"/>
                  <a:pt x="565" y="351"/>
                </a:cubicBezTo>
                <a:cubicBezTo>
                  <a:pt x="565" y="348"/>
                  <a:pt x="561" y="348"/>
                  <a:pt x="559" y="345"/>
                </a:cubicBezTo>
                <a:cubicBezTo>
                  <a:pt x="558" y="345"/>
                  <a:pt x="558" y="344"/>
                  <a:pt x="558" y="344"/>
                </a:cubicBezTo>
                <a:cubicBezTo>
                  <a:pt x="557" y="343"/>
                  <a:pt x="557" y="343"/>
                  <a:pt x="557" y="342"/>
                </a:cubicBezTo>
                <a:cubicBezTo>
                  <a:pt x="554" y="342"/>
                  <a:pt x="554" y="342"/>
                  <a:pt x="554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3"/>
                  <a:pt x="539" y="343"/>
                  <a:pt x="539" y="343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9"/>
                  <a:pt x="539" y="359"/>
                  <a:pt x="539" y="359"/>
                </a:cubicBezTo>
                <a:cubicBezTo>
                  <a:pt x="539" y="362"/>
                  <a:pt x="539" y="361"/>
                  <a:pt x="539" y="361"/>
                </a:cubicBezTo>
                <a:cubicBezTo>
                  <a:pt x="539" y="361"/>
                  <a:pt x="540" y="362"/>
                  <a:pt x="541" y="363"/>
                </a:cubicBezTo>
                <a:cubicBezTo>
                  <a:pt x="539" y="364"/>
                  <a:pt x="539" y="364"/>
                  <a:pt x="539" y="364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0" y="366"/>
                  <a:pt x="530" y="366"/>
                  <a:pt x="530" y="366"/>
                </a:cubicBezTo>
                <a:cubicBezTo>
                  <a:pt x="532" y="377"/>
                  <a:pt x="532" y="377"/>
                  <a:pt x="532" y="377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0"/>
                  <a:pt x="526" y="368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9" y="362"/>
                  <a:pt x="530" y="361"/>
                  <a:pt x="530" y="360"/>
                </a:cubicBezTo>
                <a:cubicBezTo>
                  <a:pt x="530" y="359"/>
                  <a:pt x="529" y="358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5" y="352"/>
                  <a:pt x="524" y="351"/>
                  <a:pt x="524" y="351"/>
                </a:cubicBezTo>
                <a:cubicBezTo>
                  <a:pt x="523" y="350"/>
                  <a:pt x="523" y="350"/>
                  <a:pt x="522" y="350"/>
                </a:cubicBezTo>
                <a:cubicBezTo>
                  <a:pt x="522" y="350"/>
                  <a:pt x="521" y="350"/>
                  <a:pt x="521" y="350"/>
                </a:cubicBezTo>
                <a:cubicBezTo>
                  <a:pt x="520" y="350"/>
                  <a:pt x="520" y="350"/>
                  <a:pt x="519" y="350"/>
                </a:cubicBezTo>
                <a:cubicBezTo>
                  <a:pt x="518" y="350"/>
                  <a:pt x="517" y="351"/>
                  <a:pt x="516" y="352"/>
                </a:cubicBezTo>
                <a:cubicBezTo>
                  <a:pt x="515" y="353"/>
                  <a:pt x="515" y="355"/>
                  <a:pt x="514" y="357"/>
                </a:cubicBezTo>
                <a:cubicBezTo>
                  <a:pt x="513" y="357"/>
                  <a:pt x="513" y="357"/>
                  <a:pt x="513" y="357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46"/>
                  <a:pt x="511" y="346"/>
                  <a:pt x="511" y="346"/>
                </a:cubicBezTo>
                <a:cubicBezTo>
                  <a:pt x="508" y="345"/>
                  <a:pt x="508" y="345"/>
                  <a:pt x="508" y="345"/>
                </a:cubicBezTo>
                <a:cubicBezTo>
                  <a:pt x="506" y="345"/>
                  <a:pt x="506" y="345"/>
                  <a:pt x="506" y="345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1"/>
                  <a:pt x="499" y="341"/>
                  <a:pt x="499" y="341"/>
                </a:cubicBezTo>
                <a:cubicBezTo>
                  <a:pt x="506" y="336"/>
                  <a:pt x="506" y="336"/>
                  <a:pt x="506" y="336"/>
                </a:cubicBezTo>
                <a:cubicBezTo>
                  <a:pt x="503" y="331"/>
                  <a:pt x="502" y="326"/>
                  <a:pt x="499" y="322"/>
                </a:cubicBezTo>
                <a:cubicBezTo>
                  <a:pt x="498" y="320"/>
                  <a:pt x="497" y="319"/>
                  <a:pt x="496" y="317"/>
                </a:cubicBezTo>
                <a:cubicBezTo>
                  <a:pt x="494" y="315"/>
                  <a:pt x="492" y="313"/>
                  <a:pt x="490" y="312"/>
                </a:cubicBezTo>
                <a:cubicBezTo>
                  <a:pt x="489" y="311"/>
                  <a:pt x="489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0"/>
                  <a:pt x="489" y="309"/>
                  <a:pt x="490" y="308"/>
                </a:cubicBezTo>
                <a:cubicBezTo>
                  <a:pt x="492" y="306"/>
                  <a:pt x="496" y="302"/>
                  <a:pt x="496" y="302"/>
                </a:cubicBezTo>
                <a:cubicBezTo>
                  <a:pt x="496" y="298"/>
                  <a:pt x="495" y="297"/>
                  <a:pt x="494" y="294"/>
                </a:cubicBezTo>
                <a:cubicBezTo>
                  <a:pt x="495" y="294"/>
                  <a:pt x="496" y="295"/>
                  <a:pt x="496" y="295"/>
                </a:cubicBezTo>
                <a:cubicBezTo>
                  <a:pt x="497" y="296"/>
                  <a:pt x="499" y="297"/>
                  <a:pt x="499" y="297"/>
                </a:cubicBezTo>
                <a:cubicBezTo>
                  <a:pt x="499" y="297"/>
                  <a:pt x="499" y="297"/>
                  <a:pt x="499" y="297"/>
                </a:cubicBezTo>
                <a:cubicBezTo>
                  <a:pt x="503" y="297"/>
                  <a:pt x="505" y="293"/>
                  <a:pt x="506" y="289"/>
                </a:cubicBezTo>
                <a:cubicBezTo>
                  <a:pt x="507" y="288"/>
                  <a:pt x="507" y="287"/>
                  <a:pt x="507" y="286"/>
                </a:cubicBezTo>
                <a:cubicBezTo>
                  <a:pt x="508" y="286"/>
                  <a:pt x="508" y="285"/>
                  <a:pt x="508" y="285"/>
                </a:cubicBezTo>
                <a:cubicBezTo>
                  <a:pt x="510" y="282"/>
                  <a:pt x="512" y="281"/>
                  <a:pt x="513" y="280"/>
                </a:cubicBezTo>
                <a:cubicBezTo>
                  <a:pt x="515" y="279"/>
                  <a:pt x="515" y="279"/>
                  <a:pt x="514" y="274"/>
                </a:cubicBezTo>
                <a:cubicBezTo>
                  <a:pt x="513" y="274"/>
                  <a:pt x="513" y="274"/>
                  <a:pt x="513" y="274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6" y="273"/>
                  <a:pt x="506" y="273"/>
                  <a:pt x="506" y="273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500" y="271"/>
                  <a:pt x="495" y="273"/>
                  <a:pt x="499" y="270"/>
                </a:cubicBezTo>
                <a:cubicBezTo>
                  <a:pt x="498" y="270"/>
                  <a:pt x="498" y="270"/>
                  <a:pt x="496" y="270"/>
                </a:cubicBezTo>
                <a:cubicBezTo>
                  <a:pt x="496" y="270"/>
                  <a:pt x="496" y="270"/>
                  <a:pt x="496" y="270"/>
                </a:cubicBezTo>
                <a:cubicBezTo>
                  <a:pt x="493" y="270"/>
                  <a:pt x="491" y="270"/>
                  <a:pt x="490" y="271"/>
                </a:cubicBezTo>
                <a:cubicBezTo>
                  <a:pt x="489" y="271"/>
                  <a:pt x="489" y="272"/>
                  <a:pt x="488" y="272"/>
                </a:cubicBezTo>
                <a:cubicBezTo>
                  <a:pt x="487" y="273"/>
                  <a:pt x="486" y="274"/>
                  <a:pt x="485" y="276"/>
                </a:cubicBezTo>
                <a:cubicBezTo>
                  <a:pt x="488" y="282"/>
                  <a:pt x="488" y="282"/>
                  <a:pt x="488" y="282"/>
                </a:cubicBezTo>
                <a:cubicBezTo>
                  <a:pt x="483" y="282"/>
                  <a:pt x="483" y="282"/>
                  <a:pt x="483" y="282"/>
                </a:cubicBezTo>
                <a:cubicBezTo>
                  <a:pt x="482" y="294"/>
                  <a:pt x="482" y="294"/>
                  <a:pt x="482" y="294"/>
                </a:cubicBezTo>
                <a:cubicBezTo>
                  <a:pt x="481" y="300"/>
                  <a:pt x="481" y="300"/>
                  <a:pt x="481" y="300"/>
                </a:cubicBezTo>
                <a:cubicBezTo>
                  <a:pt x="480" y="300"/>
                  <a:pt x="480" y="300"/>
                  <a:pt x="480" y="300"/>
                </a:cubicBezTo>
                <a:cubicBezTo>
                  <a:pt x="479" y="300"/>
                  <a:pt x="479" y="300"/>
                  <a:pt x="479" y="300"/>
                </a:cubicBezTo>
                <a:cubicBezTo>
                  <a:pt x="480" y="291"/>
                  <a:pt x="480" y="291"/>
                  <a:pt x="480" y="291"/>
                </a:cubicBezTo>
                <a:cubicBezTo>
                  <a:pt x="480" y="288"/>
                  <a:pt x="478" y="288"/>
                  <a:pt x="477" y="289"/>
                </a:cubicBezTo>
                <a:cubicBezTo>
                  <a:pt x="476" y="289"/>
                  <a:pt x="475" y="290"/>
                  <a:pt x="475" y="291"/>
                </a:cubicBezTo>
                <a:cubicBezTo>
                  <a:pt x="471" y="288"/>
                  <a:pt x="471" y="288"/>
                  <a:pt x="471" y="288"/>
                </a:cubicBezTo>
                <a:cubicBezTo>
                  <a:pt x="472" y="287"/>
                  <a:pt x="476" y="282"/>
                  <a:pt x="477" y="280"/>
                </a:cubicBezTo>
                <a:cubicBezTo>
                  <a:pt x="478" y="280"/>
                  <a:pt x="478" y="279"/>
                  <a:pt x="478" y="279"/>
                </a:cubicBezTo>
                <a:cubicBezTo>
                  <a:pt x="478" y="277"/>
                  <a:pt x="478" y="277"/>
                  <a:pt x="477" y="276"/>
                </a:cubicBezTo>
                <a:cubicBezTo>
                  <a:pt x="477" y="275"/>
                  <a:pt x="476" y="274"/>
                  <a:pt x="475" y="273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64" y="279"/>
                  <a:pt x="464" y="279"/>
                  <a:pt x="464" y="279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0" y="275"/>
                  <a:pt x="460" y="275"/>
                  <a:pt x="460" y="275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3" y="285"/>
                  <a:pt x="453" y="285"/>
                  <a:pt x="453" y="285"/>
                </a:cubicBezTo>
                <a:cubicBezTo>
                  <a:pt x="455" y="288"/>
                  <a:pt x="457" y="288"/>
                  <a:pt x="457" y="291"/>
                </a:cubicBezTo>
                <a:cubicBezTo>
                  <a:pt x="457" y="297"/>
                  <a:pt x="457" y="292"/>
                  <a:pt x="455" y="296"/>
                </a:cubicBezTo>
                <a:cubicBezTo>
                  <a:pt x="449" y="293"/>
                  <a:pt x="449" y="293"/>
                  <a:pt x="449" y="293"/>
                </a:cubicBezTo>
                <a:cubicBezTo>
                  <a:pt x="447" y="291"/>
                  <a:pt x="447" y="291"/>
                  <a:pt x="447" y="291"/>
                </a:cubicBezTo>
                <a:cubicBezTo>
                  <a:pt x="447" y="296"/>
                  <a:pt x="447" y="296"/>
                  <a:pt x="447" y="296"/>
                </a:cubicBezTo>
                <a:cubicBezTo>
                  <a:pt x="447" y="299"/>
                  <a:pt x="448" y="301"/>
                  <a:pt x="449" y="303"/>
                </a:cubicBezTo>
                <a:cubicBezTo>
                  <a:pt x="452" y="307"/>
                  <a:pt x="456" y="309"/>
                  <a:pt x="460" y="311"/>
                </a:cubicBezTo>
                <a:cubicBezTo>
                  <a:pt x="463" y="318"/>
                  <a:pt x="463" y="318"/>
                  <a:pt x="463" y="318"/>
                </a:cubicBezTo>
                <a:cubicBezTo>
                  <a:pt x="464" y="318"/>
                  <a:pt x="464" y="318"/>
                  <a:pt x="464" y="318"/>
                </a:cubicBezTo>
                <a:cubicBezTo>
                  <a:pt x="465" y="319"/>
                  <a:pt x="465" y="319"/>
                  <a:pt x="465" y="319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69" y="316"/>
                  <a:pt x="472" y="314"/>
                  <a:pt x="477" y="314"/>
                </a:cubicBezTo>
                <a:cubicBezTo>
                  <a:pt x="478" y="314"/>
                  <a:pt x="478" y="314"/>
                  <a:pt x="478" y="314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3" y="302"/>
                  <a:pt x="483" y="302"/>
                  <a:pt x="483" y="302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3" y="312"/>
                  <a:pt x="485" y="309"/>
                  <a:pt x="484" y="314"/>
                </a:cubicBezTo>
                <a:cubicBezTo>
                  <a:pt x="483" y="318"/>
                  <a:pt x="481" y="318"/>
                  <a:pt x="480" y="319"/>
                </a:cubicBezTo>
                <a:cubicBezTo>
                  <a:pt x="479" y="319"/>
                  <a:pt x="478" y="319"/>
                  <a:pt x="478" y="321"/>
                </a:cubicBezTo>
                <a:cubicBezTo>
                  <a:pt x="478" y="324"/>
                  <a:pt x="479" y="326"/>
                  <a:pt x="480" y="328"/>
                </a:cubicBezTo>
                <a:cubicBezTo>
                  <a:pt x="480" y="328"/>
                  <a:pt x="480" y="329"/>
                  <a:pt x="481" y="329"/>
                </a:cubicBezTo>
                <a:cubicBezTo>
                  <a:pt x="480" y="330"/>
                  <a:pt x="480" y="330"/>
                  <a:pt x="480" y="330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7" y="334"/>
                  <a:pt x="477" y="334"/>
                  <a:pt x="477" y="335"/>
                </a:cubicBezTo>
                <a:cubicBezTo>
                  <a:pt x="478" y="336"/>
                  <a:pt x="479" y="338"/>
                  <a:pt x="480" y="339"/>
                </a:cubicBezTo>
                <a:cubicBezTo>
                  <a:pt x="481" y="342"/>
                  <a:pt x="484" y="344"/>
                  <a:pt x="488" y="346"/>
                </a:cubicBezTo>
                <a:cubicBezTo>
                  <a:pt x="489" y="346"/>
                  <a:pt x="489" y="346"/>
                  <a:pt x="490" y="346"/>
                </a:cubicBezTo>
                <a:cubicBezTo>
                  <a:pt x="491" y="346"/>
                  <a:pt x="493" y="347"/>
                  <a:pt x="495" y="347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6" y="354"/>
                  <a:pt x="486" y="354"/>
                  <a:pt x="486" y="354"/>
                </a:cubicBezTo>
                <a:cubicBezTo>
                  <a:pt x="485" y="352"/>
                  <a:pt x="482" y="349"/>
                  <a:pt x="480" y="346"/>
                </a:cubicBezTo>
                <a:cubicBezTo>
                  <a:pt x="479" y="345"/>
                  <a:pt x="478" y="344"/>
                  <a:pt x="477" y="343"/>
                </a:cubicBezTo>
                <a:cubicBezTo>
                  <a:pt x="475" y="341"/>
                  <a:pt x="472" y="339"/>
                  <a:pt x="470" y="339"/>
                </a:cubicBezTo>
                <a:cubicBezTo>
                  <a:pt x="468" y="348"/>
                  <a:pt x="468" y="348"/>
                  <a:pt x="468" y="348"/>
                </a:cubicBezTo>
                <a:cubicBezTo>
                  <a:pt x="464" y="348"/>
                  <a:pt x="464" y="348"/>
                  <a:pt x="464" y="348"/>
                </a:cubicBezTo>
                <a:cubicBezTo>
                  <a:pt x="464" y="352"/>
                  <a:pt x="464" y="352"/>
                  <a:pt x="464" y="352"/>
                </a:cubicBezTo>
                <a:cubicBezTo>
                  <a:pt x="463" y="356"/>
                  <a:pt x="463" y="356"/>
                  <a:pt x="463" y="356"/>
                </a:cubicBezTo>
                <a:cubicBezTo>
                  <a:pt x="464" y="355"/>
                  <a:pt x="464" y="355"/>
                  <a:pt x="464" y="355"/>
                </a:cubicBezTo>
                <a:cubicBezTo>
                  <a:pt x="468" y="353"/>
                  <a:pt x="469" y="356"/>
                  <a:pt x="470" y="362"/>
                </a:cubicBezTo>
                <a:cubicBezTo>
                  <a:pt x="473" y="362"/>
                  <a:pt x="475" y="362"/>
                  <a:pt x="477" y="362"/>
                </a:cubicBezTo>
                <a:cubicBezTo>
                  <a:pt x="478" y="362"/>
                  <a:pt x="479" y="362"/>
                  <a:pt x="480" y="362"/>
                </a:cubicBezTo>
                <a:cubicBezTo>
                  <a:pt x="483" y="362"/>
                  <a:pt x="485" y="360"/>
                  <a:pt x="486" y="356"/>
                </a:cubicBezTo>
                <a:cubicBezTo>
                  <a:pt x="488" y="356"/>
                  <a:pt x="488" y="356"/>
                  <a:pt x="488" y="356"/>
                </a:cubicBezTo>
                <a:cubicBezTo>
                  <a:pt x="490" y="357"/>
                  <a:pt x="490" y="357"/>
                  <a:pt x="490" y="357"/>
                </a:cubicBezTo>
                <a:cubicBezTo>
                  <a:pt x="495" y="359"/>
                  <a:pt x="495" y="359"/>
                  <a:pt x="495" y="359"/>
                </a:cubicBezTo>
                <a:cubicBezTo>
                  <a:pt x="490" y="364"/>
                  <a:pt x="490" y="364"/>
                  <a:pt x="490" y="364"/>
                </a:cubicBezTo>
                <a:cubicBezTo>
                  <a:pt x="488" y="366"/>
                  <a:pt x="488" y="366"/>
                  <a:pt x="488" y="366"/>
                </a:cubicBezTo>
                <a:cubicBezTo>
                  <a:pt x="485" y="369"/>
                  <a:pt x="485" y="369"/>
                  <a:pt x="485" y="36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0" y="375"/>
                  <a:pt x="480" y="375"/>
                  <a:pt x="480" y="375"/>
                </a:cubicBezTo>
                <a:cubicBezTo>
                  <a:pt x="481" y="366"/>
                  <a:pt x="481" y="366"/>
                  <a:pt x="481" y="366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8" y="364"/>
                  <a:pt x="478" y="364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68" y="366"/>
                  <a:pt x="468" y="366"/>
                  <a:pt x="468" y="366"/>
                </a:cubicBezTo>
                <a:cubicBezTo>
                  <a:pt x="467" y="369"/>
                  <a:pt x="467" y="369"/>
                  <a:pt x="467" y="369"/>
                </a:cubicBezTo>
                <a:cubicBezTo>
                  <a:pt x="464" y="369"/>
                  <a:pt x="464" y="369"/>
                  <a:pt x="464" y="369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47" y="370"/>
                  <a:pt x="447" y="370"/>
                  <a:pt x="447" y="370"/>
                </a:cubicBezTo>
                <a:cubicBezTo>
                  <a:pt x="435" y="364"/>
                  <a:pt x="435" y="364"/>
                  <a:pt x="435" y="364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0" y="360"/>
                  <a:pt x="430" y="360"/>
                  <a:pt x="430" y="360"/>
                </a:cubicBezTo>
                <a:cubicBezTo>
                  <a:pt x="429" y="359"/>
                  <a:pt x="423" y="364"/>
                  <a:pt x="420" y="366"/>
                </a:cubicBezTo>
                <a:cubicBezTo>
                  <a:pt x="412" y="370"/>
                  <a:pt x="416" y="367"/>
                  <a:pt x="413" y="375"/>
                </a:cubicBezTo>
                <a:cubicBezTo>
                  <a:pt x="412" y="372"/>
                  <a:pt x="412" y="372"/>
                  <a:pt x="412" y="372"/>
                </a:cubicBezTo>
                <a:cubicBezTo>
                  <a:pt x="408" y="372"/>
                  <a:pt x="407" y="371"/>
                  <a:pt x="406" y="370"/>
                </a:cubicBezTo>
                <a:cubicBezTo>
                  <a:pt x="406" y="370"/>
                  <a:pt x="406" y="369"/>
                  <a:pt x="402" y="369"/>
                </a:cubicBezTo>
                <a:cubicBezTo>
                  <a:pt x="401" y="369"/>
                  <a:pt x="401" y="369"/>
                  <a:pt x="401" y="369"/>
                </a:cubicBezTo>
                <a:cubicBezTo>
                  <a:pt x="399" y="369"/>
                  <a:pt x="399" y="369"/>
                  <a:pt x="399" y="369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397" y="369"/>
                  <a:pt x="396" y="369"/>
                  <a:pt x="394" y="370"/>
                </a:cubicBezTo>
                <a:cubicBezTo>
                  <a:pt x="391" y="371"/>
                  <a:pt x="387" y="373"/>
                  <a:pt x="386" y="373"/>
                </a:cubicBezTo>
                <a:cubicBezTo>
                  <a:pt x="385" y="372"/>
                  <a:pt x="385" y="372"/>
                  <a:pt x="385" y="372"/>
                </a:cubicBezTo>
                <a:cubicBezTo>
                  <a:pt x="381" y="371"/>
                  <a:pt x="381" y="371"/>
                  <a:pt x="381" y="371"/>
                </a:cubicBezTo>
                <a:cubicBezTo>
                  <a:pt x="378" y="370"/>
                  <a:pt x="378" y="370"/>
                  <a:pt x="378" y="370"/>
                </a:cubicBezTo>
                <a:cubicBezTo>
                  <a:pt x="374" y="369"/>
                  <a:pt x="374" y="369"/>
                  <a:pt x="374" y="369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8" y="364"/>
                  <a:pt x="378" y="364"/>
                  <a:pt x="378" y="364"/>
                </a:cubicBezTo>
                <a:cubicBezTo>
                  <a:pt x="381" y="364"/>
                  <a:pt x="381" y="364"/>
                  <a:pt x="381" y="364"/>
                </a:cubicBezTo>
                <a:cubicBezTo>
                  <a:pt x="382" y="364"/>
                  <a:pt x="382" y="364"/>
                  <a:pt x="382" y="364"/>
                </a:cubicBezTo>
                <a:cubicBezTo>
                  <a:pt x="383" y="360"/>
                  <a:pt x="383" y="360"/>
                  <a:pt x="383" y="360"/>
                </a:cubicBezTo>
                <a:cubicBezTo>
                  <a:pt x="382" y="360"/>
                  <a:pt x="382" y="359"/>
                  <a:pt x="381" y="359"/>
                </a:cubicBezTo>
                <a:cubicBezTo>
                  <a:pt x="380" y="358"/>
                  <a:pt x="379" y="357"/>
                  <a:pt x="378" y="356"/>
                </a:cubicBezTo>
                <a:cubicBezTo>
                  <a:pt x="376" y="355"/>
                  <a:pt x="375" y="354"/>
                  <a:pt x="374" y="354"/>
                </a:cubicBezTo>
                <a:cubicBezTo>
                  <a:pt x="374" y="354"/>
                  <a:pt x="373" y="354"/>
                  <a:pt x="373" y="354"/>
                </a:cubicBezTo>
                <a:cubicBezTo>
                  <a:pt x="372" y="354"/>
                  <a:pt x="372" y="354"/>
                  <a:pt x="372" y="354"/>
                </a:cubicBezTo>
                <a:cubicBezTo>
                  <a:pt x="371" y="354"/>
                  <a:pt x="370" y="354"/>
                  <a:pt x="370" y="354"/>
                </a:cubicBezTo>
                <a:cubicBezTo>
                  <a:pt x="368" y="355"/>
                  <a:pt x="367" y="355"/>
                  <a:pt x="366" y="355"/>
                </a:cubicBezTo>
                <a:cubicBezTo>
                  <a:pt x="366" y="355"/>
                  <a:pt x="365" y="355"/>
                  <a:pt x="365" y="356"/>
                </a:cubicBezTo>
                <a:cubicBezTo>
                  <a:pt x="360" y="354"/>
                  <a:pt x="360" y="354"/>
                  <a:pt x="360" y="354"/>
                </a:cubicBezTo>
                <a:cubicBezTo>
                  <a:pt x="359" y="354"/>
                  <a:pt x="359" y="354"/>
                  <a:pt x="359" y="354"/>
                </a:cubicBezTo>
                <a:cubicBezTo>
                  <a:pt x="358" y="353"/>
                  <a:pt x="358" y="353"/>
                  <a:pt x="358" y="353"/>
                </a:cubicBezTo>
                <a:cubicBezTo>
                  <a:pt x="358" y="352"/>
                  <a:pt x="357" y="352"/>
                  <a:pt x="356" y="351"/>
                </a:cubicBezTo>
                <a:cubicBezTo>
                  <a:pt x="356" y="351"/>
                  <a:pt x="356" y="351"/>
                  <a:pt x="355" y="350"/>
                </a:cubicBezTo>
                <a:cubicBezTo>
                  <a:pt x="348" y="345"/>
                  <a:pt x="339" y="341"/>
                  <a:pt x="329" y="342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326" y="348"/>
                  <a:pt x="326" y="348"/>
                  <a:pt x="325" y="348"/>
                </a:cubicBezTo>
                <a:cubicBezTo>
                  <a:pt x="320" y="347"/>
                  <a:pt x="323" y="346"/>
                  <a:pt x="324" y="339"/>
                </a:cubicBezTo>
                <a:cubicBezTo>
                  <a:pt x="322" y="339"/>
                  <a:pt x="322" y="339"/>
                  <a:pt x="322" y="339"/>
                </a:cubicBezTo>
                <a:cubicBezTo>
                  <a:pt x="319" y="339"/>
                  <a:pt x="319" y="339"/>
                  <a:pt x="319" y="339"/>
                </a:cubicBezTo>
                <a:cubicBezTo>
                  <a:pt x="318" y="336"/>
                  <a:pt x="318" y="336"/>
                  <a:pt x="318" y="336"/>
                </a:cubicBezTo>
                <a:cubicBezTo>
                  <a:pt x="314" y="348"/>
                  <a:pt x="314" y="348"/>
                  <a:pt x="314" y="348"/>
                </a:cubicBezTo>
                <a:cubicBezTo>
                  <a:pt x="312" y="349"/>
                  <a:pt x="312" y="349"/>
                  <a:pt x="312" y="349"/>
                </a:cubicBezTo>
                <a:cubicBezTo>
                  <a:pt x="304" y="330"/>
                  <a:pt x="304" y="330"/>
                  <a:pt x="304" y="330"/>
                </a:cubicBezTo>
                <a:cubicBezTo>
                  <a:pt x="298" y="330"/>
                  <a:pt x="298" y="330"/>
                  <a:pt x="298" y="330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291" y="336"/>
                  <a:pt x="291" y="336"/>
                  <a:pt x="291" y="336"/>
                </a:cubicBezTo>
                <a:cubicBezTo>
                  <a:pt x="287" y="337"/>
                  <a:pt x="281" y="336"/>
                  <a:pt x="284" y="342"/>
                </a:cubicBezTo>
                <a:cubicBezTo>
                  <a:pt x="282" y="342"/>
                  <a:pt x="282" y="342"/>
                  <a:pt x="282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2" y="347"/>
                  <a:pt x="272" y="347"/>
                  <a:pt x="272" y="347"/>
                </a:cubicBezTo>
                <a:cubicBezTo>
                  <a:pt x="268" y="344"/>
                  <a:pt x="268" y="344"/>
                  <a:pt x="268" y="344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258" y="356"/>
                  <a:pt x="258" y="356"/>
                  <a:pt x="258" y="356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46" y="354"/>
                  <a:pt x="246" y="354"/>
                  <a:pt x="246" y="354"/>
                </a:cubicBezTo>
                <a:cubicBezTo>
                  <a:pt x="248" y="349"/>
                  <a:pt x="237" y="345"/>
                  <a:pt x="227" y="344"/>
                </a:cubicBezTo>
                <a:cubicBezTo>
                  <a:pt x="215" y="339"/>
                  <a:pt x="215" y="339"/>
                  <a:pt x="215" y="339"/>
                </a:cubicBezTo>
                <a:cubicBezTo>
                  <a:pt x="202" y="339"/>
                  <a:pt x="202" y="339"/>
                  <a:pt x="202" y="339"/>
                </a:cubicBezTo>
                <a:cubicBezTo>
                  <a:pt x="195" y="335"/>
                  <a:pt x="192" y="339"/>
                  <a:pt x="178" y="330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66" y="330"/>
                  <a:pt x="161" y="324"/>
                  <a:pt x="155" y="330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53" y="327"/>
                  <a:pt x="153" y="327"/>
                  <a:pt x="153" y="327"/>
                </a:cubicBezTo>
                <a:cubicBezTo>
                  <a:pt x="152" y="327"/>
                  <a:pt x="152" y="327"/>
                  <a:pt x="152" y="327"/>
                </a:cubicBezTo>
                <a:cubicBezTo>
                  <a:pt x="151" y="322"/>
                  <a:pt x="151" y="322"/>
                  <a:pt x="151" y="322"/>
                </a:cubicBezTo>
                <a:cubicBezTo>
                  <a:pt x="146" y="325"/>
                  <a:pt x="146" y="325"/>
                  <a:pt x="146" y="325"/>
                </a:cubicBezTo>
                <a:cubicBezTo>
                  <a:pt x="148" y="331"/>
                  <a:pt x="148" y="331"/>
                  <a:pt x="148" y="331"/>
                </a:cubicBezTo>
                <a:cubicBezTo>
                  <a:pt x="146" y="332"/>
                  <a:pt x="146" y="332"/>
                  <a:pt x="146" y="332"/>
                </a:cubicBezTo>
                <a:cubicBezTo>
                  <a:pt x="144" y="321"/>
                  <a:pt x="144" y="321"/>
                  <a:pt x="144" y="321"/>
                </a:cubicBezTo>
                <a:cubicBezTo>
                  <a:pt x="140" y="323"/>
                  <a:pt x="140" y="323"/>
                  <a:pt x="140" y="323"/>
                </a:cubicBezTo>
                <a:cubicBezTo>
                  <a:pt x="138" y="324"/>
                  <a:pt x="138" y="324"/>
                  <a:pt x="138" y="324"/>
                </a:cubicBezTo>
                <a:cubicBezTo>
                  <a:pt x="134" y="327"/>
                  <a:pt x="129" y="328"/>
                  <a:pt x="122" y="328"/>
                </a:cubicBezTo>
                <a:cubicBezTo>
                  <a:pt x="111" y="334"/>
                  <a:pt x="111" y="334"/>
                  <a:pt x="111" y="334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7" y="348"/>
                  <a:pt x="107" y="348"/>
                  <a:pt x="107" y="348"/>
                </a:cubicBezTo>
                <a:cubicBezTo>
                  <a:pt x="105" y="349"/>
                  <a:pt x="104" y="350"/>
                  <a:pt x="103" y="350"/>
                </a:cubicBezTo>
                <a:cubicBezTo>
                  <a:pt x="93" y="356"/>
                  <a:pt x="91" y="354"/>
                  <a:pt x="87" y="358"/>
                </a:cubicBezTo>
                <a:cubicBezTo>
                  <a:pt x="86" y="360"/>
                  <a:pt x="84" y="362"/>
                  <a:pt x="82" y="364"/>
                </a:cubicBezTo>
                <a:cubicBezTo>
                  <a:pt x="84" y="365"/>
                  <a:pt x="85" y="366"/>
                  <a:pt x="87" y="366"/>
                </a:cubicBezTo>
                <a:cubicBezTo>
                  <a:pt x="95" y="369"/>
                  <a:pt x="103" y="372"/>
                  <a:pt x="98" y="382"/>
                </a:cubicBezTo>
                <a:cubicBezTo>
                  <a:pt x="103" y="382"/>
                  <a:pt x="103" y="382"/>
                  <a:pt x="103" y="382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110" y="390"/>
                  <a:pt x="110" y="390"/>
                  <a:pt x="110" y="390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12" y="390"/>
                  <a:pt x="112" y="390"/>
                  <a:pt x="112" y="390"/>
                </a:cubicBezTo>
                <a:cubicBezTo>
                  <a:pt x="113" y="392"/>
                  <a:pt x="113" y="392"/>
                  <a:pt x="113" y="392"/>
                </a:cubicBezTo>
                <a:cubicBezTo>
                  <a:pt x="111" y="392"/>
                  <a:pt x="111" y="392"/>
                  <a:pt x="111" y="392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2" y="391"/>
                  <a:pt x="102" y="391"/>
                  <a:pt x="102" y="391"/>
                </a:cubicBezTo>
                <a:cubicBezTo>
                  <a:pt x="101" y="391"/>
                  <a:pt x="102" y="391"/>
                  <a:pt x="102" y="391"/>
                </a:cubicBezTo>
                <a:cubicBezTo>
                  <a:pt x="102" y="391"/>
                  <a:pt x="102" y="390"/>
                  <a:pt x="102" y="390"/>
                </a:cubicBezTo>
                <a:cubicBezTo>
                  <a:pt x="101" y="388"/>
                  <a:pt x="100" y="387"/>
                  <a:pt x="98" y="387"/>
                </a:cubicBezTo>
                <a:cubicBezTo>
                  <a:pt x="96" y="387"/>
                  <a:pt x="92" y="390"/>
                  <a:pt x="87" y="392"/>
                </a:cubicBezTo>
                <a:cubicBezTo>
                  <a:pt x="83" y="394"/>
                  <a:pt x="79" y="396"/>
                  <a:pt x="76" y="396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5" y="400"/>
                  <a:pt x="75" y="400"/>
                  <a:pt x="75" y="400"/>
                </a:cubicBezTo>
                <a:cubicBezTo>
                  <a:pt x="76" y="400"/>
                  <a:pt x="76" y="400"/>
                  <a:pt x="76" y="400"/>
                </a:cubicBezTo>
                <a:cubicBezTo>
                  <a:pt x="79" y="402"/>
                  <a:pt x="79" y="402"/>
                  <a:pt x="79" y="402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85" y="405"/>
                  <a:pt x="85" y="405"/>
                  <a:pt x="85" y="405"/>
                </a:cubicBezTo>
                <a:cubicBezTo>
                  <a:pt x="82" y="409"/>
                  <a:pt x="82" y="409"/>
                  <a:pt x="82" y="409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93" y="413"/>
                  <a:pt x="93" y="413"/>
                  <a:pt x="93" y="413"/>
                </a:cubicBezTo>
                <a:cubicBezTo>
                  <a:pt x="101" y="416"/>
                  <a:pt x="101" y="416"/>
                  <a:pt x="101" y="416"/>
                </a:cubicBezTo>
                <a:cubicBezTo>
                  <a:pt x="103" y="415"/>
                  <a:pt x="103" y="415"/>
                  <a:pt x="103" y="415"/>
                </a:cubicBezTo>
                <a:cubicBezTo>
                  <a:pt x="116" y="409"/>
                  <a:pt x="116" y="409"/>
                  <a:pt x="116" y="409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03" y="428"/>
                  <a:pt x="103" y="428"/>
                  <a:pt x="103" y="428"/>
                </a:cubicBezTo>
                <a:cubicBezTo>
                  <a:pt x="100" y="429"/>
                  <a:pt x="100" y="429"/>
                  <a:pt x="100" y="429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97" y="426"/>
                  <a:pt x="97" y="426"/>
                  <a:pt x="97" y="426"/>
                </a:cubicBezTo>
                <a:cubicBezTo>
                  <a:pt x="94" y="434"/>
                  <a:pt x="94" y="434"/>
                  <a:pt x="94" y="434"/>
                </a:cubicBezTo>
                <a:cubicBezTo>
                  <a:pt x="87" y="442"/>
                  <a:pt x="87" y="442"/>
                  <a:pt x="87" y="442"/>
                </a:cubicBezTo>
                <a:cubicBezTo>
                  <a:pt x="85" y="444"/>
                  <a:pt x="85" y="444"/>
                  <a:pt x="85" y="444"/>
                </a:cubicBezTo>
                <a:cubicBezTo>
                  <a:pt x="87" y="447"/>
                  <a:pt x="87" y="447"/>
                  <a:pt x="87" y="447"/>
                </a:cubicBezTo>
                <a:cubicBezTo>
                  <a:pt x="89" y="451"/>
                  <a:pt x="89" y="451"/>
                  <a:pt x="89" y="451"/>
                </a:cubicBezTo>
                <a:cubicBezTo>
                  <a:pt x="97" y="456"/>
                  <a:pt x="97" y="456"/>
                  <a:pt x="97" y="456"/>
                </a:cubicBezTo>
                <a:cubicBezTo>
                  <a:pt x="89" y="455"/>
                  <a:pt x="89" y="455"/>
                  <a:pt x="89" y="455"/>
                </a:cubicBezTo>
                <a:cubicBezTo>
                  <a:pt x="102" y="467"/>
                  <a:pt x="102" y="467"/>
                  <a:pt x="102" y="467"/>
                </a:cubicBezTo>
                <a:cubicBezTo>
                  <a:pt x="103" y="466"/>
                  <a:pt x="103" y="466"/>
                  <a:pt x="103" y="466"/>
                </a:cubicBezTo>
                <a:cubicBezTo>
                  <a:pt x="110" y="463"/>
                  <a:pt x="110" y="463"/>
                  <a:pt x="110" y="463"/>
                </a:cubicBezTo>
                <a:cubicBezTo>
                  <a:pt x="112" y="479"/>
                  <a:pt x="112" y="479"/>
                  <a:pt x="112" y="479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18" y="474"/>
                  <a:pt x="118" y="474"/>
                  <a:pt x="118" y="474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3" y="476"/>
                  <a:pt x="133" y="476"/>
                  <a:pt x="133" y="476"/>
                </a:cubicBezTo>
                <a:cubicBezTo>
                  <a:pt x="138" y="472"/>
                  <a:pt x="138" y="472"/>
                  <a:pt x="138" y="472"/>
                </a:cubicBezTo>
                <a:cubicBezTo>
                  <a:pt x="138" y="474"/>
                  <a:pt x="138" y="474"/>
                  <a:pt x="138" y="474"/>
                </a:cubicBezTo>
                <a:cubicBezTo>
                  <a:pt x="134" y="487"/>
                  <a:pt x="134" y="487"/>
                  <a:pt x="134" y="487"/>
                </a:cubicBezTo>
                <a:cubicBezTo>
                  <a:pt x="131" y="486"/>
                  <a:pt x="131" y="486"/>
                  <a:pt x="131" y="486"/>
                </a:cubicBezTo>
                <a:cubicBezTo>
                  <a:pt x="131" y="493"/>
                  <a:pt x="125" y="496"/>
                  <a:pt x="118" y="498"/>
                </a:cubicBezTo>
                <a:cubicBezTo>
                  <a:pt x="122" y="504"/>
                  <a:pt x="122" y="504"/>
                  <a:pt x="122" y="504"/>
                </a:cubicBezTo>
                <a:cubicBezTo>
                  <a:pt x="120" y="505"/>
                  <a:pt x="120" y="505"/>
                  <a:pt x="120" y="505"/>
                </a:cubicBezTo>
                <a:cubicBezTo>
                  <a:pt x="119" y="506"/>
                  <a:pt x="119" y="504"/>
                  <a:pt x="119" y="504"/>
                </a:cubicBezTo>
                <a:cubicBezTo>
                  <a:pt x="119" y="505"/>
                  <a:pt x="118" y="503"/>
                  <a:pt x="118" y="503"/>
                </a:cubicBezTo>
                <a:cubicBezTo>
                  <a:pt x="115" y="500"/>
                  <a:pt x="118" y="501"/>
                  <a:pt x="115" y="501"/>
                </a:cubicBezTo>
                <a:cubicBezTo>
                  <a:pt x="113" y="501"/>
                  <a:pt x="106" y="505"/>
                  <a:pt x="103" y="507"/>
                </a:cubicBezTo>
                <a:cubicBezTo>
                  <a:pt x="102" y="508"/>
                  <a:pt x="102" y="508"/>
                  <a:pt x="102" y="508"/>
                </a:cubicBezTo>
                <a:cubicBezTo>
                  <a:pt x="103" y="509"/>
                  <a:pt x="103" y="509"/>
                  <a:pt x="103" y="509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103" y="510"/>
                  <a:pt x="103" y="510"/>
                  <a:pt x="103" y="510"/>
                </a:cubicBezTo>
                <a:cubicBezTo>
                  <a:pt x="100" y="510"/>
                  <a:pt x="100" y="510"/>
                  <a:pt x="100" y="510"/>
                </a:cubicBezTo>
                <a:cubicBezTo>
                  <a:pt x="96" y="511"/>
                  <a:pt x="96" y="511"/>
                  <a:pt x="96" y="511"/>
                </a:cubicBezTo>
                <a:cubicBezTo>
                  <a:pt x="89" y="518"/>
                  <a:pt x="89" y="518"/>
                  <a:pt x="89" y="518"/>
                </a:cubicBezTo>
                <a:cubicBezTo>
                  <a:pt x="87" y="518"/>
                  <a:pt x="87" y="518"/>
                  <a:pt x="87" y="518"/>
                </a:cubicBezTo>
                <a:cubicBezTo>
                  <a:pt x="88" y="520"/>
                  <a:pt x="88" y="520"/>
                  <a:pt x="88" y="520"/>
                </a:cubicBezTo>
                <a:cubicBezTo>
                  <a:pt x="87" y="520"/>
                  <a:pt x="87" y="520"/>
                  <a:pt x="87" y="520"/>
                </a:cubicBezTo>
                <a:cubicBezTo>
                  <a:pt x="82" y="522"/>
                  <a:pt x="82" y="522"/>
                  <a:pt x="82" y="522"/>
                </a:cubicBezTo>
                <a:cubicBezTo>
                  <a:pt x="83" y="523"/>
                  <a:pt x="85" y="523"/>
                  <a:pt x="87" y="523"/>
                </a:cubicBezTo>
                <a:cubicBezTo>
                  <a:pt x="91" y="522"/>
                  <a:pt x="95" y="519"/>
                  <a:pt x="93" y="516"/>
                </a:cubicBezTo>
                <a:cubicBezTo>
                  <a:pt x="103" y="515"/>
                  <a:pt x="103" y="515"/>
                  <a:pt x="103" y="515"/>
                </a:cubicBezTo>
                <a:cubicBezTo>
                  <a:pt x="105" y="514"/>
                  <a:pt x="105" y="514"/>
                  <a:pt x="105" y="514"/>
                </a:cubicBezTo>
                <a:cubicBezTo>
                  <a:pt x="106" y="510"/>
                  <a:pt x="106" y="510"/>
                  <a:pt x="106" y="51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13" y="507"/>
                  <a:pt x="113" y="507"/>
                  <a:pt x="113" y="507"/>
                </a:cubicBezTo>
                <a:cubicBezTo>
                  <a:pt x="122" y="508"/>
                  <a:pt x="122" y="508"/>
                  <a:pt x="122" y="508"/>
                </a:cubicBezTo>
                <a:cubicBezTo>
                  <a:pt x="124" y="506"/>
                  <a:pt x="124" y="506"/>
                  <a:pt x="124" y="506"/>
                </a:cubicBezTo>
                <a:cubicBezTo>
                  <a:pt x="154" y="481"/>
                  <a:pt x="154" y="481"/>
                  <a:pt x="154" y="481"/>
                </a:cubicBezTo>
                <a:cubicBezTo>
                  <a:pt x="156" y="483"/>
                  <a:pt x="156" y="483"/>
                  <a:pt x="156" y="483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90"/>
                  <a:pt x="156" y="490"/>
                </a:cubicBezTo>
                <a:cubicBezTo>
                  <a:pt x="158" y="490"/>
                  <a:pt x="167" y="485"/>
                  <a:pt x="169" y="484"/>
                </a:cubicBezTo>
                <a:cubicBezTo>
                  <a:pt x="165" y="473"/>
                  <a:pt x="165" y="473"/>
                  <a:pt x="165" y="473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158" y="482"/>
                  <a:pt x="158" y="482"/>
                  <a:pt x="158" y="482"/>
                </a:cubicBezTo>
                <a:cubicBezTo>
                  <a:pt x="161" y="476"/>
                  <a:pt x="161" y="476"/>
                  <a:pt x="161" y="476"/>
                </a:cubicBezTo>
                <a:cubicBezTo>
                  <a:pt x="156" y="474"/>
                  <a:pt x="156" y="474"/>
                  <a:pt x="156" y="474"/>
                </a:cubicBezTo>
                <a:cubicBezTo>
                  <a:pt x="154" y="472"/>
                  <a:pt x="154" y="472"/>
                  <a:pt x="154" y="472"/>
                </a:cubicBezTo>
                <a:cubicBezTo>
                  <a:pt x="154" y="472"/>
                  <a:pt x="159" y="472"/>
                  <a:pt x="160" y="471"/>
                </a:cubicBezTo>
                <a:cubicBezTo>
                  <a:pt x="163" y="468"/>
                  <a:pt x="162" y="466"/>
                  <a:pt x="161" y="465"/>
                </a:cubicBezTo>
                <a:cubicBezTo>
                  <a:pt x="162" y="463"/>
                  <a:pt x="162" y="463"/>
                  <a:pt x="162" y="463"/>
                </a:cubicBezTo>
                <a:cubicBezTo>
                  <a:pt x="167" y="459"/>
                  <a:pt x="163" y="464"/>
                  <a:pt x="168" y="456"/>
                </a:cubicBezTo>
                <a:cubicBezTo>
                  <a:pt x="170" y="452"/>
                  <a:pt x="173" y="449"/>
                  <a:pt x="179" y="448"/>
                </a:cubicBezTo>
                <a:cubicBezTo>
                  <a:pt x="173" y="456"/>
                  <a:pt x="165" y="458"/>
                  <a:pt x="172" y="471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54"/>
                  <a:pt x="192" y="454"/>
                  <a:pt x="192" y="454"/>
                </a:cubicBezTo>
                <a:cubicBezTo>
                  <a:pt x="207" y="458"/>
                  <a:pt x="207" y="458"/>
                  <a:pt x="207" y="458"/>
                </a:cubicBezTo>
                <a:cubicBezTo>
                  <a:pt x="212" y="463"/>
                  <a:pt x="212" y="463"/>
                  <a:pt x="212" y="463"/>
                </a:cubicBezTo>
                <a:cubicBezTo>
                  <a:pt x="222" y="458"/>
                  <a:pt x="223" y="464"/>
                  <a:pt x="233" y="466"/>
                </a:cubicBezTo>
                <a:cubicBezTo>
                  <a:pt x="240" y="457"/>
                  <a:pt x="240" y="457"/>
                  <a:pt x="240" y="457"/>
                </a:cubicBezTo>
                <a:cubicBezTo>
                  <a:pt x="240" y="463"/>
                  <a:pt x="240" y="463"/>
                  <a:pt x="240" y="463"/>
                </a:cubicBezTo>
                <a:cubicBezTo>
                  <a:pt x="247" y="464"/>
                  <a:pt x="250" y="473"/>
                  <a:pt x="253" y="478"/>
                </a:cubicBezTo>
                <a:cubicBezTo>
                  <a:pt x="266" y="478"/>
                  <a:pt x="266" y="478"/>
                  <a:pt x="266" y="478"/>
                </a:cubicBezTo>
                <a:cubicBezTo>
                  <a:pt x="271" y="491"/>
                  <a:pt x="271" y="491"/>
                  <a:pt x="271" y="49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7" y="478"/>
                  <a:pt x="257" y="478"/>
                  <a:pt x="257" y="478"/>
                </a:cubicBezTo>
                <a:cubicBezTo>
                  <a:pt x="256" y="487"/>
                  <a:pt x="256" y="487"/>
                  <a:pt x="256" y="487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3" y="489"/>
                  <a:pt x="263" y="489"/>
                  <a:pt x="263" y="489"/>
                </a:cubicBezTo>
                <a:cubicBezTo>
                  <a:pt x="268" y="492"/>
                  <a:pt x="268" y="492"/>
                  <a:pt x="268" y="492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65" y="497"/>
                  <a:pt x="265" y="497"/>
                  <a:pt x="265" y="497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2" y="498"/>
                  <a:pt x="272" y="498"/>
                  <a:pt x="272" y="498"/>
                </a:cubicBezTo>
                <a:cubicBezTo>
                  <a:pt x="275" y="494"/>
                  <a:pt x="275" y="494"/>
                  <a:pt x="275" y="494"/>
                </a:cubicBezTo>
                <a:cubicBezTo>
                  <a:pt x="276" y="492"/>
                  <a:pt x="276" y="492"/>
                  <a:pt x="276" y="492"/>
                </a:cubicBezTo>
                <a:cubicBezTo>
                  <a:pt x="282" y="501"/>
                  <a:pt x="282" y="501"/>
                  <a:pt x="282" y="501"/>
                </a:cubicBezTo>
                <a:cubicBezTo>
                  <a:pt x="284" y="504"/>
                  <a:pt x="284" y="504"/>
                  <a:pt x="284" y="504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2" y="504"/>
                  <a:pt x="282" y="504"/>
                  <a:pt x="282" y="504"/>
                </a:cubicBezTo>
                <a:cubicBezTo>
                  <a:pt x="281" y="501"/>
                  <a:pt x="281" y="501"/>
                  <a:pt x="281" y="501"/>
                </a:cubicBezTo>
                <a:cubicBezTo>
                  <a:pt x="274" y="499"/>
                  <a:pt x="274" y="499"/>
                  <a:pt x="274" y="499"/>
                </a:cubicBezTo>
                <a:cubicBezTo>
                  <a:pt x="274" y="509"/>
                  <a:pt x="274" y="509"/>
                  <a:pt x="274" y="509"/>
                </a:cubicBezTo>
                <a:cubicBezTo>
                  <a:pt x="278" y="512"/>
                  <a:pt x="278" y="512"/>
                  <a:pt x="278" y="512"/>
                </a:cubicBezTo>
                <a:cubicBezTo>
                  <a:pt x="275" y="516"/>
                  <a:pt x="275" y="516"/>
                  <a:pt x="275" y="516"/>
                </a:cubicBezTo>
                <a:cubicBezTo>
                  <a:pt x="276" y="520"/>
                  <a:pt x="276" y="520"/>
                  <a:pt x="276" y="520"/>
                </a:cubicBezTo>
                <a:cubicBezTo>
                  <a:pt x="282" y="518"/>
                  <a:pt x="282" y="518"/>
                  <a:pt x="282" y="518"/>
                </a:cubicBezTo>
                <a:cubicBezTo>
                  <a:pt x="282" y="517"/>
                  <a:pt x="282" y="517"/>
                  <a:pt x="282" y="517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77" y="509"/>
                  <a:pt x="277" y="509"/>
                  <a:pt x="277" y="509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7" y="509"/>
                  <a:pt x="287" y="509"/>
                  <a:pt x="287" y="509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287" y="522"/>
                  <a:pt x="287" y="522"/>
                  <a:pt x="287" y="522"/>
                </a:cubicBezTo>
                <a:cubicBezTo>
                  <a:pt x="289" y="522"/>
                  <a:pt x="289" y="522"/>
                  <a:pt x="289" y="522"/>
                </a:cubicBezTo>
                <a:cubicBezTo>
                  <a:pt x="291" y="523"/>
                  <a:pt x="291" y="523"/>
                  <a:pt x="291" y="523"/>
                </a:cubicBezTo>
                <a:cubicBezTo>
                  <a:pt x="295" y="521"/>
                  <a:pt x="299" y="518"/>
                  <a:pt x="299" y="529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532"/>
                  <a:pt x="302" y="535"/>
                  <a:pt x="303" y="535"/>
                </a:cubicBezTo>
                <a:cubicBezTo>
                  <a:pt x="303" y="550"/>
                  <a:pt x="303" y="550"/>
                  <a:pt x="303" y="550"/>
                </a:cubicBezTo>
                <a:cubicBezTo>
                  <a:pt x="315" y="563"/>
                  <a:pt x="315" y="563"/>
                  <a:pt x="315" y="563"/>
                </a:cubicBezTo>
                <a:cubicBezTo>
                  <a:pt x="322" y="561"/>
                  <a:pt x="322" y="561"/>
                  <a:pt x="322" y="561"/>
                </a:cubicBezTo>
                <a:cubicBezTo>
                  <a:pt x="325" y="560"/>
                  <a:pt x="325" y="560"/>
                  <a:pt x="325" y="560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3" y="561"/>
                  <a:pt x="333" y="561"/>
                  <a:pt x="333" y="561"/>
                </a:cubicBezTo>
                <a:cubicBezTo>
                  <a:pt x="332" y="565"/>
                  <a:pt x="332" y="565"/>
                  <a:pt x="332" y="565"/>
                </a:cubicBezTo>
                <a:cubicBezTo>
                  <a:pt x="325" y="564"/>
                  <a:pt x="325" y="564"/>
                  <a:pt x="325" y="564"/>
                </a:cubicBezTo>
                <a:cubicBezTo>
                  <a:pt x="322" y="564"/>
                  <a:pt x="322" y="564"/>
                  <a:pt x="322" y="564"/>
                </a:cubicBezTo>
                <a:cubicBezTo>
                  <a:pt x="319" y="564"/>
                  <a:pt x="319" y="564"/>
                  <a:pt x="319" y="564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324" y="573"/>
                  <a:pt x="324" y="573"/>
                  <a:pt x="324" y="573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2"/>
                  <a:pt x="322" y="602"/>
                </a:cubicBezTo>
                <a:cubicBezTo>
                  <a:pt x="322" y="605"/>
                  <a:pt x="324" y="607"/>
                  <a:pt x="324" y="610"/>
                </a:cubicBezTo>
                <a:cubicBezTo>
                  <a:pt x="324" y="615"/>
                  <a:pt x="324" y="615"/>
                  <a:pt x="324" y="615"/>
                </a:cubicBezTo>
                <a:cubicBezTo>
                  <a:pt x="324" y="621"/>
                  <a:pt x="324" y="625"/>
                  <a:pt x="325" y="627"/>
                </a:cubicBezTo>
                <a:cubicBezTo>
                  <a:pt x="327" y="631"/>
                  <a:pt x="330" y="631"/>
                  <a:pt x="333" y="638"/>
                </a:cubicBezTo>
                <a:cubicBezTo>
                  <a:pt x="336" y="648"/>
                  <a:pt x="336" y="652"/>
                  <a:pt x="347" y="659"/>
                </a:cubicBezTo>
                <a:cubicBezTo>
                  <a:pt x="351" y="662"/>
                  <a:pt x="353" y="664"/>
                  <a:pt x="355" y="665"/>
                </a:cubicBezTo>
                <a:cubicBezTo>
                  <a:pt x="356" y="665"/>
                  <a:pt x="356" y="665"/>
                  <a:pt x="356" y="665"/>
                </a:cubicBezTo>
                <a:cubicBezTo>
                  <a:pt x="358" y="666"/>
                  <a:pt x="359" y="667"/>
                  <a:pt x="360" y="668"/>
                </a:cubicBezTo>
                <a:cubicBezTo>
                  <a:pt x="361" y="669"/>
                  <a:pt x="362" y="672"/>
                  <a:pt x="365" y="677"/>
                </a:cubicBezTo>
                <a:cubicBezTo>
                  <a:pt x="366" y="678"/>
                  <a:pt x="366" y="678"/>
                  <a:pt x="366" y="679"/>
                </a:cubicBezTo>
                <a:cubicBezTo>
                  <a:pt x="367" y="680"/>
                  <a:pt x="368" y="681"/>
                  <a:pt x="370" y="683"/>
                </a:cubicBezTo>
                <a:cubicBezTo>
                  <a:pt x="370" y="684"/>
                  <a:pt x="371" y="685"/>
                  <a:pt x="372" y="686"/>
                </a:cubicBezTo>
                <a:cubicBezTo>
                  <a:pt x="373" y="687"/>
                  <a:pt x="373" y="687"/>
                  <a:pt x="373" y="687"/>
                </a:cubicBezTo>
                <a:cubicBezTo>
                  <a:pt x="373" y="688"/>
                  <a:pt x="374" y="688"/>
                  <a:pt x="374" y="689"/>
                </a:cubicBezTo>
                <a:cubicBezTo>
                  <a:pt x="376" y="691"/>
                  <a:pt x="377" y="693"/>
                  <a:pt x="378" y="694"/>
                </a:cubicBezTo>
                <a:cubicBezTo>
                  <a:pt x="379" y="695"/>
                  <a:pt x="379" y="696"/>
                  <a:pt x="379" y="697"/>
                </a:cubicBezTo>
                <a:cubicBezTo>
                  <a:pt x="380" y="697"/>
                  <a:pt x="380" y="697"/>
                  <a:pt x="380" y="697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9"/>
                  <a:pt x="381" y="700"/>
                  <a:pt x="381" y="700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7"/>
                  <a:pt x="380" y="697"/>
                  <a:pt x="379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4" y="696"/>
                  <a:pt x="374" y="696"/>
                  <a:pt x="374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2" y="696"/>
                  <a:pt x="372" y="696"/>
                  <a:pt x="372" y="696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3" y="697"/>
                  <a:pt x="373" y="697"/>
                  <a:pt x="373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80" y="702"/>
                  <a:pt x="380" y="702"/>
                  <a:pt x="380" y="702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3" y="705"/>
                  <a:pt x="384" y="706"/>
                  <a:pt x="385" y="706"/>
                </a:cubicBezTo>
                <a:cubicBezTo>
                  <a:pt x="391" y="708"/>
                  <a:pt x="395" y="709"/>
                  <a:pt x="392" y="717"/>
                </a:cubicBezTo>
                <a:cubicBezTo>
                  <a:pt x="394" y="719"/>
                  <a:pt x="394" y="719"/>
                  <a:pt x="394" y="719"/>
                </a:cubicBezTo>
                <a:cubicBezTo>
                  <a:pt x="399" y="722"/>
                  <a:pt x="399" y="722"/>
                  <a:pt x="399" y="722"/>
                </a:cubicBezTo>
                <a:cubicBezTo>
                  <a:pt x="401" y="723"/>
                  <a:pt x="401" y="723"/>
                  <a:pt x="401" y="723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8" y="727"/>
                  <a:pt x="408" y="727"/>
                  <a:pt x="408" y="727"/>
                </a:cubicBezTo>
                <a:cubicBezTo>
                  <a:pt x="408" y="723"/>
                  <a:pt x="408" y="723"/>
                  <a:pt x="408" y="723"/>
                </a:cubicBezTo>
                <a:cubicBezTo>
                  <a:pt x="406" y="721"/>
                  <a:pt x="406" y="721"/>
                  <a:pt x="406" y="721"/>
                </a:cubicBezTo>
                <a:cubicBezTo>
                  <a:pt x="401" y="715"/>
                  <a:pt x="401" y="715"/>
                  <a:pt x="401" y="715"/>
                </a:cubicBezTo>
                <a:cubicBezTo>
                  <a:pt x="399" y="712"/>
                  <a:pt x="399" y="712"/>
                  <a:pt x="399" y="712"/>
                </a:cubicBezTo>
                <a:cubicBezTo>
                  <a:pt x="394" y="706"/>
                  <a:pt x="394" y="706"/>
                  <a:pt x="394" y="706"/>
                </a:cubicBezTo>
                <a:cubicBezTo>
                  <a:pt x="388" y="698"/>
                  <a:pt x="388" y="698"/>
                  <a:pt x="388" y="698"/>
                </a:cubicBezTo>
                <a:cubicBezTo>
                  <a:pt x="391" y="697"/>
                  <a:pt x="391" y="697"/>
                  <a:pt x="391" y="697"/>
                </a:cubicBezTo>
                <a:cubicBezTo>
                  <a:pt x="385" y="692"/>
                  <a:pt x="385" y="692"/>
                  <a:pt x="385" y="692"/>
                </a:cubicBezTo>
                <a:cubicBezTo>
                  <a:pt x="381" y="689"/>
                  <a:pt x="381" y="689"/>
                  <a:pt x="381" y="689"/>
                </a:cubicBezTo>
                <a:cubicBezTo>
                  <a:pt x="379" y="687"/>
                  <a:pt x="379" y="687"/>
                  <a:pt x="379" y="687"/>
                </a:cubicBezTo>
                <a:cubicBezTo>
                  <a:pt x="379" y="686"/>
                  <a:pt x="378" y="685"/>
                  <a:pt x="378" y="683"/>
                </a:cubicBezTo>
                <a:cubicBezTo>
                  <a:pt x="378" y="682"/>
                  <a:pt x="378" y="680"/>
                  <a:pt x="378" y="679"/>
                </a:cubicBezTo>
                <a:cubicBezTo>
                  <a:pt x="379" y="678"/>
                  <a:pt x="380" y="677"/>
                  <a:pt x="381" y="676"/>
                </a:cubicBezTo>
                <a:cubicBezTo>
                  <a:pt x="382" y="676"/>
                  <a:pt x="382" y="676"/>
                  <a:pt x="382" y="676"/>
                </a:cubicBezTo>
                <a:cubicBezTo>
                  <a:pt x="385" y="682"/>
                  <a:pt x="385" y="682"/>
                  <a:pt x="385" y="682"/>
                </a:cubicBezTo>
                <a:cubicBezTo>
                  <a:pt x="388" y="690"/>
                  <a:pt x="388" y="690"/>
                  <a:pt x="388" y="690"/>
                </a:cubicBezTo>
                <a:cubicBezTo>
                  <a:pt x="394" y="694"/>
                  <a:pt x="394" y="694"/>
                  <a:pt x="394" y="694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7" y="700"/>
                  <a:pt x="397" y="700"/>
                  <a:pt x="397" y="700"/>
                </a:cubicBezTo>
                <a:cubicBezTo>
                  <a:pt x="398" y="700"/>
                  <a:pt x="399" y="700"/>
                  <a:pt x="399" y="700"/>
                </a:cubicBezTo>
                <a:cubicBezTo>
                  <a:pt x="400" y="701"/>
                  <a:pt x="401" y="701"/>
                  <a:pt x="401" y="701"/>
                </a:cubicBezTo>
                <a:cubicBezTo>
                  <a:pt x="403" y="702"/>
                  <a:pt x="405" y="704"/>
                  <a:pt x="406" y="706"/>
                </a:cubicBezTo>
                <a:cubicBezTo>
                  <a:pt x="408" y="709"/>
                  <a:pt x="411" y="712"/>
                  <a:pt x="415" y="716"/>
                </a:cubicBezTo>
                <a:cubicBezTo>
                  <a:pt x="420" y="720"/>
                  <a:pt x="430" y="730"/>
                  <a:pt x="430" y="733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3" y="745"/>
                  <a:pt x="441" y="750"/>
                  <a:pt x="449" y="754"/>
                </a:cubicBezTo>
                <a:cubicBezTo>
                  <a:pt x="454" y="757"/>
                  <a:pt x="459" y="759"/>
                  <a:pt x="464" y="761"/>
                </a:cubicBezTo>
                <a:cubicBezTo>
                  <a:pt x="468" y="763"/>
                  <a:pt x="473" y="765"/>
                  <a:pt x="477" y="766"/>
                </a:cubicBezTo>
                <a:cubicBezTo>
                  <a:pt x="478" y="766"/>
                  <a:pt x="479" y="766"/>
                  <a:pt x="480" y="766"/>
                </a:cubicBezTo>
                <a:cubicBezTo>
                  <a:pt x="480" y="766"/>
                  <a:pt x="481" y="766"/>
                  <a:pt x="481" y="766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8" y="771"/>
                  <a:pt x="488" y="771"/>
                  <a:pt x="488" y="771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1" y="769"/>
                  <a:pt x="491" y="769"/>
                  <a:pt x="491" y="769"/>
                </a:cubicBezTo>
                <a:cubicBezTo>
                  <a:pt x="493" y="769"/>
                  <a:pt x="495" y="769"/>
                  <a:pt x="496" y="769"/>
                </a:cubicBezTo>
                <a:cubicBezTo>
                  <a:pt x="497" y="769"/>
                  <a:pt x="498" y="769"/>
                  <a:pt x="499" y="769"/>
                </a:cubicBezTo>
                <a:cubicBezTo>
                  <a:pt x="504" y="770"/>
                  <a:pt x="506" y="771"/>
                  <a:pt x="506" y="772"/>
                </a:cubicBezTo>
                <a:cubicBezTo>
                  <a:pt x="507" y="772"/>
                  <a:pt x="507" y="773"/>
                  <a:pt x="506" y="773"/>
                </a:cubicBezTo>
                <a:cubicBezTo>
                  <a:pt x="506" y="775"/>
                  <a:pt x="505" y="776"/>
                  <a:pt x="506" y="778"/>
                </a:cubicBezTo>
                <a:cubicBezTo>
                  <a:pt x="507" y="778"/>
                  <a:pt x="507" y="778"/>
                  <a:pt x="508" y="779"/>
                </a:cubicBezTo>
                <a:cubicBezTo>
                  <a:pt x="508" y="779"/>
                  <a:pt x="509" y="779"/>
                  <a:pt x="509" y="779"/>
                </a:cubicBezTo>
                <a:cubicBezTo>
                  <a:pt x="509" y="779"/>
                  <a:pt x="511" y="780"/>
                  <a:pt x="513" y="780"/>
                </a:cubicBezTo>
                <a:cubicBezTo>
                  <a:pt x="514" y="780"/>
                  <a:pt x="515" y="780"/>
                  <a:pt x="516" y="781"/>
                </a:cubicBezTo>
                <a:cubicBezTo>
                  <a:pt x="517" y="781"/>
                  <a:pt x="518" y="781"/>
                  <a:pt x="519" y="781"/>
                </a:cubicBezTo>
                <a:cubicBezTo>
                  <a:pt x="520" y="781"/>
                  <a:pt x="521" y="781"/>
                  <a:pt x="522" y="781"/>
                </a:cubicBezTo>
                <a:cubicBezTo>
                  <a:pt x="523" y="781"/>
                  <a:pt x="523" y="781"/>
                  <a:pt x="524" y="781"/>
                </a:cubicBezTo>
                <a:cubicBezTo>
                  <a:pt x="524" y="781"/>
                  <a:pt x="525" y="781"/>
                  <a:pt x="526" y="781"/>
                </a:cubicBezTo>
                <a:cubicBezTo>
                  <a:pt x="526" y="781"/>
                  <a:pt x="526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9" y="781"/>
                  <a:pt x="529" y="781"/>
                </a:cubicBezTo>
                <a:cubicBezTo>
                  <a:pt x="530" y="782"/>
                  <a:pt x="532" y="783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6"/>
                  <a:pt x="536" y="786"/>
                </a:cubicBezTo>
                <a:cubicBezTo>
                  <a:pt x="537" y="788"/>
                  <a:pt x="539" y="790"/>
                  <a:pt x="539" y="792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37" y="808"/>
                  <a:pt x="537" y="808"/>
                  <a:pt x="537" y="808"/>
                </a:cubicBezTo>
                <a:cubicBezTo>
                  <a:pt x="537" y="810"/>
                  <a:pt x="537" y="810"/>
                  <a:pt x="537" y="810"/>
                </a:cubicBezTo>
                <a:cubicBezTo>
                  <a:pt x="539" y="810"/>
                  <a:pt x="539" y="810"/>
                  <a:pt x="539" y="810"/>
                </a:cubicBezTo>
                <a:cubicBezTo>
                  <a:pt x="554" y="810"/>
                  <a:pt x="554" y="810"/>
                  <a:pt x="554" y="810"/>
                </a:cubicBezTo>
                <a:cubicBezTo>
                  <a:pt x="555" y="810"/>
                  <a:pt x="555" y="810"/>
                  <a:pt x="555" y="810"/>
                </a:cubicBezTo>
                <a:cubicBezTo>
                  <a:pt x="556" y="808"/>
                  <a:pt x="556" y="808"/>
                  <a:pt x="556" y="808"/>
                </a:cubicBezTo>
                <a:cubicBezTo>
                  <a:pt x="557" y="810"/>
                  <a:pt x="557" y="810"/>
                  <a:pt x="557" y="810"/>
                </a:cubicBezTo>
                <a:cubicBezTo>
                  <a:pt x="558" y="810"/>
                  <a:pt x="558" y="810"/>
                  <a:pt x="558" y="810"/>
                </a:cubicBezTo>
                <a:cubicBezTo>
                  <a:pt x="559" y="811"/>
                  <a:pt x="559" y="811"/>
                  <a:pt x="559" y="811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6" y="808"/>
                  <a:pt x="566" y="808"/>
                  <a:pt x="566" y="808"/>
                </a:cubicBezTo>
                <a:cubicBezTo>
                  <a:pt x="566" y="811"/>
                  <a:pt x="566" y="811"/>
                  <a:pt x="566" y="811"/>
                </a:cubicBezTo>
                <a:cubicBezTo>
                  <a:pt x="570" y="808"/>
                  <a:pt x="570" y="808"/>
                  <a:pt x="570" y="808"/>
                </a:cubicBezTo>
                <a:cubicBezTo>
                  <a:pt x="572" y="808"/>
                  <a:pt x="572" y="808"/>
                  <a:pt x="572" y="808"/>
                </a:cubicBezTo>
                <a:cubicBezTo>
                  <a:pt x="574" y="808"/>
                  <a:pt x="574" y="808"/>
                  <a:pt x="574" y="808"/>
                </a:cubicBezTo>
                <a:cubicBezTo>
                  <a:pt x="579" y="808"/>
                  <a:pt x="579" y="808"/>
                  <a:pt x="579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6" y="815"/>
                  <a:pt x="586" y="815"/>
                  <a:pt x="586" y="823"/>
                </a:cubicBezTo>
                <a:cubicBezTo>
                  <a:pt x="586" y="825"/>
                  <a:pt x="587" y="837"/>
                  <a:pt x="582" y="837"/>
                </a:cubicBezTo>
                <a:cubicBezTo>
                  <a:pt x="581" y="837"/>
                  <a:pt x="580" y="837"/>
                  <a:pt x="580" y="836"/>
                </a:cubicBezTo>
                <a:cubicBezTo>
                  <a:pt x="579" y="838"/>
                  <a:pt x="579" y="838"/>
                  <a:pt x="579" y="838"/>
                </a:cubicBezTo>
                <a:cubicBezTo>
                  <a:pt x="579" y="839"/>
                  <a:pt x="579" y="839"/>
                  <a:pt x="579" y="839"/>
                </a:cubicBezTo>
                <a:cubicBezTo>
                  <a:pt x="576" y="845"/>
                  <a:pt x="576" y="845"/>
                  <a:pt x="576" y="845"/>
                </a:cubicBezTo>
                <a:cubicBezTo>
                  <a:pt x="574" y="846"/>
                  <a:pt x="574" y="846"/>
                  <a:pt x="574" y="846"/>
                </a:cubicBezTo>
                <a:cubicBezTo>
                  <a:pt x="572" y="847"/>
                  <a:pt x="572" y="847"/>
                  <a:pt x="572" y="847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70" y="854"/>
                  <a:pt x="570" y="854"/>
                  <a:pt x="570" y="854"/>
                </a:cubicBezTo>
                <a:cubicBezTo>
                  <a:pt x="566" y="859"/>
                  <a:pt x="566" y="859"/>
                  <a:pt x="566" y="859"/>
                </a:cubicBezTo>
                <a:cubicBezTo>
                  <a:pt x="565" y="868"/>
                  <a:pt x="565" y="868"/>
                  <a:pt x="565" y="868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62" y="878"/>
                  <a:pt x="562" y="878"/>
                  <a:pt x="562" y="878"/>
                </a:cubicBezTo>
                <a:cubicBezTo>
                  <a:pt x="565" y="891"/>
                  <a:pt x="565" y="891"/>
                  <a:pt x="565" y="891"/>
                </a:cubicBezTo>
                <a:cubicBezTo>
                  <a:pt x="569" y="889"/>
                  <a:pt x="569" y="889"/>
                  <a:pt x="569" y="889"/>
                </a:cubicBezTo>
                <a:cubicBezTo>
                  <a:pt x="572" y="893"/>
                  <a:pt x="572" y="893"/>
                  <a:pt x="572" y="893"/>
                </a:cubicBezTo>
                <a:cubicBezTo>
                  <a:pt x="574" y="898"/>
                  <a:pt x="574" y="898"/>
                  <a:pt x="574" y="898"/>
                </a:cubicBezTo>
                <a:cubicBezTo>
                  <a:pt x="579" y="906"/>
                  <a:pt x="579" y="906"/>
                  <a:pt x="579" y="906"/>
                </a:cubicBezTo>
                <a:cubicBezTo>
                  <a:pt x="582" y="910"/>
                  <a:pt x="582" y="910"/>
                  <a:pt x="582" y="910"/>
                </a:cubicBezTo>
                <a:cubicBezTo>
                  <a:pt x="587" y="920"/>
                  <a:pt x="587" y="920"/>
                  <a:pt x="587" y="920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90" y="920"/>
                  <a:pt x="590" y="920"/>
                  <a:pt x="590" y="920"/>
                </a:cubicBezTo>
                <a:cubicBezTo>
                  <a:pt x="590" y="921"/>
                  <a:pt x="590" y="921"/>
                  <a:pt x="591" y="922"/>
                </a:cubicBezTo>
                <a:cubicBezTo>
                  <a:pt x="591" y="924"/>
                  <a:pt x="591" y="924"/>
                  <a:pt x="591" y="924"/>
                </a:cubicBezTo>
                <a:cubicBezTo>
                  <a:pt x="593" y="929"/>
                  <a:pt x="597" y="937"/>
                  <a:pt x="601" y="943"/>
                </a:cubicBezTo>
                <a:cubicBezTo>
                  <a:pt x="602" y="944"/>
                  <a:pt x="603" y="945"/>
                  <a:pt x="604" y="946"/>
                </a:cubicBezTo>
                <a:cubicBezTo>
                  <a:pt x="606" y="948"/>
                  <a:pt x="609" y="949"/>
                  <a:pt x="611" y="950"/>
                </a:cubicBezTo>
                <a:cubicBezTo>
                  <a:pt x="612" y="950"/>
                  <a:pt x="614" y="950"/>
                  <a:pt x="615" y="949"/>
                </a:cubicBezTo>
                <a:cubicBezTo>
                  <a:pt x="614" y="952"/>
                  <a:pt x="614" y="952"/>
                  <a:pt x="614" y="952"/>
                </a:cubicBezTo>
                <a:cubicBezTo>
                  <a:pt x="615" y="952"/>
                  <a:pt x="616" y="952"/>
                  <a:pt x="617" y="952"/>
                </a:cubicBezTo>
                <a:cubicBezTo>
                  <a:pt x="618" y="953"/>
                  <a:pt x="619" y="953"/>
                  <a:pt x="620" y="953"/>
                </a:cubicBezTo>
                <a:cubicBezTo>
                  <a:pt x="622" y="954"/>
                  <a:pt x="623" y="955"/>
                  <a:pt x="624" y="956"/>
                </a:cubicBezTo>
                <a:cubicBezTo>
                  <a:pt x="628" y="958"/>
                  <a:pt x="632" y="962"/>
                  <a:pt x="632" y="964"/>
                </a:cubicBezTo>
                <a:cubicBezTo>
                  <a:pt x="633" y="974"/>
                  <a:pt x="634" y="975"/>
                  <a:pt x="634" y="986"/>
                </a:cubicBezTo>
                <a:cubicBezTo>
                  <a:pt x="634" y="991"/>
                  <a:pt x="634" y="991"/>
                  <a:pt x="634" y="991"/>
                </a:cubicBezTo>
                <a:cubicBezTo>
                  <a:pt x="635" y="1001"/>
                  <a:pt x="635" y="1001"/>
                  <a:pt x="635" y="1001"/>
                </a:cubicBezTo>
                <a:cubicBezTo>
                  <a:pt x="634" y="1019"/>
                  <a:pt x="634" y="1019"/>
                  <a:pt x="634" y="1019"/>
                </a:cubicBezTo>
                <a:cubicBezTo>
                  <a:pt x="635" y="1024"/>
                  <a:pt x="635" y="1024"/>
                  <a:pt x="635" y="1024"/>
                </a:cubicBezTo>
                <a:cubicBezTo>
                  <a:pt x="634" y="1033"/>
                  <a:pt x="634" y="1033"/>
                  <a:pt x="634" y="1033"/>
                </a:cubicBezTo>
                <a:cubicBezTo>
                  <a:pt x="636" y="1043"/>
                  <a:pt x="636" y="1043"/>
                  <a:pt x="636" y="1043"/>
                </a:cubicBezTo>
                <a:cubicBezTo>
                  <a:pt x="637" y="1043"/>
                  <a:pt x="637" y="1043"/>
                  <a:pt x="637" y="1043"/>
                </a:cubicBezTo>
                <a:cubicBezTo>
                  <a:pt x="639" y="1043"/>
                  <a:pt x="639" y="1043"/>
                  <a:pt x="639" y="1043"/>
                </a:cubicBezTo>
                <a:cubicBezTo>
                  <a:pt x="639" y="1043"/>
                  <a:pt x="639" y="1044"/>
                  <a:pt x="639" y="1044"/>
                </a:cubicBezTo>
                <a:cubicBezTo>
                  <a:pt x="639" y="1044"/>
                  <a:pt x="639" y="1045"/>
                  <a:pt x="639" y="1046"/>
                </a:cubicBezTo>
                <a:cubicBezTo>
                  <a:pt x="639" y="1052"/>
                  <a:pt x="639" y="1052"/>
                  <a:pt x="639" y="1052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5"/>
                  <a:pt x="637" y="1066"/>
                  <a:pt x="637" y="1066"/>
                </a:cubicBezTo>
                <a:cubicBezTo>
                  <a:pt x="638" y="1066"/>
                  <a:pt x="638" y="1066"/>
                  <a:pt x="639" y="1067"/>
                </a:cubicBezTo>
                <a:cubicBezTo>
                  <a:pt x="639" y="1068"/>
                  <a:pt x="638" y="1068"/>
                  <a:pt x="637" y="1069"/>
                </a:cubicBezTo>
                <a:cubicBezTo>
                  <a:pt x="633" y="1072"/>
                  <a:pt x="634" y="1077"/>
                  <a:pt x="637" y="1081"/>
                </a:cubicBezTo>
                <a:cubicBezTo>
                  <a:pt x="639" y="1083"/>
                  <a:pt x="641" y="1085"/>
                  <a:pt x="643" y="1087"/>
                </a:cubicBezTo>
                <a:cubicBezTo>
                  <a:pt x="637" y="1092"/>
                  <a:pt x="637" y="1092"/>
                  <a:pt x="637" y="1092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40" y="1092"/>
                  <a:pt x="640" y="1092"/>
                  <a:pt x="640" y="1092"/>
                </a:cubicBezTo>
                <a:cubicBezTo>
                  <a:pt x="642" y="1108"/>
                  <a:pt x="642" y="1108"/>
                  <a:pt x="642" y="1108"/>
                </a:cubicBezTo>
                <a:cubicBezTo>
                  <a:pt x="648" y="1108"/>
                  <a:pt x="648" y="1108"/>
                  <a:pt x="648" y="1108"/>
                </a:cubicBezTo>
                <a:cubicBezTo>
                  <a:pt x="650" y="1108"/>
                  <a:pt x="650" y="1108"/>
                  <a:pt x="650" y="1108"/>
                </a:cubicBezTo>
                <a:cubicBezTo>
                  <a:pt x="651" y="1108"/>
                  <a:pt x="651" y="1108"/>
                  <a:pt x="651" y="1108"/>
                </a:cubicBezTo>
                <a:cubicBezTo>
                  <a:pt x="653" y="1114"/>
                  <a:pt x="653" y="1114"/>
                  <a:pt x="653" y="1114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0" y="1116"/>
                  <a:pt x="640" y="1116"/>
                  <a:pt x="640" y="1116"/>
                </a:cubicBezTo>
                <a:cubicBezTo>
                  <a:pt x="648" y="1120"/>
                  <a:pt x="648" y="1120"/>
                  <a:pt x="648" y="1120"/>
                </a:cubicBezTo>
                <a:cubicBezTo>
                  <a:pt x="651" y="1122"/>
                  <a:pt x="651" y="1122"/>
                  <a:pt x="651" y="1122"/>
                </a:cubicBezTo>
                <a:cubicBezTo>
                  <a:pt x="652" y="1123"/>
                  <a:pt x="652" y="1123"/>
                  <a:pt x="652" y="1123"/>
                </a:cubicBezTo>
                <a:cubicBezTo>
                  <a:pt x="652" y="1123"/>
                  <a:pt x="651" y="1122"/>
                  <a:pt x="651" y="1122"/>
                </a:cubicBezTo>
                <a:cubicBezTo>
                  <a:pt x="650" y="1122"/>
                  <a:pt x="648" y="1122"/>
                  <a:pt x="648" y="1122"/>
                </a:cubicBezTo>
                <a:cubicBezTo>
                  <a:pt x="646" y="1122"/>
                  <a:pt x="646" y="1123"/>
                  <a:pt x="646" y="1124"/>
                </a:cubicBezTo>
                <a:cubicBezTo>
                  <a:pt x="646" y="1126"/>
                  <a:pt x="646" y="1127"/>
                  <a:pt x="648" y="1128"/>
                </a:cubicBezTo>
                <a:cubicBezTo>
                  <a:pt x="648" y="1129"/>
                  <a:pt x="650" y="1130"/>
                  <a:pt x="651" y="1131"/>
                </a:cubicBezTo>
                <a:cubicBezTo>
                  <a:pt x="651" y="1132"/>
                  <a:pt x="652" y="1132"/>
                  <a:pt x="652" y="1133"/>
                </a:cubicBezTo>
                <a:cubicBezTo>
                  <a:pt x="651" y="1133"/>
                  <a:pt x="651" y="1133"/>
                  <a:pt x="651" y="1133"/>
                </a:cubicBezTo>
                <a:cubicBezTo>
                  <a:pt x="648" y="1133"/>
                  <a:pt x="648" y="1133"/>
                  <a:pt x="648" y="1133"/>
                </a:cubicBezTo>
                <a:cubicBezTo>
                  <a:pt x="647" y="1133"/>
                  <a:pt x="647" y="1133"/>
                  <a:pt x="647" y="1133"/>
                </a:cubicBezTo>
                <a:cubicBezTo>
                  <a:pt x="648" y="1134"/>
                  <a:pt x="648" y="1134"/>
                  <a:pt x="648" y="1134"/>
                </a:cubicBezTo>
                <a:cubicBezTo>
                  <a:pt x="649" y="1138"/>
                  <a:pt x="649" y="1138"/>
                  <a:pt x="649" y="1138"/>
                </a:cubicBezTo>
                <a:cubicBezTo>
                  <a:pt x="651" y="1138"/>
                  <a:pt x="651" y="1138"/>
                  <a:pt x="651" y="1138"/>
                </a:cubicBezTo>
                <a:cubicBezTo>
                  <a:pt x="651" y="1137"/>
                  <a:pt x="651" y="1137"/>
                  <a:pt x="651" y="1137"/>
                </a:cubicBezTo>
                <a:cubicBezTo>
                  <a:pt x="651" y="1140"/>
                  <a:pt x="651" y="1140"/>
                  <a:pt x="651" y="1140"/>
                </a:cubicBezTo>
                <a:cubicBezTo>
                  <a:pt x="654" y="1147"/>
                  <a:pt x="654" y="1147"/>
                  <a:pt x="654" y="1147"/>
                </a:cubicBezTo>
                <a:cubicBezTo>
                  <a:pt x="657" y="1147"/>
                  <a:pt x="657" y="1147"/>
                  <a:pt x="657" y="1147"/>
                </a:cubicBezTo>
                <a:cubicBezTo>
                  <a:pt x="659" y="1147"/>
                  <a:pt x="659" y="1147"/>
                  <a:pt x="659" y="1147"/>
                </a:cubicBezTo>
                <a:cubicBezTo>
                  <a:pt x="657" y="1148"/>
                  <a:pt x="657" y="1148"/>
                  <a:pt x="657" y="1148"/>
                </a:cubicBezTo>
                <a:cubicBezTo>
                  <a:pt x="655" y="1149"/>
                  <a:pt x="655" y="1149"/>
                  <a:pt x="655" y="1149"/>
                </a:cubicBezTo>
                <a:cubicBezTo>
                  <a:pt x="657" y="1151"/>
                  <a:pt x="657" y="1151"/>
                  <a:pt x="657" y="1151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2" y="1150"/>
                  <a:pt x="662" y="1150"/>
                  <a:pt x="662" y="1150"/>
                </a:cubicBezTo>
                <a:cubicBezTo>
                  <a:pt x="664" y="1155"/>
                  <a:pt x="664" y="1155"/>
                  <a:pt x="664" y="1155"/>
                </a:cubicBezTo>
                <a:cubicBezTo>
                  <a:pt x="672" y="1156"/>
                  <a:pt x="672" y="1156"/>
                  <a:pt x="672" y="1156"/>
                </a:cubicBezTo>
                <a:cubicBezTo>
                  <a:pt x="668" y="1160"/>
                  <a:pt x="668" y="1160"/>
                  <a:pt x="668" y="1160"/>
                </a:cubicBezTo>
                <a:cubicBezTo>
                  <a:pt x="667" y="1157"/>
                  <a:pt x="667" y="1157"/>
                  <a:pt x="667" y="1157"/>
                </a:cubicBezTo>
                <a:cubicBezTo>
                  <a:pt x="665" y="1157"/>
                  <a:pt x="665" y="1157"/>
                  <a:pt x="665" y="1157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1" y="1158"/>
                  <a:pt x="661" y="1158"/>
                  <a:pt x="661" y="1158"/>
                </a:cubicBezTo>
                <a:cubicBezTo>
                  <a:pt x="670" y="1161"/>
                  <a:pt x="670" y="1161"/>
                  <a:pt x="670" y="1161"/>
                </a:cubicBezTo>
                <a:cubicBezTo>
                  <a:pt x="677" y="1165"/>
                  <a:pt x="677" y="1165"/>
                  <a:pt x="677" y="1165"/>
                </a:cubicBezTo>
                <a:cubicBezTo>
                  <a:pt x="682" y="1168"/>
                  <a:pt x="682" y="1168"/>
                  <a:pt x="682" y="1168"/>
                </a:cubicBezTo>
                <a:cubicBezTo>
                  <a:pt x="680" y="1169"/>
                  <a:pt x="680" y="1169"/>
                  <a:pt x="680" y="1169"/>
                </a:cubicBezTo>
                <a:cubicBezTo>
                  <a:pt x="677" y="1168"/>
                  <a:pt x="677" y="1168"/>
                  <a:pt x="677" y="1168"/>
                </a:cubicBezTo>
                <a:cubicBezTo>
                  <a:pt x="671" y="1166"/>
                  <a:pt x="671" y="1166"/>
                  <a:pt x="671" y="1166"/>
                </a:cubicBezTo>
                <a:cubicBezTo>
                  <a:pt x="670" y="1163"/>
                  <a:pt x="670" y="1163"/>
                  <a:pt x="670" y="1163"/>
                </a:cubicBezTo>
                <a:cubicBezTo>
                  <a:pt x="664" y="1164"/>
                  <a:pt x="664" y="1164"/>
                  <a:pt x="664" y="1164"/>
                </a:cubicBezTo>
                <a:cubicBezTo>
                  <a:pt x="677" y="1171"/>
                  <a:pt x="677" y="1171"/>
                  <a:pt x="677" y="1171"/>
                </a:cubicBezTo>
                <a:cubicBezTo>
                  <a:pt x="679" y="1172"/>
                  <a:pt x="679" y="1172"/>
                  <a:pt x="679" y="1172"/>
                </a:cubicBezTo>
                <a:cubicBezTo>
                  <a:pt x="686" y="1169"/>
                  <a:pt x="686" y="1169"/>
                  <a:pt x="686" y="1169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692" y="1169"/>
                  <a:pt x="692" y="1169"/>
                  <a:pt x="692" y="1169"/>
                </a:cubicBezTo>
                <a:cubicBezTo>
                  <a:pt x="686" y="1171"/>
                  <a:pt x="686" y="1171"/>
                  <a:pt x="686" y="1171"/>
                </a:cubicBezTo>
                <a:cubicBezTo>
                  <a:pt x="690" y="1177"/>
                  <a:pt x="690" y="1177"/>
                  <a:pt x="690" y="1177"/>
                </a:cubicBezTo>
                <a:cubicBezTo>
                  <a:pt x="695" y="1174"/>
                  <a:pt x="695" y="1174"/>
                  <a:pt x="695" y="1174"/>
                </a:cubicBezTo>
                <a:cubicBezTo>
                  <a:pt x="698" y="1177"/>
                  <a:pt x="698" y="1177"/>
                  <a:pt x="698" y="1177"/>
                </a:cubicBezTo>
                <a:cubicBezTo>
                  <a:pt x="700" y="1173"/>
                  <a:pt x="700" y="1173"/>
                  <a:pt x="700" y="1173"/>
                </a:cubicBezTo>
                <a:cubicBezTo>
                  <a:pt x="701" y="1176"/>
                  <a:pt x="701" y="1176"/>
                  <a:pt x="701" y="1176"/>
                </a:cubicBezTo>
                <a:cubicBezTo>
                  <a:pt x="705" y="1181"/>
                  <a:pt x="705" y="1181"/>
                  <a:pt x="705" y="1181"/>
                </a:cubicBezTo>
                <a:cubicBezTo>
                  <a:pt x="708" y="1181"/>
                  <a:pt x="708" y="1181"/>
                  <a:pt x="708" y="1181"/>
                </a:cubicBezTo>
                <a:cubicBezTo>
                  <a:pt x="709" y="1179"/>
                  <a:pt x="709" y="1179"/>
                  <a:pt x="709" y="1179"/>
                </a:cubicBezTo>
                <a:cubicBezTo>
                  <a:pt x="703" y="1175"/>
                  <a:pt x="703" y="1175"/>
                  <a:pt x="703" y="1175"/>
                </a:cubicBezTo>
                <a:cubicBezTo>
                  <a:pt x="705" y="1174"/>
                  <a:pt x="705" y="1174"/>
                  <a:pt x="705" y="1174"/>
                </a:cubicBezTo>
                <a:cubicBezTo>
                  <a:pt x="705" y="1173"/>
                  <a:pt x="705" y="1174"/>
                  <a:pt x="706" y="1175"/>
                </a:cubicBezTo>
                <a:cubicBezTo>
                  <a:pt x="706" y="1175"/>
                  <a:pt x="707" y="1176"/>
                  <a:pt x="707" y="1176"/>
                </a:cubicBezTo>
                <a:cubicBezTo>
                  <a:pt x="708" y="1176"/>
                  <a:pt x="709" y="1176"/>
                  <a:pt x="709" y="1176"/>
                </a:cubicBezTo>
                <a:cubicBezTo>
                  <a:pt x="713" y="1176"/>
                  <a:pt x="713" y="1175"/>
                  <a:pt x="714" y="1173"/>
                </a:cubicBezTo>
                <a:cubicBezTo>
                  <a:pt x="696" y="1164"/>
                  <a:pt x="696" y="1164"/>
                  <a:pt x="696" y="1164"/>
                </a:cubicBezTo>
                <a:cubicBezTo>
                  <a:pt x="688" y="1150"/>
                  <a:pt x="688" y="1150"/>
                  <a:pt x="688" y="1150"/>
                </a:cubicBezTo>
                <a:cubicBezTo>
                  <a:pt x="698" y="1133"/>
                  <a:pt x="698" y="1133"/>
                  <a:pt x="698" y="1133"/>
                </a:cubicBezTo>
                <a:cubicBezTo>
                  <a:pt x="693" y="1129"/>
                  <a:pt x="693" y="1129"/>
                  <a:pt x="693" y="1129"/>
                </a:cubicBezTo>
                <a:cubicBezTo>
                  <a:pt x="691" y="1130"/>
                  <a:pt x="691" y="1130"/>
                  <a:pt x="691" y="1130"/>
                </a:cubicBezTo>
                <a:cubicBezTo>
                  <a:pt x="692" y="1128"/>
                  <a:pt x="692" y="1128"/>
                  <a:pt x="692" y="1128"/>
                </a:cubicBezTo>
                <a:cubicBezTo>
                  <a:pt x="690" y="1127"/>
                  <a:pt x="690" y="1127"/>
                  <a:pt x="690" y="1127"/>
                </a:cubicBezTo>
                <a:cubicBezTo>
                  <a:pt x="690" y="1127"/>
                  <a:pt x="689" y="1128"/>
                  <a:pt x="689" y="1128"/>
                </a:cubicBezTo>
                <a:cubicBezTo>
                  <a:pt x="688" y="1128"/>
                  <a:pt x="687" y="1127"/>
                  <a:pt x="687" y="1127"/>
                </a:cubicBezTo>
                <a:cubicBezTo>
                  <a:pt x="686" y="1125"/>
                  <a:pt x="685" y="1126"/>
                  <a:pt x="685" y="1123"/>
                </a:cubicBezTo>
                <a:cubicBezTo>
                  <a:pt x="685" y="1118"/>
                  <a:pt x="685" y="1118"/>
                  <a:pt x="685" y="1118"/>
                </a:cubicBezTo>
                <a:cubicBezTo>
                  <a:pt x="697" y="1117"/>
                  <a:pt x="690" y="1114"/>
                  <a:pt x="695" y="1107"/>
                </a:cubicBezTo>
                <a:cubicBezTo>
                  <a:pt x="687" y="1094"/>
                  <a:pt x="687" y="1094"/>
                  <a:pt x="687" y="1094"/>
                </a:cubicBezTo>
                <a:cubicBezTo>
                  <a:pt x="688" y="1094"/>
                  <a:pt x="688" y="1094"/>
                  <a:pt x="688" y="1094"/>
                </a:cubicBezTo>
                <a:cubicBezTo>
                  <a:pt x="700" y="1096"/>
                  <a:pt x="700" y="1096"/>
                  <a:pt x="700" y="1096"/>
                </a:cubicBezTo>
                <a:cubicBezTo>
                  <a:pt x="701" y="1094"/>
                  <a:pt x="701" y="1094"/>
                  <a:pt x="701" y="1094"/>
                </a:cubicBezTo>
                <a:cubicBezTo>
                  <a:pt x="702" y="1084"/>
                  <a:pt x="702" y="1084"/>
                  <a:pt x="702" y="1084"/>
                </a:cubicBezTo>
                <a:cubicBezTo>
                  <a:pt x="704" y="1083"/>
                  <a:pt x="710" y="1083"/>
                  <a:pt x="715" y="1082"/>
                </a:cubicBezTo>
                <a:cubicBezTo>
                  <a:pt x="723" y="1079"/>
                  <a:pt x="723" y="1074"/>
                  <a:pt x="726" y="1069"/>
                </a:cubicBezTo>
                <a:cubicBezTo>
                  <a:pt x="712" y="1053"/>
                  <a:pt x="712" y="1053"/>
                  <a:pt x="712" y="1053"/>
                </a:cubicBezTo>
                <a:cubicBezTo>
                  <a:pt x="729" y="1060"/>
                  <a:pt x="729" y="1060"/>
                  <a:pt x="729" y="1060"/>
                </a:cubicBezTo>
                <a:cubicBezTo>
                  <a:pt x="737" y="1057"/>
                  <a:pt x="737" y="1057"/>
                  <a:pt x="737" y="1057"/>
                </a:cubicBezTo>
                <a:cubicBezTo>
                  <a:pt x="738" y="1057"/>
                  <a:pt x="738" y="1057"/>
                  <a:pt x="738" y="1057"/>
                </a:cubicBezTo>
                <a:cubicBezTo>
                  <a:pt x="739" y="1048"/>
                  <a:pt x="742" y="1053"/>
                  <a:pt x="744" y="1045"/>
                </a:cubicBezTo>
                <a:cubicBezTo>
                  <a:pt x="746" y="1037"/>
                  <a:pt x="746" y="1039"/>
                  <a:pt x="748" y="1033"/>
                </a:cubicBezTo>
                <a:cubicBezTo>
                  <a:pt x="752" y="1033"/>
                  <a:pt x="752" y="1033"/>
                  <a:pt x="752" y="1033"/>
                </a:cubicBezTo>
                <a:cubicBezTo>
                  <a:pt x="761" y="1019"/>
                  <a:pt x="761" y="1019"/>
                  <a:pt x="761" y="1019"/>
                </a:cubicBezTo>
                <a:cubicBezTo>
                  <a:pt x="761" y="1013"/>
                  <a:pt x="758" y="993"/>
                  <a:pt x="769" y="997"/>
                </a:cubicBezTo>
                <a:cubicBezTo>
                  <a:pt x="771" y="995"/>
                  <a:pt x="771" y="995"/>
                  <a:pt x="771" y="995"/>
                </a:cubicBezTo>
                <a:cubicBezTo>
                  <a:pt x="776" y="995"/>
                  <a:pt x="776" y="995"/>
                  <a:pt x="776" y="995"/>
                </a:cubicBezTo>
                <a:cubicBezTo>
                  <a:pt x="777" y="984"/>
                  <a:pt x="783" y="991"/>
                  <a:pt x="790" y="988"/>
                </a:cubicBezTo>
                <a:cubicBezTo>
                  <a:pt x="790" y="991"/>
                  <a:pt x="790" y="991"/>
                  <a:pt x="790" y="991"/>
                </a:cubicBezTo>
                <a:cubicBezTo>
                  <a:pt x="795" y="985"/>
                  <a:pt x="799" y="984"/>
                  <a:pt x="799" y="979"/>
                </a:cubicBezTo>
                <a:cubicBezTo>
                  <a:pt x="800" y="976"/>
                  <a:pt x="803" y="971"/>
                  <a:pt x="807" y="967"/>
                </a:cubicBezTo>
                <a:cubicBezTo>
                  <a:pt x="804" y="962"/>
                  <a:pt x="804" y="962"/>
                  <a:pt x="804" y="962"/>
                </a:cubicBezTo>
                <a:cubicBezTo>
                  <a:pt x="806" y="961"/>
                  <a:pt x="808" y="955"/>
                  <a:pt x="808" y="949"/>
                </a:cubicBezTo>
                <a:cubicBezTo>
                  <a:pt x="808" y="940"/>
                  <a:pt x="804" y="937"/>
                  <a:pt x="807" y="931"/>
                </a:cubicBezTo>
                <a:cubicBezTo>
                  <a:pt x="811" y="924"/>
                  <a:pt x="811" y="932"/>
                  <a:pt x="815" y="925"/>
                </a:cubicBezTo>
                <a:cubicBezTo>
                  <a:pt x="818" y="919"/>
                  <a:pt x="813" y="922"/>
                  <a:pt x="818" y="917"/>
                </a:cubicBezTo>
                <a:cubicBezTo>
                  <a:pt x="839" y="895"/>
                  <a:pt x="825" y="886"/>
                  <a:pt x="827" y="883"/>
                </a:cubicBezTo>
                <a:close/>
                <a:moveTo>
                  <a:pt x="579" y="601"/>
                </a:moveTo>
                <a:cubicBezTo>
                  <a:pt x="579" y="601"/>
                  <a:pt x="580" y="601"/>
                  <a:pt x="580" y="601"/>
                </a:cubicBezTo>
                <a:cubicBezTo>
                  <a:pt x="580" y="601"/>
                  <a:pt x="581" y="600"/>
                  <a:pt x="582" y="599"/>
                </a:cubicBezTo>
                <a:cubicBezTo>
                  <a:pt x="584" y="598"/>
                  <a:pt x="586" y="597"/>
                  <a:pt x="588" y="596"/>
                </a:cubicBezTo>
                <a:cubicBezTo>
                  <a:pt x="589" y="596"/>
                  <a:pt x="590" y="596"/>
                  <a:pt x="591" y="596"/>
                </a:cubicBezTo>
                <a:cubicBezTo>
                  <a:pt x="591" y="596"/>
                  <a:pt x="591" y="596"/>
                  <a:pt x="591" y="596"/>
                </a:cubicBezTo>
                <a:cubicBezTo>
                  <a:pt x="593" y="596"/>
                  <a:pt x="594" y="596"/>
                  <a:pt x="595" y="597"/>
                </a:cubicBezTo>
                <a:cubicBezTo>
                  <a:pt x="591" y="600"/>
                  <a:pt x="591" y="600"/>
                  <a:pt x="591" y="600"/>
                </a:cubicBezTo>
                <a:cubicBezTo>
                  <a:pt x="591" y="601"/>
                  <a:pt x="591" y="601"/>
                  <a:pt x="591" y="601"/>
                </a:cubicBezTo>
                <a:cubicBezTo>
                  <a:pt x="590" y="603"/>
                  <a:pt x="590" y="603"/>
                  <a:pt x="590" y="603"/>
                </a:cubicBezTo>
                <a:cubicBezTo>
                  <a:pt x="588" y="602"/>
                  <a:pt x="588" y="602"/>
                  <a:pt x="588" y="602"/>
                </a:cubicBezTo>
                <a:cubicBezTo>
                  <a:pt x="582" y="602"/>
                  <a:pt x="582" y="602"/>
                  <a:pt x="582" y="602"/>
                </a:cubicBezTo>
                <a:cubicBezTo>
                  <a:pt x="580" y="602"/>
                  <a:pt x="580" y="602"/>
                  <a:pt x="580" y="602"/>
                </a:cubicBezTo>
                <a:cubicBezTo>
                  <a:pt x="579" y="603"/>
                  <a:pt x="579" y="603"/>
                  <a:pt x="579" y="603"/>
                </a:cubicBezTo>
                <a:cubicBezTo>
                  <a:pt x="575" y="606"/>
                  <a:pt x="575" y="606"/>
                  <a:pt x="575" y="606"/>
                </a:cubicBezTo>
                <a:cubicBezTo>
                  <a:pt x="577" y="609"/>
                  <a:pt x="577" y="609"/>
                  <a:pt x="577" y="609"/>
                </a:cubicBezTo>
                <a:cubicBezTo>
                  <a:pt x="574" y="610"/>
                  <a:pt x="574" y="610"/>
                  <a:pt x="574" y="610"/>
                </a:cubicBezTo>
                <a:cubicBezTo>
                  <a:pt x="573" y="611"/>
                  <a:pt x="573" y="611"/>
                  <a:pt x="573" y="611"/>
                </a:cubicBezTo>
                <a:cubicBezTo>
                  <a:pt x="572" y="611"/>
                  <a:pt x="572" y="611"/>
                  <a:pt x="572" y="611"/>
                </a:cubicBezTo>
                <a:cubicBezTo>
                  <a:pt x="567" y="612"/>
                  <a:pt x="567" y="612"/>
                  <a:pt x="567" y="612"/>
                </a:cubicBezTo>
                <a:cubicBezTo>
                  <a:pt x="565" y="612"/>
                  <a:pt x="565" y="612"/>
                  <a:pt x="565" y="612"/>
                </a:cubicBezTo>
                <a:cubicBezTo>
                  <a:pt x="559" y="612"/>
                  <a:pt x="559" y="612"/>
                  <a:pt x="559" y="612"/>
                </a:cubicBezTo>
                <a:cubicBezTo>
                  <a:pt x="558" y="613"/>
                  <a:pt x="558" y="613"/>
                  <a:pt x="558" y="613"/>
                </a:cubicBezTo>
                <a:cubicBezTo>
                  <a:pt x="557" y="613"/>
                  <a:pt x="557" y="613"/>
                  <a:pt x="557" y="613"/>
                </a:cubicBezTo>
                <a:cubicBezTo>
                  <a:pt x="558" y="612"/>
                  <a:pt x="558" y="612"/>
                  <a:pt x="558" y="612"/>
                </a:cubicBezTo>
                <a:cubicBezTo>
                  <a:pt x="558" y="612"/>
                  <a:pt x="558" y="612"/>
                  <a:pt x="559" y="612"/>
                </a:cubicBezTo>
                <a:cubicBezTo>
                  <a:pt x="563" y="609"/>
                  <a:pt x="568" y="607"/>
                  <a:pt x="571" y="607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3" y="606"/>
                  <a:pt x="574" y="606"/>
                  <a:pt x="574" y="605"/>
                </a:cubicBezTo>
                <a:cubicBezTo>
                  <a:pt x="577" y="603"/>
                  <a:pt x="572" y="599"/>
                  <a:pt x="579" y="601"/>
                </a:cubicBezTo>
                <a:close/>
                <a:moveTo>
                  <a:pt x="554" y="584"/>
                </a:moveTo>
                <a:cubicBezTo>
                  <a:pt x="556" y="585"/>
                  <a:pt x="557" y="586"/>
                  <a:pt x="558" y="587"/>
                </a:cubicBezTo>
                <a:cubicBezTo>
                  <a:pt x="558" y="588"/>
                  <a:pt x="558" y="589"/>
                  <a:pt x="559" y="589"/>
                </a:cubicBezTo>
                <a:cubicBezTo>
                  <a:pt x="559" y="589"/>
                  <a:pt x="559" y="589"/>
                  <a:pt x="559" y="589"/>
                </a:cubicBezTo>
                <a:cubicBezTo>
                  <a:pt x="563" y="586"/>
                  <a:pt x="563" y="586"/>
                  <a:pt x="563" y="586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3" y="583"/>
                  <a:pt x="563" y="583"/>
                  <a:pt x="563" y="583"/>
                </a:cubicBezTo>
                <a:cubicBezTo>
                  <a:pt x="566" y="585"/>
                  <a:pt x="560" y="585"/>
                  <a:pt x="567" y="585"/>
                </a:cubicBezTo>
                <a:cubicBezTo>
                  <a:pt x="568" y="585"/>
                  <a:pt x="568" y="583"/>
                  <a:pt x="568" y="583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72" y="588"/>
                  <a:pt x="572" y="588"/>
                  <a:pt x="572" y="588"/>
                </a:cubicBezTo>
                <a:cubicBezTo>
                  <a:pt x="573" y="592"/>
                  <a:pt x="573" y="592"/>
                  <a:pt x="573" y="592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67" y="593"/>
                  <a:pt x="567" y="593"/>
                  <a:pt x="567" y="593"/>
                </a:cubicBezTo>
                <a:cubicBezTo>
                  <a:pt x="565" y="593"/>
                  <a:pt x="565" y="593"/>
                  <a:pt x="565" y="593"/>
                </a:cubicBezTo>
                <a:cubicBezTo>
                  <a:pt x="564" y="589"/>
                  <a:pt x="564" y="589"/>
                  <a:pt x="564" y="589"/>
                </a:cubicBezTo>
                <a:cubicBezTo>
                  <a:pt x="563" y="601"/>
                  <a:pt x="563" y="601"/>
                  <a:pt x="563" y="601"/>
                </a:cubicBezTo>
                <a:cubicBezTo>
                  <a:pt x="562" y="603"/>
                  <a:pt x="562" y="603"/>
                  <a:pt x="562" y="603"/>
                </a:cubicBezTo>
                <a:cubicBezTo>
                  <a:pt x="559" y="600"/>
                  <a:pt x="559" y="600"/>
                  <a:pt x="559" y="600"/>
                </a:cubicBezTo>
                <a:cubicBezTo>
                  <a:pt x="558" y="600"/>
                  <a:pt x="558" y="600"/>
                  <a:pt x="558" y="600"/>
                </a:cubicBezTo>
                <a:cubicBezTo>
                  <a:pt x="554" y="598"/>
                  <a:pt x="554" y="598"/>
                  <a:pt x="554" y="598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7" y="591"/>
                  <a:pt x="557" y="591"/>
                  <a:pt x="557" y="591"/>
                </a:cubicBezTo>
                <a:cubicBezTo>
                  <a:pt x="554" y="589"/>
                  <a:pt x="554" y="589"/>
                  <a:pt x="554" y="589"/>
                </a:cubicBezTo>
                <a:cubicBezTo>
                  <a:pt x="550" y="586"/>
                  <a:pt x="550" y="586"/>
                  <a:pt x="550" y="586"/>
                </a:cubicBezTo>
                <a:cubicBezTo>
                  <a:pt x="544" y="585"/>
                  <a:pt x="541" y="587"/>
                  <a:pt x="539" y="590"/>
                </a:cubicBezTo>
                <a:cubicBezTo>
                  <a:pt x="538" y="592"/>
                  <a:pt x="537" y="595"/>
                  <a:pt x="536" y="597"/>
                </a:cubicBezTo>
                <a:cubicBezTo>
                  <a:pt x="535" y="598"/>
                  <a:pt x="535" y="598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5" y="601"/>
                  <a:pt x="535" y="601"/>
                  <a:pt x="535" y="601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6" y="605"/>
                  <a:pt x="536" y="605"/>
                  <a:pt x="536" y="605"/>
                </a:cubicBezTo>
                <a:cubicBezTo>
                  <a:pt x="537" y="609"/>
                  <a:pt x="537" y="609"/>
                  <a:pt x="537" y="609"/>
                </a:cubicBezTo>
                <a:cubicBezTo>
                  <a:pt x="536" y="610"/>
                  <a:pt x="536" y="610"/>
                  <a:pt x="536" y="610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0" y="614"/>
                  <a:pt x="530" y="614"/>
                  <a:pt x="530" y="614"/>
                </a:cubicBezTo>
                <a:cubicBezTo>
                  <a:pt x="529" y="613"/>
                  <a:pt x="529" y="613"/>
                  <a:pt x="529" y="613"/>
                </a:cubicBezTo>
                <a:cubicBezTo>
                  <a:pt x="530" y="612"/>
                  <a:pt x="528" y="598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6" y="587"/>
                </a:cubicBezTo>
                <a:cubicBezTo>
                  <a:pt x="537" y="586"/>
                  <a:pt x="538" y="585"/>
                  <a:pt x="539" y="584"/>
                </a:cubicBezTo>
                <a:cubicBezTo>
                  <a:pt x="541" y="584"/>
                  <a:pt x="543" y="583"/>
                  <a:pt x="545" y="583"/>
                </a:cubicBezTo>
                <a:cubicBezTo>
                  <a:pt x="550" y="583"/>
                  <a:pt x="550" y="583"/>
                  <a:pt x="550" y="583"/>
                </a:cubicBezTo>
                <a:cubicBezTo>
                  <a:pt x="552" y="583"/>
                  <a:pt x="553" y="584"/>
                  <a:pt x="554" y="584"/>
                </a:cubicBezTo>
                <a:close/>
                <a:moveTo>
                  <a:pt x="506" y="575"/>
                </a:moveTo>
                <a:cubicBezTo>
                  <a:pt x="508" y="574"/>
                  <a:pt x="508" y="574"/>
                  <a:pt x="508" y="574"/>
                </a:cubicBezTo>
                <a:cubicBezTo>
                  <a:pt x="508" y="574"/>
                  <a:pt x="508" y="574"/>
                  <a:pt x="508" y="574"/>
                </a:cubicBezTo>
                <a:cubicBezTo>
                  <a:pt x="510" y="575"/>
                  <a:pt x="512" y="574"/>
                  <a:pt x="513" y="573"/>
                </a:cubicBezTo>
                <a:cubicBezTo>
                  <a:pt x="514" y="572"/>
                  <a:pt x="515" y="572"/>
                  <a:pt x="516" y="571"/>
                </a:cubicBezTo>
                <a:cubicBezTo>
                  <a:pt x="517" y="571"/>
                  <a:pt x="518" y="570"/>
                  <a:pt x="519" y="570"/>
                </a:cubicBezTo>
                <a:cubicBezTo>
                  <a:pt x="519" y="569"/>
                  <a:pt x="519" y="569"/>
                  <a:pt x="519" y="569"/>
                </a:cubicBezTo>
                <a:cubicBezTo>
                  <a:pt x="520" y="569"/>
                  <a:pt x="521" y="568"/>
                  <a:pt x="522" y="568"/>
                </a:cubicBezTo>
                <a:cubicBezTo>
                  <a:pt x="523" y="568"/>
                  <a:pt x="523" y="567"/>
                  <a:pt x="524" y="567"/>
                </a:cubicBezTo>
                <a:cubicBezTo>
                  <a:pt x="525" y="567"/>
                  <a:pt x="525" y="566"/>
                  <a:pt x="526" y="566"/>
                </a:cubicBezTo>
                <a:cubicBezTo>
                  <a:pt x="527" y="566"/>
                  <a:pt x="526" y="566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33" y="565"/>
                  <a:pt x="533" y="565"/>
                  <a:pt x="533" y="565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6" y="563"/>
                  <a:pt x="536" y="563"/>
                  <a:pt x="536" y="563"/>
                </a:cubicBezTo>
                <a:cubicBezTo>
                  <a:pt x="537" y="562"/>
                  <a:pt x="537" y="562"/>
                  <a:pt x="537" y="562"/>
                </a:cubicBezTo>
                <a:cubicBezTo>
                  <a:pt x="537" y="565"/>
                  <a:pt x="538" y="567"/>
                  <a:pt x="539" y="568"/>
                </a:cubicBezTo>
                <a:cubicBezTo>
                  <a:pt x="542" y="571"/>
                  <a:pt x="547" y="567"/>
                  <a:pt x="547" y="574"/>
                </a:cubicBezTo>
                <a:cubicBezTo>
                  <a:pt x="547" y="576"/>
                  <a:pt x="543" y="577"/>
                  <a:pt x="539" y="577"/>
                </a:cubicBezTo>
                <a:cubicBezTo>
                  <a:pt x="538" y="577"/>
                  <a:pt x="537" y="577"/>
                  <a:pt x="536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2" y="577"/>
                </a:cubicBezTo>
                <a:cubicBezTo>
                  <a:pt x="531" y="576"/>
                  <a:pt x="529" y="575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7" y="574"/>
                  <a:pt x="527" y="574"/>
                  <a:pt x="527" y="574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6" y="573"/>
                  <a:pt x="526" y="573"/>
                  <a:pt x="526" y="573"/>
                </a:cubicBezTo>
                <a:cubicBezTo>
                  <a:pt x="525" y="573"/>
                  <a:pt x="525" y="573"/>
                  <a:pt x="524" y="573"/>
                </a:cubicBezTo>
                <a:cubicBezTo>
                  <a:pt x="524" y="573"/>
                  <a:pt x="524" y="573"/>
                  <a:pt x="524" y="573"/>
                </a:cubicBezTo>
                <a:cubicBezTo>
                  <a:pt x="523" y="573"/>
                  <a:pt x="523" y="573"/>
                  <a:pt x="522" y="574"/>
                </a:cubicBezTo>
                <a:cubicBezTo>
                  <a:pt x="521" y="574"/>
                  <a:pt x="520" y="575"/>
                  <a:pt x="519" y="576"/>
                </a:cubicBezTo>
                <a:cubicBezTo>
                  <a:pt x="518" y="577"/>
                  <a:pt x="518" y="578"/>
                  <a:pt x="517" y="579"/>
                </a:cubicBezTo>
                <a:cubicBezTo>
                  <a:pt x="516" y="578"/>
                  <a:pt x="516" y="578"/>
                  <a:pt x="516" y="578"/>
                </a:cubicBezTo>
                <a:cubicBezTo>
                  <a:pt x="513" y="578"/>
                  <a:pt x="513" y="578"/>
                  <a:pt x="513" y="578"/>
                </a:cubicBezTo>
                <a:cubicBezTo>
                  <a:pt x="508" y="576"/>
                  <a:pt x="508" y="576"/>
                  <a:pt x="508" y="576"/>
                </a:cubicBezTo>
                <a:cubicBezTo>
                  <a:pt x="506" y="576"/>
                  <a:pt x="506" y="576"/>
                  <a:pt x="506" y="576"/>
                </a:cubicBezTo>
                <a:cubicBezTo>
                  <a:pt x="506" y="576"/>
                  <a:pt x="506" y="576"/>
                  <a:pt x="506" y="576"/>
                </a:cubicBezTo>
                <a:lnTo>
                  <a:pt x="506" y="575"/>
                </a:lnTo>
                <a:close/>
                <a:moveTo>
                  <a:pt x="360" y="391"/>
                </a:moveTo>
                <a:cubicBezTo>
                  <a:pt x="359" y="392"/>
                  <a:pt x="358" y="394"/>
                  <a:pt x="356" y="394"/>
                </a:cubicBezTo>
                <a:cubicBezTo>
                  <a:pt x="356" y="395"/>
                  <a:pt x="356" y="395"/>
                  <a:pt x="355" y="395"/>
                </a:cubicBezTo>
                <a:cubicBezTo>
                  <a:pt x="354" y="396"/>
                  <a:pt x="352" y="396"/>
                  <a:pt x="350" y="396"/>
                </a:cubicBezTo>
                <a:cubicBezTo>
                  <a:pt x="351" y="397"/>
                  <a:pt x="351" y="397"/>
                  <a:pt x="351" y="397"/>
                </a:cubicBezTo>
                <a:cubicBezTo>
                  <a:pt x="343" y="406"/>
                  <a:pt x="343" y="406"/>
                  <a:pt x="343" y="406"/>
                </a:cubicBezTo>
                <a:cubicBezTo>
                  <a:pt x="342" y="405"/>
                  <a:pt x="342" y="405"/>
                  <a:pt x="342" y="40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332" y="406"/>
                  <a:pt x="332" y="406"/>
                  <a:pt x="332" y="406"/>
                </a:cubicBezTo>
                <a:cubicBezTo>
                  <a:pt x="330" y="404"/>
                  <a:pt x="330" y="404"/>
                  <a:pt x="330" y="404"/>
                </a:cubicBezTo>
                <a:cubicBezTo>
                  <a:pt x="340" y="393"/>
                  <a:pt x="340" y="393"/>
                  <a:pt x="340" y="393"/>
                </a:cubicBezTo>
                <a:cubicBezTo>
                  <a:pt x="338" y="390"/>
                  <a:pt x="338" y="390"/>
                  <a:pt x="338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1" y="390"/>
                  <a:pt x="329" y="391"/>
                  <a:pt x="329" y="391"/>
                </a:cubicBezTo>
                <a:cubicBezTo>
                  <a:pt x="329" y="390"/>
                  <a:pt x="329" y="392"/>
                  <a:pt x="328" y="391"/>
                </a:cubicBezTo>
                <a:cubicBezTo>
                  <a:pt x="327" y="390"/>
                  <a:pt x="327" y="390"/>
                  <a:pt x="327" y="390"/>
                </a:cubicBezTo>
                <a:cubicBezTo>
                  <a:pt x="332" y="388"/>
                  <a:pt x="336" y="388"/>
                  <a:pt x="340" y="386"/>
                </a:cubicBezTo>
                <a:cubicBezTo>
                  <a:pt x="348" y="384"/>
                  <a:pt x="345" y="378"/>
                  <a:pt x="350" y="384"/>
                </a:cubicBezTo>
                <a:cubicBezTo>
                  <a:pt x="344" y="388"/>
                  <a:pt x="344" y="388"/>
                  <a:pt x="344" y="388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5" y="388"/>
                  <a:pt x="355" y="388"/>
                  <a:pt x="355" y="388"/>
                </a:cubicBezTo>
                <a:cubicBezTo>
                  <a:pt x="356" y="388"/>
                  <a:pt x="356" y="388"/>
                  <a:pt x="356" y="388"/>
                </a:cubicBezTo>
                <a:cubicBezTo>
                  <a:pt x="359" y="385"/>
                  <a:pt x="359" y="385"/>
                  <a:pt x="359" y="385"/>
                </a:cubicBezTo>
                <a:cubicBezTo>
                  <a:pt x="360" y="385"/>
                  <a:pt x="360" y="386"/>
                  <a:pt x="360" y="386"/>
                </a:cubicBezTo>
                <a:cubicBezTo>
                  <a:pt x="360" y="387"/>
                  <a:pt x="360" y="389"/>
                  <a:pt x="360" y="391"/>
                </a:cubicBezTo>
                <a:close/>
                <a:moveTo>
                  <a:pt x="399" y="438"/>
                </a:moveTo>
                <a:cubicBezTo>
                  <a:pt x="394" y="441"/>
                  <a:pt x="394" y="441"/>
                  <a:pt x="394" y="441"/>
                </a:cubicBezTo>
                <a:cubicBezTo>
                  <a:pt x="385" y="448"/>
                  <a:pt x="385" y="448"/>
                  <a:pt x="385" y="448"/>
                </a:cubicBezTo>
                <a:cubicBezTo>
                  <a:pt x="381" y="451"/>
                  <a:pt x="381" y="451"/>
                  <a:pt x="381" y="451"/>
                </a:cubicBezTo>
                <a:cubicBezTo>
                  <a:pt x="379" y="452"/>
                  <a:pt x="379" y="452"/>
                  <a:pt x="379" y="452"/>
                </a:cubicBezTo>
                <a:cubicBezTo>
                  <a:pt x="379" y="452"/>
                  <a:pt x="378" y="452"/>
                  <a:pt x="378" y="452"/>
                </a:cubicBezTo>
                <a:cubicBezTo>
                  <a:pt x="376" y="451"/>
                  <a:pt x="380" y="451"/>
                  <a:pt x="374" y="451"/>
                </a:cubicBezTo>
                <a:cubicBezTo>
                  <a:pt x="373" y="452"/>
                  <a:pt x="373" y="452"/>
                  <a:pt x="373" y="452"/>
                </a:cubicBezTo>
                <a:cubicBezTo>
                  <a:pt x="372" y="452"/>
                  <a:pt x="372" y="452"/>
                  <a:pt x="372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2" y="449"/>
                  <a:pt x="372" y="449"/>
                  <a:pt x="372" y="449"/>
                </a:cubicBezTo>
                <a:cubicBezTo>
                  <a:pt x="373" y="449"/>
                  <a:pt x="373" y="449"/>
                  <a:pt x="373" y="449"/>
                </a:cubicBezTo>
                <a:cubicBezTo>
                  <a:pt x="374" y="447"/>
                  <a:pt x="374" y="447"/>
                  <a:pt x="374" y="447"/>
                </a:cubicBezTo>
                <a:cubicBezTo>
                  <a:pt x="378" y="443"/>
                  <a:pt x="378" y="443"/>
                  <a:pt x="378" y="443"/>
                </a:cubicBezTo>
                <a:cubicBezTo>
                  <a:pt x="381" y="441"/>
                  <a:pt x="381" y="441"/>
                  <a:pt x="381" y="441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81" y="436"/>
                  <a:pt x="381" y="436"/>
                  <a:pt x="381" y="436"/>
                </a:cubicBezTo>
                <a:cubicBezTo>
                  <a:pt x="383" y="436"/>
                  <a:pt x="383" y="436"/>
                  <a:pt x="383" y="436"/>
                </a:cubicBezTo>
                <a:cubicBezTo>
                  <a:pt x="383" y="441"/>
                  <a:pt x="383" y="441"/>
                  <a:pt x="383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4" y="441"/>
                  <a:pt x="384" y="441"/>
                  <a:pt x="384" y="441"/>
                </a:cubicBezTo>
                <a:cubicBezTo>
                  <a:pt x="384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394" y="437"/>
                  <a:pt x="394" y="437"/>
                  <a:pt x="394" y="43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398" y="434"/>
                  <a:pt x="399" y="434"/>
                  <a:pt x="399" y="434"/>
                </a:cubicBezTo>
                <a:cubicBezTo>
                  <a:pt x="400" y="434"/>
                  <a:pt x="401" y="434"/>
                  <a:pt x="401" y="434"/>
                </a:cubicBezTo>
                <a:cubicBezTo>
                  <a:pt x="404" y="434"/>
                  <a:pt x="405" y="432"/>
                  <a:pt x="406" y="433"/>
                </a:cubicBezTo>
                <a:cubicBezTo>
                  <a:pt x="407" y="433"/>
                  <a:pt x="408" y="433"/>
                  <a:pt x="409" y="435"/>
                </a:cubicBezTo>
                <a:cubicBezTo>
                  <a:pt x="406" y="436"/>
                  <a:pt x="406" y="436"/>
                  <a:pt x="406" y="436"/>
                </a:cubicBezTo>
                <a:cubicBezTo>
                  <a:pt x="401" y="437"/>
                  <a:pt x="401" y="437"/>
                  <a:pt x="401" y="437"/>
                </a:cubicBezTo>
                <a:cubicBezTo>
                  <a:pt x="399" y="437"/>
                  <a:pt x="399" y="437"/>
                  <a:pt x="399" y="437"/>
                </a:cubicBezTo>
                <a:lnTo>
                  <a:pt x="399" y="438"/>
                </a:lnTo>
                <a:close/>
                <a:moveTo>
                  <a:pt x="406" y="471"/>
                </a:moveTo>
                <a:cubicBezTo>
                  <a:pt x="404" y="472"/>
                  <a:pt x="404" y="472"/>
                  <a:pt x="404" y="472"/>
                </a:cubicBezTo>
                <a:cubicBezTo>
                  <a:pt x="404" y="474"/>
                  <a:pt x="404" y="474"/>
                  <a:pt x="404" y="474"/>
                </a:cubicBezTo>
                <a:cubicBezTo>
                  <a:pt x="401" y="474"/>
                  <a:pt x="401" y="474"/>
                  <a:pt x="401" y="474"/>
                </a:cubicBezTo>
                <a:cubicBezTo>
                  <a:pt x="400" y="474"/>
                  <a:pt x="400" y="474"/>
                  <a:pt x="400" y="474"/>
                </a:cubicBezTo>
                <a:cubicBezTo>
                  <a:pt x="401" y="473"/>
                  <a:pt x="401" y="473"/>
                  <a:pt x="401" y="473"/>
                </a:cubicBezTo>
                <a:cubicBezTo>
                  <a:pt x="406" y="468"/>
                  <a:pt x="406" y="468"/>
                  <a:pt x="406" y="468"/>
                </a:cubicBezTo>
                <a:cubicBezTo>
                  <a:pt x="410" y="465"/>
                  <a:pt x="410" y="465"/>
                  <a:pt x="410" y="465"/>
                </a:cubicBezTo>
                <a:cubicBezTo>
                  <a:pt x="412" y="471"/>
                  <a:pt x="412" y="471"/>
                  <a:pt x="412" y="471"/>
                </a:cubicBezTo>
                <a:lnTo>
                  <a:pt x="406" y="471"/>
                </a:lnTo>
                <a:close/>
                <a:moveTo>
                  <a:pt x="465" y="521"/>
                </a:moveTo>
                <a:cubicBezTo>
                  <a:pt x="473" y="521"/>
                  <a:pt x="473" y="521"/>
                  <a:pt x="473" y="521"/>
                </a:cubicBezTo>
                <a:cubicBezTo>
                  <a:pt x="475" y="522"/>
                  <a:pt x="475" y="522"/>
                  <a:pt x="475" y="522"/>
                </a:cubicBezTo>
                <a:cubicBezTo>
                  <a:pt x="473" y="523"/>
                  <a:pt x="473" y="523"/>
                  <a:pt x="473" y="523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5" y="531"/>
                  <a:pt x="475" y="531"/>
                  <a:pt x="475" y="531"/>
                </a:cubicBezTo>
                <a:cubicBezTo>
                  <a:pt x="477" y="532"/>
                  <a:pt x="477" y="532"/>
                  <a:pt x="477" y="532"/>
                </a:cubicBezTo>
                <a:cubicBezTo>
                  <a:pt x="478" y="532"/>
                  <a:pt x="478" y="532"/>
                  <a:pt x="478" y="532"/>
                </a:cubicBezTo>
                <a:cubicBezTo>
                  <a:pt x="478" y="533"/>
                  <a:pt x="477" y="534"/>
                  <a:pt x="477" y="534"/>
                </a:cubicBezTo>
                <a:cubicBezTo>
                  <a:pt x="477" y="535"/>
                  <a:pt x="477" y="536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9" y="536"/>
                  <a:pt x="478" y="537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7" y="536"/>
                  <a:pt x="476" y="536"/>
                  <a:pt x="475" y="537"/>
                </a:cubicBezTo>
                <a:cubicBezTo>
                  <a:pt x="475" y="534"/>
                  <a:pt x="475" y="534"/>
                  <a:pt x="475" y="534"/>
                </a:cubicBezTo>
                <a:cubicBezTo>
                  <a:pt x="470" y="534"/>
                  <a:pt x="470" y="534"/>
                  <a:pt x="470" y="534"/>
                </a:cubicBezTo>
                <a:cubicBezTo>
                  <a:pt x="472" y="529"/>
                  <a:pt x="468" y="526"/>
                  <a:pt x="465" y="521"/>
                </a:cubicBezTo>
                <a:close/>
                <a:moveTo>
                  <a:pt x="623" y="798"/>
                </a:moveTo>
                <a:cubicBezTo>
                  <a:pt x="620" y="798"/>
                  <a:pt x="620" y="798"/>
                  <a:pt x="620" y="798"/>
                </a:cubicBezTo>
                <a:cubicBezTo>
                  <a:pt x="618" y="798"/>
                  <a:pt x="618" y="798"/>
                  <a:pt x="618" y="798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3" y="793"/>
                  <a:pt x="623" y="793"/>
                  <a:pt x="623" y="793"/>
                </a:cubicBezTo>
                <a:lnTo>
                  <a:pt x="623" y="798"/>
                </a:lnTo>
                <a:close/>
                <a:moveTo>
                  <a:pt x="878" y="350"/>
                </a:moveTo>
                <a:cubicBezTo>
                  <a:pt x="879" y="349"/>
                  <a:pt x="880" y="349"/>
                  <a:pt x="881" y="349"/>
                </a:cubicBezTo>
                <a:cubicBezTo>
                  <a:pt x="882" y="349"/>
                  <a:pt x="883" y="349"/>
                  <a:pt x="884" y="350"/>
                </a:cubicBezTo>
                <a:cubicBezTo>
                  <a:pt x="886" y="348"/>
                  <a:pt x="886" y="348"/>
                  <a:pt x="886" y="348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95" y="337"/>
                  <a:pt x="895" y="337"/>
                  <a:pt x="895" y="337"/>
                </a:cubicBezTo>
                <a:cubicBezTo>
                  <a:pt x="887" y="333"/>
                  <a:pt x="887" y="333"/>
                  <a:pt x="887" y="333"/>
                </a:cubicBezTo>
                <a:cubicBezTo>
                  <a:pt x="894" y="330"/>
                  <a:pt x="894" y="330"/>
                  <a:pt x="894" y="330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899" y="323"/>
                  <a:pt x="899" y="323"/>
                  <a:pt x="899" y="323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9" y="315"/>
                  <a:pt x="898" y="307"/>
                  <a:pt x="887" y="306"/>
                </a:cubicBezTo>
                <a:cubicBezTo>
                  <a:pt x="887" y="303"/>
                  <a:pt x="887" y="303"/>
                  <a:pt x="887" y="303"/>
                </a:cubicBezTo>
                <a:cubicBezTo>
                  <a:pt x="891" y="302"/>
                  <a:pt x="891" y="302"/>
                  <a:pt x="891" y="302"/>
                </a:cubicBezTo>
                <a:cubicBezTo>
                  <a:pt x="892" y="305"/>
                  <a:pt x="892" y="305"/>
                  <a:pt x="892" y="305"/>
                </a:cubicBezTo>
                <a:cubicBezTo>
                  <a:pt x="898" y="301"/>
                  <a:pt x="900" y="296"/>
                  <a:pt x="897" y="290"/>
                </a:cubicBezTo>
                <a:cubicBezTo>
                  <a:pt x="881" y="287"/>
                  <a:pt x="881" y="287"/>
                  <a:pt x="881" y="287"/>
                </a:cubicBezTo>
                <a:cubicBezTo>
                  <a:pt x="878" y="287"/>
                  <a:pt x="878" y="287"/>
                  <a:pt x="878" y="287"/>
                </a:cubicBezTo>
                <a:cubicBezTo>
                  <a:pt x="875" y="286"/>
                  <a:pt x="875" y="286"/>
                  <a:pt x="875" y="286"/>
                </a:cubicBezTo>
                <a:cubicBezTo>
                  <a:pt x="878" y="284"/>
                  <a:pt x="878" y="284"/>
                  <a:pt x="878" y="284"/>
                </a:cubicBezTo>
                <a:cubicBezTo>
                  <a:pt x="880" y="283"/>
                  <a:pt x="880" y="283"/>
                  <a:pt x="880" y="283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2" y="282"/>
                  <a:pt x="882" y="282"/>
                  <a:pt x="882" y="282"/>
                </a:cubicBezTo>
                <a:cubicBezTo>
                  <a:pt x="882" y="281"/>
                  <a:pt x="882" y="281"/>
                  <a:pt x="882" y="281"/>
                </a:cubicBezTo>
                <a:cubicBezTo>
                  <a:pt x="891" y="283"/>
                  <a:pt x="888" y="287"/>
                  <a:pt x="897" y="286"/>
                </a:cubicBezTo>
                <a:cubicBezTo>
                  <a:pt x="903" y="285"/>
                  <a:pt x="906" y="280"/>
                  <a:pt x="904" y="276"/>
                </a:cubicBezTo>
                <a:cubicBezTo>
                  <a:pt x="899" y="269"/>
                  <a:pt x="892" y="276"/>
                  <a:pt x="899" y="264"/>
                </a:cubicBezTo>
                <a:cubicBezTo>
                  <a:pt x="905" y="267"/>
                  <a:pt x="915" y="268"/>
                  <a:pt x="911" y="261"/>
                </a:cubicBezTo>
                <a:cubicBezTo>
                  <a:pt x="908" y="255"/>
                  <a:pt x="908" y="265"/>
                  <a:pt x="903" y="253"/>
                </a:cubicBezTo>
                <a:cubicBezTo>
                  <a:pt x="910" y="248"/>
                  <a:pt x="910" y="248"/>
                  <a:pt x="910" y="248"/>
                </a:cubicBezTo>
                <a:cubicBezTo>
                  <a:pt x="916" y="257"/>
                  <a:pt x="914" y="252"/>
                  <a:pt x="920" y="255"/>
                </a:cubicBezTo>
                <a:cubicBezTo>
                  <a:pt x="921" y="255"/>
                  <a:pt x="921" y="255"/>
                  <a:pt x="922" y="255"/>
                </a:cubicBezTo>
                <a:cubicBezTo>
                  <a:pt x="923" y="254"/>
                  <a:pt x="923" y="254"/>
                  <a:pt x="923" y="254"/>
                </a:cubicBezTo>
                <a:cubicBezTo>
                  <a:pt x="921" y="247"/>
                  <a:pt x="921" y="247"/>
                  <a:pt x="921" y="247"/>
                </a:cubicBezTo>
                <a:cubicBezTo>
                  <a:pt x="920" y="246"/>
                  <a:pt x="920" y="246"/>
                  <a:pt x="920" y="246"/>
                </a:cubicBezTo>
                <a:cubicBezTo>
                  <a:pt x="917" y="243"/>
                  <a:pt x="917" y="243"/>
                  <a:pt x="917" y="243"/>
                </a:cubicBezTo>
                <a:cubicBezTo>
                  <a:pt x="910" y="246"/>
                  <a:pt x="910" y="246"/>
                  <a:pt x="910" y="246"/>
                </a:cubicBezTo>
                <a:cubicBezTo>
                  <a:pt x="910" y="236"/>
                  <a:pt x="910" y="236"/>
                  <a:pt x="910" y="236"/>
                </a:cubicBezTo>
                <a:cubicBezTo>
                  <a:pt x="905" y="234"/>
                  <a:pt x="905" y="234"/>
                  <a:pt x="905" y="234"/>
                </a:cubicBezTo>
                <a:cubicBezTo>
                  <a:pt x="909" y="228"/>
                  <a:pt x="909" y="228"/>
                  <a:pt x="909" y="228"/>
                </a:cubicBezTo>
                <a:cubicBezTo>
                  <a:pt x="899" y="224"/>
                  <a:pt x="899" y="224"/>
                  <a:pt x="899" y="224"/>
                </a:cubicBezTo>
                <a:cubicBezTo>
                  <a:pt x="898" y="220"/>
                  <a:pt x="898" y="220"/>
                  <a:pt x="898" y="220"/>
                </a:cubicBezTo>
                <a:cubicBezTo>
                  <a:pt x="895" y="219"/>
                  <a:pt x="895" y="219"/>
                  <a:pt x="895" y="219"/>
                </a:cubicBezTo>
                <a:cubicBezTo>
                  <a:pt x="896" y="217"/>
                  <a:pt x="896" y="217"/>
                  <a:pt x="896" y="217"/>
                </a:cubicBezTo>
                <a:cubicBezTo>
                  <a:pt x="902" y="218"/>
                  <a:pt x="902" y="218"/>
                  <a:pt x="902" y="218"/>
                </a:cubicBezTo>
                <a:cubicBezTo>
                  <a:pt x="904" y="211"/>
                  <a:pt x="904" y="211"/>
                  <a:pt x="904" y="211"/>
                </a:cubicBezTo>
                <a:cubicBezTo>
                  <a:pt x="912" y="215"/>
                  <a:pt x="912" y="215"/>
                  <a:pt x="912" y="215"/>
                </a:cubicBezTo>
                <a:cubicBezTo>
                  <a:pt x="911" y="216"/>
                  <a:pt x="910" y="216"/>
                  <a:pt x="910" y="219"/>
                </a:cubicBezTo>
                <a:cubicBezTo>
                  <a:pt x="910" y="221"/>
                  <a:pt x="910" y="221"/>
                  <a:pt x="910" y="221"/>
                </a:cubicBezTo>
                <a:cubicBezTo>
                  <a:pt x="910" y="225"/>
                  <a:pt x="913" y="231"/>
                  <a:pt x="917" y="233"/>
                </a:cubicBezTo>
                <a:cubicBezTo>
                  <a:pt x="915" y="216"/>
                  <a:pt x="915" y="216"/>
                  <a:pt x="915" y="216"/>
                </a:cubicBezTo>
                <a:cubicBezTo>
                  <a:pt x="914" y="215"/>
                  <a:pt x="914" y="215"/>
                  <a:pt x="914" y="215"/>
                </a:cubicBezTo>
                <a:cubicBezTo>
                  <a:pt x="918" y="215"/>
                  <a:pt x="918" y="215"/>
                  <a:pt x="918" y="215"/>
                </a:cubicBezTo>
                <a:cubicBezTo>
                  <a:pt x="917" y="204"/>
                  <a:pt x="917" y="204"/>
                  <a:pt x="917" y="204"/>
                </a:cubicBezTo>
                <a:cubicBezTo>
                  <a:pt x="903" y="200"/>
                  <a:pt x="903" y="200"/>
                  <a:pt x="903" y="200"/>
                </a:cubicBezTo>
                <a:cubicBezTo>
                  <a:pt x="913" y="196"/>
                  <a:pt x="913" y="196"/>
                  <a:pt x="913" y="196"/>
                </a:cubicBezTo>
                <a:cubicBezTo>
                  <a:pt x="901" y="186"/>
                  <a:pt x="901" y="186"/>
                  <a:pt x="901" y="186"/>
                </a:cubicBezTo>
                <a:cubicBezTo>
                  <a:pt x="899" y="192"/>
                  <a:pt x="899" y="192"/>
                  <a:pt x="899" y="192"/>
                </a:cubicBezTo>
                <a:cubicBezTo>
                  <a:pt x="898" y="192"/>
                  <a:pt x="898" y="192"/>
                  <a:pt x="898" y="192"/>
                </a:cubicBezTo>
                <a:cubicBezTo>
                  <a:pt x="901" y="185"/>
                  <a:pt x="901" y="185"/>
                  <a:pt x="901" y="185"/>
                </a:cubicBezTo>
                <a:cubicBezTo>
                  <a:pt x="901" y="171"/>
                  <a:pt x="901" y="171"/>
                  <a:pt x="901" y="171"/>
                </a:cubicBezTo>
                <a:cubicBezTo>
                  <a:pt x="913" y="156"/>
                  <a:pt x="913" y="156"/>
                  <a:pt x="913" y="156"/>
                </a:cubicBezTo>
                <a:cubicBezTo>
                  <a:pt x="909" y="146"/>
                  <a:pt x="909" y="146"/>
                  <a:pt x="909" y="146"/>
                </a:cubicBezTo>
                <a:cubicBezTo>
                  <a:pt x="920" y="136"/>
                  <a:pt x="920" y="136"/>
                  <a:pt x="920" y="136"/>
                </a:cubicBezTo>
                <a:cubicBezTo>
                  <a:pt x="923" y="133"/>
                  <a:pt x="923" y="133"/>
                  <a:pt x="923" y="133"/>
                </a:cubicBezTo>
                <a:cubicBezTo>
                  <a:pt x="921" y="132"/>
                  <a:pt x="921" y="132"/>
                  <a:pt x="921" y="132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05" y="138"/>
                  <a:pt x="905" y="138"/>
                  <a:pt x="905" y="138"/>
                </a:cubicBezTo>
                <a:cubicBezTo>
                  <a:pt x="905" y="135"/>
                  <a:pt x="903" y="125"/>
                  <a:pt x="909" y="125"/>
                </a:cubicBezTo>
                <a:cubicBezTo>
                  <a:pt x="912" y="125"/>
                  <a:pt x="913" y="127"/>
                  <a:pt x="920" y="128"/>
                </a:cubicBezTo>
                <a:cubicBezTo>
                  <a:pt x="922" y="128"/>
                  <a:pt x="923" y="128"/>
                  <a:pt x="925" y="128"/>
                </a:cubicBezTo>
                <a:cubicBezTo>
                  <a:pt x="923" y="124"/>
                  <a:pt x="934" y="114"/>
                  <a:pt x="922" y="114"/>
                </a:cubicBezTo>
                <a:cubicBezTo>
                  <a:pt x="920" y="114"/>
                  <a:pt x="920" y="114"/>
                  <a:pt x="920" y="114"/>
                </a:cubicBezTo>
                <a:cubicBezTo>
                  <a:pt x="917" y="114"/>
                  <a:pt x="917" y="114"/>
                  <a:pt x="917" y="114"/>
                </a:cubicBezTo>
                <a:cubicBezTo>
                  <a:pt x="913" y="114"/>
                  <a:pt x="913" y="115"/>
                  <a:pt x="910" y="117"/>
                </a:cubicBezTo>
                <a:cubicBezTo>
                  <a:pt x="909" y="116"/>
                  <a:pt x="909" y="116"/>
                  <a:pt x="909" y="116"/>
                </a:cubicBezTo>
                <a:cubicBezTo>
                  <a:pt x="919" y="110"/>
                  <a:pt x="919" y="110"/>
                  <a:pt x="919" y="110"/>
                </a:cubicBezTo>
                <a:cubicBezTo>
                  <a:pt x="919" y="110"/>
                  <a:pt x="920" y="110"/>
                  <a:pt x="920" y="111"/>
                </a:cubicBezTo>
                <a:cubicBezTo>
                  <a:pt x="927" y="113"/>
                  <a:pt x="928" y="111"/>
                  <a:pt x="932" y="108"/>
                </a:cubicBezTo>
                <a:cubicBezTo>
                  <a:pt x="933" y="108"/>
                  <a:pt x="933" y="107"/>
                  <a:pt x="933" y="107"/>
                </a:cubicBezTo>
                <a:cubicBezTo>
                  <a:pt x="934" y="106"/>
                  <a:pt x="936" y="106"/>
                  <a:pt x="937" y="105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0"/>
                  <a:pt x="933" y="100"/>
                  <a:pt x="933" y="100"/>
                </a:cubicBezTo>
                <a:cubicBezTo>
                  <a:pt x="940" y="97"/>
                  <a:pt x="940" y="97"/>
                  <a:pt x="940" y="97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52" y="86"/>
                  <a:pt x="952" y="86"/>
                  <a:pt x="952" y="86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8"/>
                  <a:pt x="945" y="79"/>
                  <a:pt x="945" y="79"/>
                </a:cubicBezTo>
                <a:cubicBezTo>
                  <a:pt x="945" y="79"/>
                  <a:pt x="944" y="78"/>
                  <a:pt x="944" y="78"/>
                </a:cubicBezTo>
                <a:cubicBezTo>
                  <a:pt x="944" y="78"/>
                  <a:pt x="944" y="78"/>
                  <a:pt x="944" y="78"/>
                </a:cubicBezTo>
                <a:cubicBezTo>
                  <a:pt x="944" y="78"/>
                  <a:pt x="941" y="75"/>
                  <a:pt x="940" y="75"/>
                </a:cubicBezTo>
                <a:cubicBezTo>
                  <a:pt x="938" y="73"/>
                  <a:pt x="936" y="70"/>
                  <a:pt x="933" y="69"/>
                </a:cubicBezTo>
                <a:cubicBezTo>
                  <a:pt x="933" y="69"/>
                  <a:pt x="933" y="69"/>
                  <a:pt x="932" y="69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930" y="69"/>
                  <a:pt x="930" y="69"/>
                  <a:pt x="930" y="69"/>
                </a:cubicBezTo>
                <a:cubicBezTo>
                  <a:pt x="925" y="69"/>
                  <a:pt x="922" y="72"/>
                  <a:pt x="920" y="74"/>
                </a:cubicBezTo>
                <a:cubicBezTo>
                  <a:pt x="918" y="76"/>
                  <a:pt x="917" y="78"/>
                  <a:pt x="915" y="78"/>
                </a:cubicBezTo>
                <a:cubicBezTo>
                  <a:pt x="910" y="71"/>
                  <a:pt x="910" y="71"/>
                  <a:pt x="910" y="71"/>
                </a:cubicBezTo>
                <a:cubicBezTo>
                  <a:pt x="908" y="72"/>
                  <a:pt x="908" y="72"/>
                  <a:pt x="908" y="72"/>
                </a:cubicBezTo>
                <a:cubicBezTo>
                  <a:pt x="907" y="76"/>
                  <a:pt x="907" y="76"/>
                  <a:pt x="907" y="76"/>
                </a:cubicBezTo>
                <a:cubicBezTo>
                  <a:pt x="910" y="77"/>
                  <a:pt x="910" y="77"/>
                  <a:pt x="910" y="77"/>
                </a:cubicBezTo>
                <a:cubicBezTo>
                  <a:pt x="910" y="80"/>
                  <a:pt x="910" y="80"/>
                  <a:pt x="910" y="80"/>
                </a:cubicBezTo>
                <a:cubicBezTo>
                  <a:pt x="914" y="80"/>
                  <a:pt x="917" y="80"/>
                  <a:pt x="917" y="83"/>
                </a:cubicBezTo>
                <a:cubicBezTo>
                  <a:pt x="917" y="89"/>
                  <a:pt x="917" y="83"/>
                  <a:pt x="915" y="87"/>
                </a:cubicBezTo>
                <a:cubicBezTo>
                  <a:pt x="899" y="78"/>
                  <a:pt x="899" y="78"/>
                  <a:pt x="899" y="78"/>
                </a:cubicBezTo>
                <a:cubicBezTo>
                  <a:pt x="903" y="87"/>
                  <a:pt x="889" y="104"/>
                  <a:pt x="883" y="111"/>
                </a:cubicBezTo>
                <a:cubicBezTo>
                  <a:pt x="887" y="100"/>
                  <a:pt x="887" y="100"/>
                  <a:pt x="887" y="100"/>
                </a:cubicBezTo>
                <a:cubicBezTo>
                  <a:pt x="889" y="101"/>
                  <a:pt x="889" y="101"/>
                  <a:pt x="889" y="101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90" y="93"/>
                  <a:pt x="892" y="93"/>
                  <a:pt x="892" y="89"/>
                </a:cubicBezTo>
                <a:cubicBezTo>
                  <a:pt x="892" y="66"/>
                  <a:pt x="892" y="66"/>
                  <a:pt x="892" y="66"/>
                </a:cubicBezTo>
                <a:cubicBezTo>
                  <a:pt x="887" y="66"/>
                  <a:pt x="887" y="66"/>
                  <a:pt x="887" y="66"/>
                </a:cubicBezTo>
                <a:cubicBezTo>
                  <a:pt x="885" y="66"/>
                  <a:pt x="883" y="69"/>
                  <a:pt x="881" y="72"/>
                </a:cubicBezTo>
                <a:cubicBezTo>
                  <a:pt x="880" y="73"/>
                  <a:pt x="879" y="75"/>
                  <a:pt x="878" y="76"/>
                </a:cubicBezTo>
                <a:cubicBezTo>
                  <a:pt x="875" y="81"/>
                  <a:pt x="870" y="85"/>
                  <a:pt x="862" y="87"/>
                </a:cubicBezTo>
                <a:cubicBezTo>
                  <a:pt x="861" y="84"/>
                  <a:pt x="861" y="84"/>
                  <a:pt x="861" y="84"/>
                </a:cubicBezTo>
                <a:cubicBezTo>
                  <a:pt x="863" y="84"/>
                  <a:pt x="863" y="84"/>
                  <a:pt x="863" y="84"/>
                </a:cubicBezTo>
                <a:cubicBezTo>
                  <a:pt x="873" y="80"/>
                  <a:pt x="873" y="80"/>
                  <a:pt x="873" y="80"/>
                </a:cubicBezTo>
                <a:cubicBezTo>
                  <a:pt x="872" y="68"/>
                  <a:pt x="872" y="68"/>
                  <a:pt x="872" y="68"/>
                </a:cubicBezTo>
                <a:cubicBezTo>
                  <a:pt x="871" y="69"/>
                  <a:pt x="871" y="69"/>
                  <a:pt x="871" y="69"/>
                </a:cubicBezTo>
                <a:cubicBezTo>
                  <a:pt x="854" y="66"/>
                  <a:pt x="854" y="66"/>
                  <a:pt x="854" y="66"/>
                </a:cubicBezTo>
                <a:cubicBezTo>
                  <a:pt x="850" y="66"/>
                  <a:pt x="848" y="70"/>
                  <a:pt x="846" y="72"/>
                </a:cubicBezTo>
                <a:cubicBezTo>
                  <a:pt x="829" y="72"/>
                  <a:pt x="836" y="76"/>
                  <a:pt x="830" y="80"/>
                </a:cubicBezTo>
                <a:cubicBezTo>
                  <a:pt x="830" y="80"/>
                  <a:pt x="828" y="77"/>
                  <a:pt x="828" y="77"/>
                </a:cubicBezTo>
                <a:cubicBezTo>
                  <a:pt x="828" y="73"/>
                  <a:pt x="829" y="75"/>
                  <a:pt x="830" y="72"/>
                </a:cubicBezTo>
                <a:cubicBezTo>
                  <a:pt x="845" y="66"/>
                  <a:pt x="845" y="66"/>
                  <a:pt x="845" y="66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71" y="65"/>
                  <a:pt x="871" y="65"/>
                  <a:pt x="871" y="65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81" y="60"/>
                  <a:pt x="881" y="60"/>
                  <a:pt x="881" y="60"/>
                </a:cubicBezTo>
                <a:cubicBezTo>
                  <a:pt x="886" y="57"/>
                  <a:pt x="886" y="57"/>
                  <a:pt x="886" y="5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78" y="33"/>
                  <a:pt x="878" y="33"/>
                  <a:pt x="878" y="33"/>
                </a:cubicBezTo>
                <a:cubicBezTo>
                  <a:pt x="873" y="35"/>
                  <a:pt x="873" y="35"/>
                  <a:pt x="873" y="35"/>
                </a:cubicBezTo>
                <a:cubicBezTo>
                  <a:pt x="874" y="24"/>
                  <a:pt x="874" y="24"/>
                  <a:pt x="874" y="24"/>
                </a:cubicBezTo>
                <a:cubicBezTo>
                  <a:pt x="870" y="19"/>
                  <a:pt x="868" y="24"/>
                  <a:pt x="858" y="24"/>
                </a:cubicBezTo>
                <a:cubicBezTo>
                  <a:pt x="845" y="24"/>
                  <a:pt x="840" y="23"/>
                  <a:pt x="828" y="30"/>
                </a:cubicBezTo>
                <a:cubicBezTo>
                  <a:pt x="820" y="30"/>
                  <a:pt x="820" y="30"/>
                  <a:pt x="820" y="30"/>
                </a:cubicBezTo>
                <a:cubicBezTo>
                  <a:pt x="820" y="29"/>
                  <a:pt x="820" y="29"/>
                  <a:pt x="820" y="29"/>
                </a:cubicBezTo>
                <a:cubicBezTo>
                  <a:pt x="834" y="29"/>
                  <a:pt x="832" y="25"/>
                  <a:pt x="841" y="23"/>
                </a:cubicBezTo>
                <a:cubicBezTo>
                  <a:pt x="845" y="21"/>
                  <a:pt x="852" y="22"/>
                  <a:pt x="857" y="22"/>
                </a:cubicBezTo>
                <a:cubicBezTo>
                  <a:pt x="878" y="21"/>
                  <a:pt x="866" y="3"/>
                  <a:pt x="853" y="10"/>
                </a:cubicBezTo>
                <a:cubicBezTo>
                  <a:pt x="851" y="8"/>
                  <a:pt x="851" y="8"/>
                  <a:pt x="851" y="8"/>
                </a:cubicBezTo>
                <a:cubicBezTo>
                  <a:pt x="852" y="7"/>
                  <a:pt x="852" y="7"/>
                  <a:pt x="852" y="7"/>
                </a:cubicBezTo>
                <a:cubicBezTo>
                  <a:pt x="843" y="0"/>
                  <a:pt x="843" y="0"/>
                  <a:pt x="8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2" y="5"/>
                  <a:pt x="812" y="5"/>
                  <a:pt x="812" y="5"/>
                </a:cubicBezTo>
                <a:cubicBezTo>
                  <a:pt x="805" y="3"/>
                  <a:pt x="805" y="3"/>
                  <a:pt x="805" y="3"/>
                </a:cubicBezTo>
                <a:cubicBezTo>
                  <a:pt x="807" y="8"/>
                  <a:pt x="807" y="8"/>
                  <a:pt x="807" y="8"/>
                </a:cubicBezTo>
                <a:cubicBezTo>
                  <a:pt x="805" y="9"/>
                  <a:pt x="805" y="9"/>
                  <a:pt x="805" y="9"/>
                </a:cubicBezTo>
                <a:cubicBezTo>
                  <a:pt x="805" y="10"/>
                  <a:pt x="804" y="8"/>
                  <a:pt x="804" y="8"/>
                </a:cubicBezTo>
                <a:cubicBezTo>
                  <a:pt x="802" y="6"/>
                  <a:pt x="806" y="6"/>
                  <a:pt x="802" y="6"/>
                </a:cubicBezTo>
                <a:cubicBezTo>
                  <a:pt x="798" y="6"/>
                  <a:pt x="794" y="11"/>
                  <a:pt x="794" y="12"/>
                </a:cubicBezTo>
                <a:cubicBezTo>
                  <a:pt x="794" y="19"/>
                  <a:pt x="799" y="12"/>
                  <a:pt x="795" y="19"/>
                </a:cubicBezTo>
                <a:cubicBezTo>
                  <a:pt x="798" y="20"/>
                  <a:pt x="798" y="20"/>
                  <a:pt x="798" y="20"/>
                </a:cubicBezTo>
                <a:cubicBezTo>
                  <a:pt x="799" y="20"/>
                  <a:pt x="799" y="20"/>
                  <a:pt x="799" y="20"/>
                </a:cubicBezTo>
                <a:cubicBezTo>
                  <a:pt x="801" y="23"/>
                  <a:pt x="801" y="23"/>
                  <a:pt x="801" y="23"/>
                </a:cubicBezTo>
                <a:cubicBezTo>
                  <a:pt x="798" y="23"/>
                  <a:pt x="798" y="23"/>
                  <a:pt x="798" y="23"/>
                </a:cubicBezTo>
                <a:cubicBezTo>
                  <a:pt x="796" y="24"/>
                  <a:pt x="796" y="24"/>
                  <a:pt x="796" y="24"/>
                </a:cubicBezTo>
                <a:cubicBezTo>
                  <a:pt x="797" y="30"/>
                  <a:pt x="797" y="30"/>
                  <a:pt x="797" y="30"/>
                </a:cubicBezTo>
                <a:cubicBezTo>
                  <a:pt x="792" y="29"/>
                  <a:pt x="787" y="31"/>
                  <a:pt x="782" y="26"/>
                </a:cubicBezTo>
                <a:cubicBezTo>
                  <a:pt x="774" y="20"/>
                  <a:pt x="783" y="22"/>
                  <a:pt x="772" y="15"/>
                </a:cubicBezTo>
                <a:cubicBezTo>
                  <a:pt x="771" y="21"/>
                  <a:pt x="771" y="21"/>
                  <a:pt x="771" y="21"/>
                </a:cubicBezTo>
                <a:cubicBezTo>
                  <a:pt x="768" y="20"/>
                  <a:pt x="768" y="20"/>
                  <a:pt x="768" y="20"/>
                </a:cubicBezTo>
                <a:cubicBezTo>
                  <a:pt x="766" y="22"/>
                  <a:pt x="766" y="22"/>
                  <a:pt x="766" y="22"/>
                </a:cubicBezTo>
                <a:cubicBezTo>
                  <a:pt x="767" y="25"/>
                  <a:pt x="767" y="25"/>
                  <a:pt x="767" y="25"/>
                </a:cubicBezTo>
                <a:cubicBezTo>
                  <a:pt x="760" y="24"/>
                  <a:pt x="760" y="24"/>
                  <a:pt x="760" y="24"/>
                </a:cubicBezTo>
                <a:cubicBezTo>
                  <a:pt x="759" y="22"/>
                  <a:pt x="759" y="22"/>
                  <a:pt x="759" y="22"/>
                </a:cubicBezTo>
                <a:cubicBezTo>
                  <a:pt x="756" y="25"/>
                  <a:pt x="756" y="25"/>
                  <a:pt x="756" y="25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7" y="28"/>
                  <a:pt x="757" y="28"/>
                  <a:pt x="757" y="28"/>
                </a:cubicBezTo>
                <a:cubicBezTo>
                  <a:pt x="753" y="24"/>
                  <a:pt x="753" y="24"/>
                  <a:pt x="753" y="24"/>
                </a:cubicBezTo>
                <a:cubicBezTo>
                  <a:pt x="751" y="24"/>
                  <a:pt x="751" y="24"/>
                  <a:pt x="751" y="24"/>
                </a:cubicBezTo>
                <a:cubicBezTo>
                  <a:pt x="754" y="36"/>
                  <a:pt x="754" y="36"/>
                  <a:pt x="754" y="36"/>
                </a:cubicBezTo>
                <a:cubicBezTo>
                  <a:pt x="754" y="36"/>
                  <a:pt x="757" y="35"/>
                  <a:pt x="757" y="35"/>
                </a:cubicBezTo>
                <a:cubicBezTo>
                  <a:pt x="768" y="35"/>
                  <a:pt x="776" y="37"/>
                  <a:pt x="789" y="42"/>
                </a:cubicBezTo>
                <a:cubicBezTo>
                  <a:pt x="789" y="48"/>
                  <a:pt x="789" y="48"/>
                  <a:pt x="789" y="48"/>
                </a:cubicBezTo>
                <a:cubicBezTo>
                  <a:pt x="777" y="46"/>
                  <a:pt x="778" y="37"/>
                  <a:pt x="763" y="39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56" y="39"/>
                  <a:pt x="756" y="39"/>
                  <a:pt x="756" y="39"/>
                </a:cubicBezTo>
                <a:cubicBezTo>
                  <a:pt x="757" y="41"/>
                  <a:pt x="766" y="52"/>
                  <a:pt x="766" y="53"/>
                </a:cubicBezTo>
                <a:cubicBezTo>
                  <a:pt x="766" y="58"/>
                  <a:pt x="764" y="57"/>
                  <a:pt x="761" y="56"/>
                </a:cubicBezTo>
                <a:cubicBezTo>
                  <a:pt x="761" y="68"/>
                  <a:pt x="761" y="68"/>
                  <a:pt x="761" y="68"/>
                </a:cubicBezTo>
                <a:cubicBezTo>
                  <a:pt x="761" y="69"/>
                  <a:pt x="761" y="69"/>
                  <a:pt x="761" y="69"/>
                </a:cubicBezTo>
                <a:cubicBezTo>
                  <a:pt x="761" y="73"/>
                  <a:pt x="762" y="73"/>
                  <a:pt x="764" y="76"/>
                </a:cubicBezTo>
                <a:cubicBezTo>
                  <a:pt x="746" y="56"/>
                  <a:pt x="746" y="56"/>
                  <a:pt x="746" y="56"/>
                </a:cubicBezTo>
                <a:cubicBezTo>
                  <a:pt x="744" y="58"/>
                  <a:pt x="744" y="58"/>
                  <a:pt x="744" y="58"/>
                </a:cubicBezTo>
                <a:cubicBezTo>
                  <a:pt x="743" y="55"/>
                  <a:pt x="743" y="55"/>
                  <a:pt x="743" y="55"/>
                </a:cubicBezTo>
                <a:cubicBezTo>
                  <a:pt x="740" y="54"/>
                  <a:pt x="740" y="54"/>
                  <a:pt x="740" y="54"/>
                </a:cubicBezTo>
                <a:cubicBezTo>
                  <a:pt x="738" y="48"/>
                  <a:pt x="738" y="48"/>
                  <a:pt x="738" y="48"/>
                </a:cubicBezTo>
                <a:cubicBezTo>
                  <a:pt x="737" y="48"/>
                  <a:pt x="737" y="48"/>
                  <a:pt x="737" y="48"/>
                </a:cubicBezTo>
                <a:cubicBezTo>
                  <a:pt x="726" y="48"/>
                  <a:pt x="726" y="48"/>
                  <a:pt x="726" y="48"/>
                </a:cubicBezTo>
                <a:cubicBezTo>
                  <a:pt x="731" y="59"/>
                  <a:pt x="725" y="58"/>
                  <a:pt x="737" y="70"/>
                </a:cubicBezTo>
                <a:cubicBezTo>
                  <a:pt x="738" y="71"/>
                  <a:pt x="738" y="71"/>
                  <a:pt x="738" y="71"/>
                </a:cubicBezTo>
                <a:cubicBezTo>
                  <a:pt x="737" y="71"/>
                  <a:pt x="737" y="71"/>
                  <a:pt x="737" y="71"/>
                </a:cubicBezTo>
                <a:cubicBezTo>
                  <a:pt x="736" y="71"/>
                  <a:pt x="736" y="71"/>
                  <a:pt x="736" y="71"/>
                </a:cubicBezTo>
                <a:cubicBezTo>
                  <a:pt x="728" y="72"/>
                  <a:pt x="728" y="72"/>
                  <a:pt x="728" y="72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28" y="77"/>
                  <a:pt x="728" y="77"/>
                  <a:pt x="728" y="77"/>
                </a:cubicBezTo>
                <a:cubicBezTo>
                  <a:pt x="725" y="67"/>
                  <a:pt x="725" y="67"/>
                  <a:pt x="725" y="67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21" y="57"/>
                  <a:pt x="721" y="57"/>
                  <a:pt x="721" y="57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711" y="55"/>
                  <a:pt x="711" y="55"/>
                  <a:pt x="711" y="55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682" y="66"/>
                  <a:pt x="682" y="66"/>
                  <a:pt x="682" y="66"/>
                </a:cubicBezTo>
                <a:cubicBezTo>
                  <a:pt x="684" y="74"/>
                  <a:pt x="684" y="74"/>
                  <a:pt x="684" y="74"/>
                </a:cubicBezTo>
                <a:cubicBezTo>
                  <a:pt x="688" y="74"/>
                  <a:pt x="688" y="74"/>
                  <a:pt x="688" y="74"/>
                </a:cubicBezTo>
                <a:cubicBezTo>
                  <a:pt x="687" y="75"/>
                  <a:pt x="687" y="75"/>
                  <a:pt x="687" y="75"/>
                </a:cubicBezTo>
                <a:cubicBezTo>
                  <a:pt x="697" y="85"/>
                  <a:pt x="697" y="85"/>
                  <a:pt x="697" y="85"/>
                </a:cubicBezTo>
                <a:cubicBezTo>
                  <a:pt x="696" y="85"/>
                  <a:pt x="696" y="85"/>
                  <a:pt x="696" y="85"/>
                </a:cubicBezTo>
                <a:cubicBezTo>
                  <a:pt x="685" y="78"/>
                  <a:pt x="685" y="78"/>
                  <a:pt x="685" y="78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678" y="69"/>
                  <a:pt x="678" y="70"/>
                  <a:pt x="677" y="70"/>
                </a:cubicBezTo>
                <a:cubicBezTo>
                  <a:pt x="662" y="76"/>
                  <a:pt x="675" y="78"/>
                  <a:pt x="675" y="8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675" y="89"/>
                  <a:pt x="672" y="99"/>
                  <a:pt x="672" y="99"/>
                </a:cubicBezTo>
                <a:cubicBezTo>
                  <a:pt x="661" y="94"/>
                  <a:pt x="661" y="94"/>
                  <a:pt x="661" y="94"/>
                </a:cubicBezTo>
                <a:cubicBezTo>
                  <a:pt x="657" y="101"/>
                  <a:pt x="657" y="101"/>
                  <a:pt x="657" y="101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0" y="112"/>
                  <a:pt x="650" y="112"/>
                  <a:pt x="650" y="112"/>
                </a:cubicBezTo>
                <a:cubicBezTo>
                  <a:pt x="648" y="112"/>
                  <a:pt x="648" y="112"/>
                  <a:pt x="648" y="112"/>
                </a:cubicBezTo>
                <a:cubicBezTo>
                  <a:pt x="644" y="111"/>
                  <a:pt x="644" y="111"/>
                  <a:pt x="644" y="111"/>
                </a:cubicBezTo>
                <a:cubicBezTo>
                  <a:pt x="646" y="112"/>
                  <a:pt x="646" y="112"/>
                  <a:pt x="646" y="112"/>
                </a:cubicBezTo>
                <a:cubicBezTo>
                  <a:pt x="639" y="129"/>
                  <a:pt x="639" y="129"/>
                  <a:pt x="639" y="129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51" y="132"/>
                  <a:pt x="651" y="132"/>
                  <a:pt x="651" y="132"/>
                </a:cubicBezTo>
                <a:cubicBezTo>
                  <a:pt x="652" y="131"/>
                  <a:pt x="652" y="131"/>
                  <a:pt x="652" y="131"/>
                </a:cubicBezTo>
                <a:cubicBezTo>
                  <a:pt x="652" y="132"/>
                  <a:pt x="652" y="132"/>
                  <a:pt x="652" y="132"/>
                </a:cubicBezTo>
                <a:cubicBezTo>
                  <a:pt x="654" y="132"/>
                  <a:pt x="654" y="132"/>
                  <a:pt x="654" y="132"/>
                </a:cubicBezTo>
                <a:cubicBezTo>
                  <a:pt x="656" y="138"/>
                  <a:pt x="656" y="138"/>
                  <a:pt x="656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9" y="150"/>
                  <a:pt x="654" y="146"/>
                  <a:pt x="651" y="151"/>
                </a:cubicBezTo>
                <a:cubicBezTo>
                  <a:pt x="650" y="152"/>
                  <a:pt x="649" y="154"/>
                  <a:pt x="649" y="156"/>
                </a:cubicBezTo>
                <a:cubicBezTo>
                  <a:pt x="649" y="156"/>
                  <a:pt x="648" y="156"/>
                  <a:pt x="648" y="156"/>
                </a:cubicBezTo>
                <a:cubicBezTo>
                  <a:pt x="645" y="157"/>
                  <a:pt x="641" y="158"/>
                  <a:pt x="637" y="159"/>
                </a:cubicBezTo>
                <a:cubicBezTo>
                  <a:pt x="633" y="161"/>
                  <a:pt x="628" y="163"/>
                  <a:pt x="624" y="166"/>
                </a:cubicBezTo>
                <a:cubicBezTo>
                  <a:pt x="623" y="167"/>
                  <a:pt x="621" y="168"/>
                  <a:pt x="620" y="168"/>
                </a:cubicBezTo>
                <a:cubicBezTo>
                  <a:pt x="619" y="169"/>
                  <a:pt x="618" y="170"/>
                  <a:pt x="617" y="171"/>
                </a:cubicBezTo>
                <a:cubicBezTo>
                  <a:pt x="615" y="173"/>
                  <a:pt x="612" y="175"/>
                  <a:pt x="611" y="177"/>
                </a:cubicBezTo>
                <a:cubicBezTo>
                  <a:pt x="610" y="177"/>
                  <a:pt x="610" y="178"/>
                  <a:pt x="610" y="179"/>
                </a:cubicBezTo>
                <a:cubicBezTo>
                  <a:pt x="610" y="180"/>
                  <a:pt x="611" y="181"/>
                  <a:pt x="611" y="182"/>
                </a:cubicBezTo>
                <a:cubicBezTo>
                  <a:pt x="612" y="186"/>
                  <a:pt x="612" y="190"/>
                  <a:pt x="616" y="191"/>
                </a:cubicBezTo>
                <a:cubicBezTo>
                  <a:pt x="617" y="191"/>
                  <a:pt x="617" y="191"/>
                  <a:pt x="617" y="191"/>
                </a:cubicBezTo>
                <a:cubicBezTo>
                  <a:pt x="618" y="192"/>
                  <a:pt x="619" y="192"/>
                  <a:pt x="620" y="191"/>
                </a:cubicBezTo>
                <a:cubicBezTo>
                  <a:pt x="622" y="191"/>
                  <a:pt x="623" y="191"/>
                  <a:pt x="624" y="192"/>
                </a:cubicBezTo>
                <a:cubicBezTo>
                  <a:pt x="625" y="193"/>
                  <a:pt x="626" y="195"/>
                  <a:pt x="626" y="200"/>
                </a:cubicBezTo>
                <a:cubicBezTo>
                  <a:pt x="634" y="200"/>
                  <a:pt x="634" y="200"/>
                  <a:pt x="634" y="200"/>
                </a:cubicBezTo>
                <a:cubicBezTo>
                  <a:pt x="634" y="198"/>
                  <a:pt x="634" y="198"/>
                  <a:pt x="634" y="198"/>
                </a:cubicBezTo>
                <a:cubicBezTo>
                  <a:pt x="636" y="197"/>
                  <a:pt x="636" y="197"/>
                  <a:pt x="636" y="197"/>
                </a:cubicBezTo>
                <a:cubicBezTo>
                  <a:pt x="637" y="198"/>
                  <a:pt x="637" y="198"/>
                  <a:pt x="637" y="198"/>
                </a:cubicBezTo>
                <a:cubicBezTo>
                  <a:pt x="642" y="199"/>
                  <a:pt x="642" y="199"/>
                  <a:pt x="642" y="199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48" y="197"/>
                  <a:pt x="648" y="197"/>
                  <a:pt x="648" y="197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48" y="201"/>
                  <a:pt x="648" y="201"/>
                  <a:pt x="648" y="201"/>
                </a:cubicBezTo>
                <a:cubicBezTo>
                  <a:pt x="644" y="201"/>
                  <a:pt x="644" y="201"/>
                  <a:pt x="644" y="201"/>
                </a:cubicBezTo>
                <a:cubicBezTo>
                  <a:pt x="645" y="204"/>
                  <a:pt x="645" y="204"/>
                  <a:pt x="645" y="204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37" y="204"/>
                  <a:pt x="637" y="204"/>
                  <a:pt x="637" y="204"/>
                </a:cubicBezTo>
                <a:cubicBezTo>
                  <a:pt x="632" y="205"/>
                  <a:pt x="632" y="205"/>
                  <a:pt x="632" y="205"/>
                </a:cubicBezTo>
                <a:cubicBezTo>
                  <a:pt x="632" y="207"/>
                  <a:pt x="632" y="207"/>
                  <a:pt x="632" y="207"/>
                </a:cubicBezTo>
                <a:cubicBezTo>
                  <a:pt x="631" y="204"/>
                  <a:pt x="631" y="204"/>
                  <a:pt x="631" y="204"/>
                </a:cubicBezTo>
                <a:cubicBezTo>
                  <a:pt x="627" y="206"/>
                  <a:pt x="628" y="205"/>
                  <a:pt x="624" y="207"/>
                </a:cubicBezTo>
                <a:cubicBezTo>
                  <a:pt x="623" y="207"/>
                  <a:pt x="622" y="208"/>
                  <a:pt x="620" y="209"/>
                </a:cubicBezTo>
                <a:cubicBezTo>
                  <a:pt x="620" y="209"/>
                  <a:pt x="619" y="210"/>
                  <a:pt x="618" y="210"/>
                </a:cubicBezTo>
                <a:cubicBezTo>
                  <a:pt x="618" y="214"/>
                  <a:pt x="618" y="214"/>
                  <a:pt x="618" y="214"/>
                </a:cubicBezTo>
                <a:cubicBezTo>
                  <a:pt x="620" y="214"/>
                  <a:pt x="620" y="214"/>
                  <a:pt x="620" y="214"/>
                </a:cubicBezTo>
                <a:cubicBezTo>
                  <a:pt x="624" y="216"/>
                  <a:pt x="624" y="216"/>
                  <a:pt x="624" y="216"/>
                </a:cubicBezTo>
                <a:cubicBezTo>
                  <a:pt x="636" y="219"/>
                  <a:pt x="636" y="219"/>
                  <a:pt x="636" y="219"/>
                </a:cubicBezTo>
                <a:cubicBezTo>
                  <a:pt x="636" y="222"/>
                  <a:pt x="636" y="222"/>
                  <a:pt x="636" y="222"/>
                </a:cubicBezTo>
                <a:cubicBezTo>
                  <a:pt x="626" y="226"/>
                  <a:pt x="626" y="226"/>
                  <a:pt x="626" y="226"/>
                </a:cubicBezTo>
                <a:cubicBezTo>
                  <a:pt x="634" y="232"/>
                  <a:pt x="634" y="232"/>
                  <a:pt x="634" y="232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649" y="236"/>
                  <a:pt x="649" y="236"/>
                  <a:pt x="649" y="236"/>
                </a:cubicBezTo>
                <a:cubicBezTo>
                  <a:pt x="648" y="232"/>
                  <a:pt x="648" y="232"/>
                  <a:pt x="648" y="232"/>
                </a:cubicBezTo>
                <a:cubicBezTo>
                  <a:pt x="647" y="231"/>
                  <a:pt x="647" y="231"/>
                  <a:pt x="647" y="231"/>
                </a:cubicBezTo>
                <a:cubicBezTo>
                  <a:pt x="648" y="231"/>
                  <a:pt x="648" y="231"/>
                  <a:pt x="648" y="231"/>
                </a:cubicBezTo>
                <a:cubicBezTo>
                  <a:pt x="649" y="230"/>
                  <a:pt x="649" y="230"/>
                  <a:pt x="649" y="230"/>
                </a:cubicBezTo>
                <a:cubicBezTo>
                  <a:pt x="651" y="231"/>
                  <a:pt x="651" y="231"/>
                  <a:pt x="651" y="231"/>
                </a:cubicBezTo>
                <a:cubicBezTo>
                  <a:pt x="654" y="233"/>
                  <a:pt x="654" y="233"/>
                  <a:pt x="654" y="233"/>
                </a:cubicBezTo>
                <a:cubicBezTo>
                  <a:pt x="654" y="229"/>
                  <a:pt x="654" y="229"/>
                  <a:pt x="654" y="229"/>
                </a:cubicBezTo>
                <a:cubicBezTo>
                  <a:pt x="657" y="230"/>
                  <a:pt x="657" y="230"/>
                  <a:pt x="657" y="230"/>
                </a:cubicBezTo>
                <a:cubicBezTo>
                  <a:pt x="661" y="230"/>
                  <a:pt x="661" y="230"/>
                  <a:pt x="661" y="230"/>
                </a:cubicBezTo>
                <a:cubicBezTo>
                  <a:pt x="662" y="233"/>
                  <a:pt x="662" y="233"/>
                  <a:pt x="662" y="233"/>
                </a:cubicBezTo>
                <a:cubicBezTo>
                  <a:pt x="665" y="227"/>
                  <a:pt x="665" y="227"/>
                  <a:pt x="665" y="227"/>
                </a:cubicBezTo>
                <a:cubicBezTo>
                  <a:pt x="674" y="229"/>
                  <a:pt x="674" y="229"/>
                  <a:pt x="674" y="229"/>
                </a:cubicBezTo>
                <a:cubicBezTo>
                  <a:pt x="674" y="231"/>
                  <a:pt x="674" y="231"/>
                  <a:pt x="674" y="231"/>
                </a:cubicBezTo>
                <a:cubicBezTo>
                  <a:pt x="674" y="233"/>
                  <a:pt x="674" y="233"/>
                  <a:pt x="674" y="233"/>
                </a:cubicBezTo>
                <a:cubicBezTo>
                  <a:pt x="676" y="231"/>
                  <a:pt x="676" y="231"/>
                  <a:pt x="676" y="231"/>
                </a:cubicBezTo>
                <a:cubicBezTo>
                  <a:pt x="677" y="232"/>
                  <a:pt x="677" y="232"/>
                  <a:pt x="677" y="232"/>
                </a:cubicBezTo>
                <a:cubicBezTo>
                  <a:pt x="690" y="238"/>
                  <a:pt x="690" y="238"/>
                  <a:pt x="690" y="238"/>
                </a:cubicBezTo>
                <a:cubicBezTo>
                  <a:pt x="692" y="240"/>
                  <a:pt x="692" y="240"/>
                  <a:pt x="692" y="240"/>
                </a:cubicBezTo>
                <a:cubicBezTo>
                  <a:pt x="694" y="242"/>
                  <a:pt x="689" y="253"/>
                  <a:pt x="703" y="261"/>
                </a:cubicBezTo>
                <a:cubicBezTo>
                  <a:pt x="703" y="272"/>
                  <a:pt x="702" y="278"/>
                  <a:pt x="710" y="282"/>
                </a:cubicBezTo>
                <a:cubicBezTo>
                  <a:pt x="708" y="289"/>
                  <a:pt x="708" y="289"/>
                  <a:pt x="708" y="289"/>
                </a:cubicBezTo>
                <a:cubicBezTo>
                  <a:pt x="713" y="291"/>
                  <a:pt x="713" y="291"/>
                  <a:pt x="713" y="291"/>
                </a:cubicBezTo>
                <a:cubicBezTo>
                  <a:pt x="708" y="295"/>
                  <a:pt x="708" y="295"/>
                  <a:pt x="708" y="295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07" y="303"/>
                  <a:pt x="707" y="303"/>
                  <a:pt x="707" y="303"/>
                </a:cubicBezTo>
                <a:cubicBezTo>
                  <a:pt x="710" y="317"/>
                  <a:pt x="710" y="317"/>
                  <a:pt x="710" y="317"/>
                </a:cubicBezTo>
                <a:cubicBezTo>
                  <a:pt x="718" y="317"/>
                  <a:pt x="718" y="317"/>
                  <a:pt x="718" y="317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1" y="317"/>
                  <a:pt x="721" y="317"/>
                  <a:pt x="721" y="317"/>
                </a:cubicBezTo>
                <a:cubicBezTo>
                  <a:pt x="728" y="317"/>
                  <a:pt x="728" y="317"/>
                  <a:pt x="728" y="317"/>
                </a:cubicBezTo>
                <a:cubicBezTo>
                  <a:pt x="726" y="318"/>
                  <a:pt x="726" y="318"/>
                  <a:pt x="726" y="318"/>
                </a:cubicBezTo>
                <a:cubicBezTo>
                  <a:pt x="734" y="326"/>
                  <a:pt x="734" y="326"/>
                  <a:pt x="734" y="326"/>
                </a:cubicBezTo>
                <a:cubicBezTo>
                  <a:pt x="733" y="328"/>
                  <a:pt x="733" y="328"/>
                  <a:pt x="733" y="328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3" y="324"/>
                  <a:pt x="713" y="324"/>
                  <a:pt x="713" y="324"/>
                </a:cubicBezTo>
                <a:cubicBezTo>
                  <a:pt x="715" y="331"/>
                  <a:pt x="715" y="331"/>
                  <a:pt x="715" y="331"/>
                </a:cubicBezTo>
                <a:cubicBezTo>
                  <a:pt x="711" y="345"/>
                  <a:pt x="711" y="345"/>
                  <a:pt x="711" y="345"/>
                </a:cubicBezTo>
                <a:cubicBezTo>
                  <a:pt x="716" y="345"/>
                  <a:pt x="716" y="345"/>
                  <a:pt x="716" y="345"/>
                </a:cubicBezTo>
                <a:cubicBezTo>
                  <a:pt x="712" y="354"/>
                  <a:pt x="726" y="347"/>
                  <a:pt x="730" y="346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6" y="339"/>
                  <a:pt x="736" y="335"/>
                  <a:pt x="736" y="341"/>
                </a:cubicBezTo>
                <a:cubicBezTo>
                  <a:pt x="736" y="349"/>
                  <a:pt x="730" y="359"/>
                  <a:pt x="723" y="361"/>
                </a:cubicBezTo>
                <a:cubicBezTo>
                  <a:pt x="736" y="366"/>
                  <a:pt x="736" y="366"/>
                  <a:pt x="736" y="366"/>
                </a:cubicBezTo>
                <a:cubicBezTo>
                  <a:pt x="734" y="367"/>
                  <a:pt x="734" y="367"/>
                  <a:pt x="734" y="367"/>
                </a:cubicBezTo>
                <a:cubicBezTo>
                  <a:pt x="734" y="368"/>
                  <a:pt x="734" y="366"/>
                  <a:pt x="734" y="367"/>
                </a:cubicBezTo>
                <a:cubicBezTo>
                  <a:pt x="734" y="367"/>
                  <a:pt x="733" y="366"/>
                  <a:pt x="732" y="365"/>
                </a:cubicBezTo>
                <a:cubicBezTo>
                  <a:pt x="728" y="364"/>
                  <a:pt x="735" y="366"/>
                  <a:pt x="730" y="366"/>
                </a:cubicBezTo>
                <a:cubicBezTo>
                  <a:pt x="722" y="366"/>
                  <a:pt x="725" y="364"/>
                  <a:pt x="716" y="369"/>
                </a:cubicBezTo>
                <a:cubicBezTo>
                  <a:pt x="720" y="375"/>
                  <a:pt x="720" y="375"/>
                  <a:pt x="720" y="375"/>
                </a:cubicBezTo>
                <a:cubicBezTo>
                  <a:pt x="717" y="379"/>
                  <a:pt x="717" y="379"/>
                  <a:pt x="717" y="379"/>
                </a:cubicBezTo>
                <a:cubicBezTo>
                  <a:pt x="721" y="382"/>
                  <a:pt x="721" y="382"/>
                  <a:pt x="721" y="382"/>
                </a:cubicBezTo>
                <a:cubicBezTo>
                  <a:pt x="720" y="390"/>
                  <a:pt x="720" y="390"/>
                  <a:pt x="720" y="390"/>
                </a:cubicBezTo>
                <a:cubicBezTo>
                  <a:pt x="732" y="406"/>
                  <a:pt x="724" y="405"/>
                  <a:pt x="728" y="414"/>
                </a:cubicBezTo>
                <a:cubicBezTo>
                  <a:pt x="736" y="409"/>
                  <a:pt x="736" y="409"/>
                  <a:pt x="736" y="409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3" y="424"/>
                  <a:pt x="735" y="428"/>
                  <a:pt x="737" y="431"/>
                </a:cubicBezTo>
                <a:cubicBezTo>
                  <a:pt x="742" y="440"/>
                  <a:pt x="745" y="451"/>
                  <a:pt x="750" y="448"/>
                </a:cubicBezTo>
                <a:cubicBezTo>
                  <a:pt x="750" y="450"/>
                  <a:pt x="750" y="450"/>
                  <a:pt x="750" y="450"/>
                </a:cubicBezTo>
                <a:cubicBezTo>
                  <a:pt x="752" y="453"/>
                  <a:pt x="752" y="453"/>
                  <a:pt x="752" y="453"/>
                </a:cubicBezTo>
                <a:cubicBezTo>
                  <a:pt x="760" y="452"/>
                  <a:pt x="760" y="452"/>
                  <a:pt x="760" y="452"/>
                </a:cubicBezTo>
                <a:cubicBezTo>
                  <a:pt x="764" y="457"/>
                  <a:pt x="764" y="457"/>
                  <a:pt x="764" y="457"/>
                </a:cubicBezTo>
                <a:cubicBezTo>
                  <a:pt x="765" y="456"/>
                  <a:pt x="765" y="456"/>
                  <a:pt x="765" y="456"/>
                </a:cubicBezTo>
                <a:cubicBezTo>
                  <a:pt x="767" y="462"/>
                  <a:pt x="767" y="462"/>
                  <a:pt x="767" y="462"/>
                </a:cubicBezTo>
                <a:cubicBezTo>
                  <a:pt x="773" y="458"/>
                  <a:pt x="775" y="458"/>
                  <a:pt x="776" y="458"/>
                </a:cubicBezTo>
                <a:cubicBezTo>
                  <a:pt x="777" y="457"/>
                  <a:pt x="778" y="454"/>
                  <a:pt x="780" y="450"/>
                </a:cubicBezTo>
                <a:cubicBezTo>
                  <a:pt x="785" y="438"/>
                  <a:pt x="784" y="446"/>
                  <a:pt x="780" y="432"/>
                </a:cubicBezTo>
                <a:cubicBezTo>
                  <a:pt x="786" y="430"/>
                  <a:pt x="786" y="430"/>
                  <a:pt x="786" y="430"/>
                </a:cubicBezTo>
                <a:cubicBezTo>
                  <a:pt x="792" y="417"/>
                  <a:pt x="792" y="417"/>
                  <a:pt x="792" y="417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792" y="408"/>
                  <a:pt x="792" y="408"/>
                  <a:pt x="792" y="408"/>
                </a:cubicBezTo>
                <a:cubicBezTo>
                  <a:pt x="789" y="408"/>
                  <a:pt x="789" y="408"/>
                  <a:pt x="789" y="408"/>
                </a:cubicBezTo>
                <a:cubicBezTo>
                  <a:pt x="789" y="405"/>
                  <a:pt x="789" y="405"/>
                  <a:pt x="789" y="405"/>
                </a:cubicBezTo>
                <a:cubicBezTo>
                  <a:pt x="794" y="405"/>
                  <a:pt x="794" y="405"/>
                  <a:pt x="794" y="405"/>
                </a:cubicBezTo>
                <a:cubicBezTo>
                  <a:pt x="794" y="404"/>
                  <a:pt x="794" y="404"/>
                  <a:pt x="794" y="404"/>
                </a:cubicBezTo>
                <a:cubicBezTo>
                  <a:pt x="794" y="399"/>
                  <a:pt x="794" y="399"/>
                  <a:pt x="794" y="399"/>
                </a:cubicBezTo>
                <a:cubicBezTo>
                  <a:pt x="804" y="394"/>
                  <a:pt x="804" y="394"/>
                  <a:pt x="804" y="394"/>
                </a:cubicBezTo>
                <a:cubicBezTo>
                  <a:pt x="823" y="394"/>
                  <a:pt x="830" y="384"/>
                  <a:pt x="832" y="372"/>
                </a:cubicBezTo>
                <a:cubicBezTo>
                  <a:pt x="840" y="367"/>
                  <a:pt x="840" y="367"/>
                  <a:pt x="840" y="367"/>
                </a:cubicBezTo>
                <a:cubicBezTo>
                  <a:pt x="838" y="363"/>
                  <a:pt x="838" y="363"/>
                  <a:pt x="838" y="363"/>
                </a:cubicBezTo>
                <a:cubicBezTo>
                  <a:pt x="840" y="362"/>
                  <a:pt x="840" y="362"/>
                  <a:pt x="840" y="362"/>
                </a:cubicBezTo>
                <a:cubicBezTo>
                  <a:pt x="840" y="361"/>
                  <a:pt x="840" y="362"/>
                  <a:pt x="840" y="362"/>
                </a:cubicBezTo>
                <a:cubicBezTo>
                  <a:pt x="841" y="363"/>
                  <a:pt x="841" y="364"/>
                  <a:pt x="842" y="364"/>
                </a:cubicBezTo>
                <a:cubicBezTo>
                  <a:pt x="845" y="366"/>
                  <a:pt x="842" y="365"/>
                  <a:pt x="845" y="365"/>
                </a:cubicBezTo>
                <a:cubicBezTo>
                  <a:pt x="847" y="366"/>
                  <a:pt x="848" y="365"/>
                  <a:pt x="853" y="364"/>
                </a:cubicBezTo>
                <a:cubicBezTo>
                  <a:pt x="853" y="362"/>
                  <a:pt x="853" y="362"/>
                  <a:pt x="853" y="362"/>
                </a:cubicBezTo>
                <a:cubicBezTo>
                  <a:pt x="873" y="359"/>
                  <a:pt x="873" y="359"/>
                  <a:pt x="873" y="359"/>
                </a:cubicBezTo>
                <a:cubicBezTo>
                  <a:pt x="874" y="357"/>
                  <a:pt x="876" y="352"/>
                  <a:pt x="878" y="350"/>
                </a:cubicBezTo>
                <a:close/>
                <a:moveTo>
                  <a:pt x="871" y="330"/>
                </a:moveTo>
                <a:cubicBezTo>
                  <a:pt x="874" y="327"/>
                  <a:pt x="874" y="327"/>
                  <a:pt x="874" y="327"/>
                </a:cubicBezTo>
                <a:cubicBezTo>
                  <a:pt x="871" y="324"/>
                  <a:pt x="871" y="324"/>
                  <a:pt x="871" y="324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81" y="319"/>
                  <a:pt x="881" y="319"/>
                  <a:pt x="881" y="319"/>
                </a:cubicBezTo>
                <a:cubicBezTo>
                  <a:pt x="882" y="320"/>
                  <a:pt x="882" y="320"/>
                  <a:pt x="882" y="320"/>
                </a:cubicBezTo>
                <a:cubicBezTo>
                  <a:pt x="881" y="325"/>
                  <a:pt x="881" y="325"/>
                  <a:pt x="881" y="325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5" y="332"/>
                  <a:pt x="885" y="332"/>
                  <a:pt x="885" y="332"/>
                </a:cubicBezTo>
                <a:cubicBezTo>
                  <a:pt x="884" y="333"/>
                  <a:pt x="884" y="333"/>
                  <a:pt x="884" y="333"/>
                </a:cubicBezTo>
                <a:cubicBezTo>
                  <a:pt x="881" y="332"/>
                  <a:pt x="881" y="332"/>
                  <a:pt x="881" y="332"/>
                </a:cubicBezTo>
                <a:cubicBezTo>
                  <a:pt x="878" y="332"/>
                  <a:pt x="878" y="332"/>
                  <a:pt x="878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7" y="331"/>
                  <a:pt x="874" y="333"/>
                  <a:pt x="874" y="333"/>
                </a:cubicBezTo>
                <a:lnTo>
                  <a:pt x="871" y="330"/>
                </a:lnTo>
                <a:close/>
                <a:moveTo>
                  <a:pt x="776" y="458"/>
                </a:moveTo>
                <a:cubicBezTo>
                  <a:pt x="776" y="461"/>
                  <a:pt x="778" y="459"/>
                  <a:pt x="776" y="458"/>
                </a:cubicBezTo>
                <a:close/>
                <a:moveTo>
                  <a:pt x="866" y="627"/>
                </a:moveTo>
                <a:cubicBezTo>
                  <a:pt x="861" y="627"/>
                  <a:pt x="861" y="627"/>
                  <a:pt x="861" y="627"/>
                </a:cubicBezTo>
                <a:cubicBezTo>
                  <a:pt x="863" y="630"/>
                  <a:pt x="863" y="630"/>
                  <a:pt x="863" y="630"/>
                </a:cubicBezTo>
                <a:cubicBezTo>
                  <a:pt x="859" y="630"/>
                  <a:pt x="859" y="630"/>
                  <a:pt x="859" y="630"/>
                </a:cubicBezTo>
                <a:cubicBezTo>
                  <a:pt x="859" y="633"/>
                  <a:pt x="859" y="633"/>
                  <a:pt x="859" y="633"/>
                </a:cubicBezTo>
                <a:cubicBezTo>
                  <a:pt x="856" y="632"/>
                  <a:pt x="856" y="632"/>
                  <a:pt x="856" y="632"/>
                </a:cubicBezTo>
                <a:cubicBezTo>
                  <a:pt x="863" y="637"/>
                  <a:pt x="863" y="637"/>
                  <a:pt x="863" y="637"/>
                </a:cubicBezTo>
                <a:cubicBezTo>
                  <a:pt x="861" y="643"/>
                  <a:pt x="861" y="643"/>
                  <a:pt x="861" y="643"/>
                </a:cubicBezTo>
                <a:cubicBezTo>
                  <a:pt x="867" y="643"/>
                  <a:pt x="867" y="643"/>
                  <a:pt x="867" y="643"/>
                </a:cubicBezTo>
                <a:cubicBezTo>
                  <a:pt x="863" y="635"/>
                  <a:pt x="863" y="635"/>
                  <a:pt x="863" y="635"/>
                </a:cubicBezTo>
                <a:cubicBezTo>
                  <a:pt x="873" y="634"/>
                  <a:pt x="873" y="634"/>
                  <a:pt x="873" y="634"/>
                </a:cubicBezTo>
                <a:cubicBezTo>
                  <a:pt x="872" y="630"/>
                  <a:pt x="871" y="627"/>
                  <a:pt x="866" y="627"/>
                </a:cubicBezTo>
                <a:close/>
                <a:moveTo>
                  <a:pt x="731" y="1153"/>
                </a:moveTo>
                <a:cubicBezTo>
                  <a:pt x="730" y="1159"/>
                  <a:pt x="730" y="1159"/>
                  <a:pt x="730" y="1159"/>
                </a:cubicBezTo>
                <a:cubicBezTo>
                  <a:pt x="731" y="1159"/>
                  <a:pt x="731" y="1159"/>
                  <a:pt x="732" y="1159"/>
                </a:cubicBezTo>
                <a:cubicBezTo>
                  <a:pt x="732" y="1159"/>
                  <a:pt x="733" y="1159"/>
                  <a:pt x="734" y="1159"/>
                </a:cubicBezTo>
                <a:cubicBezTo>
                  <a:pt x="737" y="1159"/>
                  <a:pt x="737" y="1159"/>
                  <a:pt x="737" y="1159"/>
                </a:cubicBezTo>
                <a:cubicBezTo>
                  <a:pt x="744" y="1159"/>
                  <a:pt x="744" y="1159"/>
                  <a:pt x="744" y="1159"/>
                </a:cubicBezTo>
                <a:cubicBezTo>
                  <a:pt x="744" y="1154"/>
                  <a:pt x="744" y="1154"/>
                  <a:pt x="744" y="1154"/>
                </a:cubicBezTo>
                <a:cubicBezTo>
                  <a:pt x="737" y="1153"/>
                  <a:pt x="737" y="1153"/>
                  <a:pt x="737" y="1153"/>
                </a:cubicBezTo>
                <a:lnTo>
                  <a:pt x="731" y="1153"/>
                </a:lnTo>
                <a:close/>
                <a:moveTo>
                  <a:pt x="732" y="1159"/>
                </a:moveTo>
                <a:cubicBezTo>
                  <a:pt x="731" y="1160"/>
                  <a:pt x="734" y="1161"/>
                  <a:pt x="732" y="1159"/>
                </a:cubicBezTo>
                <a:close/>
                <a:moveTo>
                  <a:pt x="674" y="672"/>
                </a:moveTo>
                <a:cubicBezTo>
                  <a:pt x="677" y="675"/>
                  <a:pt x="677" y="675"/>
                  <a:pt x="677" y="675"/>
                </a:cubicBezTo>
                <a:cubicBezTo>
                  <a:pt x="679" y="677"/>
                  <a:pt x="679" y="677"/>
                  <a:pt x="679" y="677"/>
                </a:cubicBezTo>
                <a:cubicBezTo>
                  <a:pt x="680" y="672"/>
                  <a:pt x="680" y="672"/>
                  <a:pt x="680" y="672"/>
                </a:cubicBezTo>
                <a:cubicBezTo>
                  <a:pt x="677" y="672"/>
                  <a:pt x="677" y="672"/>
                  <a:pt x="677" y="672"/>
                </a:cubicBezTo>
                <a:lnTo>
                  <a:pt x="674" y="672"/>
                </a:lnTo>
                <a:close/>
                <a:moveTo>
                  <a:pt x="661" y="729"/>
                </a:moveTo>
                <a:cubicBezTo>
                  <a:pt x="659" y="727"/>
                  <a:pt x="658" y="726"/>
                  <a:pt x="657" y="725"/>
                </a:cubicBezTo>
                <a:cubicBezTo>
                  <a:pt x="656" y="725"/>
                  <a:pt x="656" y="727"/>
                  <a:pt x="652" y="725"/>
                </a:cubicBezTo>
                <a:cubicBezTo>
                  <a:pt x="651" y="727"/>
                  <a:pt x="651" y="727"/>
                  <a:pt x="651" y="727"/>
                </a:cubicBezTo>
                <a:cubicBezTo>
                  <a:pt x="650" y="727"/>
                  <a:pt x="650" y="727"/>
                  <a:pt x="650" y="727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6" y="730"/>
                  <a:pt x="656" y="730"/>
                  <a:pt x="656" y="730"/>
                </a:cubicBezTo>
                <a:cubicBezTo>
                  <a:pt x="656" y="730"/>
                  <a:pt x="657" y="730"/>
                  <a:pt x="657" y="730"/>
                </a:cubicBezTo>
                <a:cubicBezTo>
                  <a:pt x="661" y="730"/>
                  <a:pt x="657" y="730"/>
                  <a:pt x="661" y="729"/>
                </a:cubicBezTo>
                <a:close/>
                <a:moveTo>
                  <a:pt x="657" y="669"/>
                </a:moveTo>
                <a:cubicBezTo>
                  <a:pt x="657" y="669"/>
                  <a:pt x="656" y="669"/>
                  <a:pt x="654" y="669"/>
                </a:cubicBezTo>
                <a:cubicBezTo>
                  <a:pt x="655" y="673"/>
                  <a:pt x="655" y="673"/>
                  <a:pt x="655" y="673"/>
                </a:cubicBezTo>
                <a:cubicBezTo>
                  <a:pt x="657" y="674"/>
                  <a:pt x="657" y="674"/>
                  <a:pt x="657" y="674"/>
                </a:cubicBezTo>
                <a:cubicBezTo>
                  <a:pt x="661" y="675"/>
                  <a:pt x="661" y="675"/>
                  <a:pt x="661" y="675"/>
                </a:cubicBezTo>
                <a:cubicBezTo>
                  <a:pt x="660" y="670"/>
                  <a:pt x="660" y="669"/>
                  <a:pt x="657" y="669"/>
                </a:cubicBezTo>
                <a:close/>
                <a:moveTo>
                  <a:pt x="637" y="1045"/>
                </a:moveTo>
                <a:cubicBezTo>
                  <a:pt x="637" y="1045"/>
                  <a:pt x="637" y="1045"/>
                  <a:pt x="637" y="1045"/>
                </a:cubicBezTo>
                <a:cubicBezTo>
                  <a:pt x="638" y="1045"/>
                  <a:pt x="638" y="1045"/>
                  <a:pt x="639" y="1044"/>
                </a:cubicBezTo>
                <a:cubicBezTo>
                  <a:pt x="638" y="1043"/>
                  <a:pt x="638" y="1045"/>
                  <a:pt x="637" y="1045"/>
                </a:cubicBezTo>
                <a:close/>
                <a:moveTo>
                  <a:pt x="619" y="323"/>
                </a:moveTo>
                <a:cubicBezTo>
                  <a:pt x="619" y="323"/>
                  <a:pt x="619" y="323"/>
                  <a:pt x="619" y="323"/>
                </a:cubicBezTo>
                <a:cubicBezTo>
                  <a:pt x="619" y="323"/>
                  <a:pt x="619" y="323"/>
                  <a:pt x="619" y="323"/>
                </a:cubicBezTo>
                <a:close/>
                <a:moveTo>
                  <a:pt x="604" y="312"/>
                </a:moveTo>
                <a:cubicBezTo>
                  <a:pt x="601" y="313"/>
                  <a:pt x="601" y="313"/>
                  <a:pt x="601" y="313"/>
                </a:cubicBezTo>
                <a:cubicBezTo>
                  <a:pt x="599" y="313"/>
                  <a:pt x="599" y="313"/>
                  <a:pt x="599" y="313"/>
                </a:cubicBezTo>
                <a:cubicBezTo>
                  <a:pt x="601" y="310"/>
                  <a:pt x="601" y="310"/>
                  <a:pt x="601" y="310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601" y="306"/>
                  <a:pt x="601" y="306"/>
                  <a:pt x="601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600" y="297"/>
                  <a:pt x="600" y="297"/>
                  <a:pt x="600" y="297"/>
                </a:cubicBezTo>
                <a:cubicBezTo>
                  <a:pt x="595" y="297"/>
                  <a:pt x="593" y="297"/>
                  <a:pt x="591" y="297"/>
                </a:cubicBezTo>
                <a:cubicBezTo>
                  <a:pt x="591" y="297"/>
                  <a:pt x="591" y="296"/>
                  <a:pt x="591" y="296"/>
                </a:cubicBezTo>
                <a:cubicBezTo>
                  <a:pt x="591" y="296"/>
                  <a:pt x="591" y="296"/>
                  <a:pt x="591" y="295"/>
                </a:cubicBezTo>
                <a:cubicBezTo>
                  <a:pt x="591" y="295"/>
                  <a:pt x="591" y="294"/>
                  <a:pt x="591" y="294"/>
                </a:cubicBezTo>
                <a:cubicBezTo>
                  <a:pt x="592" y="292"/>
                  <a:pt x="593" y="291"/>
                  <a:pt x="591" y="288"/>
                </a:cubicBezTo>
                <a:cubicBezTo>
                  <a:pt x="591" y="288"/>
                  <a:pt x="591" y="287"/>
                  <a:pt x="591" y="287"/>
                </a:cubicBezTo>
                <a:cubicBezTo>
                  <a:pt x="590" y="286"/>
                  <a:pt x="589" y="285"/>
                  <a:pt x="588" y="284"/>
                </a:cubicBezTo>
                <a:cubicBezTo>
                  <a:pt x="588" y="283"/>
                  <a:pt x="588" y="283"/>
                  <a:pt x="587" y="283"/>
                </a:cubicBezTo>
                <a:cubicBezTo>
                  <a:pt x="586" y="281"/>
                  <a:pt x="584" y="281"/>
                  <a:pt x="582" y="280"/>
                </a:cubicBezTo>
                <a:cubicBezTo>
                  <a:pt x="582" y="280"/>
                  <a:pt x="582" y="280"/>
                  <a:pt x="582" y="281"/>
                </a:cubicBezTo>
                <a:cubicBezTo>
                  <a:pt x="581" y="281"/>
                  <a:pt x="580" y="282"/>
                  <a:pt x="582" y="281"/>
                </a:cubicBezTo>
                <a:cubicBezTo>
                  <a:pt x="582" y="281"/>
                  <a:pt x="582" y="281"/>
                  <a:pt x="582" y="281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1" y="280"/>
                  <a:pt x="580" y="280"/>
                  <a:pt x="579" y="280"/>
                </a:cubicBezTo>
                <a:cubicBezTo>
                  <a:pt x="578" y="279"/>
                  <a:pt x="576" y="279"/>
                  <a:pt x="574" y="279"/>
                </a:cubicBezTo>
                <a:cubicBezTo>
                  <a:pt x="574" y="279"/>
                  <a:pt x="573" y="279"/>
                  <a:pt x="572" y="279"/>
                </a:cubicBezTo>
                <a:cubicBezTo>
                  <a:pt x="570" y="279"/>
                  <a:pt x="568" y="279"/>
                  <a:pt x="566" y="279"/>
                </a:cubicBezTo>
                <a:cubicBezTo>
                  <a:pt x="564" y="283"/>
                  <a:pt x="564" y="283"/>
                  <a:pt x="564" y="283"/>
                </a:cubicBezTo>
                <a:cubicBezTo>
                  <a:pt x="560" y="277"/>
                  <a:pt x="560" y="277"/>
                  <a:pt x="560" y="277"/>
                </a:cubicBezTo>
                <a:cubicBezTo>
                  <a:pt x="559" y="277"/>
                  <a:pt x="559" y="277"/>
                  <a:pt x="559" y="277"/>
                </a:cubicBezTo>
                <a:cubicBezTo>
                  <a:pt x="558" y="277"/>
                  <a:pt x="558" y="277"/>
                  <a:pt x="558" y="277"/>
                </a:cubicBezTo>
                <a:cubicBezTo>
                  <a:pt x="554" y="278"/>
                  <a:pt x="554" y="278"/>
                  <a:pt x="554" y="278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49" y="282"/>
                  <a:pt x="549" y="282"/>
                  <a:pt x="549" y="28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81"/>
                  <a:pt x="542" y="281"/>
                  <a:pt x="542" y="281"/>
                </a:cubicBezTo>
                <a:cubicBezTo>
                  <a:pt x="545" y="281"/>
                  <a:pt x="545" y="281"/>
                  <a:pt x="545" y="281"/>
                </a:cubicBezTo>
                <a:cubicBezTo>
                  <a:pt x="544" y="276"/>
                  <a:pt x="542" y="275"/>
                  <a:pt x="539" y="275"/>
                </a:cubicBezTo>
                <a:cubicBezTo>
                  <a:pt x="538" y="275"/>
                  <a:pt x="537" y="275"/>
                  <a:pt x="536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1" y="278"/>
                  <a:pt x="530" y="279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6" y="282"/>
                  <a:pt x="526" y="282"/>
                  <a:pt x="526" y="282"/>
                </a:cubicBezTo>
                <a:cubicBezTo>
                  <a:pt x="525" y="282"/>
                  <a:pt x="524" y="283"/>
                  <a:pt x="524" y="283"/>
                </a:cubicBezTo>
                <a:cubicBezTo>
                  <a:pt x="523" y="284"/>
                  <a:pt x="523" y="285"/>
                  <a:pt x="522" y="285"/>
                </a:cubicBezTo>
                <a:cubicBezTo>
                  <a:pt x="521" y="286"/>
                  <a:pt x="520" y="287"/>
                  <a:pt x="519" y="288"/>
                </a:cubicBezTo>
                <a:cubicBezTo>
                  <a:pt x="519" y="289"/>
                  <a:pt x="518" y="289"/>
                  <a:pt x="518" y="290"/>
                </a:cubicBezTo>
                <a:cubicBezTo>
                  <a:pt x="517" y="291"/>
                  <a:pt x="517" y="292"/>
                  <a:pt x="516" y="294"/>
                </a:cubicBezTo>
                <a:cubicBezTo>
                  <a:pt x="515" y="297"/>
                  <a:pt x="514" y="300"/>
                  <a:pt x="513" y="303"/>
                </a:cubicBezTo>
                <a:cubicBezTo>
                  <a:pt x="513" y="307"/>
                  <a:pt x="513" y="310"/>
                  <a:pt x="513" y="313"/>
                </a:cubicBezTo>
                <a:cubicBezTo>
                  <a:pt x="514" y="315"/>
                  <a:pt x="515" y="316"/>
                  <a:pt x="516" y="317"/>
                </a:cubicBezTo>
                <a:cubicBezTo>
                  <a:pt x="517" y="318"/>
                  <a:pt x="518" y="319"/>
                  <a:pt x="519" y="319"/>
                </a:cubicBezTo>
                <a:cubicBezTo>
                  <a:pt x="520" y="319"/>
                  <a:pt x="520" y="320"/>
                  <a:pt x="521" y="320"/>
                </a:cubicBezTo>
                <a:cubicBezTo>
                  <a:pt x="520" y="320"/>
                  <a:pt x="520" y="321"/>
                  <a:pt x="519" y="322"/>
                </a:cubicBezTo>
                <a:cubicBezTo>
                  <a:pt x="518" y="325"/>
                  <a:pt x="518" y="326"/>
                  <a:pt x="519" y="328"/>
                </a:cubicBezTo>
                <a:cubicBezTo>
                  <a:pt x="520" y="329"/>
                  <a:pt x="521" y="330"/>
                  <a:pt x="522" y="330"/>
                </a:cubicBezTo>
                <a:cubicBezTo>
                  <a:pt x="523" y="331"/>
                  <a:pt x="523" y="331"/>
                  <a:pt x="524" y="332"/>
                </a:cubicBezTo>
                <a:cubicBezTo>
                  <a:pt x="524" y="332"/>
                  <a:pt x="525" y="333"/>
                  <a:pt x="526" y="333"/>
                </a:cubicBezTo>
                <a:cubicBezTo>
                  <a:pt x="526" y="334"/>
                  <a:pt x="526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9" y="336"/>
                  <a:pt x="529" y="336"/>
                  <a:pt x="529" y="337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6" y="339"/>
                  <a:pt x="536" y="339"/>
                  <a:pt x="536" y="339"/>
                </a:cubicBezTo>
                <a:cubicBezTo>
                  <a:pt x="539" y="339"/>
                  <a:pt x="539" y="339"/>
                  <a:pt x="539" y="339"/>
                </a:cubicBezTo>
                <a:cubicBezTo>
                  <a:pt x="544" y="341"/>
                  <a:pt x="544" y="341"/>
                  <a:pt x="544" y="341"/>
                </a:cubicBezTo>
                <a:cubicBezTo>
                  <a:pt x="554" y="341"/>
                  <a:pt x="554" y="341"/>
                  <a:pt x="554" y="341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59" y="341"/>
                  <a:pt x="559" y="341"/>
                  <a:pt x="559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4" y="340"/>
                  <a:pt x="574" y="340"/>
                  <a:pt x="574" y="340"/>
                </a:cubicBezTo>
                <a:cubicBezTo>
                  <a:pt x="579" y="340"/>
                  <a:pt x="579" y="340"/>
                  <a:pt x="579" y="340"/>
                </a:cubicBezTo>
                <a:cubicBezTo>
                  <a:pt x="581" y="340"/>
                  <a:pt x="581" y="340"/>
                  <a:pt x="581" y="340"/>
                </a:cubicBezTo>
                <a:cubicBezTo>
                  <a:pt x="579" y="337"/>
                  <a:pt x="579" y="337"/>
                  <a:pt x="579" y="337"/>
                </a:cubicBezTo>
                <a:cubicBezTo>
                  <a:pt x="575" y="332"/>
                  <a:pt x="575" y="332"/>
                  <a:pt x="575" y="332"/>
                </a:cubicBezTo>
                <a:cubicBezTo>
                  <a:pt x="579" y="332"/>
                  <a:pt x="579" y="332"/>
                  <a:pt x="579" y="332"/>
                </a:cubicBezTo>
                <a:cubicBezTo>
                  <a:pt x="582" y="332"/>
                  <a:pt x="582" y="332"/>
                  <a:pt x="582" y="332"/>
                </a:cubicBezTo>
                <a:cubicBezTo>
                  <a:pt x="583" y="332"/>
                  <a:pt x="583" y="332"/>
                  <a:pt x="583" y="332"/>
                </a:cubicBezTo>
                <a:cubicBezTo>
                  <a:pt x="583" y="342"/>
                  <a:pt x="583" y="342"/>
                  <a:pt x="583" y="342"/>
                </a:cubicBezTo>
                <a:cubicBezTo>
                  <a:pt x="586" y="344"/>
                  <a:pt x="588" y="346"/>
                  <a:pt x="588" y="347"/>
                </a:cubicBezTo>
                <a:cubicBezTo>
                  <a:pt x="589" y="349"/>
                  <a:pt x="587" y="350"/>
                  <a:pt x="591" y="350"/>
                </a:cubicBezTo>
                <a:cubicBezTo>
                  <a:pt x="591" y="350"/>
                  <a:pt x="591" y="350"/>
                  <a:pt x="591" y="350"/>
                </a:cubicBezTo>
                <a:cubicBezTo>
                  <a:pt x="593" y="350"/>
                  <a:pt x="594" y="350"/>
                  <a:pt x="596" y="350"/>
                </a:cubicBezTo>
                <a:cubicBezTo>
                  <a:pt x="591" y="357"/>
                  <a:pt x="591" y="357"/>
                  <a:pt x="59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2" y="358"/>
                  <a:pt x="603" y="360"/>
                  <a:pt x="604" y="360"/>
                </a:cubicBezTo>
                <a:cubicBezTo>
                  <a:pt x="607" y="363"/>
                  <a:pt x="609" y="364"/>
                  <a:pt x="611" y="367"/>
                </a:cubicBezTo>
                <a:cubicBezTo>
                  <a:pt x="611" y="369"/>
                  <a:pt x="612" y="370"/>
                  <a:pt x="612" y="372"/>
                </a:cubicBezTo>
                <a:cubicBezTo>
                  <a:pt x="612" y="375"/>
                  <a:pt x="612" y="378"/>
                  <a:pt x="611" y="380"/>
                </a:cubicBezTo>
                <a:cubicBezTo>
                  <a:pt x="610" y="384"/>
                  <a:pt x="607" y="388"/>
                  <a:pt x="604" y="389"/>
                </a:cubicBezTo>
                <a:cubicBezTo>
                  <a:pt x="604" y="390"/>
                  <a:pt x="603" y="390"/>
                  <a:pt x="603" y="390"/>
                </a:cubicBezTo>
                <a:cubicBezTo>
                  <a:pt x="603" y="392"/>
                  <a:pt x="604" y="393"/>
                  <a:pt x="604" y="393"/>
                </a:cubicBezTo>
                <a:cubicBezTo>
                  <a:pt x="605" y="395"/>
                  <a:pt x="606" y="395"/>
                  <a:pt x="606" y="396"/>
                </a:cubicBezTo>
                <a:cubicBezTo>
                  <a:pt x="606" y="398"/>
                  <a:pt x="606" y="399"/>
                  <a:pt x="604" y="399"/>
                </a:cubicBezTo>
                <a:cubicBezTo>
                  <a:pt x="604" y="400"/>
                  <a:pt x="603" y="400"/>
                  <a:pt x="601" y="401"/>
                </a:cubicBezTo>
                <a:cubicBezTo>
                  <a:pt x="598" y="401"/>
                  <a:pt x="595" y="401"/>
                  <a:pt x="591" y="400"/>
                </a:cubicBezTo>
                <a:cubicBezTo>
                  <a:pt x="591" y="400"/>
                  <a:pt x="591" y="400"/>
                  <a:pt x="591" y="400"/>
                </a:cubicBezTo>
                <a:cubicBezTo>
                  <a:pt x="590" y="400"/>
                  <a:pt x="589" y="400"/>
                  <a:pt x="588" y="400"/>
                </a:cubicBezTo>
                <a:cubicBezTo>
                  <a:pt x="587" y="400"/>
                  <a:pt x="586" y="399"/>
                  <a:pt x="585" y="399"/>
                </a:cubicBezTo>
                <a:cubicBezTo>
                  <a:pt x="584" y="406"/>
                  <a:pt x="579" y="410"/>
                  <a:pt x="585" y="414"/>
                </a:cubicBezTo>
                <a:cubicBezTo>
                  <a:pt x="582" y="418"/>
                  <a:pt x="582" y="418"/>
                  <a:pt x="582" y="418"/>
                </a:cubicBezTo>
                <a:cubicBezTo>
                  <a:pt x="584" y="419"/>
                  <a:pt x="584" y="419"/>
                  <a:pt x="584" y="419"/>
                </a:cubicBezTo>
                <a:cubicBezTo>
                  <a:pt x="585" y="415"/>
                  <a:pt x="585" y="415"/>
                  <a:pt x="585" y="415"/>
                </a:cubicBezTo>
                <a:cubicBezTo>
                  <a:pt x="586" y="415"/>
                  <a:pt x="587" y="415"/>
                  <a:pt x="588" y="415"/>
                </a:cubicBezTo>
                <a:cubicBezTo>
                  <a:pt x="589" y="415"/>
                  <a:pt x="590" y="415"/>
                  <a:pt x="591" y="415"/>
                </a:cubicBezTo>
                <a:cubicBezTo>
                  <a:pt x="591" y="415"/>
                  <a:pt x="591" y="415"/>
                  <a:pt x="591" y="415"/>
                </a:cubicBezTo>
                <a:cubicBezTo>
                  <a:pt x="595" y="414"/>
                  <a:pt x="594" y="412"/>
                  <a:pt x="598" y="412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604" y="412"/>
                  <a:pt x="604" y="412"/>
                  <a:pt x="604" y="412"/>
                </a:cubicBezTo>
                <a:cubicBezTo>
                  <a:pt x="606" y="412"/>
                  <a:pt x="606" y="412"/>
                  <a:pt x="606" y="412"/>
                </a:cubicBezTo>
                <a:cubicBezTo>
                  <a:pt x="608" y="412"/>
                  <a:pt x="610" y="413"/>
                  <a:pt x="611" y="414"/>
                </a:cubicBezTo>
                <a:cubicBezTo>
                  <a:pt x="613" y="416"/>
                  <a:pt x="613" y="418"/>
                  <a:pt x="615" y="421"/>
                </a:cubicBezTo>
                <a:cubicBezTo>
                  <a:pt x="617" y="420"/>
                  <a:pt x="617" y="420"/>
                  <a:pt x="617" y="420"/>
                </a:cubicBezTo>
                <a:cubicBezTo>
                  <a:pt x="618" y="420"/>
                  <a:pt x="618" y="420"/>
                  <a:pt x="618" y="420"/>
                </a:cubicBezTo>
                <a:cubicBezTo>
                  <a:pt x="618" y="425"/>
                  <a:pt x="619" y="427"/>
                  <a:pt x="620" y="428"/>
                </a:cubicBezTo>
                <a:cubicBezTo>
                  <a:pt x="621" y="429"/>
                  <a:pt x="622" y="429"/>
                  <a:pt x="624" y="430"/>
                </a:cubicBezTo>
                <a:cubicBezTo>
                  <a:pt x="626" y="430"/>
                  <a:pt x="628" y="431"/>
                  <a:pt x="631" y="433"/>
                </a:cubicBezTo>
                <a:cubicBezTo>
                  <a:pt x="634" y="435"/>
                  <a:pt x="636" y="436"/>
                  <a:pt x="637" y="437"/>
                </a:cubicBezTo>
                <a:cubicBezTo>
                  <a:pt x="641" y="438"/>
                  <a:pt x="643" y="439"/>
                  <a:pt x="648" y="442"/>
                </a:cubicBezTo>
                <a:cubicBezTo>
                  <a:pt x="648" y="442"/>
                  <a:pt x="648" y="442"/>
                  <a:pt x="649" y="442"/>
                </a:cubicBezTo>
                <a:cubicBezTo>
                  <a:pt x="650" y="437"/>
                  <a:pt x="650" y="437"/>
                  <a:pt x="650" y="437"/>
                </a:cubicBezTo>
                <a:cubicBezTo>
                  <a:pt x="648" y="434"/>
                  <a:pt x="648" y="434"/>
                  <a:pt x="648" y="434"/>
                </a:cubicBezTo>
                <a:cubicBezTo>
                  <a:pt x="637" y="425"/>
                  <a:pt x="637" y="425"/>
                  <a:pt x="637" y="425"/>
                </a:cubicBezTo>
                <a:cubicBezTo>
                  <a:pt x="634" y="422"/>
                  <a:pt x="634" y="422"/>
                  <a:pt x="634" y="422"/>
                </a:cubicBezTo>
                <a:cubicBezTo>
                  <a:pt x="635" y="421"/>
                  <a:pt x="635" y="421"/>
                  <a:pt x="635" y="421"/>
                </a:cubicBezTo>
                <a:cubicBezTo>
                  <a:pt x="637" y="422"/>
                  <a:pt x="637" y="422"/>
                  <a:pt x="637" y="422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30"/>
                  <a:pt x="649" y="432"/>
                  <a:pt x="651" y="433"/>
                </a:cubicBezTo>
                <a:cubicBezTo>
                  <a:pt x="652" y="433"/>
                  <a:pt x="655" y="433"/>
                  <a:pt x="657" y="434"/>
                </a:cubicBezTo>
                <a:cubicBezTo>
                  <a:pt x="658" y="434"/>
                  <a:pt x="658" y="434"/>
                  <a:pt x="658" y="434"/>
                </a:cubicBezTo>
                <a:cubicBezTo>
                  <a:pt x="659" y="437"/>
                  <a:pt x="659" y="437"/>
                  <a:pt x="659" y="437"/>
                </a:cubicBezTo>
                <a:cubicBezTo>
                  <a:pt x="661" y="436"/>
                  <a:pt x="661" y="436"/>
                  <a:pt x="661" y="436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0"/>
                  <a:pt x="661" y="429"/>
                  <a:pt x="661" y="426"/>
                </a:cubicBezTo>
                <a:cubicBezTo>
                  <a:pt x="661" y="421"/>
                  <a:pt x="661" y="421"/>
                  <a:pt x="661" y="421"/>
                </a:cubicBezTo>
                <a:cubicBezTo>
                  <a:pt x="661" y="420"/>
                  <a:pt x="659" y="418"/>
                  <a:pt x="657" y="416"/>
                </a:cubicBezTo>
                <a:cubicBezTo>
                  <a:pt x="656" y="413"/>
                  <a:pt x="653" y="410"/>
                  <a:pt x="651" y="408"/>
                </a:cubicBezTo>
                <a:cubicBezTo>
                  <a:pt x="650" y="406"/>
                  <a:pt x="649" y="405"/>
                  <a:pt x="648" y="404"/>
                </a:cubicBezTo>
                <a:cubicBezTo>
                  <a:pt x="644" y="400"/>
                  <a:pt x="639" y="396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44" y="394"/>
                  <a:pt x="644" y="394"/>
                  <a:pt x="644" y="394"/>
                </a:cubicBezTo>
                <a:cubicBezTo>
                  <a:pt x="646" y="387"/>
                  <a:pt x="646" y="387"/>
                  <a:pt x="646" y="387"/>
                </a:cubicBezTo>
                <a:cubicBezTo>
                  <a:pt x="647" y="388"/>
                  <a:pt x="647" y="388"/>
                  <a:pt x="648" y="388"/>
                </a:cubicBezTo>
                <a:cubicBezTo>
                  <a:pt x="650" y="390"/>
                  <a:pt x="649" y="390"/>
                  <a:pt x="648" y="390"/>
                </a:cubicBezTo>
                <a:cubicBezTo>
                  <a:pt x="647" y="390"/>
                  <a:pt x="646" y="390"/>
                  <a:pt x="648" y="391"/>
                </a:cubicBezTo>
                <a:cubicBezTo>
                  <a:pt x="648" y="392"/>
                  <a:pt x="649" y="392"/>
                  <a:pt x="650" y="392"/>
                </a:cubicBezTo>
                <a:cubicBezTo>
                  <a:pt x="650" y="392"/>
                  <a:pt x="650" y="393"/>
                  <a:pt x="651" y="393"/>
                </a:cubicBezTo>
                <a:cubicBezTo>
                  <a:pt x="658" y="395"/>
                  <a:pt x="651" y="387"/>
                  <a:pt x="657" y="394"/>
                </a:cubicBezTo>
                <a:cubicBezTo>
                  <a:pt x="654" y="394"/>
                  <a:pt x="654" y="394"/>
                  <a:pt x="654" y="394"/>
                </a:cubicBezTo>
                <a:cubicBezTo>
                  <a:pt x="654" y="401"/>
                  <a:pt x="655" y="402"/>
                  <a:pt x="657" y="403"/>
                </a:cubicBezTo>
                <a:cubicBezTo>
                  <a:pt x="659" y="403"/>
                  <a:pt x="661" y="404"/>
                  <a:pt x="664" y="405"/>
                </a:cubicBezTo>
                <a:cubicBezTo>
                  <a:pt x="665" y="397"/>
                  <a:pt x="665" y="397"/>
                  <a:pt x="665" y="397"/>
                </a:cubicBezTo>
                <a:cubicBezTo>
                  <a:pt x="670" y="397"/>
                  <a:pt x="676" y="390"/>
                  <a:pt x="677" y="385"/>
                </a:cubicBezTo>
                <a:cubicBezTo>
                  <a:pt x="678" y="383"/>
                  <a:pt x="678" y="382"/>
                  <a:pt x="677" y="381"/>
                </a:cubicBezTo>
                <a:cubicBezTo>
                  <a:pt x="677" y="380"/>
                  <a:pt x="676" y="379"/>
                  <a:pt x="674" y="379"/>
                </a:cubicBezTo>
                <a:cubicBezTo>
                  <a:pt x="665" y="378"/>
                  <a:pt x="665" y="378"/>
                  <a:pt x="665" y="378"/>
                </a:cubicBezTo>
                <a:cubicBezTo>
                  <a:pt x="666" y="376"/>
                  <a:pt x="666" y="376"/>
                  <a:pt x="666" y="376"/>
                </a:cubicBezTo>
                <a:cubicBezTo>
                  <a:pt x="663" y="375"/>
                  <a:pt x="663" y="375"/>
                  <a:pt x="663" y="375"/>
                </a:cubicBezTo>
                <a:cubicBezTo>
                  <a:pt x="662" y="375"/>
                  <a:pt x="662" y="375"/>
                  <a:pt x="662" y="375"/>
                </a:cubicBezTo>
                <a:cubicBezTo>
                  <a:pt x="661" y="372"/>
                  <a:pt x="659" y="371"/>
                  <a:pt x="657" y="370"/>
                </a:cubicBezTo>
                <a:cubicBezTo>
                  <a:pt x="655" y="368"/>
                  <a:pt x="653" y="368"/>
                  <a:pt x="651" y="366"/>
                </a:cubicBezTo>
                <a:cubicBezTo>
                  <a:pt x="650" y="366"/>
                  <a:pt x="649" y="365"/>
                  <a:pt x="648" y="364"/>
                </a:cubicBezTo>
                <a:cubicBezTo>
                  <a:pt x="645" y="362"/>
                  <a:pt x="641" y="358"/>
                  <a:pt x="637" y="352"/>
                </a:cubicBezTo>
                <a:cubicBezTo>
                  <a:pt x="637" y="351"/>
                  <a:pt x="636" y="350"/>
                  <a:pt x="636" y="349"/>
                </a:cubicBezTo>
                <a:cubicBezTo>
                  <a:pt x="637" y="348"/>
                  <a:pt x="637" y="348"/>
                  <a:pt x="637" y="348"/>
                </a:cubicBezTo>
                <a:cubicBezTo>
                  <a:pt x="641" y="346"/>
                  <a:pt x="641" y="346"/>
                  <a:pt x="641" y="346"/>
                </a:cubicBezTo>
                <a:cubicBezTo>
                  <a:pt x="645" y="349"/>
                  <a:pt x="645" y="349"/>
                  <a:pt x="645" y="349"/>
                </a:cubicBezTo>
                <a:cubicBezTo>
                  <a:pt x="647" y="347"/>
                  <a:pt x="647" y="347"/>
                  <a:pt x="647" y="347"/>
                </a:cubicBezTo>
                <a:cubicBezTo>
                  <a:pt x="640" y="343"/>
                  <a:pt x="640" y="343"/>
                  <a:pt x="640" y="343"/>
                </a:cubicBezTo>
                <a:cubicBezTo>
                  <a:pt x="644" y="337"/>
                  <a:pt x="644" y="337"/>
                  <a:pt x="644" y="337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4" y="333"/>
                  <a:pt x="634" y="333"/>
                  <a:pt x="634" y="333"/>
                </a:cubicBezTo>
                <a:cubicBezTo>
                  <a:pt x="636" y="327"/>
                  <a:pt x="636" y="327"/>
                  <a:pt x="636" y="327"/>
                </a:cubicBezTo>
                <a:cubicBezTo>
                  <a:pt x="625" y="327"/>
                  <a:pt x="625" y="327"/>
                  <a:pt x="625" y="327"/>
                </a:cubicBezTo>
                <a:cubicBezTo>
                  <a:pt x="624" y="326"/>
                  <a:pt x="624" y="326"/>
                  <a:pt x="624" y="326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4"/>
                  <a:pt x="619" y="324"/>
                  <a:pt x="619" y="324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4" y="324"/>
                  <a:pt x="614" y="324"/>
                  <a:pt x="614" y="324"/>
                </a:cubicBezTo>
                <a:cubicBezTo>
                  <a:pt x="617" y="323"/>
                  <a:pt x="617" y="323"/>
                  <a:pt x="617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20" y="321"/>
                  <a:pt x="620" y="321"/>
                  <a:pt x="620" y="321"/>
                </a:cubicBezTo>
                <a:cubicBezTo>
                  <a:pt x="623" y="318"/>
                  <a:pt x="623" y="318"/>
                  <a:pt x="623" y="318"/>
                </a:cubicBezTo>
                <a:cubicBezTo>
                  <a:pt x="622" y="317"/>
                  <a:pt x="621" y="317"/>
                  <a:pt x="620" y="316"/>
                </a:cubicBezTo>
                <a:cubicBezTo>
                  <a:pt x="619" y="315"/>
                  <a:pt x="618" y="314"/>
                  <a:pt x="617" y="314"/>
                </a:cubicBezTo>
                <a:cubicBezTo>
                  <a:pt x="615" y="312"/>
                  <a:pt x="614" y="312"/>
                  <a:pt x="611" y="313"/>
                </a:cubicBezTo>
                <a:cubicBezTo>
                  <a:pt x="610" y="314"/>
                  <a:pt x="609" y="314"/>
                  <a:pt x="608" y="315"/>
                </a:cubicBezTo>
                <a:cubicBezTo>
                  <a:pt x="608" y="311"/>
                  <a:pt x="608" y="311"/>
                  <a:pt x="608" y="311"/>
                </a:cubicBezTo>
                <a:lnTo>
                  <a:pt x="604" y="312"/>
                </a:lnTo>
                <a:close/>
                <a:moveTo>
                  <a:pt x="528" y="323"/>
                </a:move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4" y="323"/>
                  <a:pt x="524" y="323"/>
                  <a:pt x="524" y="323"/>
                </a:cubicBezTo>
                <a:cubicBezTo>
                  <a:pt x="522" y="323"/>
                  <a:pt x="522" y="323"/>
                  <a:pt x="522" y="323"/>
                </a:cubicBezTo>
                <a:cubicBezTo>
                  <a:pt x="521" y="323"/>
                  <a:pt x="521" y="323"/>
                  <a:pt x="521" y="323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4" y="322"/>
                  <a:pt x="524" y="322"/>
                  <a:pt x="524" y="322"/>
                </a:cubicBezTo>
                <a:cubicBezTo>
                  <a:pt x="526" y="322"/>
                  <a:pt x="526" y="322"/>
                  <a:pt x="526" y="322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8" y="323"/>
                  <a:pt x="528" y="323"/>
                  <a:pt x="528" y="323"/>
                </a:cubicBezTo>
                <a:cubicBezTo>
                  <a:pt x="528" y="323"/>
                  <a:pt x="528" y="323"/>
                  <a:pt x="528" y="323"/>
                </a:cubicBezTo>
                <a:close/>
                <a:moveTo>
                  <a:pt x="539" y="292"/>
                </a:moveTo>
                <a:cubicBezTo>
                  <a:pt x="540" y="299"/>
                  <a:pt x="540" y="299"/>
                  <a:pt x="540" y="299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39" y="303"/>
                  <a:pt x="539" y="303"/>
                  <a:pt x="539" y="303"/>
                </a:cubicBezTo>
                <a:cubicBezTo>
                  <a:pt x="538" y="303"/>
                  <a:pt x="538" y="303"/>
                  <a:pt x="538" y="303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44" y="315"/>
                  <a:pt x="544" y="315"/>
                  <a:pt x="544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8" y="310"/>
                  <a:pt x="537" y="306"/>
                  <a:pt x="536" y="302"/>
                </a:cubicBezTo>
                <a:cubicBezTo>
                  <a:pt x="535" y="301"/>
                  <a:pt x="535" y="300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7"/>
                  <a:pt x="535" y="297"/>
                  <a:pt x="535" y="297"/>
                </a:cubicBezTo>
                <a:cubicBezTo>
                  <a:pt x="534" y="296"/>
                  <a:pt x="534" y="296"/>
                  <a:pt x="535" y="295"/>
                </a:cubicBezTo>
                <a:cubicBezTo>
                  <a:pt x="535" y="295"/>
                  <a:pt x="535" y="295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2"/>
                  <a:pt x="536" y="291"/>
                </a:cubicBezTo>
                <a:cubicBezTo>
                  <a:pt x="536" y="290"/>
                  <a:pt x="537" y="288"/>
                  <a:pt x="539" y="287"/>
                </a:cubicBezTo>
                <a:cubicBezTo>
                  <a:pt x="540" y="286"/>
                  <a:pt x="541" y="286"/>
                  <a:pt x="542" y="285"/>
                </a:cubicBezTo>
                <a:cubicBezTo>
                  <a:pt x="544" y="291"/>
                  <a:pt x="544" y="291"/>
                  <a:pt x="544" y="291"/>
                </a:cubicBezTo>
                <a:cubicBezTo>
                  <a:pt x="539" y="291"/>
                  <a:pt x="539" y="291"/>
                  <a:pt x="539" y="291"/>
                </a:cubicBezTo>
                <a:cubicBezTo>
                  <a:pt x="539" y="291"/>
                  <a:pt x="539" y="291"/>
                  <a:pt x="539" y="291"/>
                </a:cubicBezTo>
                <a:lnTo>
                  <a:pt x="539" y="292"/>
                </a:lnTo>
                <a:close/>
                <a:moveTo>
                  <a:pt x="575" y="281"/>
                </a:moveTo>
                <a:cubicBezTo>
                  <a:pt x="577" y="279"/>
                  <a:pt x="575" y="280"/>
                  <a:pt x="574" y="281"/>
                </a:cubicBezTo>
                <a:lnTo>
                  <a:pt x="575" y="281"/>
                </a:lnTo>
                <a:close/>
                <a:moveTo>
                  <a:pt x="582" y="295"/>
                </a:moveTo>
                <a:cubicBezTo>
                  <a:pt x="580" y="295"/>
                  <a:pt x="580" y="295"/>
                  <a:pt x="580" y="295"/>
                </a:cubicBezTo>
                <a:cubicBezTo>
                  <a:pt x="579" y="295"/>
                  <a:pt x="579" y="295"/>
                  <a:pt x="579" y="295"/>
                </a:cubicBezTo>
                <a:cubicBezTo>
                  <a:pt x="578" y="296"/>
                  <a:pt x="578" y="296"/>
                  <a:pt x="578" y="296"/>
                </a:cubicBezTo>
                <a:cubicBezTo>
                  <a:pt x="578" y="296"/>
                  <a:pt x="579" y="297"/>
                  <a:pt x="579" y="297"/>
                </a:cubicBezTo>
                <a:cubicBezTo>
                  <a:pt x="579" y="297"/>
                  <a:pt x="579" y="297"/>
                  <a:pt x="579" y="297"/>
                </a:cubicBezTo>
                <a:cubicBezTo>
                  <a:pt x="579" y="297"/>
                  <a:pt x="579" y="298"/>
                  <a:pt x="579" y="298"/>
                </a:cubicBezTo>
                <a:cubicBezTo>
                  <a:pt x="580" y="302"/>
                  <a:pt x="581" y="301"/>
                  <a:pt x="579" y="303"/>
                </a:cubicBezTo>
                <a:cubicBezTo>
                  <a:pt x="579" y="303"/>
                  <a:pt x="579" y="303"/>
                  <a:pt x="579" y="303"/>
                </a:cubicBezTo>
                <a:cubicBezTo>
                  <a:pt x="579" y="303"/>
                  <a:pt x="577" y="305"/>
                  <a:pt x="574" y="305"/>
                </a:cubicBezTo>
                <a:cubicBezTo>
                  <a:pt x="574" y="306"/>
                  <a:pt x="573" y="306"/>
                  <a:pt x="572" y="306"/>
                </a:cubicBezTo>
                <a:cubicBezTo>
                  <a:pt x="572" y="302"/>
                  <a:pt x="572" y="302"/>
                  <a:pt x="572" y="302"/>
                </a:cubicBezTo>
                <a:cubicBezTo>
                  <a:pt x="572" y="301"/>
                  <a:pt x="572" y="301"/>
                  <a:pt x="572" y="301"/>
                </a:cubicBezTo>
                <a:cubicBezTo>
                  <a:pt x="565" y="306"/>
                  <a:pt x="565" y="306"/>
                  <a:pt x="565" y="306"/>
                </a:cubicBezTo>
                <a:cubicBezTo>
                  <a:pt x="566" y="283"/>
                  <a:pt x="566" y="283"/>
                  <a:pt x="566" y="283"/>
                </a:cubicBezTo>
                <a:cubicBezTo>
                  <a:pt x="572" y="291"/>
                  <a:pt x="572" y="291"/>
                  <a:pt x="572" y="291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5" y="295"/>
                  <a:pt x="575" y="295"/>
                  <a:pt x="575" y="295"/>
                </a:cubicBezTo>
                <a:cubicBezTo>
                  <a:pt x="579" y="294"/>
                  <a:pt x="579" y="294"/>
                  <a:pt x="579" y="294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3" y="294"/>
                  <a:pt x="583" y="294"/>
                  <a:pt x="583" y="294"/>
                </a:cubicBezTo>
                <a:lnTo>
                  <a:pt x="582" y="295"/>
                </a:lnTo>
                <a:close/>
                <a:moveTo>
                  <a:pt x="588" y="344"/>
                </a:moveTo>
                <a:cubicBezTo>
                  <a:pt x="587" y="344"/>
                  <a:pt x="587" y="345"/>
                  <a:pt x="588" y="344"/>
                </a:cubicBezTo>
                <a:cubicBezTo>
                  <a:pt x="588" y="344"/>
                  <a:pt x="588" y="344"/>
                  <a:pt x="588" y="344"/>
                </a:cubicBezTo>
                <a:cubicBezTo>
                  <a:pt x="590" y="342"/>
                  <a:pt x="589" y="343"/>
                  <a:pt x="588" y="344"/>
                </a:cubicBezTo>
                <a:close/>
                <a:moveTo>
                  <a:pt x="591" y="412"/>
                </a:moveTo>
                <a:cubicBezTo>
                  <a:pt x="591" y="413"/>
                  <a:pt x="591" y="413"/>
                  <a:pt x="591" y="413"/>
                </a:cubicBezTo>
                <a:cubicBezTo>
                  <a:pt x="591" y="413"/>
                  <a:pt x="591" y="413"/>
                  <a:pt x="591" y="413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3" y="411"/>
                  <a:pt x="592" y="412"/>
                  <a:pt x="591" y="412"/>
                </a:cubicBezTo>
                <a:close/>
                <a:moveTo>
                  <a:pt x="651" y="430"/>
                </a:moveTo>
                <a:cubicBezTo>
                  <a:pt x="651" y="430"/>
                  <a:pt x="651" y="430"/>
                  <a:pt x="651" y="430"/>
                </a:cubicBezTo>
                <a:cubicBezTo>
                  <a:pt x="652" y="429"/>
                  <a:pt x="651" y="430"/>
                  <a:pt x="651" y="430"/>
                </a:cubicBezTo>
                <a:cubicBezTo>
                  <a:pt x="650" y="431"/>
                  <a:pt x="649" y="432"/>
                  <a:pt x="651" y="430"/>
                </a:cubicBezTo>
                <a:close/>
                <a:moveTo>
                  <a:pt x="647" y="405"/>
                </a:moveTo>
                <a:cubicBezTo>
                  <a:pt x="648" y="406"/>
                  <a:pt x="648" y="406"/>
                  <a:pt x="648" y="406"/>
                </a:cubicBezTo>
                <a:cubicBezTo>
                  <a:pt x="649" y="407"/>
                  <a:pt x="649" y="407"/>
                  <a:pt x="649" y="407"/>
                </a:cubicBezTo>
                <a:cubicBezTo>
                  <a:pt x="648" y="408"/>
                  <a:pt x="648" y="408"/>
                  <a:pt x="648" y="408"/>
                </a:cubicBezTo>
                <a:cubicBezTo>
                  <a:pt x="646" y="406"/>
                  <a:pt x="646" y="406"/>
                  <a:pt x="646" y="406"/>
                </a:cubicBezTo>
                <a:lnTo>
                  <a:pt x="647" y="405"/>
                </a:lnTo>
                <a:close/>
                <a:moveTo>
                  <a:pt x="637" y="359"/>
                </a:moveTo>
                <a:cubicBezTo>
                  <a:pt x="637" y="359"/>
                  <a:pt x="637" y="359"/>
                  <a:pt x="637" y="359"/>
                </a:cubicBezTo>
                <a:cubicBezTo>
                  <a:pt x="639" y="357"/>
                  <a:pt x="638" y="358"/>
                  <a:pt x="637" y="359"/>
                </a:cubicBezTo>
                <a:cubicBezTo>
                  <a:pt x="637" y="359"/>
                  <a:pt x="636" y="360"/>
                  <a:pt x="637" y="359"/>
                </a:cubicBezTo>
                <a:close/>
                <a:moveTo>
                  <a:pt x="637" y="391"/>
                </a:moveTo>
                <a:cubicBezTo>
                  <a:pt x="637" y="391"/>
                  <a:pt x="637" y="391"/>
                  <a:pt x="637" y="391"/>
                </a:cubicBezTo>
                <a:cubicBezTo>
                  <a:pt x="639" y="390"/>
                  <a:pt x="638" y="391"/>
                  <a:pt x="637" y="391"/>
                </a:cubicBezTo>
                <a:cubicBezTo>
                  <a:pt x="637" y="392"/>
                  <a:pt x="636" y="393"/>
                  <a:pt x="637" y="391"/>
                </a:cubicBezTo>
                <a:close/>
                <a:moveTo>
                  <a:pt x="637" y="347"/>
                </a:moveTo>
                <a:cubicBezTo>
                  <a:pt x="637" y="347"/>
                  <a:pt x="637" y="347"/>
                  <a:pt x="637" y="347"/>
                </a:cubicBezTo>
                <a:cubicBezTo>
                  <a:pt x="639" y="345"/>
                  <a:pt x="638" y="346"/>
                  <a:pt x="637" y="347"/>
                </a:cubicBezTo>
                <a:cubicBezTo>
                  <a:pt x="637" y="347"/>
                  <a:pt x="636" y="348"/>
                  <a:pt x="637" y="347"/>
                </a:cubicBezTo>
                <a:close/>
                <a:moveTo>
                  <a:pt x="620" y="384"/>
                </a:moveTo>
                <a:cubicBezTo>
                  <a:pt x="623" y="381"/>
                  <a:pt x="623" y="381"/>
                  <a:pt x="623" y="381"/>
                </a:cubicBezTo>
                <a:cubicBezTo>
                  <a:pt x="624" y="382"/>
                  <a:pt x="624" y="382"/>
                  <a:pt x="624" y="382"/>
                </a:cubicBezTo>
                <a:cubicBezTo>
                  <a:pt x="629" y="384"/>
                  <a:pt x="627" y="384"/>
                  <a:pt x="631" y="388"/>
                </a:cubicBezTo>
                <a:cubicBezTo>
                  <a:pt x="624" y="393"/>
                  <a:pt x="624" y="393"/>
                  <a:pt x="624" y="393"/>
                </a:cubicBezTo>
                <a:cubicBezTo>
                  <a:pt x="622" y="394"/>
                  <a:pt x="622" y="394"/>
                  <a:pt x="622" y="394"/>
                </a:cubicBezTo>
                <a:cubicBezTo>
                  <a:pt x="623" y="390"/>
                  <a:pt x="623" y="390"/>
                  <a:pt x="623" y="390"/>
                </a:cubicBezTo>
                <a:cubicBezTo>
                  <a:pt x="620" y="388"/>
                  <a:pt x="620" y="388"/>
                  <a:pt x="620" y="388"/>
                </a:cubicBezTo>
                <a:cubicBezTo>
                  <a:pt x="617" y="387"/>
                  <a:pt x="617" y="387"/>
                  <a:pt x="617" y="387"/>
                </a:cubicBezTo>
                <a:lnTo>
                  <a:pt x="620" y="384"/>
                </a:lnTo>
                <a:close/>
                <a:moveTo>
                  <a:pt x="611" y="386"/>
                </a:moveTo>
                <a:cubicBezTo>
                  <a:pt x="611" y="386"/>
                  <a:pt x="611" y="386"/>
                  <a:pt x="611" y="386"/>
                </a:cubicBezTo>
                <a:cubicBezTo>
                  <a:pt x="609" y="384"/>
                  <a:pt x="609" y="384"/>
                  <a:pt x="609" y="384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382"/>
                  <a:pt x="611" y="382"/>
                  <a:pt x="611" y="382"/>
                </a:cubicBezTo>
                <a:cubicBezTo>
                  <a:pt x="613" y="384"/>
                  <a:pt x="613" y="384"/>
                  <a:pt x="613" y="384"/>
                </a:cubicBezTo>
                <a:lnTo>
                  <a:pt x="611" y="386"/>
                </a:lnTo>
                <a:close/>
                <a:moveTo>
                  <a:pt x="606" y="743"/>
                </a:moveTo>
                <a:cubicBezTo>
                  <a:pt x="611" y="744"/>
                  <a:pt x="611" y="744"/>
                  <a:pt x="611" y="744"/>
                </a:cubicBezTo>
                <a:cubicBezTo>
                  <a:pt x="612" y="744"/>
                  <a:pt x="612" y="744"/>
                  <a:pt x="612" y="744"/>
                </a:cubicBezTo>
                <a:cubicBezTo>
                  <a:pt x="617" y="743"/>
                  <a:pt x="617" y="743"/>
                  <a:pt x="617" y="743"/>
                </a:cubicBezTo>
                <a:cubicBezTo>
                  <a:pt x="620" y="743"/>
                  <a:pt x="620" y="743"/>
                  <a:pt x="620" y="743"/>
                </a:cubicBezTo>
                <a:cubicBezTo>
                  <a:pt x="624" y="742"/>
                  <a:pt x="624" y="742"/>
                  <a:pt x="624" y="742"/>
                </a:cubicBezTo>
                <a:cubicBezTo>
                  <a:pt x="626" y="742"/>
                  <a:pt x="626" y="742"/>
                  <a:pt x="626" y="742"/>
                </a:cubicBezTo>
                <a:cubicBezTo>
                  <a:pt x="627" y="735"/>
                  <a:pt x="631" y="736"/>
                  <a:pt x="637" y="734"/>
                </a:cubicBezTo>
                <a:cubicBezTo>
                  <a:pt x="639" y="734"/>
                  <a:pt x="640" y="733"/>
                  <a:pt x="642" y="733"/>
                </a:cubicBezTo>
                <a:cubicBezTo>
                  <a:pt x="637" y="729"/>
                  <a:pt x="637" y="729"/>
                  <a:pt x="637" y="729"/>
                </a:cubicBezTo>
                <a:cubicBezTo>
                  <a:pt x="633" y="726"/>
                  <a:pt x="633" y="726"/>
                  <a:pt x="633" y="726"/>
                </a:cubicBezTo>
                <a:cubicBezTo>
                  <a:pt x="630" y="727"/>
                  <a:pt x="627" y="729"/>
                  <a:pt x="624" y="729"/>
                </a:cubicBezTo>
                <a:cubicBezTo>
                  <a:pt x="624" y="729"/>
                  <a:pt x="624" y="729"/>
                  <a:pt x="624" y="729"/>
                </a:cubicBezTo>
                <a:cubicBezTo>
                  <a:pt x="623" y="729"/>
                  <a:pt x="621" y="729"/>
                  <a:pt x="620" y="729"/>
                </a:cubicBezTo>
                <a:cubicBezTo>
                  <a:pt x="619" y="728"/>
                  <a:pt x="618" y="728"/>
                  <a:pt x="617" y="728"/>
                </a:cubicBezTo>
                <a:cubicBezTo>
                  <a:pt x="614" y="729"/>
                  <a:pt x="613" y="730"/>
                  <a:pt x="615" y="737"/>
                </a:cubicBezTo>
                <a:cubicBezTo>
                  <a:pt x="611" y="740"/>
                  <a:pt x="611" y="740"/>
                  <a:pt x="611" y="740"/>
                </a:cubicBezTo>
                <a:lnTo>
                  <a:pt x="606" y="743"/>
                </a:lnTo>
                <a:close/>
                <a:moveTo>
                  <a:pt x="604" y="369"/>
                </a:moveTo>
                <a:cubicBezTo>
                  <a:pt x="607" y="371"/>
                  <a:pt x="607" y="371"/>
                  <a:pt x="607" y="371"/>
                </a:cubicBezTo>
                <a:cubicBezTo>
                  <a:pt x="608" y="366"/>
                  <a:pt x="608" y="366"/>
                  <a:pt x="608" y="366"/>
                </a:cubicBezTo>
                <a:cubicBezTo>
                  <a:pt x="604" y="366"/>
                  <a:pt x="604" y="366"/>
                  <a:pt x="604" y="366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lnTo>
                  <a:pt x="604" y="369"/>
                </a:lnTo>
                <a:close/>
                <a:moveTo>
                  <a:pt x="600" y="373"/>
                </a:moveTo>
                <a:cubicBezTo>
                  <a:pt x="600" y="363"/>
                  <a:pt x="600" y="363"/>
                  <a:pt x="600" y="363"/>
                </a:cubicBezTo>
                <a:cubicBezTo>
                  <a:pt x="593" y="361"/>
                  <a:pt x="593" y="361"/>
                  <a:pt x="593" y="361"/>
                </a:cubicBezTo>
                <a:cubicBezTo>
                  <a:pt x="591" y="363"/>
                  <a:pt x="591" y="363"/>
                  <a:pt x="591" y="363"/>
                </a:cubicBezTo>
                <a:cubicBezTo>
                  <a:pt x="591" y="364"/>
                  <a:pt x="591" y="364"/>
                  <a:pt x="591" y="364"/>
                </a:cubicBezTo>
                <a:cubicBezTo>
                  <a:pt x="588" y="368"/>
                  <a:pt x="588" y="368"/>
                  <a:pt x="588" y="368"/>
                </a:cubicBezTo>
                <a:cubicBezTo>
                  <a:pt x="585" y="373"/>
                  <a:pt x="585" y="373"/>
                  <a:pt x="585" y="373"/>
                </a:cubicBezTo>
                <a:cubicBezTo>
                  <a:pt x="588" y="376"/>
                  <a:pt x="588" y="376"/>
                  <a:pt x="588" y="376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2" y="379"/>
                  <a:pt x="592" y="379"/>
                  <a:pt x="592" y="379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7" y="377"/>
                  <a:pt x="600" y="379"/>
                  <a:pt x="600" y="373"/>
                </a:cubicBezTo>
                <a:close/>
                <a:moveTo>
                  <a:pt x="591" y="744"/>
                </a:moveTo>
                <a:cubicBezTo>
                  <a:pt x="588" y="744"/>
                  <a:pt x="588" y="744"/>
                  <a:pt x="588" y="744"/>
                </a:cubicBezTo>
                <a:cubicBezTo>
                  <a:pt x="585" y="744"/>
                  <a:pt x="585" y="744"/>
                  <a:pt x="585" y="744"/>
                </a:cubicBezTo>
                <a:cubicBezTo>
                  <a:pt x="585" y="748"/>
                  <a:pt x="585" y="748"/>
                  <a:pt x="585" y="748"/>
                </a:cubicBezTo>
                <a:cubicBezTo>
                  <a:pt x="588" y="748"/>
                  <a:pt x="588" y="748"/>
                  <a:pt x="588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6" y="748"/>
                  <a:pt x="596" y="748"/>
                  <a:pt x="596" y="748"/>
                </a:cubicBezTo>
                <a:cubicBezTo>
                  <a:pt x="596" y="744"/>
                  <a:pt x="596" y="744"/>
                  <a:pt x="596" y="744"/>
                </a:cubicBezTo>
                <a:cubicBezTo>
                  <a:pt x="591" y="744"/>
                  <a:pt x="591" y="744"/>
                  <a:pt x="591" y="744"/>
                </a:cubicBezTo>
                <a:close/>
                <a:moveTo>
                  <a:pt x="582" y="280"/>
                </a:move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3" y="280"/>
                  <a:pt x="582" y="280"/>
                </a:cubicBezTo>
                <a:close/>
                <a:moveTo>
                  <a:pt x="579" y="500"/>
                </a:moveTo>
                <a:cubicBezTo>
                  <a:pt x="579" y="500"/>
                  <a:pt x="580" y="499"/>
                  <a:pt x="580" y="499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577" y="491"/>
                  <a:pt x="578" y="493"/>
                  <a:pt x="574" y="491"/>
                </a:cubicBezTo>
                <a:cubicBezTo>
                  <a:pt x="574" y="491"/>
                  <a:pt x="574" y="491"/>
                  <a:pt x="573" y="490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573" y="502"/>
                  <a:pt x="574" y="502"/>
                  <a:pt x="574" y="502"/>
                </a:cubicBezTo>
                <a:cubicBezTo>
                  <a:pt x="577" y="502"/>
                  <a:pt x="576" y="502"/>
                  <a:pt x="579" y="500"/>
                </a:cubicBezTo>
                <a:close/>
                <a:moveTo>
                  <a:pt x="573" y="445"/>
                </a:moveTo>
                <a:cubicBezTo>
                  <a:pt x="574" y="444"/>
                  <a:pt x="574" y="444"/>
                  <a:pt x="574" y="444"/>
                </a:cubicBezTo>
                <a:cubicBezTo>
                  <a:pt x="576" y="442"/>
                  <a:pt x="576" y="442"/>
                  <a:pt x="576" y="442"/>
                </a:cubicBezTo>
                <a:cubicBezTo>
                  <a:pt x="575" y="434"/>
                  <a:pt x="575" y="434"/>
                  <a:pt x="575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2" y="435"/>
                  <a:pt x="572" y="435"/>
                  <a:pt x="572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69" y="438"/>
                  <a:pt x="569" y="438"/>
                  <a:pt x="569" y="438"/>
                </a:cubicBezTo>
                <a:cubicBezTo>
                  <a:pt x="569" y="442"/>
                  <a:pt x="569" y="442"/>
                  <a:pt x="569" y="442"/>
                </a:cubicBezTo>
                <a:cubicBezTo>
                  <a:pt x="572" y="444"/>
                  <a:pt x="572" y="444"/>
                  <a:pt x="572" y="444"/>
                </a:cubicBezTo>
                <a:lnTo>
                  <a:pt x="573" y="445"/>
                </a:lnTo>
                <a:close/>
                <a:moveTo>
                  <a:pt x="572" y="483"/>
                </a:moveTo>
                <a:cubicBezTo>
                  <a:pt x="572" y="487"/>
                  <a:pt x="572" y="487"/>
                  <a:pt x="572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6" y="487"/>
                  <a:pt x="576" y="487"/>
                  <a:pt x="576" y="487"/>
                </a:cubicBezTo>
                <a:cubicBezTo>
                  <a:pt x="577" y="483"/>
                  <a:pt x="577" y="483"/>
                  <a:pt x="577" y="483"/>
                </a:cubicBezTo>
                <a:cubicBezTo>
                  <a:pt x="574" y="483"/>
                  <a:pt x="574" y="483"/>
                  <a:pt x="574" y="483"/>
                </a:cubicBezTo>
                <a:lnTo>
                  <a:pt x="572" y="483"/>
                </a:lnTo>
                <a:close/>
                <a:moveTo>
                  <a:pt x="572" y="609"/>
                </a:move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lose/>
                <a:moveTo>
                  <a:pt x="570" y="417"/>
                </a:moveTo>
                <a:cubicBezTo>
                  <a:pt x="565" y="415"/>
                  <a:pt x="563" y="410"/>
                  <a:pt x="559" y="408"/>
                </a:cubicBezTo>
                <a:cubicBezTo>
                  <a:pt x="558" y="408"/>
                  <a:pt x="558" y="408"/>
                  <a:pt x="558" y="408"/>
                </a:cubicBezTo>
                <a:cubicBezTo>
                  <a:pt x="557" y="407"/>
                  <a:pt x="556" y="407"/>
                  <a:pt x="554" y="407"/>
                </a:cubicBezTo>
                <a:cubicBezTo>
                  <a:pt x="554" y="407"/>
                  <a:pt x="553" y="408"/>
                  <a:pt x="552" y="408"/>
                </a:cubicBezTo>
                <a:cubicBezTo>
                  <a:pt x="550" y="402"/>
                  <a:pt x="550" y="402"/>
                  <a:pt x="550" y="402"/>
                </a:cubicBezTo>
                <a:cubicBezTo>
                  <a:pt x="535" y="401"/>
                  <a:pt x="551" y="397"/>
                  <a:pt x="539" y="396"/>
                </a:cubicBezTo>
                <a:cubicBezTo>
                  <a:pt x="539" y="396"/>
                  <a:pt x="538" y="396"/>
                  <a:pt x="538" y="396"/>
                </a:cubicBezTo>
                <a:cubicBezTo>
                  <a:pt x="536" y="405"/>
                  <a:pt x="536" y="405"/>
                  <a:pt x="536" y="405"/>
                </a:cubicBezTo>
                <a:cubicBezTo>
                  <a:pt x="535" y="408"/>
                  <a:pt x="535" y="408"/>
                  <a:pt x="535" y="408"/>
                </a:cubicBezTo>
                <a:cubicBezTo>
                  <a:pt x="536" y="408"/>
                  <a:pt x="536" y="408"/>
                  <a:pt x="536" y="408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40" y="409"/>
                  <a:pt x="540" y="409"/>
                  <a:pt x="540" y="409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2" y="422"/>
                  <a:pt x="532" y="422"/>
                  <a:pt x="532" y="422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6" y="425"/>
                  <a:pt x="536" y="425"/>
                  <a:pt x="536" y="425"/>
                </a:cubicBezTo>
                <a:cubicBezTo>
                  <a:pt x="539" y="428"/>
                  <a:pt x="539" y="428"/>
                  <a:pt x="539" y="428"/>
                </a:cubicBezTo>
                <a:cubicBezTo>
                  <a:pt x="540" y="429"/>
                  <a:pt x="540" y="429"/>
                  <a:pt x="540" y="429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4" y="417"/>
                  <a:pt x="554" y="417"/>
                  <a:pt x="554" y="417"/>
                </a:cubicBezTo>
                <a:cubicBezTo>
                  <a:pt x="555" y="417"/>
                  <a:pt x="555" y="417"/>
                  <a:pt x="555" y="417"/>
                </a:cubicBezTo>
                <a:cubicBezTo>
                  <a:pt x="556" y="421"/>
                  <a:pt x="556" y="421"/>
                  <a:pt x="556" y="421"/>
                </a:cubicBezTo>
                <a:cubicBezTo>
                  <a:pt x="558" y="422"/>
                  <a:pt x="558" y="422"/>
                  <a:pt x="558" y="422"/>
                </a:cubicBezTo>
                <a:cubicBezTo>
                  <a:pt x="559" y="422"/>
                  <a:pt x="559" y="422"/>
                  <a:pt x="559" y="422"/>
                </a:cubicBezTo>
                <a:cubicBezTo>
                  <a:pt x="567" y="424"/>
                  <a:pt x="567" y="424"/>
                  <a:pt x="567" y="424"/>
                </a:cubicBezTo>
                <a:lnTo>
                  <a:pt x="570" y="417"/>
                </a:lnTo>
                <a:close/>
                <a:moveTo>
                  <a:pt x="558" y="435"/>
                </a:moveTo>
                <a:cubicBezTo>
                  <a:pt x="559" y="434"/>
                  <a:pt x="559" y="434"/>
                  <a:pt x="559" y="434"/>
                </a:cubicBezTo>
                <a:cubicBezTo>
                  <a:pt x="560" y="433"/>
                  <a:pt x="560" y="433"/>
                  <a:pt x="560" y="433"/>
                </a:cubicBezTo>
                <a:cubicBezTo>
                  <a:pt x="561" y="430"/>
                  <a:pt x="561" y="430"/>
                  <a:pt x="561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54" y="429"/>
                  <a:pt x="554" y="429"/>
                  <a:pt x="554" y="429"/>
                </a:cubicBezTo>
                <a:cubicBezTo>
                  <a:pt x="552" y="429"/>
                  <a:pt x="552" y="429"/>
                  <a:pt x="552" y="429"/>
                </a:cubicBezTo>
                <a:cubicBezTo>
                  <a:pt x="548" y="433"/>
                  <a:pt x="548" y="433"/>
                  <a:pt x="548" y="433"/>
                </a:cubicBezTo>
                <a:cubicBezTo>
                  <a:pt x="549" y="439"/>
                  <a:pt x="549" y="439"/>
                  <a:pt x="549" y="439"/>
                </a:cubicBezTo>
                <a:cubicBezTo>
                  <a:pt x="554" y="439"/>
                  <a:pt x="554" y="439"/>
                  <a:pt x="554" y="439"/>
                </a:cubicBezTo>
                <a:cubicBezTo>
                  <a:pt x="552" y="437"/>
                  <a:pt x="552" y="437"/>
                  <a:pt x="552" y="437"/>
                </a:cubicBezTo>
                <a:cubicBezTo>
                  <a:pt x="554" y="436"/>
                  <a:pt x="554" y="436"/>
                  <a:pt x="554" y="436"/>
                </a:cubicBezTo>
                <a:lnTo>
                  <a:pt x="558" y="435"/>
                </a:lnTo>
                <a:close/>
                <a:moveTo>
                  <a:pt x="536" y="415"/>
                </a:moveTo>
                <a:cubicBezTo>
                  <a:pt x="536" y="415"/>
                  <a:pt x="537" y="414"/>
                  <a:pt x="536" y="415"/>
                </a:cubicBezTo>
                <a:close/>
                <a:moveTo>
                  <a:pt x="535" y="416"/>
                </a:move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lose/>
                <a:moveTo>
                  <a:pt x="534" y="595"/>
                </a:moveTo>
                <a:cubicBezTo>
                  <a:pt x="534" y="595"/>
                  <a:pt x="534" y="595"/>
                  <a:pt x="534" y="595"/>
                </a:cubicBezTo>
                <a:cubicBezTo>
                  <a:pt x="534" y="595"/>
                  <a:pt x="534" y="595"/>
                  <a:pt x="534" y="595"/>
                </a:cubicBezTo>
                <a:close/>
                <a:moveTo>
                  <a:pt x="528" y="177"/>
                </a:moveTo>
                <a:cubicBezTo>
                  <a:pt x="528" y="177"/>
                  <a:pt x="528" y="177"/>
                  <a:pt x="528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lose/>
                <a:moveTo>
                  <a:pt x="527" y="571"/>
                </a:move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lose/>
                <a:moveTo>
                  <a:pt x="527" y="828"/>
                </a:moveTo>
                <a:cubicBezTo>
                  <a:pt x="527" y="828"/>
                  <a:pt x="527" y="828"/>
                  <a:pt x="527" y="828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6" y="826"/>
                  <a:pt x="526" y="826"/>
                  <a:pt x="526" y="826"/>
                </a:cubicBezTo>
                <a:cubicBezTo>
                  <a:pt x="524" y="824"/>
                  <a:pt x="524" y="824"/>
                  <a:pt x="524" y="824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3"/>
                  <a:pt x="521" y="824"/>
                  <a:pt x="521" y="825"/>
                </a:cubicBezTo>
                <a:cubicBezTo>
                  <a:pt x="521" y="827"/>
                  <a:pt x="521" y="828"/>
                  <a:pt x="522" y="828"/>
                </a:cubicBezTo>
                <a:cubicBezTo>
                  <a:pt x="522" y="828"/>
                  <a:pt x="523" y="828"/>
                  <a:pt x="524" y="829"/>
                </a:cubicBezTo>
                <a:cubicBezTo>
                  <a:pt x="524" y="829"/>
                  <a:pt x="525" y="829"/>
                  <a:pt x="526" y="829"/>
                </a:cubicBezTo>
                <a:cubicBezTo>
                  <a:pt x="526" y="829"/>
                  <a:pt x="526" y="829"/>
                  <a:pt x="526" y="829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lose/>
                <a:moveTo>
                  <a:pt x="522" y="850"/>
                </a:moveTo>
                <a:cubicBezTo>
                  <a:pt x="522" y="850"/>
                  <a:pt x="521" y="851"/>
                  <a:pt x="519" y="852"/>
                </a:cubicBezTo>
                <a:cubicBezTo>
                  <a:pt x="519" y="852"/>
                  <a:pt x="519" y="852"/>
                  <a:pt x="519" y="852"/>
                </a:cubicBezTo>
                <a:cubicBezTo>
                  <a:pt x="519" y="849"/>
                  <a:pt x="519" y="849"/>
                  <a:pt x="519" y="849"/>
                </a:cubicBezTo>
                <a:cubicBezTo>
                  <a:pt x="516" y="849"/>
                  <a:pt x="516" y="849"/>
                  <a:pt x="516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9" y="847"/>
                  <a:pt x="519" y="847"/>
                  <a:pt x="519" y="847"/>
                </a:cubicBezTo>
                <a:cubicBezTo>
                  <a:pt x="520" y="847"/>
                  <a:pt x="520" y="847"/>
                  <a:pt x="520" y="847"/>
                </a:cubicBezTo>
                <a:cubicBezTo>
                  <a:pt x="521" y="843"/>
                  <a:pt x="521" y="843"/>
                  <a:pt x="521" y="843"/>
                </a:cubicBezTo>
                <a:cubicBezTo>
                  <a:pt x="520" y="842"/>
                  <a:pt x="520" y="842"/>
                  <a:pt x="519" y="841"/>
                </a:cubicBezTo>
                <a:cubicBezTo>
                  <a:pt x="518" y="840"/>
                  <a:pt x="516" y="840"/>
                  <a:pt x="516" y="840"/>
                </a:cubicBezTo>
                <a:cubicBezTo>
                  <a:pt x="516" y="840"/>
                  <a:pt x="516" y="840"/>
                  <a:pt x="516" y="840"/>
                </a:cubicBezTo>
                <a:cubicBezTo>
                  <a:pt x="515" y="840"/>
                  <a:pt x="514" y="840"/>
                  <a:pt x="513" y="840"/>
                </a:cubicBezTo>
                <a:cubicBezTo>
                  <a:pt x="513" y="841"/>
                  <a:pt x="513" y="843"/>
                  <a:pt x="513" y="844"/>
                </a:cubicBezTo>
                <a:cubicBezTo>
                  <a:pt x="514" y="844"/>
                  <a:pt x="514" y="845"/>
                  <a:pt x="514" y="846"/>
                </a:cubicBezTo>
                <a:cubicBezTo>
                  <a:pt x="513" y="846"/>
                  <a:pt x="513" y="846"/>
                  <a:pt x="513" y="846"/>
                </a:cubicBezTo>
                <a:cubicBezTo>
                  <a:pt x="508" y="846"/>
                  <a:pt x="508" y="846"/>
                  <a:pt x="508" y="846"/>
                </a:cubicBezTo>
                <a:cubicBezTo>
                  <a:pt x="507" y="846"/>
                  <a:pt x="507" y="846"/>
                  <a:pt x="507" y="846"/>
                </a:cubicBezTo>
                <a:cubicBezTo>
                  <a:pt x="506" y="850"/>
                  <a:pt x="506" y="850"/>
                  <a:pt x="506" y="850"/>
                </a:cubicBezTo>
                <a:cubicBezTo>
                  <a:pt x="508" y="852"/>
                  <a:pt x="508" y="852"/>
                  <a:pt x="508" y="852"/>
                </a:cubicBezTo>
                <a:cubicBezTo>
                  <a:pt x="509" y="853"/>
                  <a:pt x="509" y="853"/>
                  <a:pt x="509" y="853"/>
                </a:cubicBezTo>
                <a:cubicBezTo>
                  <a:pt x="512" y="852"/>
                  <a:pt x="512" y="852"/>
                  <a:pt x="512" y="852"/>
                </a:cubicBezTo>
                <a:cubicBezTo>
                  <a:pt x="513" y="853"/>
                  <a:pt x="513" y="853"/>
                  <a:pt x="513" y="853"/>
                </a:cubicBezTo>
                <a:cubicBezTo>
                  <a:pt x="514" y="854"/>
                  <a:pt x="514" y="854"/>
                  <a:pt x="514" y="854"/>
                </a:cubicBezTo>
                <a:cubicBezTo>
                  <a:pt x="516" y="854"/>
                  <a:pt x="516" y="854"/>
                  <a:pt x="516" y="854"/>
                </a:cubicBezTo>
                <a:cubicBezTo>
                  <a:pt x="519" y="854"/>
                  <a:pt x="519" y="854"/>
                  <a:pt x="519" y="854"/>
                </a:cubicBezTo>
                <a:cubicBezTo>
                  <a:pt x="522" y="854"/>
                  <a:pt x="522" y="854"/>
                  <a:pt x="522" y="854"/>
                </a:cubicBezTo>
                <a:cubicBezTo>
                  <a:pt x="522" y="855"/>
                  <a:pt x="522" y="855"/>
                  <a:pt x="522" y="855"/>
                </a:cubicBezTo>
                <a:cubicBezTo>
                  <a:pt x="522" y="850"/>
                  <a:pt x="523" y="849"/>
                  <a:pt x="522" y="850"/>
                </a:cubicBezTo>
                <a:close/>
                <a:moveTo>
                  <a:pt x="519" y="107"/>
                </a:moveTo>
                <a:cubicBezTo>
                  <a:pt x="519" y="107"/>
                  <a:pt x="519" y="107"/>
                  <a:pt x="519" y="107"/>
                </a:cubicBezTo>
                <a:cubicBezTo>
                  <a:pt x="518" y="108"/>
                  <a:pt x="518" y="108"/>
                  <a:pt x="519" y="107"/>
                </a:cubicBezTo>
                <a:close/>
                <a:moveTo>
                  <a:pt x="513" y="824"/>
                </a:moveTo>
                <a:cubicBezTo>
                  <a:pt x="513" y="824"/>
                  <a:pt x="512" y="824"/>
                  <a:pt x="511" y="823"/>
                </a:cubicBezTo>
                <a:cubicBezTo>
                  <a:pt x="511" y="829"/>
                  <a:pt x="511" y="829"/>
                  <a:pt x="511" y="829"/>
                </a:cubicBezTo>
                <a:cubicBezTo>
                  <a:pt x="513" y="829"/>
                  <a:pt x="513" y="829"/>
                  <a:pt x="513" y="829"/>
                </a:cubicBezTo>
                <a:cubicBezTo>
                  <a:pt x="516" y="829"/>
                  <a:pt x="516" y="829"/>
                  <a:pt x="516" y="829"/>
                </a:cubicBezTo>
                <a:cubicBezTo>
                  <a:pt x="515" y="823"/>
                  <a:pt x="517" y="825"/>
                  <a:pt x="513" y="824"/>
                </a:cubicBezTo>
                <a:close/>
                <a:moveTo>
                  <a:pt x="512" y="207"/>
                </a:moveTo>
                <a:cubicBezTo>
                  <a:pt x="513" y="206"/>
                  <a:pt x="513" y="206"/>
                  <a:pt x="513" y="206"/>
                </a:cubicBezTo>
                <a:cubicBezTo>
                  <a:pt x="516" y="204"/>
                  <a:pt x="516" y="204"/>
                  <a:pt x="516" y="204"/>
                </a:cubicBezTo>
                <a:cubicBezTo>
                  <a:pt x="518" y="202"/>
                  <a:pt x="518" y="202"/>
                  <a:pt x="518" y="202"/>
                </a:cubicBezTo>
                <a:cubicBezTo>
                  <a:pt x="516" y="201"/>
                  <a:pt x="516" y="201"/>
                  <a:pt x="516" y="201"/>
                </a:cubicBezTo>
                <a:cubicBezTo>
                  <a:pt x="513" y="199"/>
                  <a:pt x="513" y="199"/>
                  <a:pt x="513" y="199"/>
                </a:cubicBezTo>
                <a:cubicBezTo>
                  <a:pt x="513" y="198"/>
                  <a:pt x="513" y="198"/>
                  <a:pt x="513" y="198"/>
                </a:cubicBezTo>
                <a:cubicBezTo>
                  <a:pt x="510" y="202"/>
                  <a:pt x="509" y="201"/>
                  <a:pt x="508" y="203"/>
                </a:cubicBezTo>
                <a:cubicBezTo>
                  <a:pt x="508" y="204"/>
                  <a:pt x="508" y="205"/>
                  <a:pt x="508" y="207"/>
                </a:cubicBezTo>
                <a:cubicBezTo>
                  <a:pt x="508" y="207"/>
                  <a:pt x="508" y="207"/>
                  <a:pt x="508" y="207"/>
                </a:cubicBezTo>
                <a:lnTo>
                  <a:pt x="512" y="207"/>
                </a:lnTo>
                <a:close/>
                <a:moveTo>
                  <a:pt x="510" y="844"/>
                </a:moveTo>
                <a:cubicBezTo>
                  <a:pt x="510" y="843"/>
                  <a:pt x="510" y="843"/>
                  <a:pt x="510" y="843"/>
                </a:cubicBezTo>
                <a:cubicBezTo>
                  <a:pt x="509" y="840"/>
                  <a:pt x="509" y="840"/>
                  <a:pt x="509" y="840"/>
                </a:cubicBezTo>
                <a:cubicBezTo>
                  <a:pt x="508" y="840"/>
                  <a:pt x="508" y="840"/>
                  <a:pt x="508" y="840"/>
                </a:cubicBezTo>
                <a:cubicBezTo>
                  <a:pt x="506" y="838"/>
                  <a:pt x="506" y="838"/>
                  <a:pt x="506" y="838"/>
                </a:cubicBezTo>
                <a:cubicBezTo>
                  <a:pt x="504" y="836"/>
                  <a:pt x="504" y="836"/>
                  <a:pt x="504" y="836"/>
                </a:cubicBezTo>
                <a:cubicBezTo>
                  <a:pt x="502" y="838"/>
                  <a:pt x="502" y="838"/>
                  <a:pt x="502" y="838"/>
                </a:cubicBezTo>
                <a:cubicBezTo>
                  <a:pt x="503" y="841"/>
                  <a:pt x="503" y="841"/>
                  <a:pt x="503" y="841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8" y="844"/>
                  <a:pt x="508" y="844"/>
                  <a:pt x="508" y="844"/>
                </a:cubicBezTo>
                <a:lnTo>
                  <a:pt x="510" y="844"/>
                </a:lnTo>
                <a:close/>
                <a:moveTo>
                  <a:pt x="508" y="84"/>
                </a:moveTo>
                <a:cubicBezTo>
                  <a:pt x="511" y="84"/>
                  <a:pt x="511" y="84"/>
                  <a:pt x="511" y="84"/>
                </a:cubicBezTo>
                <a:cubicBezTo>
                  <a:pt x="512" y="87"/>
                  <a:pt x="509" y="92"/>
                  <a:pt x="513" y="91"/>
                </a:cubicBezTo>
                <a:cubicBezTo>
                  <a:pt x="514" y="91"/>
                  <a:pt x="515" y="91"/>
                  <a:pt x="515" y="90"/>
                </a:cubicBezTo>
                <a:cubicBezTo>
                  <a:pt x="516" y="93"/>
                  <a:pt x="516" y="93"/>
                  <a:pt x="516" y="93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3" y="103"/>
                  <a:pt x="513" y="103"/>
                  <a:pt x="513" y="103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16" y="105"/>
                  <a:pt x="516" y="105"/>
                  <a:pt x="516" y="105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18" y="106"/>
                  <a:pt x="518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21" y="105"/>
                  <a:pt x="520" y="106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8"/>
                  <a:pt x="519" y="108"/>
                  <a:pt x="519" y="108"/>
                </a:cubicBezTo>
                <a:cubicBezTo>
                  <a:pt x="520" y="110"/>
                  <a:pt x="520" y="111"/>
                  <a:pt x="522" y="111"/>
                </a:cubicBezTo>
                <a:cubicBezTo>
                  <a:pt x="522" y="112"/>
                  <a:pt x="523" y="112"/>
                  <a:pt x="524" y="112"/>
                </a:cubicBezTo>
                <a:cubicBezTo>
                  <a:pt x="524" y="112"/>
                  <a:pt x="525" y="113"/>
                  <a:pt x="52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9" y="114"/>
                  <a:pt x="529" y="114"/>
                  <a:pt x="529" y="114"/>
                </a:cubicBezTo>
                <a:cubicBezTo>
                  <a:pt x="532" y="107"/>
                  <a:pt x="532" y="107"/>
                  <a:pt x="532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ubicBezTo>
                  <a:pt x="539" y="105"/>
                  <a:pt x="539" y="105"/>
                  <a:pt x="539" y="105"/>
                </a:cubicBezTo>
                <a:cubicBezTo>
                  <a:pt x="549" y="102"/>
                  <a:pt x="549" y="102"/>
                  <a:pt x="549" y="102"/>
                </a:cubicBezTo>
                <a:cubicBezTo>
                  <a:pt x="546" y="105"/>
                  <a:pt x="542" y="105"/>
                  <a:pt x="539" y="108"/>
                </a:cubicBezTo>
                <a:cubicBezTo>
                  <a:pt x="538" y="109"/>
                  <a:pt x="536" y="111"/>
                  <a:pt x="536" y="115"/>
                </a:cubicBezTo>
                <a:cubicBezTo>
                  <a:pt x="536" y="118"/>
                  <a:pt x="537" y="120"/>
                  <a:pt x="539" y="121"/>
                </a:cubicBezTo>
                <a:cubicBezTo>
                  <a:pt x="542" y="122"/>
                  <a:pt x="546" y="121"/>
                  <a:pt x="548" y="115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4" y="119"/>
                  <a:pt x="554" y="119"/>
                  <a:pt x="554" y="119"/>
                </a:cubicBezTo>
                <a:cubicBezTo>
                  <a:pt x="558" y="118"/>
                  <a:pt x="558" y="118"/>
                  <a:pt x="558" y="118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65" y="116"/>
                  <a:pt x="565" y="116"/>
                  <a:pt x="565" y="116"/>
                </a:cubicBezTo>
                <a:cubicBezTo>
                  <a:pt x="567" y="115"/>
                  <a:pt x="567" y="115"/>
                  <a:pt x="567" y="115"/>
                </a:cubicBezTo>
                <a:cubicBezTo>
                  <a:pt x="566" y="113"/>
                  <a:pt x="566" y="113"/>
                  <a:pt x="566" y="113"/>
                </a:cubicBezTo>
                <a:cubicBezTo>
                  <a:pt x="572" y="108"/>
                  <a:pt x="572" y="108"/>
                  <a:pt x="572" y="108"/>
                </a:cubicBezTo>
                <a:cubicBezTo>
                  <a:pt x="573" y="107"/>
                  <a:pt x="573" y="107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9" y="107"/>
                  <a:pt x="579" y="107"/>
                  <a:pt x="579" y="107"/>
                </a:cubicBezTo>
                <a:cubicBezTo>
                  <a:pt x="582" y="107"/>
                  <a:pt x="582" y="107"/>
                  <a:pt x="582" y="107"/>
                </a:cubicBezTo>
                <a:cubicBezTo>
                  <a:pt x="587" y="107"/>
                  <a:pt x="587" y="107"/>
                  <a:pt x="587" y="107"/>
                </a:cubicBezTo>
                <a:cubicBezTo>
                  <a:pt x="585" y="109"/>
                  <a:pt x="584" y="109"/>
                  <a:pt x="582" y="109"/>
                </a:cubicBezTo>
                <a:cubicBezTo>
                  <a:pt x="581" y="109"/>
                  <a:pt x="580" y="109"/>
                  <a:pt x="579" y="110"/>
                </a:cubicBezTo>
                <a:cubicBezTo>
                  <a:pt x="578" y="110"/>
                  <a:pt x="576" y="111"/>
                  <a:pt x="574" y="112"/>
                </a:cubicBezTo>
                <a:cubicBezTo>
                  <a:pt x="574" y="113"/>
                  <a:pt x="573" y="114"/>
                  <a:pt x="572" y="114"/>
                </a:cubicBezTo>
                <a:cubicBezTo>
                  <a:pt x="570" y="116"/>
                  <a:pt x="569" y="118"/>
                  <a:pt x="567" y="120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8" y="122"/>
                  <a:pt x="558" y="122"/>
                  <a:pt x="558" y="122"/>
                </a:cubicBezTo>
                <a:cubicBezTo>
                  <a:pt x="554" y="124"/>
                  <a:pt x="554" y="124"/>
                  <a:pt x="554" y="124"/>
                </a:cubicBezTo>
                <a:cubicBezTo>
                  <a:pt x="552" y="126"/>
                  <a:pt x="552" y="126"/>
                  <a:pt x="552" y="126"/>
                </a:cubicBezTo>
                <a:cubicBezTo>
                  <a:pt x="554" y="132"/>
                  <a:pt x="554" y="132"/>
                  <a:pt x="554" y="132"/>
                </a:cubicBezTo>
                <a:cubicBezTo>
                  <a:pt x="555" y="134"/>
                  <a:pt x="555" y="134"/>
                  <a:pt x="555" y="134"/>
                </a:cubicBezTo>
                <a:cubicBezTo>
                  <a:pt x="555" y="134"/>
                  <a:pt x="555" y="133"/>
                  <a:pt x="554" y="133"/>
                </a:cubicBezTo>
                <a:cubicBezTo>
                  <a:pt x="551" y="131"/>
                  <a:pt x="548" y="127"/>
                  <a:pt x="546" y="126"/>
                </a:cubicBezTo>
                <a:cubicBezTo>
                  <a:pt x="542" y="124"/>
                  <a:pt x="543" y="127"/>
                  <a:pt x="539" y="125"/>
                </a:cubicBezTo>
                <a:cubicBezTo>
                  <a:pt x="538" y="125"/>
                  <a:pt x="537" y="124"/>
                  <a:pt x="536" y="124"/>
                </a:cubicBezTo>
                <a:cubicBezTo>
                  <a:pt x="536" y="124"/>
                  <a:pt x="536" y="124"/>
                  <a:pt x="536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140"/>
                  <a:pt x="532" y="140"/>
                  <a:pt x="532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6" y="140"/>
                  <a:pt x="536" y="140"/>
                  <a:pt x="536" y="140"/>
                </a:cubicBezTo>
                <a:cubicBezTo>
                  <a:pt x="537" y="140"/>
                  <a:pt x="537" y="140"/>
                  <a:pt x="537" y="140"/>
                </a:cubicBezTo>
                <a:cubicBezTo>
                  <a:pt x="537" y="144"/>
                  <a:pt x="537" y="144"/>
                  <a:pt x="53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0" y="144"/>
                  <a:pt x="530" y="144"/>
                  <a:pt x="530" y="144"/>
                </a:cubicBezTo>
                <a:cubicBezTo>
                  <a:pt x="529" y="121"/>
                  <a:pt x="529" y="121"/>
                  <a:pt x="529" y="121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9" y="184"/>
                  <a:pt x="529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6" y="185"/>
                  <a:pt x="536" y="185"/>
                  <a:pt x="536" y="185"/>
                </a:cubicBezTo>
                <a:cubicBezTo>
                  <a:pt x="537" y="185"/>
                  <a:pt x="538" y="185"/>
                  <a:pt x="539" y="185"/>
                </a:cubicBezTo>
                <a:cubicBezTo>
                  <a:pt x="541" y="185"/>
                  <a:pt x="542" y="185"/>
                  <a:pt x="544" y="185"/>
                </a:cubicBezTo>
                <a:cubicBezTo>
                  <a:pt x="540" y="193"/>
                  <a:pt x="540" y="193"/>
                  <a:pt x="540" y="193"/>
                </a:cubicBezTo>
                <a:cubicBezTo>
                  <a:pt x="543" y="199"/>
                  <a:pt x="543" y="199"/>
                  <a:pt x="543" y="199"/>
                </a:cubicBezTo>
                <a:cubicBezTo>
                  <a:pt x="550" y="204"/>
                  <a:pt x="550" y="204"/>
                  <a:pt x="550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40" y="201"/>
                  <a:pt x="540" y="199"/>
                  <a:pt x="539" y="198"/>
                </a:cubicBezTo>
                <a:cubicBezTo>
                  <a:pt x="538" y="196"/>
                  <a:pt x="537" y="195"/>
                  <a:pt x="536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2" y="193"/>
                  <a:pt x="530" y="193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6" y="192"/>
                  <a:pt x="526" y="192"/>
                  <a:pt x="526" y="192"/>
                </a:cubicBezTo>
                <a:cubicBezTo>
                  <a:pt x="525" y="193"/>
                  <a:pt x="525" y="194"/>
                  <a:pt x="524" y="194"/>
                </a:cubicBezTo>
                <a:cubicBezTo>
                  <a:pt x="523" y="195"/>
                  <a:pt x="522" y="196"/>
                  <a:pt x="522" y="197"/>
                </a:cubicBezTo>
                <a:cubicBezTo>
                  <a:pt x="522" y="197"/>
                  <a:pt x="523" y="199"/>
                  <a:pt x="524" y="200"/>
                </a:cubicBezTo>
                <a:cubicBezTo>
                  <a:pt x="524" y="202"/>
                  <a:pt x="525" y="203"/>
                  <a:pt x="526" y="204"/>
                </a:cubicBezTo>
                <a:cubicBezTo>
                  <a:pt x="526" y="205"/>
                  <a:pt x="527" y="206"/>
                  <a:pt x="526" y="207"/>
                </a:cubicBezTo>
                <a:cubicBezTo>
                  <a:pt x="526" y="208"/>
                  <a:pt x="526" y="208"/>
                  <a:pt x="526" y="208"/>
                </a:cubicBezTo>
                <a:cubicBezTo>
                  <a:pt x="524" y="210"/>
                  <a:pt x="524" y="210"/>
                  <a:pt x="524" y="210"/>
                </a:cubicBezTo>
                <a:cubicBezTo>
                  <a:pt x="522" y="212"/>
                  <a:pt x="522" y="212"/>
                  <a:pt x="522" y="212"/>
                </a:cubicBezTo>
                <a:cubicBezTo>
                  <a:pt x="519" y="216"/>
                  <a:pt x="519" y="216"/>
                  <a:pt x="519" y="216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3" y="220"/>
                  <a:pt x="513" y="220"/>
                  <a:pt x="513" y="220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7" y="218"/>
                  <a:pt x="507" y="218"/>
                  <a:pt x="506" y="218"/>
                </a:cubicBezTo>
                <a:cubicBezTo>
                  <a:pt x="503" y="220"/>
                  <a:pt x="501" y="220"/>
                  <a:pt x="499" y="220"/>
                </a:cubicBezTo>
                <a:cubicBezTo>
                  <a:pt x="498" y="220"/>
                  <a:pt x="497" y="219"/>
                  <a:pt x="496" y="218"/>
                </a:cubicBezTo>
                <a:cubicBezTo>
                  <a:pt x="495" y="217"/>
                  <a:pt x="495" y="215"/>
                  <a:pt x="494" y="214"/>
                </a:cubicBezTo>
                <a:cubicBezTo>
                  <a:pt x="490" y="212"/>
                  <a:pt x="490" y="212"/>
                  <a:pt x="490" y="212"/>
                </a:cubicBezTo>
                <a:cubicBezTo>
                  <a:pt x="488" y="212"/>
                  <a:pt x="488" y="212"/>
                  <a:pt x="488" y="212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79" y="211"/>
                  <a:pt x="478" y="212"/>
                  <a:pt x="477" y="213"/>
                </a:cubicBezTo>
                <a:cubicBezTo>
                  <a:pt x="477" y="214"/>
                  <a:pt x="476" y="214"/>
                  <a:pt x="476" y="215"/>
                </a:cubicBezTo>
                <a:cubicBezTo>
                  <a:pt x="476" y="215"/>
                  <a:pt x="477" y="216"/>
                  <a:pt x="477" y="217"/>
                </a:cubicBezTo>
                <a:cubicBezTo>
                  <a:pt x="478" y="219"/>
                  <a:pt x="479" y="220"/>
                  <a:pt x="480" y="222"/>
                </a:cubicBezTo>
                <a:cubicBezTo>
                  <a:pt x="482" y="224"/>
                  <a:pt x="484" y="227"/>
                  <a:pt x="485" y="228"/>
                </a:cubicBezTo>
                <a:cubicBezTo>
                  <a:pt x="486" y="229"/>
                  <a:pt x="487" y="230"/>
                  <a:pt x="488" y="230"/>
                </a:cubicBezTo>
                <a:cubicBezTo>
                  <a:pt x="489" y="231"/>
                  <a:pt x="489" y="231"/>
                  <a:pt x="490" y="231"/>
                </a:cubicBezTo>
                <a:cubicBezTo>
                  <a:pt x="491" y="231"/>
                  <a:pt x="493" y="230"/>
                  <a:pt x="496" y="229"/>
                </a:cubicBezTo>
                <a:cubicBezTo>
                  <a:pt x="497" y="228"/>
                  <a:pt x="497" y="228"/>
                  <a:pt x="498" y="228"/>
                </a:cubicBezTo>
                <a:cubicBezTo>
                  <a:pt x="498" y="230"/>
                  <a:pt x="499" y="231"/>
                  <a:pt x="499" y="233"/>
                </a:cubicBezTo>
                <a:cubicBezTo>
                  <a:pt x="502" y="238"/>
                  <a:pt x="505" y="237"/>
                  <a:pt x="502" y="246"/>
                </a:cubicBezTo>
                <a:cubicBezTo>
                  <a:pt x="501" y="251"/>
                  <a:pt x="502" y="256"/>
                  <a:pt x="506" y="260"/>
                </a:cubicBezTo>
                <a:cubicBezTo>
                  <a:pt x="507" y="261"/>
                  <a:pt x="508" y="262"/>
                  <a:pt x="508" y="262"/>
                </a:cubicBezTo>
                <a:cubicBezTo>
                  <a:pt x="509" y="263"/>
                  <a:pt x="510" y="263"/>
                  <a:pt x="511" y="264"/>
                </a:cubicBezTo>
                <a:cubicBezTo>
                  <a:pt x="513" y="263"/>
                  <a:pt x="513" y="263"/>
                  <a:pt x="513" y="263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521" y="260"/>
                  <a:pt x="521" y="260"/>
                  <a:pt x="521" y="260"/>
                </a:cubicBezTo>
                <a:cubicBezTo>
                  <a:pt x="521" y="261"/>
                  <a:pt x="521" y="262"/>
                  <a:pt x="522" y="263"/>
                </a:cubicBezTo>
                <a:cubicBezTo>
                  <a:pt x="523" y="264"/>
                  <a:pt x="523" y="264"/>
                  <a:pt x="524" y="265"/>
                </a:cubicBezTo>
                <a:cubicBezTo>
                  <a:pt x="524" y="265"/>
                  <a:pt x="525" y="265"/>
                  <a:pt x="526" y="265"/>
                </a:cubicBezTo>
                <a:cubicBezTo>
                  <a:pt x="526" y="265"/>
                  <a:pt x="526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30" y="265"/>
                  <a:pt x="531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6" y="265"/>
                  <a:pt x="536" y="265"/>
                  <a:pt x="536" y="265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549" y="266"/>
                  <a:pt x="549" y="266"/>
                  <a:pt x="549" y="266"/>
                </a:cubicBezTo>
                <a:cubicBezTo>
                  <a:pt x="554" y="261"/>
                  <a:pt x="554" y="261"/>
                  <a:pt x="554" y="261"/>
                </a:cubicBezTo>
                <a:cubicBezTo>
                  <a:pt x="554" y="261"/>
                  <a:pt x="554" y="261"/>
                  <a:pt x="554" y="262"/>
                </a:cubicBezTo>
                <a:cubicBezTo>
                  <a:pt x="556" y="262"/>
                  <a:pt x="557" y="263"/>
                  <a:pt x="558" y="263"/>
                </a:cubicBezTo>
                <a:cubicBezTo>
                  <a:pt x="558" y="263"/>
                  <a:pt x="558" y="263"/>
                  <a:pt x="559" y="263"/>
                </a:cubicBezTo>
                <a:cubicBezTo>
                  <a:pt x="563" y="264"/>
                  <a:pt x="566" y="262"/>
                  <a:pt x="572" y="261"/>
                </a:cubicBezTo>
                <a:cubicBezTo>
                  <a:pt x="573" y="260"/>
                  <a:pt x="574" y="260"/>
                  <a:pt x="574" y="260"/>
                </a:cubicBezTo>
                <a:cubicBezTo>
                  <a:pt x="575" y="260"/>
                  <a:pt x="575" y="259"/>
                  <a:pt x="576" y="259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48"/>
                  <a:pt x="572" y="245"/>
                  <a:pt x="572" y="244"/>
                </a:cubicBezTo>
                <a:cubicBezTo>
                  <a:pt x="570" y="240"/>
                  <a:pt x="566" y="238"/>
                  <a:pt x="559" y="238"/>
                </a:cubicBezTo>
                <a:cubicBezTo>
                  <a:pt x="558" y="237"/>
                  <a:pt x="558" y="237"/>
                  <a:pt x="558" y="237"/>
                </a:cubicBezTo>
                <a:cubicBezTo>
                  <a:pt x="557" y="237"/>
                  <a:pt x="556" y="237"/>
                  <a:pt x="554" y="237"/>
                </a:cubicBezTo>
                <a:cubicBezTo>
                  <a:pt x="553" y="237"/>
                  <a:pt x="552" y="237"/>
                  <a:pt x="550" y="237"/>
                </a:cubicBezTo>
                <a:cubicBezTo>
                  <a:pt x="539" y="245"/>
                  <a:pt x="539" y="245"/>
                  <a:pt x="539" y="245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29" y="243"/>
                  <a:pt x="529" y="243"/>
                  <a:pt x="529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6" y="244"/>
                  <a:pt x="526" y="244"/>
                  <a:pt x="526" y="244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1" y="244"/>
                  <a:pt x="521" y="244"/>
                  <a:pt x="521" y="244"/>
                </a:cubicBezTo>
                <a:cubicBezTo>
                  <a:pt x="521" y="242"/>
                  <a:pt x="521" y="242"/>
                  <a:pt x="521" y="242"/>
                </a:cubicBezTo>
                <a:cubicBezTo>
                  <a:pt x="519" y="240"/>
                  <a:pt x="519" y="240"/>
                  <a:pt x="519" y="240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09" y="232"/>
                  <a:pt x="509" y="232"/>
                  <a:pt x="509" y="232"/>
                </a:cubicBezTo>
                <a:cubicBezTo>
                  <a:pt x="513" y="232"/>
                  <a:pt x="513" y="232"/>
                  <a:pt x="513" y="232"/>
                </a:cubicBezTo>
                <a:cubicBezTo>
                  <a:pt x="516" y="233"/>
                  <a:pt x="516" y="233"/>
                  <a:pt x="516" y="233"/>
                </a:cubicBezTo>
                <a:cubicBezTo>
                  <a:pt x="518" y="233"/>
                  <a:pt x="518" y="233"/>
                  <a:pt x="518" y="233"/>
                </a:cubicBezTo>
                <a:cubicBezTo>
                  <a:pt x="519" y="230"/>
                  <a:pt x="519" y="230"/>
                  <a:pt x="519" y="230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23" y="223"/>
                  <a:pt x="523" y="223"/>
                  <a:pt x="523" y="223"/>
                </a:cubicBezTo>
                <a:cubicBezTo>
                  <a:pt x="524" y="224"/>
                  <a:pt x="524" y="224"/>
                  <a:pt x="524" y="224"/>
                </a:cubicBezTo>
                <a:cubicBezTo>
                  <a:pt x="526" y="226"/>
                  <a:pt x="526" y="226"/>
                  <a:pt x="526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30" y="226"/>
                  <a:pt x="532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7"/>
                  <a:pt x="535" y="227"/>
                  <a:pt x="536" y="227"/>
                </a:cubicBezTo>
                <a:cubicBezTo>
                  <a:pt x="537" y="227"/>
                  <a:pt x="538" y="228"/>
                  <a:pt x="539" y="229"/>
                </a:cubicBezTo>
                <a:cubicBezTo>
                  <a:pt x="540" y="229"/>
                  <a:pt x="540" y="230"/>
                  <a:pt x="541" y="230"/>
                </a:cubicBezTo>
                <a:cubicBezTo>
                  <a:pt x="545" y="230"/>
                  <a:pt x="545" y="228"/>
                  <a:pt x="545" y="224"/>
                </a:cubicBezTo>
                <a:cubicBezTo>
                  <a:pt x="549" y="224"/>
                  <a:pt x="549" y="224"/>
                  <a:pt x="549" y="224"/>
                </a:cubicBezTo>
                <a:cubicBezTo>
                  <a:pt x="549" y="227"/>
                  <a:pt x="549" y="227"/>
                  <a:pt x="549" y="227"/>
                </a:cubicBezTo>
                <a:cubicBezTo>
                  <a:pt x="554" y="227"/>
                  <a:pt x="554" y="227"/>
                  <a:pt x="554" y="227"/>
                </a:cubicBezTo>
                <a:cubicBezTo>
                  <a:pt x="554" y="223"/>
                  <a:pt x="554" y="223"/>
                  <a:pt x="554" y="223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558" y="224"/>
                  <a:pt x="558" y="224"/>
                  <a:pt x="558" y="224"/>
                </a:cubicBezTo>
                <a:cubicBezTo>
                  <a:pt x="559" y="225"/>
                  <a:pt x="559" y="225"/>
                  <a:pt x="559" y="225"/>
                </a:cubicBezTo>
                <a:cubicBezTo>
                  <a:pt x="566" y="227"/>
                  <a:pt x="566" y="227"/>
                  <a:pt x="566" y="227"/>
                </a:cubicBezTo>
                <a:cubicBezTo>
                  <a:pt x="567" y="230"/>
                  <a:pt x="567" y="230"/>
                  <a:pt x="567" y="230"/>
                </a:cubicBezTo>
                <a:cubicBezTo>
                  <a:pt x="572" y="230"/>
                  <a:pt x="572" y="230"/>
                  <a:pt x="572" y="230"/>
                </a:cubicBezTo>
                <a:cubicBezTo>
                  <a:pt x="573" y="229"/>
                  <a:pt x="573" y="229"/>
                  <a:pt x="573" y="229"/>
                </a:cubicBezTo>
                <a:cubicBezTo>
                  <a:pt x="574" y="231"/>
                  <a:pt x="574" y="231"/>
                  <a:pt x="574" y="231"/>
                </a:cubicBezTo>
                <a:cubicBezTo>
                  <a:pt x="572" y="232"/>
                  <a:pt x="572" y="232"/>
                  <a:pt x="572" y="232"/>
                </a:cubicBezTo>
                <a:cubicBezTo>
                  <a:pt x="568" y="235"/>
                  <a:pt x="568" y="235"/>
                  <a:pt x="568" y="235"/>
                </a:cubicBezTo>
                <a:cubicBezTo>
                  <a:pt x="572" y="237"/>
                  <a:pt x="572" y="237"/>
                  <a:pt x="572" y="237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5" y="239"/>
                  <a:pt x="575" y="239"/>
                  <a:pt x="575" y="239"/>
                </a:cubicBezTo>
                <a:cubicBezTo>
                  <a:pt x="578" y="233"/>
                  <a:pt x="578" y="233"/>
                  <a:pt x="578" y="233"/>
                </a:cubicBezTo>
                <a:cubicBezTo>
                  <a:pt x="574" y="229"/>
                  <a:pt x="574" y="229"/>
                  <a:pt x="574" y="229"/>
                </a:cubicBezTo>
                <a:cubicBezTo>
                  <a:pt x="573" y="228"/>
                  <a:pt x="573" y="228"/>
                  <a:pt x="573" y="228"/>
                </a:cubicBezTo>
                <a:cubicBezTo>
                  <a:pt x="574" y="225"/>
                  <a:pt x="574" y="225"/>
                  <a:pt x="574" y="225"/>
                </a:cubicBezTo>
                <a:cubicBezTo>
                  <a:pt x="575" y="224"/>
                  <a:pt x="575" y="224"/>
                  <a:pt x="575" y="224"/>
                </a:cubicBezTo>
                <a:cubicBezTo>
                  <a:pt x="577" y="224"/>
                  <a:pt x="578" y="223"/>
                  <a:pt x="579" y="223"/>
                </a:cubicBezTo>
                <a:cubicBezTo>
                  <a:pt x="580" y="223"/>
                  <a:pt x="581" y="223"/>
                  <a:pt x="582" y="223"/>
                </a:cubicBezTo>
                <a:cubicBezTo>
                  <a:pt x="584" y="223"/>
                  <a:pt x="584" y="221"/>
                  <a:pt x="586" y="216"/>
                </a:cubicBezTo>
                <a:cubicBezTo>
                  <a:pt x="584" y="211"/>
                  <a:pt x="584" y="211"/>
                  <a:pt x="584" y="211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1" y="212"/>
                  <a:pt x="581" y="212"/>
                  <a:pt x="581" y="212"/>
                </a:cubicBezTo>
                <a:cubicBezTo>
                  <a:pt x="579" y="210"/>
                  <a:pt x="579" y="210"/>
                  <a:pt x="579" y="210"/>
                </a:cubicBezTo>
                <a:cubicBezTo>
                  <a:pt x="574" y="208"/>
                  <a:pt x="574" y="208"/>
                  <a:pt x="574" y="208"/>
                </a:cubicBezTo>
                <a:cubicBezTo>
                  <a:pt x="573" y="207"/>
                  <a:pt x="573" y="207"/>
                  <a:pt x="573" y="207"/>
                </a:cubicBezTo>
                <a:cubicBezTo>
                  <a:pt x="574" y="207"/>
                  <a:pt x="574" y="207"/>
                  <a:pt x="574" y="207"/>
                </a:cubicBezTo>
                <a:cubicBezTo>
                  <a:pt x="576" y="206"/>
                  <a:pt x="578" y="205"/>
                  <a:pt x="579" y="205"/>
                </a:cubicBezTo>
                <a:cubicBezTo>
                  <a:pt x="580" y="204"/>
                  <a:pt x="581" y="203"/>
                  <a:pt x="582" y="203"/>
                </a:cubicBezTo>
                <a:cubicBezTo>
                  <a:pt x="584" y="201"/>
                  <a:pt x="583" y="199"/>
                  <a:pt x="582" y="196"/>
                </a:cubicBezTo>
                <a:cubicBezTo>
                  <a:pt x="581" y="195"/>
                  <a:pt x="580" y="194"/>
                  <a:pt x="580" y="192"/>
                </a:cubicBezTo>
                <a:cubicBezTo>
                  <a:pt x="580" y="190"/>
                  <a:pt x="581" y="189"/>
                  <a:pt x="582" y="188"/>
                </a:cubicBezTo>
                <a:cubicBezTo>
                  <a:pt x="583" y="187"/>
                  <a:pt x="586" y="189"/>
                  <a:pt x="588" y="190"/>
                </a:cubicBezTo>
                <a:cubicBezTo>
                  <a:pt x="589" y="190"/>
                  <a:pt x="589" y="190"/>
                  <a:pt x="590" y="191"/>
                </a:cubicBezTo>
                <a:cubicBezTo>
                  <a:pt x="590" y="190"/>
                  <a:pt x="590" y="190"/>
                  <a:pt x="591" y="190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99" y="180"/>
                  <a:pt x="600" y="182"/>
                  <a:pt x="600" y="171"/>
                </a:cubicBezTo>
                <a:cubicBezTo>
                  <a:pt x="600" y="167"/>
                  <a:pt x="598" y="165"/>
                  <a:pt x="597" y="163"/>
                </a:cubicBezTo>
                <a:cubicBezTo>
                  <a:pt x="601" y="156"/>
                  <a:pt x="601" y="156"/>
                  <a:pt x="60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601" y="151"/>
                  <a:pt x="601" y="151"/>
                  <a:pt x="601" y="151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604" y="150"/>
                  <a:pt x="604" y="150"/>
                  <a:pt x="604" y="150"/>
                </a:cubicBezTo>
                <a:cubicBezTo>
                  <a:pt x="611" y="145"/>
                  <a:pt x="611" y="145"/>
                  <a:pt x="611" y="145"/>
                </a:cubicBezTo>
                <a:cubicBezTo>
                  <a:pt x="617" y="141"/>
                  <a:pt x="617" y="141"/>
                  <a:pt x="617" y="141"/>
                </a:cubicBezTo>
                <a:cubicBezTo>
                  <a:pt x="620" y="139"/>
                  <a:pt x="620" y="139"/>
                  <a:pt x="620" y="139"/>
                </a:cubicBezTo>
                <a:cubicBezTo>
                  <a:pt x="623" y="137"/>
                  <a:pt x="623" y="137"/>
                  <a:pt x="623" y="137"/>
                </a:cubicBezTo>
                <a:cubicBezTo>
                  <a:pt x="623" y="134"/>
                  <a:pt x="623" y="132"/>
                  <a:pt x="624" y="132"/>
                </a:cubicBezTo>
                <a:cubicBezTo>
                  <a:pt x="625" y="130"/>
                  <a:pt x="626" y="131"/>
                  <a:pt x="626" y="129"/>
                </a:cubicBezTo>
                <a:cubicBezTo>
                  <a:pt x="626" y="126"/>
                  <a:pt x="625" y="127"/>
                  <a:pt x="624" y="125"/>
                </a:cubicBezTo>
                <a:cubicBezTo>
                  <a:pt x="624" y="124"/>
                  <a:pt x="623" y="123"/>
                  <a:pt x="623" y="122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8" y="122"/>
                  <a:pt x="628" y="122"/>
                  <a:pt x="628" y="122"/>
                </a:cubicBezTo>
                <a:cubicBezTo>
                  <a:pt x="628" y="121"/>
                  <a:pt x="632" y="114"/>
                  <a:pt x="632" y="113"/>
                </a:cubicBezTo>
                <a:cubicBezTo>
                  <a:pt x="634" y="111"/>
                  <a:pt x="636" y="110"/>
                  <a:pt x="637" y="109"/>
                </a:cubicBezTo>
                <a:cubicBezTo>
                  <a:pt x="639" y="108"/>
                  <a:pt x="641" y="107"/>
                  <a:pt x="643" y="105"/>
                </a:cubicBezTo>
                <a:cubicBezTo>
                  <a:pt x="644" y="104"/>
                  <a:pt x="646" y="102"/>
                  <a:pt x="648" y="100"/>
                </a:cubicBezTo>
                <a:cubicBezTo>
                  <a:pt x="649" y="99"/>
                  <a:pt x="650" y="97"/>
                  <a:pt x="651" y="96"/>
                </a:cubicBezTo>
                <a:cubicBezTo>
                  <a:pt x="653" y="93"/>
                  <a:pt x="656" y="89"/>
                  <a:pt x="657" y="87"/>
                </a:cubicBezTo>
                <a:cubicBezTo>
                  <a:pt x="658" y="85"/>
                  <a:pt x="658" y="84"/>
                  <a:pt x="658" y="83"/>
                </a:cubicBezTo>
                <a:cubicBezTo>
                  <a:pt x="657" y="84"/>
                  <a:pt x="657" y="84"/>
                  <a:pt x="657" y="84"/>
                </a:cubicBezTo>
                <a:cubicBezTo>
                  <a:pt x="651" y="87"/>
                  <a:pt x="651" y="87"/>
                  <a:pt x="651" y="87"/>
                </a:cubicBezTo>
                <a:cubicBezTo>
                  <a:pt x="648" y="89"/>
                  <a:pt x="648" y="89"/>
                  <a:pt x="648" y="89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36" y="83"/>
                  <a:pt x="636" y="83"/>
                  <a:pt x="636" y="83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48" y="83"/>
                  <a:pt x="648" y="83"/>
                  <a:pt x="648" y="83"/>
                </a:cubicBezTo>
                <a:cubicBezTo>
                  <a:pt x="651" y="83"/>
                  <a:pt x="651" y="83"/>
                  <a:pt x="651" y="83"/>
                </a:cubicBezTo>
                <a:cubicBezTo>
                  <a:pt x="652" y="83"/>
                  <a:pt x="652" y="83"/>
                  <a:pt x="652" y="83"/>
                </a:cubicBezTo>
                <a:cubicBezTo>
                  <a:pt x="653" y="79"/>
                  <a:pt x="653" y="79"/>
                  <a:pt x="653" y="79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64" y="74"/>
                  <a:pt x="664" y="74"/>
                  <a:pt x="664" y="74"/>
                </a:cubicBezTo>
                <a:cubicBezTo>
                  <a:pt x="666" y="73"/>
                  <a:pt x="666" y="73"/>
                  <a:pt x="666" y="73"/>
                </a:cubicBezTo>
                <a:cubicBezTo>
                  <a:pt x="665" y="71"/>
                  <a:pt x="665" y="71"/>
                  <a:pt x="665" y="7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79" y="59"/>
                  <a:pt x="679" y="59"/>
                  <a:pt x="679" y="59"/>
                </a:cubicBezTo>
                <a:cubicBezTo>
                  <a:pt x="678" y="58"/>
                  <a:pt x="678" y="57"/>
                  <a:pt x="677" y="56"/>
                </a:cubicBezTo>
                <a:cubicBezTo>
                  <a:pt x="676" y="53"/>
                  <a:pt x="674" y="48"/>
                  <a:pt x="669" y="48"/>
                </a:cubicBezTo>
                <a:cubicBezTo>
                  <a:pt x="663" y="48"/>
                  <a:pt x="663" y="48"/>
                  <a:pt x="663" y="48"/>
                </a:cubicBezTo>
                <a:cubicBezTo>
                  <a:pt x="664" y="43"/>
                  <a:pt x="664" y="43"/>
                  <a:pt x="664" y="43"/>
                </a:cubicBezTo>
                <a:cubicBezTo>
                  <a:pt x="661" y="34"/>
                  <a:pt x="661" y="34"/>
                  <a:pt x="661" y="34"/>
                </a:cubicBezTo>
                <a:cubicBezTo>
                  <a:pt x="662" y="33"/>
                  <a:pt x="662" y="33"/>
                  <a:pt x="662" y="33"/>
                </a:cubicBezTo>
                <a:cubicBezTo>
                  <a:pt x="657" y="34"/>
                  <a:pt x="657" y="34"/>
                  <a:pt x="657" y="34"/>
                </a:cubicBezTo>
                <a:cubicBezTo>
                  <a:pt x="656" y="35"/>
                  <a:pt x="656" y="35"/>
                  <a:pt x="656" y="35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0" y="34"/>
                  <a:pt x="650" y="34"/>
                  <a:pt x="650" y="34"/>
                </a:cubicBezTo>
                <a:cubicBezTo>
                  <a:pt x="648" y="35"/>
                  <a:pt x="648" y="35"/>
                  <a:pt x="648" y="35"/>
                </a:cubicBezTo>
                <a:cubicBezTo>
                  <a:pt x="637" y="40"/>
                  <a:pt x="637" y="40"/>
                  <a:pt x="637" y="40"/>
                </a:cubicBezTo>
                <a:cubicBezTo>
                  <a:pt x="634" y="42"/>
                  <a:pt x="634" y="42"/>
                  <a:pt x="634" y="42"/>
                </a:cubicBezTo>
                <a:cubicBezTo>
                  <a:pt x="635" y="42"/>
                  <a:pt x="636" y="41"/>
                  <a:pt x="637" y="39"/>
                </a:cubicBezTo>
                <a:cubicBezTo>
                  <a:pt x="640" y="37"/>
                  <a:pt x="642" y="34"/>
                  <a:pt x="642" y="33"/>
                </a:cubicBezTo>
                <a:cubicBezTo>
                  <a:pt x="642" y="31"/>
                  <a:pt x="640" y="30"/>
                  <a:pt x="637" y="29"/>
                </a:cubicBezTo>
                <a:cubicBezTo>
                  <a:pt x="634" y="28"/>
                  <a:pt x="629" y="27"/>
                  <a:pt x="624" y="26"/>
                </a:cubicBezTo>
                <a:cubicBezTo>
                  <a:pt x="623" y="26"/>
                  <a:pt x="621" y="25"/>
                  <a:pt x="620" y="25"/>
                </a:cubicBezTo>
                <a:cubicBezTo>
                  <a:pt x="619" y="24"/>
                  <a:pt x="618" y="24"/>
                  <a:pt x="617" y="23"/>
                </a:cubicBezTo>
                <a:cubicBezTo>
                  <a:pt x="617" y="23"/>
                  <a:pt x="617" y="23"/>
                  <a:pt x="616" y="23"/>
                </a:cubicBezTo>
                <a:cubicBezTo>
                  <a:pt x="613" y="27"/>
                  <a:pt x="613" y="27"/>
                  <a:pt x="613" y="27"/>
                </a:cubicBezTo>
                <a:cubicBezTo>
                  <a:pt x="611" y="27"/>
                  <a:pt x="611" y="27"/>
                  <a:pt x="611" y="27"/>
                </a:cubicBezTo>
                <a:cubicBezTo>
                  <a:pt x="605" y="24"/>
                  <a:pt x="605" y="24"/>
                  <a:pt x="605" y="24"/>
                </a:cubicBezTo>
                <a:cubicBezTo>
                  <a:pt x="605" y="27"/>
                  <a:pt x="605" y="27"/>
                  <a:pt x="605" y="27"/>
                </a:cubicBezTo>
                <a:cubicBezTo>
                  <a:pt x="604" y="27"/>
                  <a:pt x="604" y="27"/>
                  <a:pt x="604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2" y="35"/>
                  <a:pt x="602" y="35"/>
                  <a:pt x="602" y="35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88" y="27"/>
                  <a:pt x="588" y="27"/>
                  <a:pt x="588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1" y="28"/>
                  <a:pt x="580" y="30"/>
                  <a:pt x="579" y="31"/>
                </a:cubicBezTo>
                <a:cubicBezTo>
                  <a:pt x="578" y="32"/>
                  <a:pt x="576" y="33"/>
                  <a:pt x="575" y="33"/>
                </a:cubicBezTo>
                <a:cubicBezTo>
                  <a:pt x="575" y="33"/>
                  <a:pt x="575" y="33"/>
                  <a:pt x="574" y="33"/>
                </a:cubicBezTo>
                <a:cubicBezTo>
                  <a:pt x="573" y="33"/>
                  <a:pt x="572" y="33"/>
                  <a:pt x="572" y="33"/>
                </a:cubicBezTo>
                <a:cubicBezTo>
                  <a:pt x="571" y="32"/>
                  <a:pt x="570" y="31"/>
                  <a:pt x="568" y="30"/>
                </a:cubicBezTo>
                <a:cubicBezTo>
                  <a:pt x="563" y="30"/>
                  <a:pt x="563" y="30"/>
                  <a:pt x="563" y="30"/>
                </a:cubicBezTo>
                <a:cubicBezTo>
                  <a:pt x="562" y="32"/>
                  <a:pt x="562" y="32"/>
                  <a:pt x="562" y="32"/>
                </a:cubicBezTo>
                <a:cubicBezTo>
                  <a:pt x="563" y="37"/>
                  <a:pt x="563" y="37"/>
                  <a:pt x="563" y="37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57" y="36"/>
                  <a:pt x="557" y="36"/>
                  <a:pt x="557" y="36"/>
                </a:cubicBezTo>
                <a:cubicBezTo>
                  <a:pt x="556" y="37"/>
                  <a:pt x="556" y="37"/>
                  <a:pt x="556" y="37"/>
                </a:cubicBezTo>
                <a:cubicBezTo>
                  <a:pt x="558" y="39"/>
                  <a:pt x="558" y="39"/>
                  <a:pt x="558" y="39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60" y="45"/>
                  <a:pt x="559" y="46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8" y="47"/>
                  <a:pt x="557" y="48"/>
                  <a:pt x="559" y="47"/>
                </a:cubicBezTo>
                <a:cubicBezTo>
                  <a:pt x="558" y="46"/>
                  <a:pt x="558" y="46"/>
                  <a:pt x="558" y="46"/>
                </a:cubicBezTo>
                <a:cubicBezTo>
                  <a:pt x="554" y="45"/>
                  <a:pt x="554" y="45"/>
                  <a:pt x="554" y="45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550" y="51"/>
                  <a:pt x="550" y="51"/>
                  <a:pt x="550" y="51"/>
                </a:cubicBezTo>
                <a:cubicBezTo>
                  <a:pt x="552" y="59"/>
                  <a:pt x="552" y="59"/>
                  <a:pt x="552" y="59"/>
                </a:cubicBezTo>
                <a:cubicBezTo>
                  <a:pt x="547" y="60"/>
                  <a:pt x="547" y="60"/>
                  <a:pt x="547" y="60"/>
                </a:cubicBezTo>
                <a:cubicBezTo>
                  <a:pt x="545" y="56"/>
                  <a:pt x="543" y="53"/>
                  <a:pt x="539" y="52"/>
                </a:cubicBezTo>
                <a:cubicBezTo>
                  <a:pt x="538" y="51"/>
                  <a:pt x="537" y="51"/>
                  <a:pt x="536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2" y="51"/>
                  <a:pt x="531" y="51"/>
                  <a:pt x="531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0" y="62"/>
                  <a:pt x="530" y="62"/>
                  <a:pt x="530" y="62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6" y="68"/>
                  <a:pt x="536" y="68"/>
                  <a:pt x="536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2" y="63"/>
                  <a:pt x="522" y="63"/>
                  <a:pt x="522" y="63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1" y="65"/>
                  <a:pt x="520" y="66"/>
                  <a:pt x="519" y="67"/>
                </a:cubicBezTo>
                <a:cubicBezTo>
                  <a:pt x="518" y="69"/>
                  <a:pt x="517" y="70"/>
                  <a:pt x="516" y="70"/>
                </a:cubicBezTo>
                <a:cubicBezTo>
                  <a:pt x="515" y="71"/>
                  <a:pt x="514" y="71"/>
                  <a:pt x="513" y="72"/>
                </a:cubicBezTo>
                <a:cubicBezTo>
                  <a:pt x="512" y="73"/>
                  <a:pt x="510" y="74"/>
                  <a:pt x="508" y="75"/>
                </a:cubicBezTo>
                <a:cubicBezTo>
                  <a:pt x="508" y="76"/>
                  <a:pt x="507" y="77"/>
                  <a:pt x="506" y="78"/>
                </a:cubicBezTo>
                <a:cubicBezTo>
                  <a:pt x="505" y="79"/>
                  <a:pt x="504" y="81"/>
                  <a:pt x="503" y="83"/>
                </a:cubicBezTo>
                <a:cubicBezTo>
                  <a:pt x="506" y="84"/>
                  <a:pt x="506" y="84"/>
                  <a:pt x="506" y="84"/>
                </a:cubicBezTo>
                <a:lnTo>
                  <a:pt x="508" y="84"/>
                </a:lnTo>
                <a:close/>
                <a:moveTo>
                  <a:pt x="528" y="176"/>
                </a:move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lose/>
                <a:moveTo>
                  <a:pt x="539" y="147"/>
                </a:moveTo>
                <a:cubicBezTo>
                  <a:pt x="539" y="147"/>
                  <a:pt x="539" y="147"/>
                  <a:pt x="539" y="147"/>
                </a:cubicBezTo>
                <a:cubicBezTo>
                  <a:pt x="537" y="145"/>
                  <a:pt x="537" y="145"/>
                  <a:pt x="537" y="145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45"/>
                  <a:pt x="539" y="145"/>
                  <a:pt x="539" y="145"/>
                </a:cubicBezTo>
                <a:cubicBezTo>
                  <a:pt x="541" y="146"/>
                  <a:pt x="541" y="146"/>
                  <a:pt x="541" y="146"/>
                </a:cubicBezTo>
                <a:lnTo>
                  <a:pt x="539" y="147"/>
                </a:lnTo>
                <a:close/>
                <a:moveTo>
                  <a:pt x="496" y="221"/>
                </a:moveTo>
                <a:cubicBezTo>
                  <a:pt x="495" y="221"/>
                  <a:pt x="495" y="222"/>
                  <a:pt x="496" y="221"/>
                </a:cubicBezTo>
                <a:cubicBezTo>
                  <a:pt x="496" y="221"/>
                  <a:pt x="496" y="221"/>
                  <a:pt x="496" y="221"/>
                </a:cubicBezTo>
                <a:cubicBezTo>
                  <a:pt x="498" y="219"/>
                  <a:pt x="497" y="220"/>
                  <a:pt x="496" y="221"/>
                </a:cubicBezTo>
                <a:close/>
                <a:moveTo>
                  <a:pt x="516" y="260"/>
                </a:moveTo>
                <a:cubicBezTo>
                  <a:pt x="516" y="260"/>
                  <a:pt x="516" y="260"/>
                  <a:pt x="516" y="260"/>
                </a:cubicBezTo>
                <a:cubicBezTo>
                  <a:pt x="517" y="258"/>
                  <a:pt x="517" y="259"/>
                  <a:pt x="516" y="260"/>
                </a:cubicBezTo>
                <a:cubicBezTo>
                  <a:pt x="515" y="260"/>
                  <a:pt x="514" y="261"/>
                  <a:pt x="516" y="260"/>
                </a:cubicBezTo>
                <a:close/>
                <a:moveTo>
                  <a:pt x="527" y="208"/>
                </a:moveTo>
                <a:cubicBezTo>
                  <a:pt x="526" y="209"/>
                  <a:pt x="526" y="209"/>
                  <a:pt x="526" y="209"/>
                </a:cubicBezTo>
                <a:cubicBezTo>
                  <a:pt x="525" y="209"/>
                  <a:pt x="524" y="210"/>
                  <a:pt x="526" y="209"/>
                </a:cubicBezTo>
                <a:cubicBezTo>
                  <a:pt x="527" y="208"/>
                  <a:pt x="527" y="208"/>
                  <a:pt x="527" y="208"/>
                </a:cubicBezTo>
                <a:cubicBezTo>
                  <a:pt x="527" y="208"/>
                  <a:pt x="527" y="208"/>
                  <a:pt x="527" y="208"/>
                </a:cubicBezTo>
                <a:close/>
                <a:moveTo>
                  <a:pt x="559" y="143"/>
                </a:moveTo>
                <a:cubicBezTo>
                  <a:pt x="558" y="143"/>
                  <a:pt x="558" y="143"/>
                  <a:pt x="558" y="142"/>
                </a:cubicBezTo>
                <a:cubicBezTo>
                  <a:pt x="555" y="140"/>
                  <a:pt x="554" y="137"/>
                  <a:pt x="557" y="134"/>
                </a:cubicBezTo>
                <a:cubicBezTo>
                  <a:pt x="558" y="136"/>
                  <a:pt x="558" y="136"/>
                  <a:pt x="558" y="136"/>
                </a:cubicBezTo>
                <a:cubicBezTo>
                  <a:pt x="559" y="139"/>
                  <a:pt x="559" y="139"/>
                  <a:pt x="559" y="139"/>
                </a:cubicBezTo>
                <a:cubicBezTo>
                  <a:pt x="560" y="144"/>
                  <a:pt x="560" y="144"/>
                  <a:pt x="560" y="144"/>
                </a:cubicBezTo>
                <a:cubicBezTo>
                  <a:pt x="560" y="144"/>
                  <a:pt x="559" y="143"/>
                  <a:pt x="559" y="143"/>
                </a:cubicBezTo>
                <a:close/>
                <a:moveTo>
                  <a:pt x="572" y="206"/>
                </a:moveTo>
                <a:cubicBezTo>
                  <a:pt x="571" y="206"/>
                  <a:pt x="570" y="207"/>
                  <a:pt x="572" y="206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73" y="204"/>
                  <a:pt x="572" y="205"/>
                  <a:pt x="572" y="206"/>
                </a:cubicBezTo>
                <a:close/>
                <a:moveTo>
                  <a:pt x="582" y="221"/>
                </a:moveTo>
                <a:cubicBezTo>
                  <a:pt x="582" y="221"/>
                  <a:pt x="582" y="221"/>
                  <a:pt x="582" y="221"/>
                </a:cubicBezTo>
                <a:cubicBezTo>
                  <a:pt x="583" y="219"/>
                  <a:pt x="582" y="220"/>
                  <a:pt x="582" y="221"/>
                </a:cubicBezTo>
                <a:cubicBezTo>
                  <a:pt x="581" y="221"/>
                  <a:pt x="580" y="222"/>
                  <a:pt x="582" y="221"/>
                </a:cubicBezTo>
                <a:close/>
                <a:moveTo>
                  <a:pt x="578" y="212"/>
                </a:moveTo>
                <a:cubicBezTo>
                  <a:pt x="579" y="213"/>
                  <a:pt x="579" y="213"/>
                  <a:pt x="579" y="213"/>
                </a:cubicBezTo>
                <a:cubicBezTo>
                  <a:pt x="579" y="213"/>
                  <a:pt x="579" y="213"/>
                  <a:pt x="579" y="213"/>
                </a:cubicBezTo>
                <a:cubicBezTo>
                  <a:pt x="580" y="215"/>
                  <a:pt x="580" y="215"/>
                  <a:pt x="580" y="215"/>
                </a:cubicBezTo>
                <a:cubicBezTo>
                  <a:pt x="579" y="216"/>
                  <a:pt x="579" y="216"/>
                  <a:pt x="579" y="216"/>
                </a:cubicBezTo>
                <a:cubicBezTo>
                  <a:pt x="578" y="216"/>
                  <a:pt x="578" y="216"/>
                  <a:pt x="578" y="216"/>
                </a:cubicBezTo>
                <a:lnTo>
                  <a:pt x="578" y="212"/>
                </a:lnTo>
                <a:close/>
                <a:moveTo>
                  <a:pt x="637" y="107"/>
                </a:moveTo>
                <a:cubicBezTo>
                  <a:pt x="637" y="107"/>
                  <a:pt x="637" y="107"/>
                  <a:pt x="637" y="107"/>
                </a:cubicBezTo>
                <a:cubicBezTo>
                  <a:pt x="639" y="105"/>
                  <a:pt x="638" y="106"/>
                  <a:pt x="637" y="107"/>
                </a:cubicBezTo>
                <a:cubicBezTo>
                  <a:pt x="637" y="107"/>
                  <a:pt x="636" y="108"/>
                  <a:pt x="637" y="107"/>
                </a:cubicBezTo>
                <a:close/>
                <a:moveTo>
                  <a:pt x="611" y="143"/>
                </a:moveTo>
                <a:cubicBezTo>
                  <a:pt x="611" y="143"/>
                  <a:pt x="611" y="143"/>
                  <a:pt x="611" y="143"/>
                </a:cubicBezTo>
                <a:cubicBezTo>
                  <a:pt x="613" y="141"/>
                  <a:pt x="612" y="142"/>
                  <a:pt x="611" y="143"/>
                </a:cubicBezTo>
                <a:cubicBezTo>
                  <a:pt x="610" y="143"/>
                  <a:pt x="610" y="144"/>
                  <a:pt x="611" y="143"/>
                </a:cubicBezTo>
                <a:close/>
                <a:moveTo>
                  <a:pt x="601" y="35"/>
                </a:moveTo>
                <a:cubicBezTo>
                  <a:pt x="601" y="35"/>
                  <a:pt x="601" y="35"/>
                  <a:pt x="601" y="35"/>
                </a:cubicBezTo>
                <a:cubicBezTo>
                  <a:pt x="603" y="33"/>
                  <a:pt x="602" y="34"/>
                  <a:pt x="601" y="35"/>
                </a:cubicBezTo>
                <a:cubicBezTo>
                  <a:pt x="601" y="35"/>
                  <a:pt x="600" y="36"/>
                  <a:pt x="601" y="35"/>
                </a:cubicBezTo>
                <a:close/>
                <a:moveTo>
                  <a:pt x="572" y="98"/>
                </a:moveTo>
                <a:cubicBezTo>
                  <a:pt x="575" y="95"/>
                  <a:pt x="572" y="94"/>
                  <a:pt x="574" y="93"/>
                </a:cubicBezTo>
                <a:cubicBezTo>
                  <a:pt x="575" y="92"/>
                  <a:pt x="577" y="92"/>
                  <a:pt x="579" y="92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579" y="89"/>
                  <a:pt x="579" y="89"/>
                  <a:pt x="579" y="89"/>
                </a:cubicBezTo>
                <a:cubicBezTo>
                  <a:pt x="582" y="89"/>
                  <a:pt x="582" y="89"/>
                  <a:pt x="582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2" y="91"/>
                  <a:pt x="582" y="91"/>
                  <a:pt x="582" y="91"/>
                </a:cubicBezTo>
                <a:cubicBezTo>
                  <a:pt x="579" y="93"/>
                  <a:pt x="579" y="93"/>
                  <a:pt x="579" y="93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80" y="96"/>
                  <a:pt x="580" y="96"/>
                  <a:pt x="580" y="96"/>
                </a:cubicBezTo>
                <a:cubicBezTo>
                  <a:pt x="579" y="96"/>
                  <a:pt x="579" y="96"/>
                  <a:pt x="579" y="96"/>
                </a:cubicBezTo>
                <a:cubicBezTo>
                  <a:pt x="575" y="96"/>
                  <a:pt x="575" y="96"/>
                  <a:pt x="575" y="96"/>
                </a:cubicBezTo>
                <a:cubicBezTo>
                  <a:pt x="575" y="101"/>
                  <a:pt x="576" y="100"/>
                  <a:pt x="574" y="101"/>
                </a:cubicBezTo>
                <a:cubicBezTo>
                  <a:pt x="574" y="101"/>
                  <a:pt x="573" y="101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3" y="104"/>
                  <a:pt x="573" y="104"/>
                  <a:pt x="573" y="104"/>
                </a:cubicBezTo>
                <a:cubicBezTo>
                  <a:pt x="572" y="106"/>
                  <a:pt x="572" y="106"/>
                  <a:pt x="572" y="106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0" y="99"/>
                  <a:pt x="570" y="99"/>
                  <a:pt x="570" y="99"/>
                </a:cubicBezTo>
                <a:cubicBezTo>
                  <a:pt x="571" y="99"/>
                  <a:pt x="571" y="98"/>
                  <a:pt x="572" y="98"/>
                </a:cubicBezTo>
                <a:close/>
                <a:moveTo>
                  <a:pt x="554" y="60"/>
                </a:moveTo>
                <a:cubicBezTo>
                  <a:pt x="558" y="63"/>
                  <a:pt x="558" y="63"/>
                  <a:pt x="558" y="63"/>
                </a:cubicBezTo>
                <a:cubicBezTo>
                  <a:pt x="559" y="63"/>
                  <a:pt x="559" y="63"/>
                  <a:pt x="559" y="63"/>
                </a:cubicBezTo>
                <a:cubicBezTo>
                  <a:pt x="561" y="65"/>
                  <a:pt x="561" y="65"/>
                  <a:pt x="561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8" y="65"/>
                  <a:pt x="558" y="65"/>
                  <a:pt x="558" y="65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3" y="58"/>
                  <a:pt x="553" y="58"/>
                  <a:pt x="553" y="58"/>
                </a:cubicBezTo>
                <a:lnTo>
                  <a:pt x="554" y="60"/>
                </a:lnTo>
                <a:close/>
                <a:moveTo>
                  <a:pt x="519" y="104"/>
                </a:moveTo>
                <a:cubicBezTo>
                  <a:pt x="518" y="104"/>
                  <a:pt x="518" y="105"/>
                  <a:pt x="519" y="104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521" y="102"/>
                  <a:pt x="520" y="103"/>
                  <a:pt x="519" y="104"/>
                </a:cubicBezTo>
                <a:close/>
                <a:moveTo>
                  <a:pt x="516" y="89"/>
                </a:moveTo>
                <a:cubicBezTo>
                  <a:pt x="519" y="87"/>
                  <a:pt x="519" y="87"/>
                  <a:pt x="519" y="87"/>
                </a:cubicBezTo>
                <a:cubicBezTo>
                  <a:pt x="521" y="86"/>
                  <a:pt x="521" y="86"/>
                  <a:pt x="521" y="86"/>
                </a:cubicBezTo>
                <a:cubicBezTo>
                  <a:pt x="519" y="89"/>
                  <a:pt x="519" y="89"/>
                  <a:pt x="519" y="89"/>
                </a:cubicBezTo>
                <a:cubicBezTo>
                  <a:pt x="517" y="91"/>
                  <a:pt x="517" y="91"/>
                  <a:pt x="517" y="91"/>
                </a:cubicBezTo>
                <a:cubicBezTo>
                  <a:pt x="516" y="89"/>
                  <a:pt x="516" y="89"/>
                  <a:pt x="516" y="89"/>
                </a:cubicBezTo>
                <a:cubicBezTo>
                  <a:pt x="516" y="89"/>
                  <a:pt x="516" y="89"/>
                  <a:pt x="516" y="89"/>
                </a:cubicBezTo>
                <a:close/>
                <a:moveTo>
                  <a:pt x="513" y="83"/>
                </a:moveTo>
                <a:cubicBezTo>
                  <a:pt x="513" y="83"/>
                  <a:pt x="513" y="83"/>
                  <a:pt x="513" y="83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12" y="83"/>
                  <a:pt x="511" y="84"/>
                  <a:pt x="513" y="83"/>
                </a:cubicBezTo>
                <a:close/>
                <a:moveTo>
                  <a:pt x="490" y="144"/>
                </a:moveTo>
                <a:cubicBezTo>
                  <a:pt x="490" y="145"/>
                  <a:pt x="490" y="145"/>
                  <a:pt x="490" y="145"/>
                </a:cubicBezTo>
                <a:cubicBezTo>
                  <a:pt x="490" y="145"/>
                  <a:pt x="490" y="145"/>
                  <a:pt x="490" y="145"/>
                </a:cubicBezTo>
                <a:cubicBezTo>
                  <a:pt x="490" y="146"/>
                  <a:pt x="490" y="146"/>
                  <a:pt x="490" y="146"/>
                </a:cubicBezTo>
                <a:cubicBezTo>
                  <a:pt x="488" y="146"/>
                  <a:pt x="488" y="146"/>
                  <a:pt x="488" y="146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86" y="152"/>
                  <a:pt x="486" y="152"/>
                  <a:pt x="486" y="152"/>
                </a:cubicBezTo>
                <a:cubicBezTo>
                  <a:pt x="488" y="152"/>
                  <a:pt x="488" y="152"/>
                  <a:pt x="488" y="152"/>
                </a:cubicBezTo>
                <a:cubicBezTo>
                  <a:pt x="490" y="151"/>
                  <a:pt x="490" y="151"/>
                  <a:pt x="490" y="151"/>
                </a:cubicBezTo>
                <a:cubicBezTo>
                  <a:pt x="495" y="150"/>
                  <a:pt x="495" y="150"/>
                  <a:pt x="495" y="150"/>
                </a:cubicBezTo>
                <a:cubicBezTo>
                  <a:pt x="494" y="149"/>
                  <a:pt x="494" y="149"/>
                  <a:pt x="494" y="149"/>
                </a:cubicBezTo>
                <a:cubicBezTo>
                  <a:pt x="496" y="149"/>
                  <a:pt x="496" y="149"/>
                  <a:pt x="496" y="149"/>
                </a:cubicBezTo>
                <a:cubicBezTo>
                  <a:pt x="497" y="149"/>
                  <a:pt x="498" y="150"/>
                  <a:pt x="499" y="150"/>
                </a:cubicBezTo>
                <a:cubicBezTo>
                  <a:pt x="503" y="151"/>
                  <a:pt x="504" y="152"/>
                  <a:pt x="504" y="156"/>
                </a:cubicBezTo>
                <a:cubicBezTo>
                  <a:pt x="502" y="155"/>
                  <a:pt x="501" y="155"/>
                  <a:pt x="499" y="155"/>
                </a:cubicBezTo>
                <a:cubicBezTo>
                  <a:pt x="498" y="155"/>
                  <a:pt x="497" y="155"/>
                  <a:pt x="496" y="156"/>
                </a:cubicBezTo>
                <a:cubicBezTo>
                  <a:pt x="492" y="159"/>
                  <a:pt x="495" y="169"/>
                  <a:pt x="493" y="172"/>
                </a:cubicBezTo>
                <a:cubicBezTo>
                  <a:pt x="496" y="173"/>
                  <a:pt x="496" y="173"/>
                  <a:pt x="496" y="173"/>
                </a:cubicBezTo>
                <a:cubicBezTo>
                  <a:pt x="499" y="174"/>
                  <a:pt x="499" y="174"/>
                  <a:pt x="499" y="174"/>
                </a:cubicBezTo>
                <a:cubicBezTo>
                  <a:pt x="497" y="179"/>
                  <a:pt x="496" y="182"/>
                  <a:pt x="499" y="184"/>
                </a:cubicBezTo>
                <a:cubicBezTo>
                  <a:pt x="501" y="184"/>
                  <a:pt x="503" y="184"/>
                  <a:pt x="506" y="185"/>
                </a:cubicBezTo>
                <a:cubicBezTo>
                  <a:pt x="507" y="185"/>
                  <a:pt x="508" y="185"/>
                  <a:pt x="508" y="185"/>
                </a:cubicBezTo>
                <a:cubicBezTo>
                  <a:pt x="509" y="185"/>
                  <a:pt x="510" y="185"/>
                  <a:pt x="511" y="185"/>
                </a:cubicBezTo>
                <a:cubicBezTo>
                  <a:pt x="512" y="179"/>
                  <a:pt x="512" y="179"/>
                  <a:pt x="512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26" y="180"/>
                  <a:pt x="526" y="180"/>
                  <a:pt x="526" y="180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4" y="123"/>
                  <a:pt x="524" y="123"/>
                  <a:pt x="524" y="123"/>
                </a:cubicBezTo>
                <a:cubicBezTo>
                  <a:pt x="522" y="123"/>
                  <a:pt x="522" y="123"/>
                  <a:pt x="522" y="123"/>
                </a:cubicBezTo>
                <a:cubicBezTo>
                  <a:pt x="523" y="122"/>
                  <a:pt x="523" y="122"/>
                  <a:pt x="523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19" y="120"/>
                  <a:pt x="519" y="120"/>
                  <a:pt x="519" y="120"/>
                </a:cubicBezTo>
                <a:cubicBezTo>
                  <a:pt x="516" y="119"/>
                  <a:pt x="516" y="119"/>
                  <a:pt x="516" y="119"/>
                </a:cubicBezTo>
                <a:cubicBezTo>
                  <a:pt x="513" y="118"/>
                  <a:pt x="513" y="118"/>
                  <a:pt x="513" y="118"/>
                </a:cubicBezTo>
                <a:cubicBezTo>
                  <a:pt x="511" y="117"/>
                  <a:pt x="511" y="117"/>
                  <a:pt x="511" y="117"/>
                </a:cubicBezTo>
                <a:cubicBezTo>
                  <a:pt x="508" y="107"/>
                  <a:pt x="508" y="107"/>
                  <a:pt x="508" y="107"/>
                </a:cubicBezTo>
                <a:cubicBezTo>
                  <a:pt x="506" y="101"/>
                  <a:pt x="506" y="101"/>
                  <a:pt x="506" y="10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0"/>
                  <a:pt x="499" y="90"/>
                  <a:pt x="499" y="90"/>
                </a:cubicBezTo>
                <a:cubicBezTo>
                  <a:pt x="499" y="90"/>
                  <a:pt x="499" y="91"/>
                  <a:pt x="499" y="91"/>
                </a:cubicBezTo>
                <a:cubicBezTo>
                  <a:pt x="500" y="91"/>
                  <a:pt x="495" y="93"/>
                  <a:pt x="499" y="91"/>
                </a:cubicBezTo>
                <a:cubicBezTo>
                  <a:pt x="498" y="90"/>
                  <a:pt x="498" y="90"/>
                  <a:pt x="496" y="90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3" y="90"/>
                  <a:pt x="491" y="91"/>
                  <a:pt x="490" y="91"/>
                </a:cubicBezTo>
                <a:cubicBezTo>
                  <a:pt x="489" y="92"/>
                  <a:pt x="489" y="93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8" y="98"/>
                  <a:pt x="488" y="98"/>
                  <a:pt x="488" y="98"/>
                </a:cubicBezTo>
                <a:cubicBezTo>
                  <a:pt x="490" y="98"/>
                  <a:pt x="490" y="98"/>
                  <a:pt x="490" y="9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8" y="98"/>
                  <a:pt x="498" y="98"/>
                  <a:pt x="498" y="98"/>
                </a:cubicBezTo>
                <a:cubicBezTo>
                  <a:pt x="496" y="101"/>
                  <a:pt x="496" y="101"/>
                  <a:pt x="496" y="101"/>
                </a:cubicBezTo>
                <a:cubicBezTo>
                  <a:pt x="494" y="105"/>
                  <a:pt x="494" y="105"/>
                  <a:pt x="494" y="105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88" y="104"/>
                  <a:pt x="488" y="104"/>
                  <a:pt x="488" y="104"/>
                </a:cubicBezTo>
                <a:cubicBezTo>
                  <a:pt x="486" y="105"/>
                  <a:pt x="486" y="105"/>
                  <a:pt x="486" y="105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9" y="113"/>
                  <a:pt x="489" y="114"/>
                  <a:pt x="488" y="114"/>
                </a:cubicBezTo>
                <a:cubicBezTo>
                  <a:pt x="487" y="115"/>
                  <a:pt x="486" y="116"/>
                  <a:pt x="488" y="114"/>
                </a:cubicBezTo>
                <a:cubicBezTo>
                  <a:pt x="484" y="114"/>
                  <a:pt x="484" y="114"/>
                  <a:pt x="484" y="114"/>
                </a:cubicBezTo>
                <a:cubicBezTo>
                  <a:pt x="484" y="116"/>
                  <a:pt x="484" y="116"/>
                  <a:pt x="484" y="11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480" y="129"/>
                  <a:pt x="480" y="129"/>
                  <a:pt x="480" y="129"/>
                </a:cubicBezTo>
                <a:cubicBezTo>
                  <a:pt x="480" y="142"/>
                  <a:pt x="480" y="142"/>
                  <a:pt x="480" y="142"/>
                </a:cubicBezTo>
                <a:cubicBezTo>
                  <a:pt x="488" y="144"/>
                  <a:pt x="488" y="144"/>
                  <a:pt x="488" y="144"/>
                </a:cubicBezTo>
                <a:lnTo>
                  <a:pt x="490" y="144"/>
                </a:lnTo>
                <a:close/>
                <a:moveTo>
                  <a:pt x="499" y="173"/>
                </a:moveTo>
                <a:cubicBezTo>
                  <a:pt x="499" y="173"/>
                  <a:pt x="498" y="174"/>
                  <a:pt x="499" y="173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501" y="171"/>
                  <a:pt x="500" y="172"/>
                  <a:pt x="499" y="173"/>
                </a:cubicBezTo>
                <a:close/>
                <a:moveTo>
                  <a:pt x="522" y="128"/>
                </a:moveTo>
                <a:cubicBezTo>
                  <a:pt x="524" y="132"/>
                  <a:pt x="524" y="132"/>
                  <a:pt x="524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0" y="123"/>
                  <a:pt x="520" y="123"/>
                  <a:pt x="520" y="123"/>
                </a:cubicBezTo>
                <a:lnTo>
                  <a:pt x="522" y="128"/>
                </a:lnTo>
                <a:close/>
                <a:moveTo>
                  <a:pt x="519" y="179"/>
                </a:moveTo>
                <a:cubicBezTo>
                  <a:pt x="519" y="179"/>
                  <a:pt x="519" y="179"/>
                  <a:pt x="519" y="179"/>
                </a:cubicBezTo>
                <a:cubicBezTo>
                  <a:pt x="521" y="177"/>
                  <a:pt x="520" y="178"/>
                  <a:pt x="519" y="179"/>
                </a:cubicBezTo>
                <a:cubicBezTo>
                  <a:pt x="518" y="179"/>
                  <a:pt x="518" y="180"/>
                  <a:pt x="519" y="179"/>
                </a:cubicBezTo>
                <a:close/>
                <a:moveTo>
                  <a:pt x="499" y="149"/>
                </a:moveTo>
                <a:cubicBezTo>
                  <a:pt x="499" y="149"/>
                  <a:pt x="499" y="149"/>
                  <a:pt x="499" y="149"/>
                </a:cubicBezTo>
                <a:cubicBezTo>
                  <a:pt x="501" y="147"/>
                  <a:pt x="500" y="148"/>
                  <a:pt x="499" y="149"/>
                </a:cubicBezTo>
                <a:cubicBezTo>
                  <a:pt x="499" y="149"/>
                  <a:pt x="498" y="150"/>
                  <a:pt x="499" y="149"/>
                </a:cubicBezTo>
                <a:close/>
                <a:moveTo>
                  <a:pt x="490" y="104"/>
                </a:moveTo>
                <a:cubicBezTo>
                  <a:pt x="490" y="103"/>
                  <a:pt x="490" y="103"/>
                  <a:pt x="490" y="103"/>
                </a:cubicBezTo>
                <a:cubicBezTo>
                  <a:pt x="491" y="103"/>
                  <a:pt x="490" y="103"/>
                  <a:pt x="490" y="103"/>
                </a:cubicBezTo>
                <a:cubicBezTo>
                  <a:pt x="489" y="104"/>
                  <a:pt x="488" y="105"/>
                  <a:pt x="490" y="104"/>
                </a:cubicBezTo>
                <a:close/>
                <a:moveTo>
                  <a:pt x="490" y="143"/>
                </a:moveTo>
                <a:cubicBezTo>
                  <a:pt x="490" y="142"/>
                  <a:pt x="490" y="142"/>
                  <a:pt x="490" y="142"/>
                </a:cubicBezTo>
                <a:cubicBezTo>
                  <a:pt x="491" y="142"/>
                  <a:pt x="490" y="142"/>
                  <a:pt x="490" y="142"/>
                </a:cubicBezTo>
                <a:cubicBezTo>
                  <a:pt x="489" y="143"/>
                  <a:pt x="488" y="144"/>
                  <a:pt x="490" y="143"/>
                </a:cubicBezTo>
                <a:close/>
                <a:moveTo>
                  <a:pt x="490" y="239"/>
                </a:moveTo>
                <a:cubicBezTo>
                  <a:pt x="492" y="239"/>
                  <a:pt x="490" y="239"/>
                  <a:pt x="493" y="235"/>
                </a:cubicBezTo>
                <a:cubicBezTo>
                  <a:pt x="490" y="235"/>
                  <a:pt x="490" y="235"/>
                  <a:pt x="490" y="235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7" y="234"/>
                  <a:pt x="487" y="234"/>
                  <a:pt x="487" y="234"/>
                </a:cubicBezTo>
                <a:cubicBezTo>
                  <a:pt x="487" y="239"/>
                  <a:pt x="487" y="239"/>
                  <a:pt x="487" y="239"/>
                </a:cubicBezTo>
                <a:cubicBezTo>
                  <a:pt x="487" y="239"/>
                  <a:pt x="488" y="239"/>
                  <a:pt x="488" y="239"/>
                </a:cubicBezTo>
                <a:cubicBezTo>
                  <a:pt x="489" y="239"/>
                  <a:pt x="489" y="239"/>
                  <a:pt x="490" y="239"/>
                </a:cubicBezTo>
                <a:close/>
                <a:moveTo>
                  <a:pt x="480" y="252"/>
                </a:moveTo>
                <a:cubicBezTo>
                  <a:pt x="480" y="252"/>
                  <a:pt x="480" y="252"/>
                  <a:pt x="480" y="252"/>
                </a:cubicBezTo>
                <a:cubicBezTo>
                  <a:pt x="480" y="252"/>
                  <a:pt x="480" y="252"/>
                  <a:pt x="480" y="252"/>
                </a:cubicBezTo>
                <a:cubicBezTo>
                  <a:pt x="480" y="259"/>
                  <a:pt x="480" y="259"/>
                  <a:pt x="480" y="259"/>
                </a:cubicBezTo>
                <a:cubicBezTo>
                  <a:pt x="488" y="261"/>
                  <a:pt x="488" y="261"/>
                  <a:pt x="488" y="261"/>
                </a:cubicBezTo>
                <a:cubicBezTo>
                  <a:pt x="490" y="262"/>
                  <a:pt x="490" y="262"/>
                  <a:pt x="490" y="262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5" y="262"/>
                  <a:pt x="496" y="261"/>
                  <a:pt x="496" y="260"/>
                </a:cubicBezTo>
                <a:cubicBezTo>
                  <a:pt x="498" y="257"/>
                  <a:pt x="498" y="253"/>
                  <a:pt x="496" y="250"/>
                </a:cubicBezTo>
                <a:cubicBezTo>
                  <a:pt x="495" y="247"/>
                  <a:pt x="492" y="245"/>
                  <a:pt x="490" y="243"/>
                </a:cubicBezTo>
                <a:cubicBezTo>
                  <a:pt x="489" y="243"/>
                  <a:pt x="489" y="243"/>
                  <a:pt x="488" y="242"/>
                </a:cubicBezTo>
                <a:cubicBezTo>
                  <a:pt x="484" y="241"/>
                  <a:pt x="480" y="243"/>
                  <a:pt x="480" y="252"/>
                </a:cubicBezTo>
                <a:close/>
                <a:moveTo>
                  <a:pt x="469" y="165"/>
                </a:moveTo>
                <a:cubicBezTo>
                  <a:pt x="475" y="185"/>
                  <a:pt x="475" y="185"/>
                  <a:pt x="475" y="185"/>
                </a:cubicBezTo>
                <a:cubicBezTo>
                  <a:pt x="470" y="186"/>
                  <a:pt x="470" y="186"/>
                  <a:pt x="470" y="186"/>
                </a:cubicBezTo>
                <a:cubicBezTo>
                  <a:pt x="473" y="192"/>
                  <a:pt x="473" y="192"/>
                  <a:pt x="473" y="192"/>
                </a:cubicBezTo>
                <a:cubicBezTo>
                  <a:pt x="475" y="193"/>
                  <a:pt x="475" y="193"/>
                  <a:pt x="475" y="193"/>
                </a:cubicBezTo>
                <a:cubicBezTo>
                  <a:pt x="477" y="193"/>
                  <a:pt x="477" y="193"/>
                  <a:pt x="477" y="193"/>
                </a:cubicBezTo>
                <a:cubicBezTo>
                  <a:pt x="480" y="194"/>
                  <a:pt x="480" y="194"/>
                  <a:pt x="480" y="194"/>
                </a:cubicBezTo>
                <a:cubicBezTo>
                  <a:pt x="481" y="194"/>
                  <a:pt x="481" y="194"/>
                  <a:pt x="481" y="194"/>
                </a:cubicBezTo>
                <a:cubicBezTo>
                  <a:pt x="481" y="200"/>
                  <a:pt x="481" y="200"/>
                  <a:pt x="481" y="200"/>
                </a:cubicBezTo>
                <a:cubicBezTo>
                  <a:pt x="482" y="200"/>
                  <a:pt x="485" y="201"/>
                  <a:pt x="488" y="201"/>
                </a:cubicBezTo>
                <a:cubicBezTo>
                  <a:pt x="489" y="201"/>
                  <a:pt x="489" y="202"/>
                  <a:pt x="490" y="202"/>
                </a:cubicBezTo>
                <a:cubicBezTo>
                  <a:pt x="492" y="202"/>
                  <a:pt x="495" y="202"/>
                  <a:pt x="496" y="201"/>
                </a:cubicBezTo>
                <a:cubicBezTo>
                  <a:pt x="497" y="200"/>
                  <a:pt x="498" y="200"/>
                  <a:pt x="498" y="198"/>
                </a:cubicBezTo>
                <a:cubicBezTo>
                  <a:pt x="498" y="195"/>
                  <a:pt x="497" y="194"/>
                  <a:pt x="496" y="193"/>
                </a:cubicBezTo>
                <a:cubicBezTo>
                  <a:pt x="495" y="192"/>
                  <a:pt x="492" y="193"/>
                  <a:pt x="490" y="193"/>
                </a:cubicBezTo>
                <a:cubicBezTo>
                  <a:pt x="489" y="194"/>
                  <a:pt x="489" y="194"/>
                  <a:pt x="488" y="194"/>
                </a:cubicBezTo>
                <a:cubicBezTo>
                  <a:pt x="485" y="194"/>
                  <a:pt x="483" y="194"/>
                  <a:pt x="481" y="192"/>
                </a:cubicBezTo>
                <a:cubicBezTo>
                  <a:pt x="485" y="191"/>
                  <a:pt x="487" y="190"/>
                  <a:pt x="488" y="189"/>
                </a:cubicBezTo>
                <a:cubicBezTo>
                  <a:pt x="491" y="186"/>
                  <a:pt x="486" y="186"/>
                  <a:pt x="490" y="185"/>
                </a:cubicBezTo>
                <a:cubicBezTo>
                  <a:pt x="490" y="185"/>
                  <a:pt x="491" y="185"/>
                  <a:pt x="491" y="185"/>
                </a:cubicBezTo>
                <a:cubicBezTo>
                  <a:pt x="490" y="183"/>
                  <a:pt x="490" y="183"/>
                  <a:pt x="490" y="183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480" y="170"/>
                  <a:pt x="480" y="170"/>
                  <a:pt x="480" y="170"/>
                </a:cubicBezTo>
                <a:cubicBezTo>
                  <a:pt x="477" y="168"/>
                  <a:pt x="477" y="168"/>
                  <a:pt x="477" y="168"/>
                </a:cubicBezTo>
                <a:cubicBezTo>
                  <a:pt x="471" y="164"/>
                  <a:pt x="471" y="164"/>
                  <a:pt x="471" y="164"/>
                </a:cubicBezTo>
                <a:lnTo>
                  <a:pt x="469" y="165"/>
                </a:lnTo>
                <a:close/>
                <a:moveTo>
                  <a:pt x="480" y="191"/>
                </a:moveTo>
                <a:cubicBezTo>
                  <a:pt x="480" y="191"/>
                  <a:pt x="480" y="191"/>
                  <a:pt x="480" y="191"/>
                </a:cubicBezTo>
                <a:cubicBezTo>
                  <a:pt x="481" y="189"/>
                  <a:pt x="480" y="190"/>
                  <a:pt x="480" y="191"/>
                </a:cubicBezTo>
                <a:cubicBezTo>
                  <a:pt x="479" y="191"/>
                  <a:pt x="478" y="192"/>
                  <a:pt x="480" y="191"/>
                </a:cubicBezTo>
                <a:close/>
                <a:moveTo>
                  <a:pt x="470" y="144"/>
                </a:moveTo>
                <a:cubicBezTo>
                  <a:pt x="471" y="142"/>
                  <a:pt x="471" y="143"/>
                  <a:pt x="471" y="140"/>
                </a:cubicBezTo>
                <a:cubicBezTo>
                  <a:pt x="471" y="138"/>
                  <a:pt x="471" y="138"/>
                  <a:pt x="471" y="138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65" y="131"/>
                  <a:pt x="465" y="131"/>
                  <a:pt x="465" y="131"/>
                </a:cubicBezTo>
                <a:cubicBezTo>
                  <a:pt x="464" y="131"/>
                  <a:pt x="464" y="131"/>
                  <a:pt x="464" y="131"/>
                </a:cubicBezTo>
                <a:cubicBezTo>
                  <a:pt x="460" y="133"/>
                  <a:pt x="460" y="133"/>
                  <a:pt x="460" y="133"/>
                </a:cubicBezTo>
                <a:cubicBezTo>
                  <a:pt x="460" y="136"/>
                  <a:pt x="462" y="138"/>
                  <a:pt x="464" y="140"/>
                </a:cubicBezTo>
                <a:cubicBezTo>
                  <a:pt x="465" y="142"/>
                  <a:pt x="468" y="143"/>
                  <a:pt x="470" y="144"/>
                </a:cubicBezTo>
                <a:close/>
                <a:moveTo>
                  <a:pt x="463" y="137"/>
                </a:moveTo>
                <a:cubicBezTo>
                  <a:pt x="463" y="137"/>
                  <a:pt x="463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3" y="137"/>
                  <a:pt x="463" y="137"/>
                  <a:pt x="463" y="137"/>
                </a:cubicBezTo>
                <a:close/>
                <a:moveTo>
                  <a:pt x="460" y="255"/>
                </a:moveTo>
                <a:cubicBezTo>
                  <a:pt x="461" y="256"/>
                  <a:pt x="462" y="256"/>
                  <a:pt x="464" y="256"/>
                </a:cubicBezTo>
                <a:cubicBezTo>
                  <a:pt x="467" y="256"/>
                  <a:pt x="471" y="253"/>
                  <a:pt x="472" y="245"/>
                </a:cubicBezTo>
                <a:cubicBezTo>
                  <a:pt x="473" y="245"/>
                  <a:pt x="473" y="245"/>
                  <a:pt x="473" y="245"/>
                </a:cubicBezTo>
                <a:cubicBezTo>
                  <a:pt x="477" y="245"/>
                  <a:pt x="477" y="245"/>
                  <a:pt x="477" y="245"/>
                </a:cubicBezTo>
                <a:cubicBezTo>
                  <a:pt x="478" y="245"/>
                  <a:pt x="478" y="245"/>
                  <a:pt x="478" y="245"/>
                </a:cubicBezTo>
                <a:cubicBezTo>
                  <a:pt x="477" y="243"/>
                  <a:pt x="477" y="243"/>
                  <a:pt x="477" y="243"/>
                </a:cubicBezTo>
                <a:cubicBezTo>
                  <a:pt x="476" y="239"/>
                  <a:pt x="473" y="233"/>
                  <a:pt x="473" y="233"/>
                </a:cubicBezTo>
                <a:cubicBezTo>
                  <a:pt x="473" y="228"/>
                  <a:pt x="476" y="226"/>
                  <a:pt x="469" y="221"/>
                </a:cubicBezTo>
                <a:cubicBezTo>
                  <a:pt x="469" y="220"/>
                  <a:pt x="466" y="219"/>
                  <a:pt x="464" y="218"/>
                </a:cubicBezTo>
                <a:cubicBezTo>
                  <a:pt x="460" y="217"/>
                  <a:pt x="457" y="216"/>
                  <a:pt x="457" y="216"/>
                </a:cubicBezTo>
                <a:cubicBezTo>
                  <a:pt x="454" y="216"/>
                  <a:pt x="451" y="218"/>
                  <a:pt x="450" y="219"/>
                </a:cubicBezTo>
                <a:cubicBezTo>
                  <a:pt x="455" y="225"/>
                  <a:pt x="455" y="225"/>
                  <a:pt x="455" y="225"/>
                </a:cubicBezTo>
                <a:cubicBezTo>
                  <a:pt x="449" y="226"/>
                  <a:pt x="449" y="226"/>
                  <a:pt x="449" y="226"/>
                </a:cubicBezTo>
                <a:cubicBezTo>
                  <a:pt x="448" y="227"/>
                  <a:pt x="448" y="227"/>
                  <a:pt x="448" y="227"/>
                </a:cubicBezTo>
                <a:cubicBezTo>
                  <a:pt x="449" y="228"/>
                  <a:pt x="449" y="228"/>
                  <a:pt x="449" y="228"/>
                </a:cubicBezTo>
                <a:cubicBezTo>
                  <a:pt x="452" y="233"/>
                  <a:pt x="452" y="233"/>
                  <a:pt x="452" y="233"/>
                </a:cubicBezTo>
                <a:cubicBezTo>
                  <a:pt x="451" y="233"/>
                  <a:pt x="450" y="233"/>
                  <a:pt x="449" y="233"/>
                </a:cubicBezTo>
                <a:cubicBezTo>
                  <a:pt x="448" y="233"/>
                  <a:pt x="447" y="234"/>
                  <a:pt x="447" y="237"/>
                </a:cubicBezTo>
                <a:cubicBezTo>
                  <a:pt x="447" y="245"/>
                  <a:pt x="447" y="245"/>
                  <a:pt x="447" y="245"/>
                </a:cubicBezTo>
                <a:cubicBezTo>
                  <a:pt x="449" y="245"/>
                  <a:pt x="449" y="245"/>
                  <a:pt x="449" y="245"/>
                </a:cubicBezTo>
                <a:cubicBezTo>
                  <a:pt x="460" y="242"/>
                  <a:pt x="460" y="242"/>
                  <a:pt x="460" y="242"/>
                </a:cubicBezTo>
                <a:cubicBezTo>
                  <a:pt x="453" y="247"/>
                  <a:pt x="453" y="247"/>
                  <a:pt x="453" y="247"/>
                </a:cubicBezTo>
                <a:lnTo>
                  <a:pt x="460" y="255"/>
                </a:lnTo>
                <a:close/>
                <a:moveTo>
                  <a:pt x="437" y="170"/>
                </a:moveTo>
                <a:cubicBezTo>
                  <a:pt x="437" y="174"/>
                  <a:pt x="434" y="173"/>
                  <a:pt x="428" y="176"/>
                </a:cubicBezTo>
                <a:cubicBezTo>
                  <a:pt x="439" y="185"/>
                  <a:pt x="439" y="185"/>
                  <a:pt x="439" y="185"/>
                </a:cubicBezTo>
                <a:cubicBezTo>
                  <a:pt x="444" y="185"/>
                  <a:pt x="444" y="185"/>
                  <a:pt x="444" y="185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9" y="182"/>
                  <a:pt x="449" y="182"/>
                  <a:pt x="449" y="182"/>
                </a:cubicBezTo>
                <a:cubicBezTo>
                  <a:pt x="453" y="183"/>
                  <a:pt x="453" y="183"/>
                  <a:pt x="453" y="183"/>
                </a:cubicBezTo>
                <a:cubicBezTo>
                  <a:pt x="455" y="198"/>
                  <a:pt x="467" y="195"/>
                  <a:pt x="461" y="186"/>
                </a:cubicBezTo>
                <a:cubicBezTo>
                  <a:pt x="458" y="178"/>
                  <a:pt x="459" y="167"/>
                  <a:pt x="452" y="170"/>
                </a:cubicBezTo>
                <a:cubicBezTo>
                  <a:pt x="450" y="162"/>
                  <a:pt x="450" y="162"/>
                  <a:pt x="450" y="162"/>
                </a:cubicBezTo>
                <a:cubicBezTo>
                  <a:pt x="450" y="162"/>
                  <a:pt x="450" y="162"/>
                  <a:pt x="449" y="162"/>
                </a:cubicBezTo>
                <a:cubicBezTo>
                  <a:pt x="444" y="160"/>
                  <a:pt x="446" y="166"/>
                  <a:pt x="442" y="158"/>
                </a:cubicBezTo>
                <a:cubicBezTo>
                  <a:pt x="440" y="153"/>
                  <a:pt x="438" y="153"/>
                  <a:pt x="434" y="151"/>
                </a:cubicBezTo>
                <a:cubicBezTo>
                  <a:pt x="427" y="157"/>
                  <a:pt x="427" y="157"/>
                  <a:pt x="427" y="157"/>
                </a:cubicBezTo>
                <a:cubicBezTo>
                  <a:pt x="429" y="164"/>
                  <a:pt x="429" y="164"/>
                  <a:pt x="429" y="164"/>
                </a:cubicBezTo>
                <a:cubicBezTo>
                  <a:pt x="429" y="164"/>
                  <a:pt x="437" y="166"/>
                  <a:pt x="437" y="170"/>
                </a:cubicBezTo>
                <a:close/>
                <a:moveTo>
                  <a:pt x="449" y="196"/>
                </a:moveTo>
                <a:cubicBezTo>
                  <a:pt x="452" y="196"/>
                  <a:pt x="452" y="196"/>
                  <a:pt x="452" y="196"/>
                </a:cubicBezTo>
                <a:cubicBezTo>
                  <a:pt x="455" y="192"/>
                  <a:pt x="455" y="192"/>
                  <a:pt x="455" y="192"/>
                </a:cubicBezTo>
                <a:cubicBezTo>
                  <a:pt x="452" y="192"/>
                  <a:pt x="452" y="192"/>
                  <a:pt x="452" y="192"/>
                </a:cubicBezTo>
                <a:cubicBezTo>
                  <a:pt x="452" y="189"/>
                  <a:pt x="452" y="189"/>
                  <a:pt x="452" y="189"/>
                </a:cubicBezTo>
                <a:cubicBezTo>
                  <a:pt x="449" y="190"/>
                  <a:pt x="449" y="190"/>
                  <a:pt x="449" y="190"/>
                </a:cubicBezTo>
                <a:cubicBezTo>
                  <a:pt x="443" y="192"/>
                  <a:pt x="443" y="192"/>
                  <a:pt x="443" y="192"/>
                </a:cubicBezTo>
                <a:cubicBezTo>
                  <a:pt x="447" y="196"/>
                  <a:pt x="447" y="196"/>
                  <a:pt x="447" y="196"/>
                </a:cubicBezTo>
                <a:lnTo>
                  <a:pt x="449" y="196"/>
                </a:lnTo>
                <a:close/>
                <a:moveTo>
                  <a:pt x="435" y="242"/>
                </a:moveTo>
                <a:cubicBezTo>
                  <a:pt x="434" y="249"/>
                  <a:pt x="434" y="249"/>
                  <a:pt x="434" y="249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35" y="251"/>
                  <a:pt x="436" y="250"/>
                  <a:pt x="436" y="250"/>
                </a:cubicBezTo>
                <a:cubicBezTo>
                  <a:pt x="436" y="251"/>
                  <a:pt x="437" y="250"/>
                  <a:pt x="438" y="250"/>
                </a:cubicBezTo>
                <a:cubicBezTo>
                  <a:pt x="440" y="250"/>
                  <a:pt x="440" y="251"/>
                  <a:pt x="441" y="249"/>
                </a:cubicBezTo>
                <a:cubicBezTo>
                  <a:pt x="443" y="246"/>
                  <a:pt x="441" y="244"/>
                  <a:pt x="440" y="243"/>
                </a:cubicBezTo>
                <a:lnTo>
                  <a:pt x="435" y="242"/>
                </a:lnTo>
                <a:close/>
                <a:moveTo>
                  <a:pt x="437" y="222"/>
                </a:moveTo>
                <a:cubicBezTo>
                  <a:pt x="439" y="220"/>
                  <a:pt x="439" y="220"/>
                  <a:pt x="439" y="220"/>
                </a:cubicBezTo>
                <a:cubicBezTo>
                  <a:pt x="437" y="219"/>
                  <a:pt x="437" y="219"/>
                  <a:pt x="437" y="219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7"/>
                  <a:pt x="434" y="227"/>
                  <a:pt x="434" y="227"/>
                </a:cubicBezTo>
                <a:cubicBezTo>
                  <a:pt x="441" y="227"/>
                  <a:pt x="437" y="226"/>
                  <a:pt x="442" y="229"/>
                </a:cubicBezTo>
                <a:cubicBezTo>
                  <a:pt x="445" y="225"/>
                  <a:pt x="445" y="225"/>
                  <a:pt x="445" y="225"/>
                </a:cubicBezTo>
                <a:cubicBezTo>
                  <a:pt x="440" y="222"/>
                  <a:pt x="444" y="223"/>
                  <a:pt x="437" y="222"/>
                </a:cubicBezTo>
                <a:close/>
                <a:moveTo>
                  <a:pt x="430" y="212"/>
                </a:moveTo>
                <a:cubicBezTo>
                  <a:pt x="434" y="210"/>
                  <a:pt x="437" y="212"/>
                  <a:pt x="437" y="209"/>
                </a:cubicBezTo>
                <a:cubicBezTo>
                  <a:pt x="437" y="204"/>
                  <a:pt x="436" y="206"/>
                  <a:pt x="434" y="204"/>
                </a:cubicBezTo>
                <a:cubicBezTo>
                  <a:pt x="435" y="201"/>
                  <a:pt x="435" y="201"/>
                  <a:pt x="435" y="201"/>
                </a:cubicBezTo>
                <a:cubicBezTo>
                  <a:pt x="430" y="198"/>
                  <a:pt x="430" y="198"/>
                  <a:pt x="430" y="198"/>
                </a:cubicBezTo>
                <a:cubicBezTo>
                  <a:pt x="432" y="194"/>
                  <a:pt x="432" y="194"/>
                  <a:pt x="425" y="194"/>
                </a:cubicBezTo>
                <a:cubicBezTo>
                  <a:pt x="427" y="206"/>
                  <a:pt x="427" y="206"/>
                  <a:pt x="427" y="206"/>
                </a:cubicBezTo>
                <a:cubicBezTo>
                  <a:pt x="428" y="210"/>
                  <a:pt x="428" y="208"/>
                  <a:pt x="430" y="212"/>
                </a:cubicBezTo>
                <a:close/>
                <a:moveTo>
                  <a:pt x="405" y="222"/>
                </a:moveTo>
                <a:cubicBezTo>
                  <a:pt x="404" y="222"/>
                  <a:pt x="402" y="222"/>
                  <a:pt x="401" y="223"/>
                </a:cubicBezTo>
                <a:cubicBezTo>
                  <a:pt x="400" y="223"/>
                  <a:pt x="399" y="224"/>
                  <a:pt x="399" y="225"/>
                </a:cubicBezTo>
                <a:cubicBezTo>
                  <a:pt x="399" y="225"/>
                  <a:pt x="399" y="225"/>
                  <a:pt x="399" y="225"/>
                </a:cubicBezTo>
                <a:cubicBezTo>
                  <a:pt x="399" y="228"/>
                  <a:pt x="400" y="229"/>
                  <a:pt x="401" y="229"/>
                </a:cubicBezTo>
                <a:cubicBezTo>
                  <a:pt x="402" y="230"/>
                  <a:pt x="403" y="230"/>
                  <a:pt x="404" y="230"/>
                </a:cubicBezTo>
                <a:cubicBezTo>
                  <a:pt x="406" y="236"/>
                  <a:pt x="406" y="236"/>
                  <a:pt x="406" y="236"/>
                </a:cubicBezTo>
                <a:cubicBezTo>
                  <a:pt x="409" y="245"/>
                  <a:pt x="409" y="245"/>
                  <a:pt x="409" y="245"/>
                </a:cubicBezTo>
                <a:cubicBezTo>
                  <a:pt x="408" y="244"/>
                  <a:pt x="407" y="244"/>
                  <a:pt x="406" y="244"/>
                </a:cubicBezTo>
                <a:cubicBezTo>
                  <a:pt x="404" y="243"/>
                  <a:pt x="403" y="243"/>
                  <a:pt x="401" y="243"/>
                </a:cubicBezTo>
                <a:cubicBezTo>
                  <a:pt x="400" y="242"/>
                  <a:pt x="400" y="242"/>
                  <a:pt x="399" y="242"/>
                </a:cubicBezTo>
                <a:cubicBezTo>
                  <a:pt x="398" y="241"/>
                  <a:pt x="398" y="239"/>
                  <a:pt x="399" y="237"/>
                </a:cubicBezTo>
                <a:cubicBezTo>
                  <a:pt x="395" y="237"/>
                  <a:pt x="395" y="237"/>
                  <a:pt x="395" y="237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2" y="229"/>
                  <a:pt x="382" y="228"/>
                  <a:pt x="381" y="226"/>
                </a:cubicBezTo>
                <a:cubicBezTo>
                  <a:pt x="381" y="224"/>
                  <a:pt x="380" y="222"/>
                  <a:pt x="378" y="222"/>
                </a:cubicBezTo>
                <a:cubicBezTo>
                  <a:pt x="378" y="222"/>
                  <a:pt x="378" y="222"/>
                  <a:pt x="378" y="222"/>
                </a:cubicBezTo>
                <a:cubicBezTo>
                  <a:pt x="376" y="222"/>
                  <a:pt x="375" y="222"/>
                  <a:pt x="374" y="223"/>
                </a:cubicBezTo>
                <a:cubicBezTo>
                  <a:pt x="374" y="223"/>
                  <a:pt x="373" y="223"/>
                  <a:pt x="373" y="224"/>
                </a:cubicBezTo>
                <a:cubicBezTo>
                  <a:pt x="372" y="224"/>
                  <a:pt x="372" y="224"/>
                  <a:pt x="372" y="225"/>
                </a:cubicBezTo>
                <a:cubicBezTo>
                  <a:pt x="372" y="225"/>
                  <a:pt x="372" y="226"/>
                  <a:pt x="372" y="227"/>
                </a:cubicBezTo>
                <a:cubicBezTo>
                  <a:pt x="372" y="227"/>
                  <a:pt x="372" y="227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1" y="228"/>
                  <a:pt x="370" y="228"/>
                  <a:pt x="370" y="229"/>
                </a:cubicBezTo>
                <a:cubicBezTo>
                  <a:pt x="368" y="229"/>
                  <a:pt x="367" y="229"/>
                  <a:pt x="366" y="230"/>
                </a:cubicBezTo>
                <a:cubicBezTo>
                  <a:pt x="364" y="232"/>
                  <a:pt x="365" y="235"/>
                  <a:pt x="366" y="238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36"/>
                  <a:pt x="367" y="236"/>
                  <a:pt x="366" y="237"/>
                </a:cubicBezTo>
                <a:cubicBezTo>
                  <a:pt x="366" y="237"/>
                  <a:pt x="366" y="237"/>
                  <a:pt x="366" y="238"/>
                </a:cubicBezTo>
                <a:cubicBezTo>
                  <a:pt x="366" y="241"/>
                  <a:pt x="366" y="244"/>
                  <a:pt x="360" y="246"/>
                </a:cubicBezTo>
                <a:cubicBezTo>
                  <a:pt x="359" y="246"/>
                  <a:pt x="359" y="246"/>
                  <a:pt x="359" y="246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1" y="252"/>
                  <a:pt x="361" y="252"/>
                  <a:pt x="361" y="252"/>
                </a:cubicBezTo>
                <a:cubicBezTo>
                  <a:pt x="363" y="253"/>
                  <a:pt x="363" y="253"/>
                  <a:pt x="363" y="253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68" y="252"/>
                  <a:pt x="368" y="252"/>
                  <a:pt x="368" y="252"/>
                </a:cubicBezTo>
                <a:cubicBezTo>
                  <a:pt x="368" y="258"/>
                  <a:pt x="368" y="258"/>
                  <a:pt x="368" y="258"/>
                </a:cubicBezTo>
                <a:cubicBezTo>
                  <a:pt x="370" y="257"/>
                  <a:pt x="370" y="257"/>
                  <a:pt x="370" y="257"/>
                </a:cubicBezTo>
                <a:cubicBezTo>
                  <a:pt x="372" y="255"/>
                  <a:pt x="372" y="255"/>
                  <a:pt x="372" y="255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74" y="254"/>
                  <a:pt x="374" y="254"/>
                  <a:pt x="374" y="254"/>
                </a:cubicBezTo>
                <a:cubicBezTo>
                  <a:pt x="376" y="253"/>
                  <a:pt x="376" y="253"/>
                  <a:pt x="376" y="253"/>
                </a:cubicBezTo>
                <a:cubicBezTo>
                  <a:pt x="378" y="253"/>
                  <a:pt x="378" y="253"/>
                  <a:pt x="378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5" y="254"/>
                  <a:pt x="385" y="254"/>
                  <a:pt x="385" y="254"/>
                </a:cubicBezTo>
                <a:cubicBezTo>
                  <a:pt x="390" y="254"/>
                  <a:pt x="390" y="254"/>
                  <a:pt x="390" y="254"/>
                </a:cubicBezTo>
                <a:cubicBezTo>
                  <a:pt x="385" y="256"/>
                  <a:pt x="385" y="256"/>
                  <a:pt x="385" y="256"/>
                </a:cubicBezTo>
                <a:cubicBezTo>
                  <a:pt x="381" y="257"/>
                  <a:pt x="381" y="257"/>
                  <a:pt x="381" y="257"/>
                </a:cubicBezTo>
                <a:cubicBezTo>
                  <a:pt x="378" y="259"/>
                  <a:pt x="378" y="259"/>
                  <a:pt x="378" y="259"/>
                </a:cubicBezTo>
                <a:cubicBezTo>
                  <a:pt x="376" y="260"/>
                  <a:pt x="376" y="260"/>
                  <a:pt x="376" y="260"/>
                </a:cubicBezTo>
                <a:cubicBezTo>
                  <a:pt x="377" y="261"/>
                  <a:pt x="377" y="263"/>
                  <a:pt x="378" y="264"/>
                </a:cubicBezTo>
                <a:cubicBezTo>
                  <a:pt x="379" y="266"/>
                  <a:pt x="380" y="267"/>
                  <a:pt x="381" y="268"/>
                </a:cubicBezTo>
                <a:cubicBezTo>
                  <a:pt x="382" y="269"/>
                  <a:pt x="384" y="269"/>
                  <a:pt x="385" y="269"/>
                </a:cubicBezTo>
                <a:cubicBezTo>
                  <a:pt x="387" y="270"/>
                  <a:pt x="390" y="270"/>
                  <a:pt x="393" y="268"/>
                </a:cubicBezTo>
                <a:cubicBezTo>
                  <a:pt x="393" y="267"/>
                  <a:pt x="394" y="267"/>
                  <a:pt x="394" y="267"/>
                </a:cubicBezTo>
                <a:cubicBezTo>
                  <a:pt x="396" y="265"/>
                  <a:pt x="398" y="263"/>
                  <a:pt x="399" y="262"/>
                </a:cubicBezTo>
                <a:cubicBezTo>
                  <a:pt x="400" y="261"/>
                  <a:pt x="400" y="260"/>
                  <a:pt x="401" y="260"/>
                </a:cubicBezTo>
                <a:cubicBezTo>
                  <a:pt x="402" y="258"/>
                  <a:pt x="404" y="257"/>
                  <a:pt x="406" y="257"/>
                </a:cubicBezTo>
                <a:cubicBezTo>
                  <a:pt x="408" y="257"/>
                  <a:pt x="410" y="256"/>
                  <a:pt x="412" y="256"/>
                </a:cubicBezTo>
                <a:cubicBezTo>
                  <a:pt x="421" y="257"/>
                  <a:pt x="421" y="257"/>
                  <a:pt x="421" y="257"/>
                </a:cubicBezTo>
                <a:cubicBezTo>
                  <a:pt x="427" y="252"/>
                  <a:pt x="430" y="248"/>
                  <a:pt x="430" y="239"/>
                </a:cubicBezTo>
                <a:cubicBezTo>
                  <a:pt x="430" y="235"/>
                  <a:pt x="428" y="234"/>
                  <a:pt x="425" y="231"/>
                </a:cubicBezTo>
                <a:cubicBezTo>
                  <a:pt x="419" y="236"/>
                  <a:pt x="419" y="236"/>
                  <a:pt x="419" y="236"/>
                </a:cubicBezTo>
                <a:cubicBezTo>
                  <a:pt x="413" y="225"/>
                  <a:pt x="413" y="225"/>
                  <a:pt x="413" y="225"/>
                </a:cubicBezTo>
                <a:cubicBezTo>
                  <a:pt x="411" y="215"/>
                  <a:pt x="411" y="215"/>
                  <a:pt x="411" y="215"/>
                </a:cubicBezTo>
                <a:cubicBezTo>
                  <a:pt x="410" y="214"/>
                  <a:pt x="410" y="214"/>
                  <a:pt x="410" y="214"/>
                </a:cubicBezTo>
                <a:cubicBezTo>
                  <a:pt x="406" y="219"/>
                  <a:pt x="406" y="219"/>
                  <a:pt x="406" y="219"/>
                </a:cubicBezTo>
                <a:lnTo>
                  <a:pt x="405" y="222"/>
                </a:lnTo>
                <a:close/>
                <a:moveTo>
                  <a:pt x="366" y="243"/>
                </a:moveTo>
                <a:cubicBezTo>
                  <a:pt x="366" y="244"/>
                  <a:pt x="365" y="244"/>
                  <a:pt x="366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2"/>
                  <a:pt x="367" y="242"/>
                  <a:pt x="366" y="243"/>
                </a:cubicBezTo>
                <a:close/>
                <a:moveTo>
                  <a:pt x="394" y="263"/>
                </a:moveTo>
                <a:cubicBezTo>
                  <a:pt x="393" y="263"/>
                  <a:pt x="393" y="264"/>
                  <a:pt x="394" y="263"/>
                </a:cubicBezTo>
                <a:cubicBezTo>
                  <a:pt x="394" y="263"/>
                  <a:pt x="394" y="263"/>
                  <a:pt x="394" y="263"/>
                </a:cubicBezTo>
                <a:cubicBezTo>
                  <a:pt x="396" y="261"/>
                  <a:pt x="395" y="262"/>
                  <a:pt x="394" y="263"/>
                </a:cubicBezTo>
                <a:close/>
                <a:moveTo>
                  <a:pt x="401" y="436"/>
                </a:moveTo>
                <a:cubicBezTo>
                  <a:pt x="401" y="436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6"/>
                  <a:pt x="401" y="436"/>
                </a:cubicBezTo>
                <a:close/>
                <a:moveTo>
                  <a:pt x="401" y="187"/>
                </a:moveTo>
                <a:cubicBezTo>
                  <a:pt x="399" y="187"/>
                  <a:pt x="399" y="187"/>
                  <a:pt x="399" y="187"/>
                </a:cubicBezTo>
                <a:cubicBezTo>
                  <a:pt x="394" y="188"/>
                  <a:pt x="394" y="188"/>
                  <a:pt x="394" y="18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92"/>
                  <a:pt x="385" y="193"/>
                  <a:pt x="385" y="193"/>
                </a:cubicBezTo>
                <a:cubicBezTo>
                  <a:pt x="386" y="197"/>
                  <a:pt x="385" y="204"/>
                  <a:pt x="393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7" y="204"/>
                  <a:pt x="398" y="204"/>
                  <a:pt x="399" y="204"/>
                </a:cubicBezTo>
                <a:cubicBezTo>
                  <a:pt x="400" y="203"/>
                  <a:pt x="400" y="203"/>
                  <a:pt x="401" y="203"/>
                </a:cubicBezTo>
                <a:cubicBezTo>
                  <a:pt x="401" y="203"/>
                  <a:pt x="402" y="203"/>
                  <a:pt x="402" y="203"/>
                </a:cubicBezTo>
                <a:cubicBezTo>
                  <a:pt x="400" y="197"/>
                  <a:pt x="403" y="192"/>
                  <a:pt x="406" y="186"/>
                </a:cubicBezTo>
                <a:lnTo>
                  <a:pt x="401" y="187"/>
                </a:lnTo>
                <a:close/>
                <a:moveTo>
                  <a:pt x="399" y="192"/>
                </a:moveTo>
                <a:cubicBezTo>
                  <a:pt x="398" y="194"/>
                  <a:pt x="398" y="193"/>
                  <a:pt x="399" y="192"/>
                </a:cubicBezTo>
                <a:cubicBezTo>
                  <a:pt x="399" y="192"/>
                  <a:pt x="399" y="192"/>
                  <a:pt x="399" y="192"/>
                </a:cubicBezTo>
                <a:cubicBezTo>
                  <a:pt x="401" y="191"/>
                  <a:pt x="400" y="192"/>
                  <a:pt x="399" y="192"/>
                </a:cubicBezTo>
                <a:close/>
                <a:moveTo>
                  <a:pt x="385" y="442"/>
                </a:moveTo>
                <a:cubicBezTo>
                  <a:pt x="385" y="442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2"/>
                  <a:pt x="385" y="442"/>
                </a:cubicBezTo>
                <a:close/>
                <a:moveTo>
                  <a:pt x="394" y="182"/>
                </a:moveTo>
                <a:cubicBezTo>
                  <a:pt x="399" y="183"/>
                  <a:pt x="399" y="183"/>
                  <a:pt x="399" y="183"/>
                </a:cubicBezTo>
                <a:cubicBezTo>
                  <a:pt x="401" y="183"/>
                  <a:pt x="401" y="183"/>
                  <a:pt x="401" y="183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6" y="181"/>
                  <a:pt x="406" y="181"/>
                  <a:pt x="406" y="181"/>
                </a:cubicBezTo>
                <a:cubicBezTo>
                  <a:pt x="407" y="180"/>
                  <a:pt x="407" y="180"/>
                  <a:pt x="407" y="180"/>
                </a:cubicBezTo>
                <a:cubicBezTo>
                  <a:pt x="407" y="180"/>
                  <a:pt x="407" y="179"/>
                  <a:pt x="406" y="178"/>
                </a:cubicBezTo>
                <a:cubicBezTo>
                  <a:pt x="404" y="175"/>
                  <a:pt x="404" y="172"/>
                  <a:pt x="401" y="171"/>
                </a:cubicBezTo>
                <a:cubicBezTo>
                  <a:pt x="401" y="171"/>
                  <a:pt x="400" y="171"/>
                  <a:pt x="399" y="171"/>
                </a:cubicBezTo>
                <a:cubicBezTo>
                  <a:pt x="397" y="171"/>
                  <a:pt x="397" y="171"/>
                  <a:pt x="397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1" y="173"/>
                  <a:pt x="387" y="175"/>
                  <a:pt x="385" y="178"/>
                </a:cubicBezTo>
                <a:cubicBezTo>
                  <a:pt x="384" y="179"/>
                  <a:pt x="383" y="181"/>
                  <a:pt x="383" y="182"/>
                </a:cubicBezTo>
                <a:cubicBezTo>
                  <a:pt x="385" y="182"/>
                  <a:pt x="385" y="182"/>
                  <a:pt x="385" y="182"/>
                </a:cubicBezTo>
                <a:lnTo>
                  <a:pt x="394" y="182"/>
                </a:lnTo>
                <a:close/>
                <a:moveTo>
                  <a:pt x="384" y="752"/>
                </a:moveTo>
                <a:cubicBezTo>
                  <a:pt x="381" y="752"/>
                  <a:pt x="381" y="752"/>
                  <a:pt x="381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3"/>
                  <a:pt x="378" y="753"/>
                  <a:pt x="378" y="753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6"/>
                  <a:pt x="385" y="756"/>
                  <a:pt x="385" y="756"/>
                </a:cubicBezTo>
                <a:cubicBezTo>
                  <a:pt x="385" y="753"/>
                  <a:pt x="385" y="753"/>
                  <a:pt x="385" y="753"/>
                </a:cubicBezTo>
                <a:lnTo>
                  <a:pt x="384" y="752"/>
                </a:lnTo>
                <a:close/>
                <a:moveTo>
                  <a:pt x="384" y="219"/>
                </a:moveTo>
                <a:cubicBezTo>
                  <a:pt x="384" y="218"/>
                  <a:pt x="383" y="217"/>
                  <a:pt x="381" y="215"/>
                </a:cubicBezTo>
                <a:cubicBezTo>
                  <a:pt x="381" y="215"/>
                  <a:pt x="380" y="215"/>
                  <a:pt x="379" y="215"/>
                </a:cubicBezTo>
                <a:cubicBezTo>
                  <a:pt x="379" y="215"/>
                  <a:pt x="379" y="215"/>
                  <a:pt x="378" y="215"/>
                </a:cubicBezTo>
                <a:cubicBezTo>
                  <a:pt x="376" y="215"/>
                  <a:pt x="375" y="216"/>
                  <a:pt x="374" y="216"/>
                </a:cubicBezTo>
                <a:cubicBezTo>
                  <a:pt x="374" y="216"/>
                  <a:pt x="374" y="216"/>
                  <a:pt x="374" y="216"/>
                </a:cubicBezTo>
                <a:cubicBezTo>
                  <a:pt x="375" y="217"/>
                  <a:pt x="377" y="219"/>
                  <a:pt x="378" y="220"/>
                </a:cubicBezTo>
                <a:cubicBezTo>
                  <a:pt x="379" y="221"/>
                  <a:pt x="379" y="221"/>
                  <a:pt x="379" y="221"/>
                </a:cubicBezTo>
                <a:cubicBezTo>
                  <a:pt x="380" y="221"/>
                  <a:pt x="381" y="221"/>
                  <a:pt x="381" y="221"/>
                </a:cubicBezTo>
                <a:cubicBezTo>
                  <a:pt x="384" y="221"/>
                  <a:pt x="381" y="221"/>
                  <a:pt x="384" y="219"/>
                </a:cubicBezTo>
                <a:close/>
                <a:moveTo>
                  <a:pt x="378" y="450"/>
                </a:moveTo>
                <a:cubicBezTo>
                  <a:pt x="378" y="450"/>
                  <a:pt x="378" y="450"/>
                  <a:pt x="378" y="450"/>
                </a:cubicBezTo>
                <a:cubicBezTo>
                  <a:pt x="378" y="450"/>
                  <a:pt x="378" y="451"/>
                  <a:pt x="378" y="451"/>
                </a:cubicBezTo>
                <a:cubicBezTo>
                  <a:pt x="378" y="451"/>
                  <a:pt x="378" y="450"/>
                  <a:pt x="378" y="450"/>
                </a:cubicBezTo>
                <a:cubicBezTo>
                  <a:pt x="378" y="450"/>
                  <a:pt x="378" y="450"/>
                  <a:pt x="378" y="450"/>
                </a:cubicBezTo>
                <a:close/>
                <a:moveTo>
                  <a:pt x="374" y="194"/>
                </a:moveTo>
                <a:cubicBezTo>
                  <a:pt x="378" y="197"/>
                  <a:pt x="378" y="197"/>
                  <a:pt x="378" y="197"/>
                </a:cubicBezTo>
                <a:cubicBezTo>
                  <a:pt x="378" y="197"/>
                  <a:pt x="378" y="197"/>
                  <a:pt x="378" y="197"/>
                </a:cubicBezTo>
                <a:cubicBezTo>
                  <a:pt x="381" y="193"/>
                  <a:pt x="381" y="193"/>
                  <a:pt x="381" y="193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1" y="192"/>
                  <a:pt x="381" y="192"/>
                  <a:pt x="381" y="192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7" y="187"/>
                  <a:pt x="377" y="187"/>
                  <a:pt x="377" y="187"/>
                </a:cubicBezTo>
                <a:cubicBezTo>
                  <a:pt x="374" y="190"/>
                  <a:pt x="374" y="190"/>
                  <a:pt x="374" y="190"/>
                </a:cubicBezTo>
                <a:cubicBezTo>
                  <a:pt x="373" y="192"/>
                  <a:pt x="373" y="192"/>
                  <a:pt x="373" y="192"/>
                </a:cubicBezTo>
                <a:cubicBezTo>
                  <a:pt x="372" y="192"/>
                  <a:pt x="372" y="192"/>
                  <a:pt x="372" y="192"/>
                </a:cubicBezTo>
                <a:cubicBezTo>
                  <a:pt x="373" y="192"/>
                  <a:pt x="373" y="192"/>
                  <a:pt x="373" y="192"/>
                </a:cubicBezTo>
                <a:lnTo>
                  <a:pt x="374" y="194"/>
                </a:lnTo>
                <a:close/>
                <a:moveTo>
                  <a:pt x="373" y="751"/>
                </a:moveTo>
                <a:cubicBezTo>
                  <a:pt x="372" y="750"/>
                  <a:pt x="372" y="750"/>
                  <a:pt x="372" y="750"/>
                </a:cubicBezTo>
                <a:cubicBezTo>
                  <a:pt x="370" y="748"/>
                  <a:pt x="370" y="748"/>
                  <a:pt x="370" y="748"/>
                </a:cubicBezTo>
                <a:cubicBezTo>
                  <a:pt x="369" y="748"/>
                  <a:pt x="369" y="748"/>
                  <a:pt x="369" y="748"/>
                </a:cubicBezTo>
                <a:cubicBezTo>
                  <a:pt x="368" y="754"/>
                  <a:pt x="368" y="754"/>
                  <a:pt x="368" y="754"/>
                </a:cubicBezTo>
                <a:cubicBezTo>
                  <a:pt x="370" y="754"/>
                  <a:pt x="370" y="754"/>
                  <a:pt x="370" y="754"/>
                </a:cubicBezTo>
                <a:cubicBezTo>
                  <a:pt x="372" y="755"/>
                  <a:pt x="372" y="755"/>
                  <a:pt x="372" y="755"/>
                </a:cubicBezTo>
                <a:cubicBezTo>
                  <a:pt x="373" y="755"/>
                  <a:pt x="373" y="755"/>
                  <a:pt x="373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6" y="754"/>
                  <a:pt x="376" y="754"/>
                  <a:pt x="376" y="754"/>
                </a:cubicBezTo>
                <a:cubicBezTo>
                  <a:pt x="374" y="752"/>
                  <a:pt x="374" y="752"/>
                  <a:pt x="374" y="752"/>
                </a:cubicBezTo>
                <a:lnTo>
                  <a:pt x="373" y="751"/>
                </a:lnTo>
                <a:close/>
                <a:moveTo>
                  <a:pt x="366" y="238"/>
                </a:moveTo>
                <a:cubicBezTo>
                  <a:pt x="366" y="238"/>
                  <a:pt x="366" y="238"/>
                  <a:pt x="366" y="238"/>
                </a:cubicBezTo>
                <a:cubicBezTo>
                  <a:pt x="365" y="238"/>
                  <a:pt x="365" y="238"/>
                  <a:pt x="366" y="238"/>
                </a:cubicBezTo>
                <a:close/>
                <a:moveTo>
                  <a:pt x="361" y="318"/>
                </a:moveTo>
                <a:cubicBezTo>
                  <a:pt x="361" y="319"/>
                  <a:pt x="361" y="319"/>
                  <a:pt x="361" y="319"/>
                </a:cubicBezTo>
                <a:cubicBezTo>
                  <a:pt x="362" y="319"/>
                  <a:pt x="362" y="319"/>
                  <a:pt x="362" y="319"/>
                </a:cubicBezTo>
                <a:lnTo>
                  <a:pt x="361" y="318"/>
                </a:lnTo>
                <a:close/>
                <a:moveTo>
                  <a:pt x="361" y="236"/>
                </a:moveTo>
                <a:cubicBezTo>
                  <a:pt x="361" y="230"/>
                  <a:pt x="362" y="234"/>
                  <a:pt x="360" y="232"/>
                </a:cubicBezTo>
                <a:cubicBezTo>
                  <a:pt x="360" y="231"/>
                  <a:pt x="359" y="231"/>
                  <a:pt x="359" y="231"/>
                </a:cubicBezTo>
                <a:cubicBezTo>
                  <a:pt x="356" y="233"/>
                  <a:pt x="356" y="233"/>
                  <a:pt x="356" y="233"/>
                </a:cubicBezTo>
                <a:cubicBezTo>
                  <a:pt x="355" y="235"/>
                  <a:pt x="355" y="235"/>
                  <a:pt x="355" y="235"/>
                </a:cubicBezTo>
                <a:cubicBezTo>
                  <a:pt x="349" y="241"/>
                  <a:pt x="349" y="241"/>
                  <a:pt x="349" y="241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55" y="245"/>
                  <a:pt x="355" y="245"/>
                  <a:pt x="355" y="245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9" y="238"/>
                  <a:pt x="359" y="238"/>
                  <a:pt x="360" y="238"/>
                </a:cubicBezTo>
                <a:cubicBezTo>
                  <a:pt x="361" y="237"/>
                  <a:pt x="361" y="237"/>
                  <a:pt x="361" y="236"/>
                </a:cubicBezTo>
                <a:close/>
                <a:moveTo>
                  <a:pt x="330" y="235"/>
                </a:moveTo>
                <a:cubicBezTo>
                  <a:pt x="328" y="232"/>
                  <a:pt x="329" y="235"/>
                  <a:pt x="330" y="235"/>
                </a:cubicBezTo>
                <a:close/>
                <a:moveTo>
                  <a:pt x="331" y="236"/>
                </a:moveTo>
                <a:cubicBezTo>
                  <a:pt x="331" y="236"/>
                  <a:pt x="332" y="236"/>
                  <a:pt x="333" y="236"/>
                </a:cubicBezTo>
                <a:cubicBezTo>
                  <a:pt x="342" y="236"/>
                  <a:pt x="342" y="236"/>
                  <a:pt x="342" y="236"/>
                </a:cubicBezTo>
                <a:cubicBezTo>
                  <a:pt x="348" y="239"/>
                  <a:pt x="348" y="239"/>
                  <a:pt x="348" y="239"/>
                </a:cubicBezTo>
                <a:cubicBezTo>
                  <a:pt x="354" y="223"/>
                  <a:pt x="354" y="223"/>
                  <a:pt x="354" y="223"/>
                </a:cubicBezTo>
                <a:cubicBezTo>
                  <a:pt x="355" y="224"/>
                  <a:pt x="355" y="224"/>
                  <a:pt x="355" y="224"/>
                </a:cubicBezTo>
                <a:cubicBezTo>
                  <a:pt x="356" y="225"/>
                  <a:pt x="356" y="225"/>
                  <a:pt x="356" y="225"/>
                </a:cubicBezTo>
                <a:cubicBezTo>
                  <a:pt x="360" y="227"/>
                  <a:pt x="360" y="227"/>
                  <a:pt x="360" y="227"/>
                </a:cubicBezTo>
                <a:cubicBezTo>
                  <a:pt x="363" y="229"/>
                  <a:pt x="363" y="229"/>
                  <a:pt x="363" y="229"/>
                </a:cubicBezTo>
                <a:cubicBezTo>
                  <a:pt x="366" y="225"/>
                  <a:pt x="366" y="225"/>
                  <a:pt x="366" y="225"/>
                </a:cubicBezTo>
                <a:cubicBezTo>
                  <a:pt x="370" y="221"/>
                  <a:pt x="370" y="221"/>
                  <a:pt x="370" y="221"/>
                </a:cubicBezTo>
                <a:cubicBezTo>
                  <a:pt x="371" y="219"/>
                  <a:pt x="371" y="219"/>
                  <a:pt x="371" y="219"/>
                </a:cubicBezTo>
                <a:cubicBezTo>
                  <a:pt x="371" y="219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1"/>
                  <a:pt x="372" y="214"/>
                  <a:pt x="370" y="211"/>
                </a:cubicBezTo>
                <a:cubicBezTo>
                  <a:pt x="369" y="210"/>
                  <a:pt x="369" y="210"/>
                  <a:pt x="368" y="209"/>
                </a:cubicBezTo>
                <a:cubicBezTo>
                  <a:pt x="370" y="209"/>
                  <a:pt x="370" y="209"/>
                  <a:pt x="370" y="209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72" y="202"/>
                  <a:pt x="372" y="202"/>
                  <a:pt x="372" y="202"/>
                </a:cubicBezTo>
                <a:cubicBezTo>
                  <a:pt x="373" y="197"/>
                  <a:pt x="373" y="197"/>
                  <a:pt x="373" y="197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2" y="196"/>
                  <a:pt x="372" y="196"/>
                  <a:pt x="372" y="196"/>
                </a:cubicBezTo>
                <a:cubicBezTo>
                  <a:pt x="371" y="196"/>
                  <a:pt x="370" y="197"/>
                  <a:pt x="370" y="197"/>
                </a:cubicBezTo>
                <a:cubicBezTo>
                  <a:pt x="368" y="198"/>
                  <a:pt x="367" y="199"/>
                  <a:pt x="366" y="199"/>
                </a:cubicBezTo>
                <a:cubicBezTo>
                  <a:pt x="364" y="201"/>
                  <a:pt x="362" y="202"/>
                  <a:pt x="360" y="203"/>
                </a:cubicBezTo>
                <a:cubicBezTo>
                  <a:pt x="359" y="204"/>
                  <a:pt x="358" y="205"/>
                  <a:pt x="356" y="205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3" y="207"/>
                  <a:pt x="350" y="209"/>
                  <a:pt x="347" y="210"/>
                </a:cubicBezTo>
                <a:cubicBezTo>
                  <a:pt x="338" y="214"/>
                  <a:pt x="344" y="216"/>
                  <a:pt x="336" y="222"/>
                </a:cubicBezTo>
                <a:cubicBezTo>
                  <a:pt x="326" y="229"/>
                  <a:pt x="330" y="222"/>
                  <a:pt x="330" y="231"/>
                </a:cubicBezTo>
                <a:cubicBezTo>
                  <a:pt x="330" y="234"/>
                  <a:pt x="330" y="234"/>
                  <a:pt x="330" y="235"/>
                </a:cubicBezTo>
                <a:cubicBezTo>
                  <a:pt x="330" y="235"/>
                  <a:pt x="330" y="235"/>
                  <a:pt x="330" y="236"/>
                </a:cubicBezTo>
                <a:cubicBezTo>
                  <a:pt x="330" y="236"/>
                  <a:pt x="331" y="236"/>
                  <a:pt x="331" y="236"/>
                </a:cubicBezTo>
                <a:close/>
                <a:moveTo>
                  <a:pt x="370" y="201"/>
                </a:moveTo>
                <a:cubicBezTo>
                  <a:pt x="370" y="201"/>
                  <a:pt x="370" y="201"/>
                  <a:pt x="370" y="201"/>
                </a:cubicBezTo>
                <a:cubicBezTo>
                  <a:pt x="371" y="200"/>
                  <a:pt x="370" y="200"/>
                  <a:pt x="370" y="201"/>
                </a:cubicBezTo>
                <a:cubicBezTo>
                  <a:pt x="369" y="202"/>
                  <a:pt x="368" y="202"/>
                  <a:pt x="370" y="201"/>
                </a:cubicBezTo>
                <a:close/>
                <a:moveTo>
                  <a:pt x="356" y="222"/>
                </a:moveTo>
                <a:cubicBezTo>
                  <a:pt x="356" y="222"/>
                  <a:pt x="356" y="222"/>
                  <a:pt x="356" y="222"/>
                </a:cubicBezTo>
                <a:cubicBezTo>
                  <a:pt x="358" y="221"/>
                  <a:pt x="357" y="221"/>
                  <a:pt x="356" y="222"/>
                </a:cubicBezTo>
                <a:cubicBezTo>
                  <a:pt x="356" y="223"/>
                  <a:pt x="355" y="223"/>
                  <a:pt x="356" y="222"/>
                </a:cubicBezTo>
                <a:close/>
                <a:moveTo>
                  <a:pt x="331" y="236"/>
                </a:moveTo>
                <a:cubicBezTo>
                  <a:pt x="329" y="237"/>
                  <a:pt x="334" y="238"/>
                  <a:pt x="331" y="236"/>
                </a:cubicBezTo>
                <a:close/>
                <a:moveTo>
                  <a:pt x="322" y="316"/>
                </a:moveTo>
                <a:cubicBezTo>
                  <a:pt x="323" y="318"/>
                  <a:pt x="324" y="321"/>
                  <a:pt x="325" y="323"/>
                </a:cubicBezTo>
                <a:cubicBezTo>
                  <a:pt x="326" y="324"/>
                  <a:pt x="328" y="325"/>
                  <a:pt x="332" y="326"/>
                </a:cubicBezTo>
                <a:cubicBezTo>
                  <a:pt x="331" y="324"/>
                  <a:pt x="331" y="324"/>
                  <a:pt x="331" y="324"/>
                </a:cubicBezTo>
                <a:cubicBezTo>
                  <a:pt x="341" y="318"/>
                  <a:pt x="341" y="318"/>
                  <a:pt x="341" y="318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4" y="318"/>
                  <a:pt x="344" y="318"/>
                  <a:pt x="344" y="318"/>
                </a:cubicBezTo>
                <a:cubicBezTo>
                  <a:pt x="342" y="317"/>
                  <a:pt x="342" y="317"/>
                  <a:pt x="342" y="317"/>
                </a:cubicBezTo>
                <a:cubicBezTo>
                  <a:pt x="351" y="301"/>
                  <a:pt x="351" y="301"/>
                  <a:pt x="351" y="301"/>
                </a:cubicBezTo>
                <a:cubicBezTo>
                  <a:pt x="353" y="302"/>
                  <a:pt x="353" y="302"/>
                  <a:pt x="353" y="302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5" y="306"/>
                  <a:pt x="355" y="306"/>
                  <a:pt x="355" y="306"/>
                </a:cubicBezTo>
                <a:cubicBezTo>
                  <a:pt x="352" y="306"/>
                  <a:pt x="352" y="306"/>
                  <a:pt x="352" y="306"/>
                </a:cubicBezTo>
                <a:cubicBezTo>
                  <a:pt x="353" y="316"/>
                  <a:pt x="353" y="316"/>
                  <a:pt x="353" y="316"/>
                </a:cubicBezTo>
                <a:cubicBezTo>
                  <a:pt x="355" y="317"/>
                  <a:pt x="355" y="317"/>
                  <a:pt x="355" y="317"/>
                </a:cubicBezTo>
                <a:cubicBezTo>
                  <a:pt x="356" y="317"/>
                  <a:pt x="356" y="317"/>
                  <a:pt x="356" y="317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3" y="317"/>
                  <a:pt x="363" y="317"/>
                  <a:pt x="363" y="317"/>
                </a:cubicBezTo>
                <a:cubicBezTo>
                  <a:pt x="366" y="318"/>
                  <a:pt x="366" y="318"/>
                  <a:pt x="366" y="318"/>
                </a:cubicBezTo>
                <a:cubicBezTo>
                  <a:pt x="368" y="318"/>
                  <a:pt x="368" y="318"/>
                  <a:pt x="368" y="318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3" y="321"/>
                  <a:pt x="363" y="321"/>
                  <a:pt x="363" y="321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19"/>
                  <a:pt x="361" y="319"/>
                  <a:pt x="361" y="319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7" y="326"/>
                  <a:pt x="358" y="328"/>
                  <a:pt x="360" y="330"/>
                </a:cubicBezTo>
                <a:cubicBezTo>
                  <a:pt x="361" y="331"/>
                  <a:pt x="364" y="332"/>
                  <a:pt x="366" y="332"/>
                </a:cubicBezTo>
                <a:cubicBezTo>
                  <a:pt x="367" y="332"/>
                  <a:pt x="368" y="332"/>
                  <a:pt x="370" y="332"/>
                </a:cubicBezTo>
                <a:cubicBezTo>
                  <a:pt x="370" y="332"/>
                  <a:pt x="371" y="332"/>
                  <a:pt x="372" y="332"/>
                </a:cubicBezTo>
                <a:cubicBezTo>
                  <a:pt x="373" y="332"/>
                  <a:pt x="373" y="332"/>
                  <a:pt x="373" y="332"/>
                </a:cubicBezTo>
                <a:cubicBezTo>
                  <a:pt x="374" y="331"/>
                  <a:pt x="374" y="331"/>
                  <a:pt x="374" y="331"/>
                </a:cubicBezTo>
                <a:cubicBezTo>
                  <a:pt x="376" y="331"/>
                  <a:pt x="377" y="331"/>
                  <a:pt x="378" y="331"/>
                </a:cubicBezTo>
                <a:cubicBezTo>
                  <a:pt x="379" y="331"/>
                  <a:pt x="380" y="331"/>
                  <a:pt x="381" y="331"/>
                </a:cubicBezTo>
                <a:cubicBezTo>
                  <a:pt x="383" y="331"/>
                  <a:pt x="384" y="331"/>
                  <a:pt x="385" y="332"/>
                </a:cubicBezTo>
                <a:cubicBezTo>
                  <a:pt x="387" y="332"/>
                  <a:pt x="389" y="332"/>
                  <a:pt x="391" y="333"/>
                </a:cubicBezTo>
                <a:cubicBezTo>
                  <a:pt x="391" y="335"/>
                  <a:pt x="391" y="335"/>
                  <a:pt x="39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81" y="335"/>
                  <a:pt x="381" y="335"/>
                  <a:pt x="381" y="335"/>
                </a:cubicBezTo>
                <a:cubicBezTo>
                  <a:pt x="378" y="335"/>
                  <a:pt x="378" y="335"/>
                  <a:pt x="378" y="335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3" y="336"/>
                  <a:pt x="373" y="336"/>
                  <a:pt x="373" y="336"/>
                </a:cubicBezTo>
                <a:cubicBezTo>
                  <a:pt x="372" y="336"/>
                  <a:pt x="372" y="336"/>
                  <a:pt x="372" y="336"/>
                </a:cubicBezTo>
                <a:cubicBezTo>
                  <a:pt x="370" y="336"/>
                  <a:pt x="370" y="336"/>
                  <a:pt x="370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1" y="336"/>
                  <a:pt x="361" y="336"/>
                  <a:pt x="361" y="336"/>
                </a:cubicBezTo>
                <a:cubicBezTo>
                  <a:pt x="361" y="339"/>
                  <a:pt x="361" y="339"/>
                  <a:pt x="361" y="339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58" y="339"/>
                  <a:pt x="358" y="339"/>
                  <a:pt x="358" y="339"/>
                </a:cubicBezTo>
                <a:cubicBezTo>
                  <a:pt x="359" y="340"/>
                  <a:pt x="359" y="341"/>
                  <a:pt x="360" y="341"/>
                </a:cubicBezTo>
                <a:cubicBezTo>
                  <a:pt x="362" y="345"/>
                  <a:pt x="364" y="346"/>
                  <a:pt x="366" y="347"/>
                </a:cubicBezTo>
                <a:cubicBezTo>
                  <a:pt x="367" y="348"/>
                  <a:pt x="368" y="348"/>
                  <a:pt x="370" y="349"/>
                </a:cubicBezTo>
                <a:cubicBezTo>
                  <a:pt x="370" y="349"/>
                  <a:pt x="371" y="349"/>
                  <a:pt x="372" y="349"/>
                </a:cubicBezTo>
                <a:cubicBezTo>
                  <a:pt x="373" y="349"/>
                  <a:pt x="373" y="349"/>
                  <a:pt x="373" y="349"/>
                </a:cubicBezTo>
                <a:cubicBezTo>
                  <a:pt x="373" y="349"/>
                  <a:pt x="374" y="349"/>
                  <a:pt x="374" y="349"/>
                </a:cubicBezTo>
                <a:cubicBezTo>
                  <a:pt x="376" y="349"/>
                  <a:pt x="377" y="350"/>
                  <a:pt x="378" y="350"/>
                </a:cubicBezTo>
                <a:cubicBezTo>
                  <a:pt x="379" y="350"/>
                  <a:pt x="380" y="350"/>
                  <a:pt x="380" y="351"/>
                </a:cubicBezTo>
                <a:cubicBezTo>
                  <a:pt x="381" y="353"/>
                  <a:pt x="381" y="353"/>
                  <a:pt x="381" y="353"/>
                </a:cubicBezTo>
                <a:cubicBezTo>
                  <a:pt x="384" y="362"/>
                  <a:pt x="384" y="362"/>
                  <a:pt x="384" y="362"/>
                </a:cubicBezTo>
                <a:cubicBezTo>
                  <a:pt x="385" y="362"/>
                  <a:pt x="385" y="362"/>
                  <a:pt x="385" y="362"/>
                </a:cubicBezTo>
                <a:cubicBezTo>
                  <a:pt x="388" y="362"/>
                  <a:pt x="391" y="362"/>
                  <a:pt x="394" y="361"/>
                </a:cubicBezTo>
                <a:cubicBezTo>
                  <a:pt x="396" y="361"/>
                  <a:pt x="398" y="360"/>
                  <a:pt x="399" y="360"/>
                </a:cubicBezTo>
                <a:cubicBezTo>
                  <a:pt x="400" y="360"/>
                  <a:pt x="400" y="360"/>
                  <a:pt x="401" y="359"/>
                </a:cubicBezTo>
                <a:cubicBezTo>
                  <a:pt x="403" y="359"/>
                  <a:pt x="405" y="358"/>
                  <a:pt x="406" y="358"/>
                </a:cubicBezTo>
                <a:cubicBezTo>
                  <a:pt x="410" y="357"/>
                  <a:pt x="412" y="356"/>
                  <a:pt x="414" y="356"/>
                </a:cubicBezTo>
                <a:cubicBezTo>
                  <a:pt x="419" y="355"/>
                  <a:pt x="419" y="355"/>
                  <a:pt x="419" y="355"/>
                </a:cubicBezTo>
                <a:cubicBezTo>
                  <a:pt x="421" y="349"/>
                  <a:pt x="421" y="349"/>
                  <a:pt x="421" y="349"/>
                </a:cubicBezTo>
                <a:cubicBezTo>
                  <a:pt x="425" y="354"/>
                  <a:pt x="425" y="354"/>
                  <a:pt x="425" y="354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354"/>
                  <a:pt x="430" y="354"/>
                  <a:pt x="430" y="354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49" y="353"/>
                  <a:pt x="449" y="353"/>
                  <a:pt x="449" y="353"/>
                </a:cubicBezTo>
                <a:cubicBezTo>
                  <a:pt x="452" y="352"/>
                  <a:pt x="452" y="352"/>
                  <a:pt x="452" y="352"/>
                </a:cubicBezTo>
                <a:cubicBezTo>
                  <a:pt x="449" y="349"/>
                  <a:pt x="449" y="349"/>
                  <a:pt x="449" y="349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449" y="344"/>
                  <a:pt x="449" y="344"/>
                  <a:pt x="449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4" y="341"/>
                  <a:pt x="453" y="335"/>
                  <a:pt x="449" y="332"/>
                </a:cubicBezTo>
                <a:cubicBezTo>
                  <a:pt x="449" y="331"/>
                  <a:pt x="448" y="330"/>
                  <a:pt x="447" y="330"/>
                </a:cubicBezTo>
                <a:cubicBezTo>
                  <a:pt x="433" y="325"/>
                  <a:pt x="443" y="332"/>
                  <a:pt x="435" y="321"/>
                </a:cubicBezTo>
                <a:cubicBezTo>
                  <a:pt x="437" y="315"/>
                  <a:pt x="430" y="302"/>
                  <a:pt x="431" y="296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6" y="289"/>
                  <a:pt x="436" y="289"/>
                  <a:pt x="436" y="289"/>
                </a:cubicBezTo>
                <a:cubicBezTo>
                  <a:pt x="430" y="277"/>
                  <a:pt x="430" y="277"/>
                  <a:pt x="430" y="277"/>
                </a:cubicBezTo>
                <a:cubicBezTo>
                  <a:pt x="420" y="282"/>
                  <a:pt x="420" y="282"/>
                  <a:pt x="420" y="282"/>
                </a:cubicBezTo>
                <a:cubicBezTo>
                  <a:pt x="428" y="292"/>
                  <a:pt x="428" y="292"/>
                  <a:pt x="428" y="292"/>
                </a:cubicBezTo>
                <a:cubicBezTo>
                  <a:pt x="416" y="287"/>
                  <a:pt x="416" y="287"/>
                  <a:pt x="416" y="287"/>
                </a:cubicBezTo>
                <a:cubicBezTo>
                  <a:pt x="412" y="290"/>
                  <a:pt x="412" y="290"/>
                  <a:pt x="412" y="290"/>
                </a:cubicBezTo>
                <a:cubicBezTo>
                  <a:pt x="418" y="297"/>
                  <a:pt x="414" y="291"/>
                  <a:pt x="414" y="296"/>
                </a:cubicBezTo>
                <a:cubicBezTo>
                  <a:pt x="414" y="299"/>
                  <a:pt x="416" y="308"/>
                  <a:pt x="417" y="312"/>
                </a:cubicBezTo>
                <a:cubicBezTo>
                  <a:pt x="410" y="310"/>
                  <a:pt x="411" y="305"/>
                  <a:pt x="411" y="301"/>
                </a:cubicBezTo>
                <a:cubicBezTo>
                  <a:pt x="412" y="295"/>
                  <a:pt x="410" y="296"/>
                  <a:pt x="406" y="292"/>
                </a:cubicBezTo>
                <a:cubicBezTo>
                  <a:pt x="406" y="292"/>
                  <a:pt x="405" y="291"/>
                  <a:pt x="404" y="290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1" y="299"/>
                  <a:pt x="401" y="299"/>
                  <a:pt x="401" y="299"/>
                </a:cubicBezTo>
                <a:cubicBezTo>
                  <a:pt x="399" y="297"/>
                  <a:pt x="399" y="297"/>
                  <a:pt x="399" y="297"/>
                </a:cubicBezTo>
                <a:cubicBezTo>
                  <a:pt x="394" y="294"/>
                  <a:pt x="394" y="294"/>
                  <a:pt x="394" y="294"/>
                </a:cubicBezTo>
                <a:cubicBezTo>
                  <a:pt x="387" y="289"/>
                  <a:pt x="387" y="289"/>
                  <a:pt x="387" y="289"/>
                </a:cubicBezTo>
                <a:cubicBezTo>
                  <a:pt x="385" y="291"/>
                  <a:pt x="385" y="291"/>
                  <a:pt x="385" y="291"/>
                </a:cubicBezTo>
                <a:cubicBezTo>
                  <a:pt x="383" y="292"/>
                  <a:pt x="383" y="292"/>
                  <a:pt x="383" y="292"/>
                </a:cubicBezTo>
                <a:cubicBezTo>
                  <a:pt x="381" y="289"/>
                  <a:pt x="381" y="289"/>
                  <a:pt x="381" y="289"/>
                </a:cubicBezTo>
                <a:cubicBezTo>
                  <a:pt x="378" y="284"/>
                  <a:pt x="378" y="284"/>
                  <a:pt x="378" y="284"/>
                </a:cubicBezTo>
                <a:cubicBezTo>
                  <a:pt x="378" y="283"/>
                  <a:pt x="378" y="283"/>
                  <a:pt x="378" y="283"/>
                </a:cubicBezTo>
                <a:cubicBezTo>
                  <a:pt x="374" y="285"/>
                  <a:pt x="374" y="285"/>
                  <a:pt x="374" y="285"/>
                </a:cubicBezTo>
                <a:cubicBezTo>
                  <a:pt x="373" y="287"/>
                  <a:pt x="373" y="287"/>
                  <a:pt x="373" y="287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370" y="289"/>
                  <a:pt x="370" y="289"/>
                  <a:pt x="370" y="289"/>
                </a:cubicBezTo>
                <a:cubicBezTo>
                  <a:pt x="368" y="290"/>
                  <a:pt x="368" y="290"/>
                  <a:pt x="368" y="290"/>
                </a:cubicBezTo>
                <a:cubicBezTo>
                  <a:pt x="367" y="287"/>
                  <a:pt x="368" y="286"/>
                  <a:pt x="370" y="286"/>
                </a:cubicBezTo>
                <a:cubicBezTo>
                  <a:pt x="371" y="285"/>
                  <a:pt x="372" y="285"/>
                  <a:pt x="372" y="284"/>
                </a:cubicBezTo>
                <a:cubicBezTo>
                  <a:pt x="372" y="284"/>
                  <a:pt x="373" y="283"/>
                  <a:pt x="373" y="283"/>
                </a:cubicBezTo>
                <a:cubicBezTo>
                  <a:pt x="373" y="283"/>
                  <a:pt x="373" y="282"/>
                  <a:pt x="373" y="282"/>
                </a:cubicBezTo>
                <a:cubicBezTo>
                  <a:pt x="373" y="282"/>
                  <a:pt x="373" y="281"/>
                  <a:pt x="373" y="281"/>
                </a:cubicBezTo>
                <a:cubicBezTo>
                  <a:pt x="373" y="281"/>
                  <a:pt x="372" y="280"/>
                  <a:pt x="372" y="280"/>
                </a:cubicBezTo>
                <a:cubicBezTo>
                  <a:pt x="372" y="279"/>
                  <a:pt x="371" y="278"/>
                  <a:pt x="370" y="276"/>
                </a:cubicBezTo>
                <a:cubicBezTo>
                  <a:pt x="369" y="275"/>
                  <a:pt x="367" y="274"/>
                  <a:pt x="366" y="273"/>
                </a:cubicBezTo>
                <a:cubicBezTo>
                  <a:pt x="364" y="271"/>
                  <a:pt x="361" y="269"/>
                  <a:pt x="360" y="267"/>
                </a:cubicBezTo>
                <a:cubicBezTo>
                  <a:pt x="360" y="267"/>
                  <a:pt x="359" y="267"/>
                  <a:pt x="359" y="267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5" y="270"/>
                  <a:pt x="355" y="270"/>
                  <a:pt x="355" y="270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37" y="261"/>
                  <a:pt x="337" y="261"/>
                  <a:pt x="337" y="261"/>
                </a:cubicBezTo>
                <a:cubicBezTo>
                  <a:pt x="335" y="265"/>
                  <a:pt x="330" y="265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6" y="265"/>
                  <a:pt x="327" y="264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4" y="266"/>
                  <a:pt x="323" y="266"/>
                  <a:pt x="322" y="267"/>
                </a:cubicBezTo>
                <a:cubicBezTo>
                  <a:pt x="319" y="268"/>
                  <a:pt x="318" y="271"/>
                  <a:pt x="322" y="277"/>
                </a:cubicBezTo>
                <a:cubicBezTo>
                  <a:pt x="322" y="277"/>
                  <a:pt x="323" y="278"/>
                  <a:pt x="324" y="279"/>
                </a:cubicBezTo>
                <a:cubicBezTo>
                  <a:pt x="323" y="279"/>
                  <a:pt x="322" y="280"/>
                  <a:pt x="322" y="280"/>
                </a:cubicBezTo>
                <a:cubicBezTo>
                  <a:pt x="312" y="283"/>
                  <a:pt x="319" y="279"/>
                  <a:pt x="319" y="291"/>
                </a:cubicBezTo>
                <a:cubicBezTo>
                  <a:pt x="319" y="297"/>
                  <a:pt x="314" y="306"/>
                  <a:pt x="312" y="311"/>
                </a:cubicBezTo>
                <a:cubicBezTo>
                  <a:pt x="318" y="311"/>
                  <a:pt x="320" y="313"/>
                  <a:pt x="322" y="316"/>
                </a:cubicBezTo>
                <a:close/>
                <a:moveTo>
                  <a:pt x="394" y="299"/>
                </a:moveTo>
                <a:cubicBezTo>
                  <a:pt x="397" y="297"/>
                  <a:pt x="397" y="297"/>
                  <a:pt x="397" y="297"/>
                </a:cubicBezTo>
                <a:cubicBezTo>
                  <a:pt x="397" y="300"/>
                  <a:pt x="397" y="300"/>
                  <a:pt x="397" y="300"/>
                </a:cubicBezTo>
                <a:cubicBezTo>
                  <a:pt x="394" y="300"/>
                  <a:pt x="394" y="300"/>
                  <a:pt x="394" y="300"/>
                </a:cubicBezTo>
                <a:cubicBezTo>
                  <a:pt x="394" y="300"/>
                  <a:pt x="394" y="300"/>
                  <a:pt x="394" y="300"/>
                </a:cubicBezTo>
                <a:lnTo>
                  <a:pt x="394" y="299"/>
                </a:lnTo>
                <a:close/>
                <a:moveTo>
                  <a:pt x="378" y="296"/>
                </a:moveTo>
                <a:cubicBezTo>
                  <a:pt x="381" y="293"/>
                  <a:pt x="381" y="293"/>
                  <a:pt x="381" y="293"/>
                </a:cubicBezTo>
                <a:cubicBezTo>
                  <a:pt x="382" y="292"/>
                  <a:pt x="382" y="292"/>
                  <a:pt x="382" y="292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7" y="297"/>
                  <a:pt x="377" y="297"/>
                  <a:pt x="377" y="297"/>
                </a:cubicBezTo>
                <a:lnTo>
                  <a:pt x="378" y="296"/>
                </a:lnTo>
                <a:close/>
                <a:moveTo>
                  <a:pt x="374" y="287"/>
                </a:moveTo>
                <a:cubicBezTo>
                  <a:pt x="376" y="285"/>
                  <a:pt x="375" y="286"/>
                  <a:pt x="374" y="287"/>
                </a:cubicBezTo>
                <a:cubicBezTo>
                  <a:pt x="374" y="287"/>
                  <a:pt x="373" y="288"/>
                  <a:pt x="374" y="287"/>
                </a:cubicBezTo>
                <a:close/>
                <a:moveTo>
                  <a:pt x="355" y="300"/>
                </a:moveTo>
                <a:cubicBezTo>
                  <a:pt x="356" y="298"/>
                  <a:pt x="356" y="298"/>
                  <a:pt x="356" y="298"/>
                </a:cubicBezTo>
                <a:cubicBezTo>
                  <a:pt x="360" y="294"/>
                  <a:pt x="360" y="294"/>
                  <a:pt x="360" y="294"/>
                </a:cubicBezTo>
                <a:cubicBezTo>
                  <a:pt x="365" y="288"/>
                  <a:pt x="365" y="288"/>
                  <a:pt x="365" y="288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7" y="290"/>
                  <a:pt x="367" y="290"/>
                  <a:pt x="367" y="290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0" y="296"/>
                  <a:pt x="360" y="296"/>
                  <a:pt x="360" y="296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5" y="300"/>
                  <a:pt x="355" y="300"/>
                  <a:pt x="355" y="300"/>
                </a:cubicBezTo>
                <a:cubicBezTo>
                  <a:pt x="354" y="301"/>
                  <a:pt x="354" y="301"/>
                  <a:pt x="354" y="301"/>
                </a:cubicBezTo>
                <a:lnTo>
                  <a:pt x="355" y="300"/>
                </a:lnTo>
                <a:close/>
                <a:moveTo>
                  <a:pt x="322" y="281"/>
                </a:moveTo>
                <a:cubicBezTo>
                  <a:pt x="322" y="281"/>
                  <a:pt x="322" y="281"/>
                  <a:pt x="322" y="281"/>
                </a:cubicBezTo>
                <a:cubicBezTo>
                  <a:pt x="323" y="279"/>
                  <a:pt x="323" y="280"/>
                  <a:pt x="322" y="281"/>
                </a:cubicBezTo>
                <a:cubicBezTo>
                  <a:pt x="321" y="281"/>
                  <a:pt x="320" y="282"/>
                  <a:pt x="322" y="281"/>
                </a:cubicBezTo>
                <a:close/>
                <a:moveTo>
                  <a:pt x="284" y="525"/>
                </a:moveTo>
                <a:cubicBezTo>
                  <a:pt x="282" y="524"/>
                  <a:pt x="282" y="524"/>
                  <a:pt x="282" y="524"/>
                </a:cubicBezTo>
                <a:cubicBezTo>
                  <a:pt x="279" y="522"/>
                  <a:pt x="279" y="522"/>
                  <a:pt x="279" y="522"/>
                </a:cubicBezTo>
                <a:cubicBezTo>
                  <a:pt x="276" y="527"/>
                  <a:pt x="279" y="525"/>
                  <a:pt x="281" y="532"/>
                </a:cubicBezTo>
                <a:cubicBezTo>
                  <a:pt x="282" y="532"/>
                  <a:pt x="282" y="532"/>
                  <a:pt x="282" y="532"/>
                </a:cubicBezTo>
                <a:cubicBezTo>
                  <a:pt x="286" y="531"/>
                  <a:pt x="286" y="531"/>
                  <a:pt x="286" y="531"/>
                </a:cubicBezTo>
                <a:cubicBezTo>
                  <a:pt x="282" y="528"/>
                  <a:pt x="282" y="528"/>
                  <a:pt x="282" y="528"/>
                </a:cubicBezTo>
                <a:lnTo>
                  <a:pt x="284" y="525"/>
                </a:lnTo>
                <a:close/>
                <a:moveTo>
                  <a:pt x="100" y="810"/>
                </a:moveTo>
                <a:cubicBezTo>
                  <a:pt x="100" y="814"/>
                  <a:pt x="100" y="814"/>
                  <a:pt x="100" y="814"/>
                </a:cubicBezTo>
                <a:cubicBezTo>
                  <a:pt x="103" y="814"/>
                  <a:pt x="103" y="814"/>
                  <a:pt x="103" y="814"/>
                </a:cubicBezTo>
                <a:cubicBezTo>
                  <a:pt x="106" y="813"/>
                  <a:pt x="106" y="813"/>
                  <a:pt x="106" y="813"/>
                </a:cubicBezTo>
                <a:cubicBezTo>
                  <a:pt x="103" y="811"/>
                  <a:pt x="103" y="811"/>
                  <a:pt x="103" y="811"/>
                </a:cubicBezTo>
                <a:lnTo>
                  <a:pt x="100" y="810"/>
                </a:lnTo>
                <a:close/>
                <a:moveTo>
                  <a:pt x="85" y="467"/>
                </a:moveTo>
                <a:cubicBezTo>
                  <a:pt x="87" y="465"/>
                  <a:pt x="87" y="465"/>
                  <a:pt x="87" y="465"/>
                </a:cubicBezTo>
                <a:cubicBezTo>
                  <a:pt x="92" y="462"/>
                  <a:pt x="92" y="462"/>
                  <a:pt x="92" y="462"/>
                </a:cubicBezTo>
                <a:cubicBezTo>
                  <a:pt x="89" y="458"/>
                  <a:pt x="89" y="458"/>
                  <a:pt x="89" y="458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2" y="459"/>
                  <a:pt x="82" y="459"/>
                  <a:pt x="82" y="459"/>
                </a:cubicBezTo>
                <a:cubicBezTo>
                  <a:pt x="82" y="465"/>
                  <a:pt x="82" y="462"/>
                  <a:pt x="85" y="467"/>
                </a:cubicBezTo>
                <a:close/>
                <a:moveTo>
                  <a:pt x="73" y="821"/>
                </a:moveTo>
                <a:cubicBezTo>
                  <a:pt x="68" y="826"/>
                  <a:pt x="68" y="826"/>
                  <a:pt x="68" y="826"/>
                </a:cubicBezTo>
                <a:cubicBezTo>
                  <a:pt x="75" y="831"/>
                  <a:pt x="75" y="831"/>
                  <a:pt x="75" y="831"/>
                </a:cubicBezTo>
                <a:cubicBezTo>
                  <a:pt x="75" y="831"/>
                  <a:pt x="76" y="830"/>
                  <a:pt x="76" y="829"/>
                </a:cubicBezTo>
                <a:cubicBezTo>
                  <a:pt x="77" y="828"/>
                  <a:pt x="77" y="828"/>
                  <a:pt x="77" y="828"/>
                </a:cubicBezTo>
                <a:cubicBezTo>
                  <a:pt x="77" y="826"/>
                  <a:pt x="77" y="825"/>
                  <a:pt x="76" y="824"/>
                </a:cubicBezTo>
                <a:cubicBezTo>
                  <a:pt x="76" y="824"/>
                  <a:pt x="75" y="823"/>
                  <a:pt x="73" y="821"/>
                </a:cubicBezTo>
                <a:close/>
                <a:moveTo>
                  <a:pt x="0" y="537"/>
                </a:moveTo>
                <a:cubicBezTo>
                  <a:pt x="0" y="541"/>
                  <a:pt x="0" y="541"/>
                  <a:pt x="0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8" y="544"/>
                  <a:pt x="8" y="544"/>
                  <a:pt x="8" y="544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3" y="535"/>
                  <a:pt x="3" y="535"/>
                  <a:pt x="3" y="535"/>
                </a:cubicBezTo>
                <a:lnTo>
                  <a:pt x="0" y="537"/>
                </a:lnTo>
                <a:close/>
                <a:moveTo>
                  <a:pt x="44" y="532"/>
                </a:moveTo>
                <a:cubicBezTo>
                  <a:pt x="38" y="536"/>
                  <a:pt x="40" y="531"/>
                  <a:pt x="37" y="538"/>
                </a:cubicBezTo>
                <a:cubicBezTo>
                  <a:pt x="43" y="535"/>
                  <a:pt x="43" y="535"/>
                  <a:pt x="43" y="535"/>
                </a:cubicBezTo>
                <a:cubicBezTo>
                  <a:pt x="46" y="538"/>
                  <a:pt x="46" y="538"/>
                  <a:pt x="46" y="538"/>
                </a:cubicBezTo>
                <a:cubicBezTo>
                  <a:pt x="50" y="538"/>
                  <a:pt x="50" y="538"/>
                  <a:pt x="50" y="53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49" y="534"/>
                  <a:pt x="49" y="534"/>
                  <a:pt x="49" y="534"/>
                </a:cubicBezTo>
                <a:cubicBezTo>
                  <a:pt x="43" y="534"/>
                  <a:pt x="48" y="534"/>
                  <a:pt x="44" y="532"/>
                </a:cubicBezTo>
                <a:close/>
                <a:moveTo>
                  <a:pt x="74" y="426"/>
                </a:moveTo>
                <a:cubicBezTo>
                  <a:pt x="65" y="425"/>
                  <a:pt x="64" y="420"/>
                  <a:pt x="57" y="42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62" y="426"/>
                  <a:pt x="62" y="426"/>
                  <a:pt x="62" y="426"/>
                </a:cubicBezTo>
                <a:cubicBezTo>
                  <a:pt x="66" y="431"/>
                  <a:pt x="66" y="431"/>
                  <a:pt x="66" y="431"/>
                </a:cubicBezTo>
                <a:cubicBezTo>
                  <a:pt x="74" y="429"/>
                  <a:pt x="74" y="429"/>
                  <a:pt x="74" y="429"/>
                </a:cubicBezTo>
                <a:lnTo>
                  <a:pt x="74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extBox 53"/>
          <p:cNvSpPr txBox="1"/>
          <p:nvPr>
            <p:custDataLst>
              <p:tags r:id="rId1"/>
            </p:custDataLst>
          </p:nvPr>
        </p:nvSpPr>
        <p:spPr>
          <a:xfrm>
            <a:off x="990133" y="1901572"/>
            <a:ext cx="6957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altLang="zh-CN" sz="4400" b="1" i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44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>
            <p:custDataLst>
              <p:tags r:id="rId2"/>
            </p:custDataLst>
          </p:nvPr>
        </p:nvSpPr>
        <p:spPr>
          <a:xfrm>
            <a:off x="1734125" y="1901573"/>
            <a:ext cx="3918292" cy="272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UNITS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利用任务标记化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统一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Transformer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自监督预训练，真正打破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单一任务模型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边界。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38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个数据集、不同类型的任务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上验证了其可行性和优越性。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53"/>
          <p:cNvSpPr txBox="1"/>
          <p:nvPr>
            <p:custDataLst>
              <p:tags r:id="rId3"/>
            </p:custDataLst>
          </p:nvPr>
        </p:nvSpPr>
        <p:spPr>
          <a:xfrm>
            <a:off x="6571487" y="1901572"/>
            <a:ext cx="6957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altLang="zh-CN" sz="4400" b="1" i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44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>
            <p:custDataLst>
              <p:tags r:id="rId4"/>
            </p:custDataLst>
          </p:nvPr>
        </p:nvSpPr>
        <p:spPr>
          <a:xfrm>
            <a:off x="7359989" y="1901573"/>
            <a:ext cx="3918292" cy="272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未来方向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更多任务扩展：如时序聚类、时序生成等。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更轻量化：在移动端或边缘设备上的推理优化。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与大模型结合：探索多模态数据（文本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时间序列）的进一步融合。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857375" y="-161992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dirty="0"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>
                <a:sym typeface="微软雅黑" panose="020B0503020204020204" pitchFamily="34" charset="-122"/>
              </a:rPr>
              <a:t>总结与未来方向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Abstract</a:t>
            </a:r>
            <a:b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</a:b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5820" y="161099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Transferability"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可转移性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迁移性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"Heterogeneous"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异质的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多样化的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"Anomaly"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异常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反常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73470" y="1463675"/>
            <a:ext cx="494093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UNITS employs a modiffed transformer block to capture universal time series representations,  enabling transferability from </a:t>
            </a:r>
            <a:r>
              <a:rPr lang="en-US" altLang="zh-CN" u="sng"/>
              <a:t>a heterogeneous, multi-domain pre-training</a:t>
            </a:r>
            <a:r>
              <a:rPr lang="en-US" altLang="zh-CN"/>
              <a:t> dataset—characterized by diverse dynamic patterns, sampling rates, and temporal scales—to a wide range of downstream datasets with varied task speciffcations and data domains.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"Characterized by"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以</a:t>
            </a:r>
            <a:r>
              <a:rPr lang="en-US" altLang="zh-CN"/>
              <a:t>...</a:t>
            </a:r>
            <a:r>
              <a:rPr lang="zh-CN" altLang="en-US"/>
              <a:t>为特征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具有</a:t>
            </a:r>
            <a:r>
              <a:rPr lang="en-US" altLang="zh-CN"/>
              <a:t>...</a:t>
            </a:r>
            <a:r>
              <a:rPr lang="zh-CN" altLang="en-US"/>
              <a:t>的特征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UNITS </a:t>
            </a:r>
            <a:r>
              <a:rPr lang="zh-CN" altLang="en-US"/>
              <a:t>使用了一个修改版的</a:t>
            </a:r>
            <a:r>
              <a:rPr lang="en-US" altLang="zh-CN"/>
              <a:t> Transformer </a:t>
            </a:r>
            <a:r>
              <a:rPr lang="zh-CN" altLang="en-US"/>
              <a:t>模块来捕捉通用的时间序列表示，从而实现从一个异质的、多领域的预训练数据集（该数据集具有多样的动态模式、采样率和时间尺度）到广泛的下游数据集的迁移能力，这些下游数据集具有不同的任务规范和数据领域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introduction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375" y="1677352"/>
            <a:ext cx="5080000" cy="452310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/>
              <a:t>"transform" </a:t>
            </a:r>
            <a:r>
              <a:rPr lang="zh-CN" altLang="en-US"/>
              <a:t>在技术背景下常表示</a:t>
            </a:r>
            <a:r>
              <a:rPr lang="en-US" altLang="zh-CN"/>
              <a:t>"</a:t>
            </a:r>
            <a:r>
              <a:rPr lang="zh-CN" altLang="en-US"/>
              <a:t>彻底改变</a:t>
            </a:r>
            <a:r>
              <a:rPr lang="en-US" altLang="zh-CN"/>
              <a:t>"</a:t>
            </a:r>
            <a:r>
              <a:rPr lang="zh-CN" altLang="en-US"/>
              <a:t>，因此翻译为</a:t>
            </a:r>
            <a:r>
              <a:rPr lang="en-US" altLang="zh-CN"/>
              <a:t>"</a:t>
            </a:r>
            <a:r>
              <a:rPr lang="zh-CN" altLang="en-US"/>
              <a:t>彻底改变了</a:t>
            </a:r>
            <a:r>
              <a:rPr lang="en-US" altLang="zh-CN"/>
              <a:t>"</a:t>
            </a:r>
            <a:r>
              <a:rPr lang="zh-CN" altLang="en-US"/>
              <a:t>更符合原意。</a:t>
            </a:r>
            <a:endParaRPr lang="zh-CN" altLang="en-US"/>
          </a:p>
          <a:p>
            <a:r>
              <a:rPr lang="en-US" altLang="zh-CN"/>
              <a:t>"by enabling"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通过使</a:t>
            </a:r>
            <a:r>
              <a:rPr lang="en-US" altLang="zh-CN"/>
              <a:t>……</a:t>
            </a:r>
            <a:r>
              <a:rPr lang="zh-CN" altLang="en-US"/>
              <a:t>能够</a:t>
            </a:r>
            <a:r>
              <a:rPr lang="en-US" altLang="zh-CN"/>
              <a:t>"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"Versatile"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多才多艺的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多功能的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there is a growing need for </a:t>
            </a:r>
            <a:r>
              <a:rPr lang="zh-CN" altLang="en-US"/>
              <a:t>同样迫切需要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"Encompassing"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包含的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涵盖的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"Distinct"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明显不同的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独特的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"Discrete"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离散的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不连续的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"Extensive"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广泛的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大规模的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"Akin"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相似的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类似的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"from scratch" </a:t>
            </a:r>
            <a:r>
              <a:rPr lang="zh-CN" altLang="en-US"/>
              <a:t>直译为</a:t>
            </a:r>
            <a:r>
              <a:rPr lang="en-US" altLang="zh-CN"/>
              <a:t> "</a:t>
            </a:r>
            <a:r>
              <a:rPr lang="zh-CN" altLang="en-US"/>
              <a:t>从零</a:t>
            </a:r>
            <a:r>
              <a:rPr lang="en-US" altLang="zh-CN"/>
              <a:t>" </a:t>
            </a:r>
            <a:r>
              <a:rPr lang="zh-CN" altLang="en-US"/>
              <a:t>，强调不依赖已有模型。</a:t>
            </a:r>
            <a:endParaRPr lang="zh-CN" altLang="en-US"/>
          </a:p>
          <a:p>
            <a:r>
              <a:rPr lang="en-US" altLang="zh-CN"/>
              <a:t>Spectrum"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光谱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谱</a:t>
            </a:r>
            <a:r>
              <a:rPr lang="en-US" altLang="zh-CN"/>
              <a:t>”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"Rigorously" </a:t>
            </a:r>
            <a:r>
              <a:rPr lang="zh-CN" altLang="en-US"/>
              <a:t>的中文翻译是</a:t>
            </a:r>
            <a:r>
              <a:rPr lang="en-US" altLang="zh-CN"/>
              <a:t>“</a:t>
            </a:r>
            <a:r>
              <a:rPr lang="zh-CN" altLang="en-US"/>
              <a:t>严格地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严密地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706745" y="1747202"/>
            <a:ext cx="5080000" cy="424624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/>
              <a:t>"specifications"</a:t>
            </a:r>
            <a:r>
              <a:rPr lang="zh-CN" altLang="en-US"/>
              <a:t>，它的中文翻译是 “规格” 或 “详细说明”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明确的、详细的</a:t>
            </a:r>
            <a:r>
              <a:rPr lang="en-US" altLang="zh-CN"/>
              <a:t>	specific</a:t>
            </a:r>
            <a:endParaRPr lang="en-US" altLang="zh-CN"/>
          </a:p>
          <a:p>
            <a:r>
              <a:rPr lang="en-US" altLang="zh-CN"/>
              <a:t>"Altering" </a:t>
            </a:r>
            <a:r>
              <a:rPr lang="zh-CN" altLang="en-US"/>
              <a:t>的意思是改变、修改、调整</a:t>
            </a:r>
            <a:endParaRPr lang="zh-CN" altLang="en-US"/>
          </a:p>
          <a:p>
            <a:r>
              <a:rPr lang="en-US" altLang="zh-CN"/>
              <a:t>"along the time dimension" </a:t>
            </a:r>
            <a:r>
              <a:rPr lang="zh-CN" altLang="en-US"/>
              <a:t>直译为</a:t>
            </a:r>
            <a:r>
              <a:rPr lang="en-US" altLang="zh-CN"/>
              <a:t> "</a:t>
            </a:r>
            <a:r>
              <a:rPr lang="zh-CN" altLang="en-US"/>
              <a:t>沿时间维度</a:t>
            </a:r>
            <a:r>
              <a:rPr lang="en-US" altLang="zh-CN"/>
              <a:t>"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"module" </a:t>
            </a:r>
            <a:r>
              <a:rPr lang="zh-CN" altLang="en-US"/>
              <a:t>在深度学习中通常译为</a:t>
            </a:r>
            <a:r>
              <a:rPr lang="en-US" altLang="zh-CN"/>
              <a:t> "</a:t>
            </a:r>
            <a:r>
              <a:rPr lang="zh-CN" altLang="en-US"/>
              <a:t>模块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"interference"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干扰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"feature space"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特征空间</a:t>
            </a:r>
            <a:r>
              <a:rPr lang="en-US" altLang="zh-CN"/>
              <a:t>"</a:t>
            </a:r>
            <a:r>
              <a:rPr lang="zh-CN" altLang="en-US"/>
              <a:t>，</a:t>
            </a:r>
            <a:endParaRPr lang="zh-CN" altLang="en-US"/>
          </a:p>
          <a:p>
            <a:r>
              <a:rPr lang="en-US" altLang="zh-CN"/>
              <a:t>"heterogeneous data"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异构数据</a:t>
            </a:r>
            <a:r>
              <a:rPr lang="en-US" altLang="zh-CN"/>
              <a:t>"</a:t>
            </a:r>
            <a:r>
              <a:rPr lang="zh-CN" altLang="en-US"/>
              <a:t>（指数据类型或来源不同）</a:t>
            </a:r>
            <a:endParaRPr lang="zh-CN" altLang="en-US"/>
          </a:p>
          <a:p>
            <a:r>
              <a:rPr lang="en-US" altLang="zh-CN"/>
              <a:t>"Inference" </a:t>
            </a:r>
            <a:r>
              <a:rPr lang="zh-CN" altLang="en-US"/>
              <a:t>的主要含义是</a:t>
            </a:r>
            <a:r>
              <a:rPr lang="en-US" altLang="zh-CN"/>
              <a:t> </a:t>
            </a:r>
            <a:r>
              <a:rPr lang="zh-CN" altLang="en-US"/>
              <a:t>推断、推理，</a:t>
            </a:r>
            <a:endParaRPr lang="zh-CN" altLang="en-US"/>
          </a:p>
          <a:p>
            <a:r>
              <a:rPr lang="en-US" altLang="zh-CN"/>
              <a:t>a masked reconstruction pre-training approach</a:t>
            </a:r>
            <a:r>
              <a:rPr lang="zh-CN" altLang="en-US"/>
              <a:t>掩码重建预训练方法</a:t>
            </a:r>
            <a:endParaRPr lang="zh-CN" altLang="en-US"/>
          </a:p>
          <a:p>
            <a:r>
              <a:rPr lang="en-US" altLang="zh-CN"/>
              <a:t>jointly optimized</a:t>
            </a:r>
            <a:r>
              <a:rPr lang="zh-CN" altLang="en-US"/>
              <a:t>联合优化</a:t>
            </a:r>
            <a:endParaRPr lang="zh-CN" altLang="en-US"/>
          </a:p>
          <a:p>
            <a:r>
              <a:rPr lang="en-US" altLang="zh-CN"/>
              <a:t>"Jointly" </a:t>
            </a:r>
            <a:r>
              <a:rPr lang="zh-CN" altLang="en-US"/>
              <a:t>的中文翻译是</a:t>
            </a:r>
            <a:r>
              <a:rPr lang="en-US" altLang="zh-CN"/>
              <a:t> “</a:t>
            </a:r>
            <a:r>
              <a:rPr lang="zh-CN" altLang="en-US"/>
              <a:t>共同地</a:t>
            </a:r>
            <a:r>
              <a:rPr lang="en-US" altLang="zh-CN"/>
              <a:t>” </a:t>
            </a:r>
            <a:r>
              <a:rPr lang="zh-CN" altLang="en-US"/>
              <a:t>或</a:t>
            </a:r>
            <a:r>
              <a:rPr lang="en-US" altLang="zh-CN"/>
              <a:t> “</a:t>
            </a:r>
            <a:r>
              <a:rPr lang="zh-CN" altLang="en-US"/>
              <a:t>联合地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536700"/>
            <a:ext cx="5400040" cy="34150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/>
              <a:t> repurposed LLMs "repurposed"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重新调整用途</a:t>
            </a:r>
            <a:r>
              <a:rPr lang="en-US" altLang="zh-CN"/>
              <a:t>"</a:t>
            </a:r>
            <a:r>
              <a:rPr lang="zh-CN" altLang="en-US"/>
              <a:t>；</a:t>
            </a:r>
            <a:endParaRPr lang="en-US" altLang="zh-CN"/>
          </a:p>
          <a:p>
            <a:r>
              <a:rPr lang="en-US" altLang="zh-CN"/>
              <a:t>Excel" </a:t>
            </a:r>
            <a:r>
              <a:rPr lang="zh-CN" altLang="en-US"/>
              <a:t>既可以是名词，指电子表格软件（</a:t>
            </a:r>
            <a:r>
              <a:rPr lang="en-US" altLang="zh-CN"/>
              <a:t>Microsoft Excel</a:t>
            </a:r>
            <a:r>
              <a:rPr lang="zh-CN" altLang="en-US"/>
              <a:t>），也可以是动词，表示擅长、出色、超越。</a:t>
            </a:r>
            <a:endParaRPr lang="zh-CN" altLang="en-US"/>
          </a:p>
          <a:p>
            <a:r>
              <a:rPr lang="en-US" altLang="zh-CN"/>
              <a:t>Surpasses" </a:t>
            </a:r>
            <a:r>
              <a:rPr lang="zh-CN" altLang="en-US"/>
              <a:t>主要表示超越、超过、胜过；</a:t>
            </a:r>
            <a:endParaRPr lang="zh-CN" altLang="en-US"/>
          </a:p>
          <a:p>
            <a:r>
              <a:rPr lang="en-US" altLang="zh-CN"/>
              <a:t>"Prompt-based learning" </a:t>
            </a:r>
            <a:r>
              <a:rPr lang="zh-CN" altLang="en-US"/>
              <a:t>是指利用预设的提示（</a:t>
            </a:r>
            <a:r>
              <a:rPr lang="en-US" altLang="zh-CN"/>
              <a:t>prompt</a:t>
            </a:r>
            <a:r>
              <a:rPr lang="zh-CN" altLang="en-US"/>
              <a:t>）引导大模型（如</a:t>
            </a:r>
            <a:r>
              <a:rPr lang="en-US" altLang="zh-CN"/>
              <a:t> GPT</a:t>
            </a:r>
            <a:r>
              <a:rPr lang="zh-CN" altLang="en-US"/>
              <a:t>、</a:t>
            </a:r>
            <a:r>
              <a:rPr lang="en-US" altLang="zh-CN"/>
              <a:t>BERT </a:t>
            </a:r>
            <a:r>
              <a:rPr lang="zh-CN" altLang="en-US"/>
              <a:t>等）进行学习和推理的一种方法。</a:t>
            </a:r>
            <a:endParaRPr lang="zh-CN" altLang="en-US"/>
          </a:p>
          <a:p>
            <a:r>
              <a:rPr lang="en-US" altLang="zh-CN"/>
              <a:t>capabilities not offered by</a:t>
            </a:r>
            <a:r>
              <a:rPr lang="zh-CN" altLang="en-US"/>
              <a:t>这些功能是</a:t>
            </a:r>
            <a:r>
              <a:rPr lang="en-US" altLang="zh-CN"/>
              <a:t>……</a:t>
            </a:r>
            <a:r>
              <a:rPr lang="zh-CN" altLang="en-US"/>
              <a:t>所不具备的</a:t>
            </a:r>
            <a:endParaRPr lang="zh-CN" altLang="en-US"/>
          </a:p>
          <a:p>
            <a:r>
              <a:rPr lang="en-US" altLang="zh-CN"/>
              <a:t>"comparable to"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可与</a:t>
            </a:r>
            <a:r>
              <a:rPr lang="en-US" altLang="zh-CN"/>
              <a:t>……</a:t>
            </a:r>
            <a:r>
              <a:rPr lang="zh-CN" altLang="en-US"/>
              <a:t>相媲美</a:t>
            </a:r>
            <a:r>
              <a:rPr lang="en-US" altLang="zh-CN"/>
              <a:t>"</a:t>
            </a:r>
            <a:r>
              <a:rPr lang="zh-CN" altLang="en-US"/>
              <a:t>。</a:t>
            </a:r>
            <a:r>
              <a:rPr lang="en-US" altLang="zh-CN"/>
              <a:t>"</a:t>
            </a:r>
            <a:r>
              <a:rPr lang="zh-CN" altLang="en-US"/>
              <a:t>媲</a:t>
            </a:r>
            <a:r>
              <a:rPr lang="en-US" altLang="zh-CN"/>
              <a:t>" </a:t>
            </a:r>
            <a:r>
              <a:rPr lang="zh-CN" altLang="en-US"/>
              <a:t>的拼音是</a:t>
            </a:r>
            <a:r>
              <a:rPr lang="en-US" altLang="zh-CN"/>
              <a:t> p</a:t>
            </a:r>
            <a:r>
              <a:rPr lang="en-US" altLang="en-US"/>
              <a:t>ì</a:t>
            </a:r>
            <a:r>
              <a:rPr lang="zh-CN" altLang="en-US"/>
              <a:t>（四声）；</a:t>
            </a:r>
            <a:endParaRPr lang="zh-CN" altLang="en-US"/>
          </a:p>
          <a:p>
            <a:r>
              <a:rPr lang="en-US" altLang="zh-CN"/>
              <a:t>"paves the way toward" </a:t>
            </a:r>
            <a:r>
              <a:rPr lang="zh-CN" altLang="en-US"/>
              <a:t>是固定表达，意为</a:t>
            </a:r>
            <a:r>
              <a:rPr lang="en-US" altLang="zh-CN"/>
              <a:t> "</a:t>
            </a:r>
            <a:r>
              <a:rPr lang="zh-CN" altLang="en-US"/>
              <a:t>为</a:t>
            </a:r>
            <a:r>
              <a:rPr lang="en-US" altLang="zh-CN"/>
              <a:t>……</a:t>
            </a:r>
            <a:r>
              <a:rPr lang="zh-CN" altLang="en-US"/>
              <a:t>铺平道路</a:t>
            </a:r>
            <a:r>
              <a:rPr lang="en-US" altLang="zh-CN"/>
              <a:t>"</a:t>
            </a:r>
            <a:r>
              <a:rPr lang="zh-CN" altLang="en-US"/>
              <a:t>；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Related work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420" y="1629728"/>
            <a:ext cx="5080000" cy="39693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/>
              <a:t>necessitating specialized modules "necessitating"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这需要</a:t>
            </a:r>
            <a:r>
              <a:rPr lang="en-US" altLang="zh-CN"/>
              <a:t>"</a:t>
            </a:r>
            <a:r>
              <a:rPr lang="zh-CN" altLang="en-US"/>
              <a:t>，表示因果关系；</a:t>
            </a:r>
            <a:r>
              <a:rPr lang="en-US" altLang="zh-CN"/>
              <a:t>"specialized modules"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专门的模块</a:t>
            </a:r>
            <a:r>
              <a:rPr lang="en-US" altLang="zh-CN"/>
              <a:t>"</a:t>
            </a:r>
            <a:r>
              <a:rPr lang="zh-CN" altLang="en-US"/>
              <a:t>，强调针对性。</a:t>
            </a:r>
            <a:endParaRPr lang="zh-CN" altLang="en-US"/>
          </a:p>
          <a:p>
            <a:r>
              <a:rPr lang="en-US" altLang="zh-CN"/>
              <a:t>must handle a predetermined number of variables</a:t>
            </a:r>
            <a:endParaRPr lang="en-US" altLang="zh-CN"/>
          </a:p>
          <a:p>
            <a:r>
              <a:rPr lang="en-US" altLang="zh-CN"/>
              <a:t>"must handle"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必须处理</a:t>
            </a:r>
            <a:r>
              <a:rPr lang="en-US" altLang="zh-CN"/>
              <a:t>"</a:t>
            </a:r>
            <a:r>
              <a:rPr lang="zh-CN" altLang="en-US"/>
              <a:t>，</a:t>
            </a:r>
            <a:r>
              <a:rPr lang="en-US" altLang="zh-CN"/>
              <a:t>"a predetermined number of variables"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预定义数量的变量</a:t>
            </a:r>
            <a:r>
              <a:rPr lang="en-US" altLang="zh-CN"/>
              <a:t>"</a:t>
            </a:r>
            <a:r>
              <a:rPr lang="zh-CN" altLang="en-US"/>
              <a:t>，符合机器学习任务的表达方式。</a:t>
            </a:r>
            <a:endParaRPr lang="zh-CN" altLang="en-US"/>
          </a:p>
          <a:p>
            <a:r>
              <a:rPr lang="en-US" altLang="zh-CN"/>
              <a:t>with no or minimal additional training"no or minimal"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无需或仅需最少的</a:t>
            </a:r>
            <a:r>
              <a:rPr lang="en-US" altLang="zh-CN"/>
              <a:t>"</a:t>
            </a:r>
            <a:r>
              <a:rPr lang="zh-CN" altLang="en-US"/>
              <a:t>，</a:t>
            </a:r>
            <a:r>
              <a:rPr lang="en-US" altLang="zh-CN"/>
              <a:t>"additional training"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额外训练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have sought to develop models"have sought to"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致力于</a:t>
            </a:r>
            <a:r>
              <a:rPr lang="en-US" altLang="zh-CN"/>
              <a:t>"</a:t>
            </a:r>
            <a:r>
              <a:rPr lang="zh-CN" altLang="en-US"/>
              <a:t>，</a:t>
            </a:r>
            <a:r>
              <a:rPr lang="en-US" altLang="zh-CN"/>
              <a:t>"develop models"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开发模型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"Sought" </a:t>
            </a:r>
            <a:r>
              <a:rPr lang="zh-CN" altLang="en-US"/>
              <a:t>是</a:t>
            </a:r>
            <a:r>
              <a:rPr lang="en-US" altLang="zh-CN"/>
              <a:t> "seek" </a:t>
            </a:r>
            <a:r>
              <a:rPr lang="zh-CN" altLang="en-US"/>
              <a:t>的过去式和过去分词，主要表示</a:t>
            </a:r>
            <a:r>
              <a:rPr lang="en-US" altLang="zh-CN"/>
              <a:t> </a:t>
            </a:r>
            <a:r>
              <a:rPr lang="zh-CN" altLang="en-US"/>
              <a:t>寻求、试图、追求。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22620" y="1676718"/>
            <a:ext cx="5080000" cy="286131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/>
              <a:t>UNITS is trained exclusively on time series data</a:t>
            </a:r>
            <a:r>
              <a:rPr lang="zh-CN" altLang="en-US"/>
              <a:t>；</a:t>
            </a:r>
            <a:r>
              <a:rPr lang="en-US" altLang="zh-CN"/>
              <a:t>"exclusively"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仅</a:t>
            </a:r>
            <a:r>
              <a:rPr lang="en-US" altLang="zh-CN"/>
              <a:t>"</a:t>
            </a:r>
            <a:r>
              <a:rPr lang="zh-CN" altLang="en-US"/>
              <a:t>（强调排他性），</a:t>
            </a:r>
            <a:r>
              <a:rPr lang="en-US" altLang="zh-CN"/>
              <a:t>"trained on time series data" </a:t>
            </a:r>
            <a:r>
              <a:rPr lang="zh-CN" altLang="en-US"/>
              <a:t>直译为</a:t>
            </a:r>
            <a:r>
              <a:rPr lang="en-US" altLang="zh-CN"/>
              <a:t> "</a:t>
            </a:r>
            <a:r>
              <a:rPr lang="zh-CN" altLang="en-US"/>
              <a:t>在时间序列数据上训练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LLM-based text prototypes"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基于</a:t>
            </a:r>
            <a:r>
              <a:rPr lang="en-US" altLang="zh-CN"/>
              <a:t> LLM </a:t>
            </a:r>
            <a:r>
              <a:rPr lang="zh-CN" altLang="en-US"/>
              <a:t>的文本原型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Exclusively	</a:t>
            </a:r>
            <a:r>
              <a:rPr lang="zh-CN" altLang="en-US"/>
              <a:t>仅仅</a:t>
            </a:r>
            <a:r>
              <a:rPr lang="en-US" altLang="zh-CN"/>
              <a:t> / </a:t>
            </a:r>
            <a:r>
              <a:rPr lang="zh-CN" altLang="en-US"/>
              <a:t>专门</a:t>
            </a:r>
            <a:r>
              <a:rPr lang="en-US" altLang="zh-CN"/>
              <a:t> / </a:t>
            </a:r>
            <a:r>
              <a:rPr lang="zh-CN" altLang="en-US"/>
              <a:t>独占地</a:t>
            </a:r>
            <a:r>
              <a:rPr lang="en-US" altLang="zh-CN"/>
              <a:t>	</a:t>
            </a:r>
            <a:r>
              <a:rPr lang="zh-CN" altLang="en-US"/>
              <a:t>修饰动词，表示</a:t>
            </a:r>
            <a:r>
              <a:rPr lang="en-US" altLang="zh-CN"/>
              <a:t>“</a:t>
            </a:r>
            <a:r>
              <a:rPr lang="zh-CN" altLang="en-US"/>
              <a:t>仅限于某事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Exclusive	</a:t>
            </a:r>
            <a:r>
              <a:rPr lang="zh-CN" altLang="en-US"/>
              <a:t>独有的</a:t>
            </a:r>
            <a:r>
              <a:rPr lang="en-US" altLang="zh-CN"/>
              <a:t> / </a:t>
            </a:r>
            <a:r>
              <a:rPr lang="zh-CN" altLang="en-US"/>
              <a:t>排外的</a:t>
            </a:r>
            <a:r>
              <a:rPr lang="en-US" altLang="zh-CN"/>
              <a:t> / </a:t>
            </a:r>
            <a:r>
              <a:rPr lang="zh-CN" altLang="en-US"/>
              <a:t>专属的</a:t>
            </a:r>
            <a:r>
              <a:rPr lang="en-US" altLang="zh-CN"/>
              <a:t>	</a:t>
            </a:r>
            <a:r>
              <a:rPr lang="zh-CN" altLang="en-US"/>
              <a:t>修饰名词，表示</a:t>
            </a:r>
            <a:r>
              <a:rPr lang="en-US" altLang="zh-CN"/>
              <a:t>“</a:t>
            </a:r>
            <a:r>
              <a:rPr lang="zh-CN" altLang="en-US"/>
              <a:t>专门的</a:t>
            </a:r>
            <a:r>
              <a:rPr lang="en-US" altLang="zh-CN"/>
              <a:t>”</a:t>
            </a:r>
            <a:r>
              <a:rPr lang="zh-CN" altLang="en-US"/>
              <a:t>或</a:t>
            </a:r>
            <a:r>
              <a:rPr lang="en-US" altLang="zh-CN"/>
              <a:t>“</a:t>
            </a:r>
            <a:r>
              <a:rPr lang="zh-CN" altLang="en-US"/>
              <a:t>排他的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940425" y="48653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Unlike these models, UNITS is trained exclusively on time series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data rather than relying on LLM architectures. </a:t>
            </a:r>
            <a:r>
              <a:rPr lang="zh-CN" altLang="en-US">
                <a:highlight>
                  <a:srgbClr val="FFFF00"/>
                </a:highlight>
              </a:rPr>
              <a:t>这句话有意思</a:t>
            </a:r>
            <a:endParaRPr lang="zh-CN" altLang="en-US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5960" y="1707198"/>
            <a:ext cx="5080000" cy="258445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/>
              <a:t>that uses a learned set of prompts"learned set of prompts" </a:t>
            </a:r>
            <a:r>
              <a:rPr lang="zh-CN" altLang="en-US"/>
              <a:t>直译为</a:t>
            </a:r>
            <a:r>
              <a:rPr lang="en-US" altLang="zh-CN"/>
              <a:t> "</a:t>
            </a:r>
            <a:r>
              <a:rPr lang="zh-CN" altLang="en-US"/>
              <a:t>学习得到的提示集</a:t>
            </a:r>
            <a:r>
              <a:rPr lang="en-US" altLang="zh-CN"/>
              <a:t>"</a:t>
            </a:r>
            <a:r>
              <a:rPr lang="zh-CN" altLang="en-US"/>
              <a:t>，强调这些提示是通过训练获得的。</a:t>
            </a:r>
            <a:endParaRPr lang="zh-CN" altLang="en-US"/>
          </a:p>
          <a:p>
            <a:r>
              <a:rPr lang="en-US" altLang="zh-CN"/>
              <a:t>eliminating the need for computationally expensive pre-trained LLMs"eliminating the need for"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无需</a:t>
            </a:r>
            <a:r>
              <a:rPr lang="en-US" altLang="zh-CN"/>
              <a:t>"</a:t>
            </a:r>
            <a:r>
              <a:rPr lang="zh-CN" altLang="en-US"/>
              <a:t>，</a:t>
            </a:r>
            <a:r>
              <a:rPr lang="en-US" altLang="zh-CN"/>
              <a:t>"computationally expensive"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计算成本高昂的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"universal task tokenization"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通用任务标记机制</a:t>
            </a:r>
            <a:r>
              <a:rPr lang="en-US" altLang="zh-CN"/>
              <a:t>"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Problem formulation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9420" y="1646555"/>
            <a:ext cx="609600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ym typeface="+mn-ea"/>
              </a:rPr>
              <a:t>"Formulation" </a:t>
            </a:r>
            <a:r>
              <a:rPr lang="zh-CN" altLang="en-US" sz="2000">
                <a:sym typeface="+mn-ea"/>
              </a:rPr>
              <a:t>的含义和翻译取决于上下文，通常可译为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公式化、表述、制定、构建、配方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等。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and GEN tokens are un-patchified to infer the forecast horizon"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GEN tokens" </a:t>
            </a:r>
            <a:r>
              <a:rPr lang="zh-CN" altLang="en-US" sz="2000">
                <a:sym typeface="+mn-ea"/>
              </a:rPr>
              <a:t>译为</a:t>
            </a:r>
            <a:r>
              <a:rPr lang="en-US" altLang="zh-CN" sz="2000">
                <a:sym typeface="+mn-ea"/>
              </a:rPr>
              <a:t> "GEN </a:t>
            </a:r>
            <a:r>
              <a:rPr lang="zh-CN" altLang="en-US" sz="2000">
                <a:sym typeface="+mn-ea"/>
              </a:rPr>
              <a:t>令牌</a:t>
            </a:r>
            <a:r>
              <a:rPr lang="en-US" altLang="zh-CN" sz="2000">
                <a:sym typeface="+mn-ea"/>
              </a:rPr>
              <a:t>"</a:t>
            </a:r>
            <a:r>
              <a:rPr lang="zh-CN" altLang="en-US" sz="2000">
                <a:sym typeface="+mn-ea"/>
              </a:rPr>
              <a:t>（保持术语），</a:t>
            </a:r>
            <a:r>
              <a:rPr lang="en-US" altLang="zh-CN" sz="2000">
                <a:sym typeface="+mn-ea"/>
              </a:rPr>
              <a:t>"un-patchified" </a:t>
            </a:r>
            <a:r>
              <a:rPr lang="zh-CN" altLang="en-US" sz="2000">
                <a:sym typeface="+mn-ea"/>
              </a:rPr>
              <a:t>译为</a:t>
            </a:r>
            <a:r>
              <a:rPr lang="en-US" altLang="zh-CN" sz="2000">
                <a:sym typeface="+mn-ea"/>
              </a:rPr>
              <a:t> "</a:t>
            </a:r>
            <a:r>
              <a:rPr lang="zh-CN" altLang="en-US" sz="2000">
                <a:sym typeface="+mn-ea"/>
              </a:rPr>
              <a:t>反补丁</a:t>
            </a:r>
            <a:r>
              <a:rPr lang="en-US" altLang="zh-CN" sz="2000">
                <a:sym typeface="+mn-ea"/>
              </a:rPr>
              <a:t>"</a:t>
            </a:r>
            <a:r>
              <a:rPr lang="zh-CN" altLang="en-US" sz="2000">
                <a:sym typeface="+mn-ea"/>
              </a:rPr>
              <a:t>（即恢复原始结构），</a:t>
            </a:r>
            <a:r>
              <a:rPr lang="en-US" altLang="zh-CN" sz="2000">
                <a:sym typeface="+mn-ea"/>
              </a:rPr>
              <a:t>"forecast horizon" </a:t>
            </a:r>
            <a:r>
              <a:rPr lang="zh-CN" altLang="en-US" sz="2000">
                <a:sym typeface="+mn-ea"/>
              </a:rPr>
              <a:t>译为</a:t>
            </a:r>
            <a:r>
              <a:rPr lang="en-US" altLang="zh-CN" sz="2000">
                <a:sym typeface="+mn-ea"/>
              </a:rPr>
              <a:t> "</a:t>
            </a:r>
            <a:r>
              <a:rPr lang="zh-CN" altLang="en-US" sz="2000">
                <a:sym typeface="+mn-ea"/>
              </a:rPr>
              <a:t>预测范围</a:t>
            </a:r>
            <a:r>
              <a:rPr lang="en-US" altLang="zh-CN" sz="2000">
                <a:sym typeface="+mn-ea"/>
              </a:rPr>
              <a:t>"</a:t>
            </a:r>
            <a:r>
              <a:rPr lang="zh-CN" altLang="en-US" sz="2000">
                <a:sym typeface="+mn-ea"/>
              </a:rPr>
              <a:t>。</a:t>
            </a:r>
            <a:r>
              <a:rPr lang="en-US" altLang="zh-CN" sz="2000">
                <a:sym typeface="+mn-ea"/>
              </a:rPr>
              <a:t>to infer </a:t>
            </a:r>
            <a:r>
              <a:rPr lang="zh-CN" altLang="en-US" sz="2000">
                <a:sym typeface="+mn-ea"/>
              </a:rPr>
              <a:t>以推断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Y</a:t>
            </a:r>
            <a:r>
              <a:rPr lang="en-US" altLang="zh-CN" sz="2000" baseline="-25000">
                <a:sym typeface="+mn-ea"/>
              </a:rPr>
              <a:t>i</a:t>
            </a:r>
            <a:r>
              <a:rPr lang="en-US" altLang="zh-CN" sz="2000">
                <a:sym typeface="+mn-ea"/>
              </a:rPr>
              <a:t>contains four common time series tasks Y</a:t>
            </a:r>
            <a:r>
              <a:rPr lang="en-US" altLang="zh-CN" sz="2000" baseline="-25000">
                <a:sym typeface="+mn-ea"/>
              </a:rPr>
              <a:t>i</a:t>
            </a:r>
            <a:r>
              <a:rPr lang="zh-CN" altLang="en-US" sz="2000">
                <a:sym typeface="+mn-ea"/>
              </a:rPr>
              <a:t>包含四种常见的时间序列任务</a:t>
            </a:r>
            <a:endParaRPr lang="zh-CN" altLang="en-US" sz="2000">
              <a:sym typeface="+mn-ea"/>
            </a:endParaRPr>
          </a:p>
          <a:p>
            <a:endParaRPr lang="zh-CN" altLang="en-US" sz="2000">
              <a:sym typeface="+mn-ea"/>
            </a:endParaRPr>
          </a:p>
          <a:p>
            <a:r>
              <a:rPr lang="en-US" altLang="zh-CN" sz="2000">
                <a:sym typeface="+mn-ea"/>
              </a:rPr>
              <a:t>Further, each task type can be instantiated in numerous ways</a:t>
            </a:r>
            <a:r>
              <a:rPr lang="zh-CN" altLang="en-US" sz="2000">
                <a:sym typeface="+mn-ea"/>
              </a:rPr>
              <a:t>此外，每种任务类型都可以通过不同方式实例化</a:t>
            </a:r>
            <a:endParaRPr lang="zh-CN" altLang="en-US" sz="200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85280" y="1646238"/>
            <a:ext cx="5080000" cy="39693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/>
              <a:t>Desiderata for a unified multi-task time series model</a:t>
            </a:r>
            <a:endParaRPr lang="en-US" altLang="zh-CN"/>
          </a:p>
          <a:p>
            <a:r>
              <a:rPr lang="en-US" altLang="zh-CN"/>
              <a:t>"Desiderata"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关键需求</a:t>
            </a:r>
            <a:r>
              <a:rPr lang="en-US" altLang="zh-CN"/>
              <a:t>"</a:t>
            </a:r>
            <a:r>
              <a:rPr lang="zh-CN" altLang="en-US"/>
              <a:t>，更贴合学术表达。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"agnostic"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保持无偏性</a:t>
            </a:r>
            <a:r>
              <a:rPr lang="en-US" altLang="zh-CN"/>
              <a:t>"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"applicable across"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适用于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"Specifies" </a:t>
            </a:r>
            <a:r>
              <a:rPr lang="zh-CN" altLang="en-US"/>
              <a:t>的基本含义是</a:t>
            </a:r>
            <a:r>
              <a:rPr lang="en-US" altLang="zh-CN"/>
              <a:t> "</a:t>
            </a:r>
            <a:r>
              <a:rPr lang="zh-CN" altLang="en-US"/>
              <a:t>指定、规定、明确说明</a:t>
            </a:r>
            <a:r>
              <a:rPr lang="en-US" altLang="zh-CN"/>
              <a:t>"</a:t>
            </a:r>
            <a:endParaRPr lang="en-US" altLang="zh-CN"/>
          </a:p>
          <a:p>
            <a:r>
              <a:rPr lang="en-US" altLang="zh-CN"/>
              <a:t>"elaborately tuned"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精细调整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"showcases"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展示</a:t>
            </a:r>
            <a:r>
              <a:rPr lang="en-US" altLang="zh-CN"/>
              <a:t>"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"leveraging"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利用</a:t>
            </a:r>
            <a:r>
              <a:rPr lang="en-US" altLang="zh-CN"/>
              <a:t>"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260" y="1410970"/>
            <a:ext cx="8639810" cy="439356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1250" y="1765300"/>
            <a:ext cx="7429500" cy="332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UNITS Model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1060" y="1673225"/>
            <a:ext cx="40640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"tokenized"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标记化</a:t>
            </a:r>
            <a:r>
              <a:rPr lang="en-US" altLang="zh-CN"/>
              <a:t>"</a:t>
            </a:r>
            <a:r>
              <a:rPr lang="zh-CN" altLang="en-US"/>
              <a:t>，符合</a:t>
            </a:r>
            <a:r>
              <a:rPr lang="en-US" altLang="zh-CN"/>
              <a:t> NLP </a:t>
            </a:r>
            <a:r>
              <a:rPr lang="zh-CN" altLang="en-US"/>
              <a:t>领域术语。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"distinct token types"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不同类型的令牌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"essential context" </a:t>
            </a:r>
            <a:r>
              <a:rPr lang="zh-CN" altLang="en-US"/>
              <a:t>译为</a:t>
            </a:r>
            <a:r>
              <a:rPr lang="en-US" altLang="zh-CN"/>
              <a:t> "</a:t>
            </a:r>
            <a:r>
              <a:rPr lang="zh-CN" altLang="en-US"/>
              <a:t>基本上下文</a:t>
            </a:r>
            <a:r>
              <a:rPr lang="en-US" altLang="zh-CN"/>
              <a:t>"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"Replicated" </a:t>
            </a:r>
            <a:r>
              <a:rPr lang="zh-CN" altLang="en-US"/>
              <a:t>的含义取决于上下文，常见翻译包括</a:t>
            </a:r>
            <a:r>
              <a:rPr lang="en-US" altLang="zh-CN"/>
              <a:t> </a:t>
            </a:r>
            <a:r>
              <a:rPr lang="zh-CN" altLang="en-US"/>
              <a:t>复制、复现、重复、再现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"Anomalous" </a:t>
            </a:r>
            <a:r>
              <a:rPr lang="zh-CN" altLang="en-US"/>
              <a:t>的中文翻译是</a:t>
            </a:r>
            <a:r>
              <a:rPr lang="en-US" altLang="zh-CN"/>
              <a:t> “</a:t>
            </a:r>
            <a:r>
              <a:rPr lang="zh-CN" altLang="en-US"/>
              <a:t>异常的</a:t>
            </a:r>
            <a:r>
              <a:rPr lang="en-US" altLang="zh-CN"/>
              <a:t>” </a:t>
            </a:r>
            <a:r>
              <a:rPr lang="zh-CN" altLang="en-US"/>
              <a:t>或</a:t>
            </a:r>
            <a:r>
              <a:rPr lang="en-US" altLang="zh-CN"/>
              <a:t> “</a:t>
            </a:r>
            <a:r>
              <a:rPr lang="zh-CN" altLang="en-US"/>
              <a:t>反常的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147945" y="1672908"/>
            <a:ext cx="5080000" cy="452310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/>
              <a:t>"which processes embedding vectors on a point-wise basis""point-wise" </a:t>
            </a:r>
            <a:r>
              <a:rPr lang="zh-CN" altLang="en-US"/>
              <a:t>强调逐个点（单独时间步）处理，</a:t>
            </a:r>
            <a:r>
              <a:rPr lang="en-US" altLang="zh-CN"/>
              <a:t>embedding vectors </a:t>
            </a:r>
            <a:r>
              <a:rPr lang="zh-CN" altLang="en-US"/>
              <a:t>直接翻译为</a:t>
            </a:r>
            <a:r>
              <a:rPr lang="en-US" altLang="zh-CN"/>
              <a:t>“</a:t>
            </a:r>
            <a:r>
              <a:rPr lang="zh-CN" altLang="en-US"/>
              <a:t>嵌入向量</a:t>
            </a:r>
            <a:r>
              <a:rPr lang="en-US" altLang="zh-CN"/>
              <a:t>”</a:t>
            </a:r>
            <a:r>
              <a:rPr lang="zh-CN" altLang="en-US"/>
              <a:t>，符合深度学习术语习惯。</a:t>
            </a:r>
            <a:r>
              <a:rPr lang="en-US" altLang="zh-CN"/>
              <a:t>“</a:t>
            </a:r>
            <a:r>
              <a:rPr lang="zh-CN" altLang="en-US"/>
              <a:t>逐点处理嵌入向量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"DyLinear uses weight interpolation"	“DyLinear </a:t>
            </a:r>
            <a:r>
              <a:rPr lang="zh-CN" altLang="en-US"/>
              <a:t>通过权重插值</a:t>
            </a:r>
            <a:r>
              <a:rPr lang="en-US" altLang="zh-CN"/>
              <a:t>”	"weight interpolation" </a:t>
            </a:r>
            <a:r>
              <a:rPr lang="zh-CN" altLang="en-US"/>
              <a:t>直译为</a:t>
            </a:r>
            <a:r>
              <a:rPr lang="en-US" altLang="zh-CN"/>
              <a:t>“</a:t>
            </a:r>
            <a:r>
              <a:rPr lang="zh-CN" altLang="en-US"/>
              <a:t>权重插值</a:t>
            </a:r>
            <a:r>
              <a:rPr lang="en-US" altLang="zh-CN"/>
              <a:t>”</a:t>
            </a:r>
            <a:r>
              <a:rPr lang="zh-CN" altLang="en-US"/>
              <a:t>，符合深度学习术语，表示权重在不同时间步之间进行平滑调整。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mitigate" </a:t>
            </a:r>
            <a:r>
              <a:rPr lang="en-US" altLang="en-US"/>
              <a:t>→</a:t>
            </a:r>
            <a:r>
              <a:rPr lang="en-US" altLang="zh-CN"/>
              <a:t> "</a:t>
            </a:r>
            <a:r>
              <a:rPr lang="zh-CN" altLang="en-US"/>
              <a:t>减轻</a:t>
            </a:r>
            <a:r>
              <a:rPr lang="en-US" altLang="zh-CN"/>
              <a:t>"</a:t>
            </a:r>
            <a:endParaRPr lang="en-US" altLang="zh-CN"/>
          </a:p>
          <a:p>
            <a:r>
              <a:rPr lang="zh-CN" altLang="en-US"/>
              <a:t>比</a:t>
            </a:r>
            <a:r>
              <a:rPr lang="en-US" altLang="zh-CN"/>
              <a:t>“</a:t>
            </a:r>
            <a:r>
              <a:rPr lang="zh-CN" altLang="en-US"/>
              <a:t>缓解</a:t>
            </a:r>
            <a:r>
              <a:rPr lang="en-US" altLang="zh-CN"/>
              <a:t>”</a:t>
            </a:r>
            <a:r>
              <a:rPr lang="zh-CN" altLang="en-US"/>
              <a:t>更精准，表示降低但不完全消除。</a:t>
            </a:r>
            <a:endParaRPr lang="zh-CN" altLang="en-US"/>
          </a:p>
          <a:p>
            <a:r>
              <a:rPr lang="en-US" altLang="zh-CN"/>
              <a:t>- "interference" </a:t>
            </a:r>
            <a:r>
              <a:rPr lang="en-US" altLang="en-US"/>
              <a:t>→</a:t>
            </a:r>
            <a:r>
              <a:rPr lang="en-US" altLang="zh-CN"/>
              <a:t> "</a:t>
            </a:r>
            <a:r>
              <a:rPr lang="zh-CN" altLang="en-US"/>
              <a:t>干扰</a:t>
            </a:r>
            <a:r>
              <a:rPr lang="en-US" altLang="zh-CN"/>
              <a:t>"</a:t>
            </a:r>
            <a:endParaRPr lang="en-US" altLang="zh-CN"/>
          </a:p>
          <a:p>
            <a:r>
              <a:rPr lang="zh-CN" altLang="en-US"/>
              <a:t>在机器学习领域，</a:t>
            </a:r>
            <a:r>
              <a:rPr lang="en-US" altLang="zh-CN"/>
              <a:t>interference </a:t>
            </a:r>
            <a:r>
              <a:rPr lang="zh-CN" altLang="en-US"/>
              <a:t>通常指不同因素之间的影响，</a:t>
            </a:r>
            <a:r>
              <a:rPr lang="en-US" altLang="zh-CN"/>
              <a:t>"</a:t>
            </a:r>
            <a:r>
              <a:rPr lang="zh-CN" altLang="en-US"/>
              <a:t>干扰</a:t>
            </a:r>
            <a:r>
              <a:rPr lang="en-US" altLang="zh-CN"/>
              <a:t>" </a:t>
            </a:r>
            <a:r>
              <a:rPr lang="zh-CN" altLang="en-US"/>
              <a:t>适用于表示潜在表示空间的扰动。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UNITS Model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925" y="1050925"/>
            <a:ext cx="7296150" cy="47561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Prompting UNITS with Uniffed Time Series Data Tokens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2074545"/>
            <a:ext cx="11904345" cy="11512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UNITS: A Unified Multi-Task Time Series Model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360" y="4471035"/>
            <a:ext cx="628523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Shanghua Gao</a:t>
            </a:r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Teddy Koker</a:t>
            </a:r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130" y="2673350"/>
            <a:ext cx="2563495" cy="1558925"/>
          </a:xfrm>
        </p:spPr>
        <p:txBody>
          <a:bodyPr anchor="b" anchorCtr="0"/>
          <a:lstStyle/>
          <a:p>
            <a:pPr algn="ctr"/>
            <a:r>
              <a:rPr lang="zh-CN" altLang="en-US" sz="3600"/>
              <a:t>背景和</a:t>
            </a:r>
            <a:r>
              <a:rPr lang="zh-CN" altLang="en-US" sz="3600"/>
              <a:t>动机</a:t>
            </a:r>
            <a:endParaRPr lang="zh-CN" altLang="en-US" sz="36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anchor="ctr"/>
          <a:lstStyle/>
          <a:p>
            <a:pPr indent="0" algn="just" fontAlgn="auto">
              <a:lnSpc>
                <a:spcPct val="15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715385" y="1221740"/>
            <a:ext cx="6691630" cy="440563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多任务学习</a:t>
            </a:r>
            <a:r>
              <a:rPr lang="en-US" altLang="zh-CN" sz="2400">
                <a:sym typeface="+mn-ea"/>
              </a:rPr>
              <a:t>Multi-task Learning </a:t>
            </a:r>
            <a:endParaRPr lang="en-US" altLang="zh-CN" sz="2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泛化能力</a:t>
            </a:r>
            <a:r>
              <a:rPr lang="en-US" altLang="zh-CN" sz="2400">
                <a:sym typeface="+mn-ea"/>
              </a:rPr>
              <a:t>Generalization Ability</a:t>
            </a:r>
            <a:r>
              <a:rPr lang="zh-CN" altLang="en-US" sz="2400">
                <a:sym typeface="+mn-ea"/>
              </a:rPr>
              <a:t>     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en-US" altLang="zh-CN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/>
              <a:t>传统时间序列模型往往专注于单一任务。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多个单任务模型成本高、维护复杂、泛化性差。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/>
          <p:cNvSpPr txBox="1"/>
          <p:nvPr>
            <p:custDataLst>
              <p:tags r:id="rId1"/>
            </p:custDataLst>
          </p:nvPr>
        </p:nvSpPr>
        <p:spPr>
          <a:xfrm>
            <a:off x="273050" y="2717800"/>
            <a:ext cx="5231130" cy="3040380"/>
          </a:xfrm>
          <a:prstGeom prst="rect">
            <a:avLst/>
          </a:prstGeom>
          <a:noFill/>
        </p:spPr>
        <p:txBody>
          <a:bodyPr wrap="square" lIns="0" rtlCol="0"/>
          <a:lstStyle/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不同数据源（医疗、金融、工程等），时间长度（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）与变量数量（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）差异大。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；</a:t>
            </a:r>
            <a:endParaRPr lang="zh-CN" altLang="en-US" sz="1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时间序列任务类型多样：预测、分类、异常检测、插补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endParaRPr lang="en-US" altLang="zh-CN" sz="1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现有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LLM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在时间序列上常需大量微调或特定模块，难以轻量级扩展到更多任务。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；</a:t>
            </a:r>
            <a:endParaRPr lang="zh-CN" altLang="en-US" sz="1600" b="1" spc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研究问题和挑战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40726" r="435"/>
          <a:stretch>
            <a:fillRect/>
          </a:stretch>
        </p:blipFill>
        <p:spPr>
          <a:xfrm>
            <a:off x="6009640" y="3039745"/>
            <a:ext cx="5089525" cy="2487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199" b="72466"/>
          <a:stretch>
            <a:fillRect/>
          </a:stretch>
        </p:blipFill>
        <p:spPr>
          <a:xfrm>
            <a:off x="5997575" y="1255395"/>
            <a:ext cx="510159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/>
          <p:cNvSpPr txBox="1"/>
          <p:nvPr>
            <p:custDataLst>
              <p:tags r:id="rId1"/>
            </p:custDataLst>
          </p:nvPr>
        </p:nvSpPr>
        <p:spPr>
          <a:xfrm>
            <a:off x="273050" y="2717800"/>
            <a:ext cx="5231130" cy="3040380"/>
          </a:xfrm>
          <a:prstGeom prst="rect">
            <a:avLst/>
          </a:prstGeom>
          <a:noFill/>
        </p:spPr>
        <p:txBody>
          <a:bodyPr wrap="square" lIns="0" rtlCol="0"/>
          <a:lstStyle/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不同数据源（医疗、金融、工程等），时间长度（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）与变量数量（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）差异大。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；</a:t>
            </a:r>
            <a:endParaRPr lang="zh-CN" altLang="en-US" sz="1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时间序列任务类型多样：预测、分类、异常检测、插补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endParaRPr lang="en-US" altLang="zh-CN" sz="1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现有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LLM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在时间序列上常需大量微调或特定模块，难以轻量级扩展到更多任务。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；</a:t>
            </a:r>
            <a:endParaRPr lang="zh-CN" altLang="en-US" sz="1600" b="1" spc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研究问题和挑战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405" y="1285875"/>
            <a:ext cx="514985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sym typeface="微软雅黑" panose="020B0503020204020204" pitchFamily="34" charset="-122"/>
              </a:rPr>
              <a:t>UNITS </a:t>
            </a:r>
            <a:r>
              <a:rPr lang="zh-CN" altLang="en-US">
                <a:sym typeface="微软雅黑" panose="020B0503020204020204" pitchFamily="34" charset="-122"/>
              </a:rPr>
              <a:t>整体思路概述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1738630"/>
            <a:ext cx="10533380" cy="378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详细操作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1449705"/>
            <a:ext cx="7327900" cy="527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55" y="2265680"/>
            <a:ext cx="7378700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55" y="3046095"/>
            <a:ext cx="7308850" cy="50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75" y="3933825"/>
            <a:ext cx="8858250" cy="45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815" y="4754245"/>
            <a:ext cx="8756650" cy="48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单任务对比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6945" y="492125"/>
            <a:ext cx="7923530" cy="5874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3.xml><?xml version="1.0" encoding="utf-8"?>
<p:tagLst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DIAGRAM_VIRTUALLY_FRAME" val="{&quot;height&quot;:263.0223622047244,&quot;left&quot;:53.45,&quot;top&quot;:157.3083464566929,&quot;width&quot;:853.0966141732282}"/>
</p:tagLst>
</file>

<file path=ppt/tags/tag15.xml><?xml version="1.0" encoding="utf-8"?>
<p:tagLst xmlns:p="http://schemas.openxmlformats.org/presentationml/2006/main">
  <p:tag name="KSO_WM_DIAGRAM_VIRTUALLY_FRAME" val="{&quot;height&quot;:263.0223622047244,&quot;left&quot;:53.45,&quot;top&quot;:157.3083464566929,&quot;width&quot;:853.0966141732282}"/>
</p:tagLst>
</file>

<file path=ppt/tags/tag16.xml><?xml version="1.0" encoding="utf-8"?>
<p:tagLst xmlns:p="http://schemas.openxmlformats.org/presentationml/2006/main">
  <p:tag name="KSO_WM_DIAGRAM_VIRTUALLY_FRAME" val="{&quot;height&quot;:214.40007874015745,&quot;left&quot;:77.9632283464567,&quot;top&quot;:149.73007874015747,&quot;width&quot;:810.0903937007873}"/>
</p:tagLst>
</file>

<file path=ppt/tags/tag17.xml><?xml version="1.0" encoding="utf-8"?>
<p:tagLst xmlns:p="http://schemas.openxmlformats.org/presentationml/2006/main">
  <p:tag name="KSO_WM_DIAGRAM_VIRTUALLY_FRAME" val="{&quot;height&quot;:214.40007874015745,&quot;left&quot;:77.9632283464567,&quot;top&quot;:149.73007874015747,&quot;width&quot;:810.0903937007873}"/>
</p:tagLst>
</file>

<file path=ppt/tags/tag18.xml><?xml version="1.0" encoding="utf-8"?>
<p:tagLst xmlns:p="http://schemas.openxmlformats.org/presentationml/2006/main">
  <p:tag name="KSO_WM_DIAGRAM_VIRTUALLY_FRAME" val="{&quot;height&quot;:214.40007874015745,&quot;left&quot;:77.9632283464567,&quot;top&quot;:149.73007874015747,&quot;width&quot;:810.0903937007873}"/>
</p:tagLst>
</file>

<file path=ppt/tags/tag19.xml><?xml version="1.0" encoding="utf-8"?>
<p:tagLst xmlns:p="http://schemas.openxmlformats.org/presentationml/2006/main">
  <p:tag name="KSO_WM_DIAGRAM_VIRTUALLY_FRAME" val="{&quot;height&quot;:214.40007874015745,&quot;left&quot;:77.9632283464567,&quot;top&quot;:149.73007874015747,&quot;width&quot;:810.0903937007873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1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2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3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4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4874</Words>
  <Application>WPS 演示</Application>
  <PresentationFormat>宽屏</PresentationFormat>
  <Paragraphs>206</Paragraphs>
  <Slides>35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ESRI AMFM Electric</vt:lpstr>
      <vt:lpstr>Arial Unicode MS</vt:lpstr>
      <vt:lpstr>等线</vt:lpstr>
      <vt:lpstr>Calibri</vt:lpstr>
      <vt:lpstr>等线 Light</vt:lpstr>
      <vt:lpstr>Calibri Light</vt:lpstr>
      <vt:lpstr>NimbusRomNo9L-Medi</vt:lpstr>
      <vt:lpstr>Arial</vt:lpstr>
      <vt:lpstr>BatangChe</vt:lpstr>
      <vt:lpstr>Office Theme</vt:lpstr>
      <vt:lpstr>PowerPoint 演示文稿</vt:lpstr>
      <vt:lpstr>PowerPoint 演示文稿</vt:lpstr>
      <vt:lpstr>UNITS: A Unified Multi-Task Time Series Model</vt:lpstr>
      <vt:lpstr>背景和动机</vt:lpstr>
      <vt:lpstr>研究问题和挑战</vt:lpstr>
      <vt:lpstr>研究问题和挑战</vt:lpstr>
      <vt:lpstr>基于掩码编码器的通用时间序列预测 Transformer（MOIRAI）</vt:lpstr>
      <vt:lpstr>PowerPoint 演示文稿</vt:lpstr>
      <vt:lpstr>训练内容</vt:lpstr>
      <vt:lpstr>单任务对比</vt:lpstr>
      <vt:lpstr>单任务对比</vt:lpstr>
      <vt:lpstr>单任务对比</vt:lpstr>
      <vt:lpstr>单任务对比</vt:lpstr>
      <vt:lpstr>请在这里输入标题</vt:lpstr>
      <vt:lpstr>LoRA（Low-Rank Adaptation）是什么？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UNITS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506</cp:revision>
  <dcterms:created xsi:type="dcterms:W3CDTF">2019-06-09T06:58:00Z</dcterms:created>
  <dcterms:modified xsi:type="dcterms:W3CDTF">2025-03-02T10:34:47Z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2052-12.1.0.20305</vt:lpwstr>
  </property>
</Properties>
</file>