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handoutMasterIdLst>
    <p:handoutMasterId r:id="rId28"/>
  </p:handoutMasterIdLst>
  <p:sldIdLst>
    <p:sldId id="257" r:id="rId3"/>
    <p:sldId id="736" r:id="rId4"/>
    <p:sldId id="1280" r:id="rId6"/>
    <p:sldId id="1243" r:id="rId7"/>
    <p:sldId id="1271" r:id="rId8"/>
    <p:sldId id="1315" r:id="rId9"/>
    <p:sldId id="1197" r:id="rId10"/>
    <p:sldId id="1292" r:id="rId11"/>
    <p:sldId id="1293" r:id="rId12"/>
    <p:sldId id="1294" r:id="rId13"/>
    <p:sldId id="1333" r:id="rId14"/>
    <p:sldId id="1301" r:id="rId15"/>
    <p:sldId id="1302" r:id="rId16"/>
    <p:sldId id="1329" r:id="rId17"/>
    <p:sldId id="1303" r:id="rId18"/>
    <p:sldId id="1305" r:id="rId19"/>
    <p:sldId id="1304" r:id="rId20"/>
    <p:sldId id="1321" r:id="rId21"/>
    <p:sldId id="1317" r:id="rId22"/>
    <p:sldId id="1326" r:id="rId23"/>
    <p:sldId id="1327" r:id="rId24"/>
    <p:sldId id="1328" r:id="rId25"/>
    <p:sldId id="1266" r:id="rId26"/>
    <p:sldId id="766" r:id="rId27"/>
  </p:sldIdLst>
  <p:sldSz cx="12192000" cy="6858000"/>
  <p:notesSz cx="6858000" cy="9144000"/>
  <p:custDataLst>
    <p:tags r:id="rId3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46D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34" autoAdjust="0"/>
    <p:restoredTop sz="96391" autoAdjust="0"/>
  </p:normalViewPr>
  <p:slideViewPr>
    <p:cSldViewPr snapToGrid="0">
      <p:cViewPr>
        <p:scale>
          <a:sx n="75" d="100"/>
          <a:sy n="75" d="100"/>
        </p:scale>
        <p:origin x="2184" y="7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327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3" Type="http://schemas.openxmlformats.org/officeDocument/2006/relationships/tags" Target="tags/tag45.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68D523-4D3D-4F11-8579-2B4BF489780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20B82E-EF7D-4A61-B6BF-9954BCE8AF0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sym typeface="+mn-ea"/>
            </a:endParaRPr>
          </a:p>
        </p:txBody>
      </p:sp>
      <p:sp>
        <p:nvSpPr>
          <p:cNvPr id="4" name="灯片编号占位符 3"/>
          <p:cNvSpPr>
            <a:spLocks noGrp="1"/>
          </p:cNvSpPr>
          <p:nvPr>
            <p:ph type="sldNum" sz="quarter" idx="10"/>
          </p:nvPr>
        </p:nvSpPr>
        <p:spPr/>
        <p:txBody>
          <a:bodyPr/>
          <a:lstStyle/>
          <a:p>
            <a:fld id="{0B48A77E-79FB-4BFF-B1F0-CFD29F30865E}"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通过</a:t>
            </a:r>
            <a:r>
              <a:rPr lang="en-US" altLang="zh-CN"/>
              <a:t> 3 </a:t>
            </a:r>
            <a:r>
              <a:rPr lang="zh-CN" altLang="en-US"/>
              <a:t>类实验，全面验证了</a:t>
            </a:r>
            <a:r>
              <a:rPr lang="en-US" altLang="zh-CN"/>
              <a:t> MEIT </a:t>
            </a:r>
            <a:r>
              <a:rPr lang="zh-CN" altLang="en-US"/>
              <a:t>框架在报告质量、跨域泛化、抗噪声干扰三方面的优势，为</a:t>
            </a:r>
            <a:r>
              <a:rPr lang="en-US" altLang="zh-CN"/>
              <a:t> LLMs </a:t>
            </a:r>
            <a:r>
              <a:rPr lang="zh-CN" altLang="en-US"/>
              <a:t>与医疗信号（如</a:t>
            </a:r>
            <a:r>
              <a:rPr lang="en-US" altLang="zh-CN"/>
              <a:t> ECG</a:t>
            </a:r>
            <a:r>
              <a:rPr lang="zh-CN" altLang="en-US"/>
              <a:t>）的多模态融合提供了可落地的技术方案，推动自动化心电图报告生成的临床应用。</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Table 1</a:t>
            </a:r>
            <a:r>
              <a:rPr lang="zh-CN" altLang="en-US"/>
              <a:t>：在</a:t>
            </a:r>
            <a:r>
              <a:rPr lang="en-US" altLang="zh-CN"/>
              <a:t> MIMIC-IV-ECG </a:t>
            </a:r>
            <a:r>
              <a:rPr lang="zh-CN" altLang="en-US"/>
              <a:t>数据集上评估生成报告的质量；</a:t>
            </a:r>
            <a:endParaRPr lang="zh-CN" altLang="en-US"/>
          </a:p>
          <a:p>
            <a:r>
              <a:rPr lang="en-US" altLang="zh-CN"/>
              <a:t>Table 2</a:t>
            </a:r>
            <a:r>
              <a:rPr lang="zh-CN" altLang="en-US"/>
              <a:t>：在</a:t>
            </a:r>
            <a:r>
              <a:rPr lang="en-US" altLang="zh-CN"/>
              <a:t> PTB-XL </a:t>
            </a:r>
            <a:r>
              <a:rPr lang="zh-CN" altLang="en-US"/>
              <a:t>数据集上进行相同评估（跨域泛化验证）；</a:t>
            </a:r>
            <a:endParaRPr lang="en-US" altLang="zh-CN"/>
          </a:p>
          <a:p>
            <a:r>
              <a:rPr lang="zh-CN" altLang="en-US"/>
              <a:t>模型：包括</a:t>
            </a:r>
            <a:r>
              <a:rPr lang="en-US" altLang="zh-CN"/>
              <a:t> GPT2</a:t>
            </a:r>
            <a:r>
              <a:rPr lang="zh-CN" altLang="en-US"/>
              <a:t>、</a:t>
            </a:r>
            <a:r>
              <a:rPr lang="en-US" altLang="zh-CN"/>
              <a:t>GPT-Neo</a:t>
            </a:r>
            <a:r>
              <a:rPr lang="zh-CN" altLang="en-US"/>
              <a:t>、</a:t>
            </a:r>
            <a:r>
              <a:rPr lang="en-US" altLang="zh-CN"/>
              <a:t>GPT-J</a:t>
            </a:r>
            <a:r>
              <a:rPr lang="zh-CN" altLang="en-US"/>
              <a:t>、</a:t>
            </a:r>
            <a:r>
              <a:rPr lang="en-US" altLang="zh-CN"/>
              <a:t>OPT</a:t>
            </a:r>
            <a:r>
              <a:rPr lang="zh-CN" altLang="en-US"/>
              <a:t>、</a:t>
            </a:r>
            <a:r>
              <a:rPr lang="en-US" altLang="zh-CN"/>
              <a:t>LLaMA</a:t>
            </a:r>
            <a:r>
              <a:rPr lang="zh-CN" altLang="en-US"/>
              <a:t>、</a:t>
            </a:r>
            <a:r>
              <a:rPr lang="en-US" altLang="zh-CN"/>
              <a:t>Mistral </a:t>
            </a:r>
            <a:r>
              <a:rPr lang="zh-CN" altLang="en-US"/>
              <a:t>等多个开源模型，以及改进版的</a:t>
            </a:r>
            <a:r>
              <a:rPr lang="en-US" altLang="zh-CN"/>
              <a:t> LLaMA-2† </a:t>
            </a:r>
            <a:r>
              <a:rPr lang="zh-CN" altLang="en-US"/>
              <a:t>和</a:t>
            </a:r>
            <a:r>
              <a:rPr lang="en-US" altLang="zh-CN"/>
              <a:t> Mistral-Instruct†</a:t>
            </a:r>
            <a:r>
              <a:rPr lang="zh-CN" altLang="en-US"/>
              <a:t>（</a:t>
            </a:r>
            <a:r>
              <a:rPr lang="en-US" altLang="zh-CN"/>
              <a:t>instruction-tuned </a:t>
            </a:r>
            <a:r>
              <a:rPr lang="zh-CN" altLang="en-US"/>
              <a:t>模型）；</a:t>
            </a:r>
            <a:endParaRPr lang="en-US" altLang="zh-CN"/>
          </a:p>
          <a:p>
            <a:r>
              <a:rPr lang="zh-CN" altLang="en-US"/>
              <a:t>评估指标：</a:t>
            </a:r>
            <a:endParaRPr lang="en-US" altLang="zh-CN"/>
          </a:p>
          <a:p>
            <a:r>
              <a:rPr lang="en-US" altLang="zh-CN"/>
              <a:t>BLEU-1~4</a:t>
            </a:r>
            <a:r>
              <a:rPr lang="zh-CN" altLang="en-US"/>
              <a:t>：看模型写的报告里有多少词、短语和参考答案一样。</a:t>
            </a:r>
            <a:r>
              <a:rPr lang="en-US" altLang="zh-CN"/>
              <a:t>BLEU </a:t>
            </a:r>
            <a:r>
              <a:rPr lang="zh-CN" altLang="en-US"/>
              <a:t>越高，说明模型写的用词越像人类医生写的；</a:t>
            </a:r>
            <a:endParaRPr lang="en-US" altLang="zh-CN"/>
          </a:p>
          <a:p>
            <a:r>
              <a:rPr lang="en-US" altLang="zh-CN"/>
              <a:t>METEOR</a:t>
            </a:r>
            <a:r>
              <a:rPr lang="zh-CN" altLang="en-US"/>
              <a:t>：不光看词是不是一模一样，还看词的意思是不是对，顺序是不是差不多。；</a:t>
            </a:r>
            <a:endParaRPr lang="en-US" altLang="zh-CN"/>
          </a:p>
          <a:p>
            <a:r>
              <a:rPr lang="en-US" altLang="zh-CN"/>
              <a:t>ROUGE-1/2/L</a:t>
            </a:r>
            <a:r>
              <a:rPr lang="zh-CN" altLang="en-US"/>
              <a:t>：</a:t>
            </a:r>
            <a:r>
              <a:rPr lang="en-US" altLang="zh-CN"/>
              <a:t>ROUGE </a:t>
            </a:r>
            <a:r>
              <a:rPr lang="zh-CN" altLang="en-US"/>
              <a:t>越高，说明模型涵盖了更多重要医学信息；</a:t>
            </a:r>
            <a:endParaRPr lang="en-US" altLang="zh-CN"/>
          </a:p>
          <a:p>
            <a:r>
              <a:rPr lang="en-US" altLang="zh-CN"/>
              <a:t>CIDEr-D</a:t>
            </a:r>
            <a:r>
              <a:rPr lang="zh-CN" altLang="en-US"/>
              <a:t>：不光看你写得对不对，还看你写得有没有特色，是不是参考答案中独特、重要的信息。</a:t>
            </a:r>
            <a:endParaRPr lang="zh-CN" altLang="en-US"/>
          </a:p>
          <a:p>
            <a:endParaRPr lang="zh-CN" altLang="en-US"/>
          </a:p>
          <a:p>
            <a:r>
              <a:rPr lang="zh-CN" altLang="en-US"/>
              <a:t>这两张表格系统验证了作者提出的</a:t>
            </a:r>
            <a:r>
              <a:rPr lang="en-US" altLang="zh-CN"/>
              <a:t> MEIT </a:t>
            </a:r>
            <a:r>
              <a:rPr lang="zh-CN" altLang="en-US"/>
              <a:t>框架在</a:t>
            </a:r>
            <a:r>
              <a:rPr lang="en-US" altLang="zh-CN"/>
              <a:t> ECG </a:t>
            </a:r>
            <a:r>
              <a:rPr lang="zh-CN" altLang="en-US"/>
              <a:t>报告生成任务上的有效性与跨域鲁棒性。尤其是经过指令微调的</a:t>
            </a:r>
            <a:r>
              <a:rPr lang="en-US" altLang="zh-CN"/>
              <a:t> LLaMA-2 </a:t>
            </a:r>
            <a:r>
              <a:rPr lang="zh-CN" altLang="en-US"/>
              <a:t>和</a:t>
            </a:r>
            <a:r>
              <a:rPr lang="en-US" altLang="zh-CN"/>
              <a:t> Mistral-Instruct</a:t>
            </a:r>
            <a:r>
              <a:rPr lang="zh-CN" altLang="en-US"/>
              <a:t>，在多个文本质量指标上显著优于其他模型，说明：</a:t>
            </a:r>
            <a:endParaRPr lang="en-US" altLang="zh-CN"/>
          </a:p>
          <a:p>
            <a:r>
              <a:rPr lang="zh-CN" altLang="en-US"/>
              <a:t>模型生成的医学语言更准确；</a:t>
            </a:r>
            <a:endParaRPr lang="en-US" altLang="zh-CN"/>
          </a:p>
          <a:p>
            <a:r>
              <a:rPr lang="zh-CN" altLang="en-US"/>
              <a:t>在未见过的新数据上仍能稳定输出高质量报告；</a:t>
            </a:r>
            <a:endParaRPr lang="en-US" altLang="zh-CN"/>
          </a:p>
          <a:p>
            <a:r>
              <a:rPr lang="en-US" altLang="zh-CN"/>
              <a:t>Instruction tuning </a:t>
            </a:r>
            <a:r>
              <a:rPr lang="zh-CN" altLang="en-US"/>
              <a:t>是提升医疗大模型应用能力的关键。</a:t>
            </a:r>
            <a:endParaRPr lang="zh-CN" altLang="en-US"/>
          </a:p>
          <a:p>
            <a:endParaRPr lang="zh-CN" altLang="en-US"/>
          </a:p>
          <a:p>
            <a:r>
              <a:rPr lang="en-US" altLang="zh-CN"/>
              <a:t>heavy teal</a:t>
            </a:r>
            <a:r>
              <a:rPr lang="zh-CN" altLang="en-US"/>
              <a:t>（深绿色）：表示该指标下的最佳表现；</a:t>
            </a:r>
            <a:endParaRPr lang="en-US" altLang="zh-CN"/>
          </a:p>
          <a:p>
            <a:r>
              <a:rPr lang="en-US" altLang="zh-CN"/>
              <a:t>light teal</a:t>
            </a:r>
            <a:r>
              <a:rPr lang="zh-CN" altLang="en-US"/>
              <a:t>（浅绿色）：表示该指标下的第二优表现。</a:t>
            </a:r>
            <a:endParaRPr lang="zh-CN" altLang="en-US"/>
          </a:p>
          <a:p>
            <a:endParaRPr lang="en-US" altLang="zh-CN"/>
          </a:p>
          <a:p>
            <a:endParaRPr lang="en-US" altLang="zh-CN"/>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a:t>
            </a:r>
            <a:r>
              <a:rPr lang="zh-CN" altLang="en-US"/>
              <a:t>、该实验的目的是验证</a:t>
            </a:r>
            <a:r>
              <a:rPr lang="en-US" altLang="zh-CN"/>
              <a:t> MEIT </a:t>
            </a:r>
            <a:r>
              <a:rPr lang="zh-CN" altLang="en-US"/>
              <a:t>框架在语义层面上是否能够生成与医生报告高度一致的文本，从而说明模型真正</a:t>
            </a:r>
            <a:r>
              <a:rPr lang="en-US" altLang="zh-CN"/>
              <a:t>“</a:t>
            </a:r>
            <a:r>
              <a:rPr lang="zh-CN" altLang="en-US"/>
              <a:t>理解</a:t>
            </a:r>
            <a:r>
              <a:rPr lang="en-US" altLang="zh-CN"/>
              <a:t>”</a:t>
            </a:r>
            <a:r>
              <a:rPr lang="zh-CN" altLang="en-US"/>
              <a:t>了心电图的医学含义，而不是仅仅在模仿表面语言。</a:t>
            </a:r>
            <a:endParaRPr lang="zh-CN" altLang="en-US"/>
          </a:p>
          <a:p>
            <a:r>
              <a:rPr lang="en-US" altLang="zh-CN"/>
              <a:t>2</a:t>
            </a:r>
            <a:r>
              <a:rPr lang="zh-CN" altLang="en-US"/>
              <a:t>、通过评估数据集：</a:t>
            </a:r>
            <a:endParaRPr lang="en-US" altLang="zh-CN"/>
          </a:p>
          <a:p>
            <a:r>
              <a:rPr lang="en-US" altLang="zh-CN"/>
              <a:t>MIMIC-IV-ECG</a:t>
            </a:r>
            <a:r>
              <a:rPr lang="zh-CN" altLang="en-US"/>
              <a:t>：美国数据，训练用数据。</a:t>
            </a:r>
            <a:endParaRPr lang="en-US" altLang="zh-CN"/>
          </a:p>
          <a:p>
            <a:r>
              <a:rPr lang="en-US" altLang="zh-CN"/>
              <a:t>PTB-XL</a:t>
            </a:r>
            <a:r>
              <a:rPr lang="zh-CN" altLang="en-US"/>
              <a:t>：德国数据，作为跨域泛化测试集。</a:t>
            </a:r>
            <a:endParaRPr lang="en-US" altLang="zh-CN"/>
          </a:p>
          <a:p>
            <a:r>
              <a:rPr lang="zh-CN" altLang="en-US"/>
              <a:t>使用指标：</a:t>
            </a:r>
            <a:r>
              <a:rPr lang="en-US" altLang="zh-CN"/>
              <a:t>BERTScore</a:t>
            </a:r>
            <a:endParaRPr lang="en-US" altLang="zh-CN"/>
          </a:p>
          <a:p>
            <a:r>
              <a:rPr lang="en-US" altLang="zh-CN"/>
              <a:t>P (Precision)</a:t>
            </a:r>
            <a:r>
              <a:rPr lang="zh-CN" altLang="en-US"/>
              <a:t>：生成报告中有多少内容是对的（写了就对）；</a:t>
            </a:r>
            <a:endParaRPr lang="en-US" altLang="zh-CN"/>
          </a:p>
          <a:p>
            <a:r>
              <a:rPr lang="en-US" altLang="zh-CN"/>
              <a:t>R (Recall)</a:t>
            </a:r>
            <a:r>
              <a:rPr lang="zh-CN" altLang="en-US"/>
              <a:t>：原始报告中重要信息，模型写出来了多少；</a:t>
            </a:r>
            <a:endParaRPr lang="en-US" altLang="zh-CN"/>
          </a:p>
          <a:p>
            <a:r>
              <a:rPr lang="en-US" altLang="zh-CN"/>
              <a:t>F1 (F-1 Score)</a:t>
            </a:r>
            <a:r>
              <a:rPr lang="zh-CN" altLang="en-US"/>
              <a:t>：</a:t>
            </a:r>
            <a:r>
              <a:rPr lang="en-US" altLang="zh-CN"/>
              <a:t>P </a:t>
            </a:r>
            <a:r>
              <a:rPr lang="zh-CN" altLang="en-US"/>
              <a:t>和</a:t>
            </a:r>
            <a:r>
              <a:rPr lang="en-US" altLang="zh-CN"/>
              <a:t> R </a:t>
            </a:r>
            <a:r>
              <a:rPr lang="zh-CN" altLang="en-US"/>
              <a:t>的综合表现，是最终的衡量标准。</a:t>
            </a:r>
            <a:endParaRPr lang="zh-CN" altLang="en-US"/>
          </a:p>
          <a:p>
            <a:r>
              <a:rPr lang="en-US" altLang="zh-CN"/>
              <a:t>3</a:t>
            </a:r>
            <a:r>
              <a:rPr lang="zh-CN" altLang="en-US"/>
              <a:t>、这张表验证了</a:t>
            </a:r>
            <a:r>
              <a:rPr lang="en-US" altLang="zh-CN"/>
              <a:t> instruction-tuned </a:t>
            </a:r>
            <a:r>
              <a:rPr lang="zh-CN" altLang="en-US"/>
              <a:t>模型（</a:t>
            </a:r>
            <a:r>
              <a:rPr lang="en-US" altLang="zh-CN"/>
              <a:t>LLaMA-2† </a:t>
            </a:r>
            <a:r>
              <a:rPr lang="zh-CN" altLang="en-US"/>
              <a:t>和</a:t>
            </a:r>
            <a:r>
              <a:rPr lang="en-US" altLang="zh-CN"/>
              <a:t> Mistral-Instruct†</a:t>
            </a:r>
            <a:r>
              <a:rPr lang="zh-CN" altLang="en-US"/>
              <a:t>）不仅能生成结构完整的报告，而且能在语义上准确重现医生的判断和专业词汇，且具有较强的跨域泛化能力。</a:t>
            </a:r>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 Figure 5</a:t>
            </a:r>
            <a:r>
              <a:rPr lang="zh-CN" altLang="en-US"/>
              <a:t>，展示了模型在指令微调（</a:t>
            </a:r>
            <a:r>
              <a:rPr lang="en-US" altLang="zh-CN"/>
              <a:t>Instruction Tuning</a:t>
            </a:r>
            <a:r>
              <a:rPr lang="zh-CN" altLang="en-US"/>
              <a:t>）过程中的两个关键指标随训练步数（</a:t>
            </a:r>
            <a:r>
              <a:rPr lang="en-US" altLang="zh-CN"/>
              <a:t>Steps</a:t>
            </a:r>
            <a:r>
              <a:rPr lang="zh-CN" altLang="en-US"/>
              <a:t>）的变化情况</a:t>
            </a:r>
            <a:endParaRPr lang="zh-CN" altLang="en-US"/>
          </a:p>
          <a:p>
            <a:r>
              <a:rPr lang="zh-CN" altLang="en-US"/>
              <a:t>左边这个图反映的是</a:t>
            </a:r>
            <a:r>
              <a:rPr lang="en-US" altLang="zh-CN"/>
              <a:t>“</a:t>
            </a:r>
            <a:r>
              <a:rPr lang="zh-CN" altLang="en-US"/>
              <a:t>模型在不断学习，错误率是不是在下降</a:t>
            </a:r>
            <a:r>
              <a:rPr lang="en-US" altLang="zh-CN"/>
              <a:t>”</a:t>
            </a:r>
            <a:r>
              <a:rPr lang="zh-CN" altLang="en-US"/>
              <a:t>。</a:t>
            </a:r>
            <a:endParaRPr lang="en-US" altLang="zh-CN"/>
          </a:p>
          <a:p>
            <a:r>
              <a:rPr lang="zh-CN" altLang="en-US"/>
              <a:t>所有模型的损失值都随着训练步数持续下降；</a:t>
            </a:r>
            <a:endParaRPr lang="en-US" altLang="zh-CN"/>
          </a:p>
          <a:p>
            <a:r>
              <a:rPr lang="en-US" altLang="zh-CN"/>
              <a:t>LLaMA-2 </a:t>
            </a:r>
            <a:r>
              <a:rPr lang="zh-CN" altLang="en-US"/>
              <a:t>的损失下降得最快、最低，说明它在理解指令和生成报告方面最有效；</a:t>
            </a:r>
            <a:endParaRPr lang="en-US" altLang="zh-CN"/>
          </a:p>
          <a:p>
            <a:r>
              <a:rPr lang="en-US" altLang="zh-CN"/>
              <a:t>GPT-Neo </a:t>
            </a:r>
            <a:r>
              <a:rPr lang="zh-CN" altLang="en-US"/>
              <a:t>收敛慢、</a:t>
            </a:r>
            <a:r>
              <a:rPr lang="en-US" altLang="zh-CN"/>
              <a:t>loss </a:t>
            </a:r>
            <a:r>
              <a:rPr lang="zh-CN" altLang="en-US"/>
              <a:t>高，学习能力相对较弱。</a:t>
            </a:r>
            <a:endParaRPr lang="zh-CN" altLang="en-US"/>
          </a:p>
          <a:p>
            <a:r>
              <a:rPr lang="zh-CN" altLang="en-US"/>
              <a:t>右图：纵轴（</a:t>
            </a:r>
            <a:r>
              <a:rPr lang="en-US" altLang="zh-CN"/>
              <a:t>Y</a:t>
            </a:r>
            <a:r>
              <a:rPr lang="zh-CN" altLang="en-US"/>
              <a:t>轴）：</a:t>
            </a:r>
            <a:r>
              <a:rPr lang="en-US" altLang="zh-CN"/>
              <a:t>METEOR </a:t>
            </a:r>
            <a:r>
              <a:rPr lang="zh-CN" altLang="en-US"/>
              <a:t>分数（文本质量评分），数值越高越好；</a:t>
            </a:r>
            <a:endParaRPr lang="en-US" altLang="zh-CN"/>
          </a:p>
          <a:p>
            <a:r>
              <a:rPr lang="zh-CN" altLang="en-US"/>
              <a:t>横轴（</a:t>
            </a:r>
            <a:r>
              <a:rPr lang="en-US" altLang="zh-CN"/>
              <a:t>X</a:t>
            </a:r>
            <a:r>
              <a:rPr lang="zh-CN" altLang="en-US"/>
              <a:t>轴）：训练步数。</a:t>
            </a:r>
            <a:endParaRPr lang="en-US" altLang="zh-CN"/>
          </a:p>
          <a:p>
            <a:r>
              <a:rPr lang="zh-CN" altLang="en-US"/>
              <a:t>各线代表同样四个模型。</a:t>
            </a:r>
            <a:endParaRPr lang="zh-CN" altLang="en-US"/>
          </a:p>
          <a:p>
            <a:r>
              <a:rPr lang="zh-CN" altLang="en-US"/>
              <a:t>结论：</a:t>
            </a:r>
            <a:endParaRPr lang="zh-CN" altLang="en-US"/>
          </a:p>
          <a:p>
            <a:r>
              <a:rPr lang="zh-CN" altLang="en-US"/>
              <a:t>所有模型的</a:t>
            </a:r>
            <a:r>
              <a:rPr lang="en-US" altLang="zh-CN"/>
              <a:t> METEOR </a:t>
            </a:r>
            <a:r>
              <a:rPr lang="zh-CN" altLang="en-US"/>
              <a:t>得分都随着训练持续提升；</a:t>
            </a:r>
            <a:endParaRPr lang="en-US" altLang="zh-CN"/>
          </a:p>
          <a:p>
            <a:r>
              <a:rPr lang="en-US" altLang="zh-CN"/>
              <a:t>LLaMA-2 </a:t>
            </a:r>
            <a:r>
              <a:rPr lang="zh-CN" altLang="en-US"/>
              <a:t>和</a:t>
            </a:r>
            <a:r>
              <a:rPr lang="en-US" altLang="zh-CN"/>
              <a:t> OPT </a:t>
            </a:r>
            <a:r>
              <a:rPr lang="zh-CN" altLang="en-US"/>
              <a:t>最快达到</a:t>
            </a:r>
            <a:r>
              <a:rPr lang="en-US" altLang="zh-CN"/>
              <a:t> 0.75 </a:t>
            </a:r>
            <a:r>
              <a:rPr lang="zh-CN" altLang="en-US"/>
              <a:t>以上，说明文本流畅度和语义质量最好；</a:t>
            </a:r>
            <a:endParaRPr lang="en-US" altLang="zh-CN"/>
          </a:p>
          <a:p>
            <a:r>
              <a:rPr lang="en-US" altLang="zh-CN"/>
              <a:t>GPT-Neo </a:t>
            </a:r>
            <a:r>
              <a:rPr lang="zh-CN" altLang="en-US"/>
              <a:t>的提升最慢，最终得分也偏低。</a:t>
            </a:r>
            <a:endParaRPr lang="zh-CN" altLang="en-US"/>
          </a:p>
          <a:p>
            <a:r>
              <a:rPr lang="zh-CN" altLang="en-US"/>
              <a:t>结论：</a:t>
            </a:r>
            <a:r>
              <a:rPr lang="en-US" altLang="zh-CN"/>
              <a:t>Figure 5 </a:t>
            </a:r>
            <a:r>
              <a:rPr lang="zh-CN" altLang="en-US"/>
              <a:t>显示，在指令微调过程中，</a:t>
            </a:r>
            <a:r>
              <a:rPr lang="en-US" altLang="zh-CN"/>
              <a:t>LLaMA-2 </a:t>
            </a:r>
            <a:r>
              <a:rPr lang="zh-CN" altLang="en-US"/>
              <a:t>训练收敛最快，生成文本的语义质量最高，表明它最适合作为</a:t>
            </a:r>
            <a:r>
              <a:rPr lang="en-US" altLang="zh-CN"/>
              <a:t> ECG </a:t>
            </a:r>
            <a:r>
              <a:rPr lang="zh-CN" altLang="en-US"/>
              <a:t>报告生成的语言模型基础。</a:t>
            </a:r>
            <a:endParaRPr lang="zh-CN" altLang="en-US"/>
          </a:p>
          <a:p>
            <a:endParaRPr lang="zh-CN" altLang="en-US"/>
          </a:p>
          <a:p>
            <a:r>
              <a:rPr lang="zh-CN" altLang="en-US"/>
              <a:t>至于</a:t>
            </a:r>
            <a:r>
              <a:rPr lang="en-US" altLang="zh-CN"/>
              <a:t>Figure 8 </a:t>
            </a:r>
            <a:r>
              <a:rPr lang="zh-CN" altLang="en-US"/>
              <a:t>的目的是提供直观案例，验证模型不仅在评估指标上得分高，还能真实准确生成临床可用的诊断报告文本。</a:t>
            </a:r>
            <a:endParaRPr lang="zh-CN" altLang="en-US"/>
          </a:p>
          <a:p>
            <a:endParaRPr lang="en-US" altLang="zh-CN"/>
          </a:p>
          <a:p>
            <a:endParaRPr lang="en-US" altLang="zh-CN"/>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图像结构说明：</a:t>
            </a:r>
            <a:endParaRPr lang="zh-CN" altLang="en-US"/>
          </a:p>
          <a:p>
            <a:r>
              <a:rPr lang="zh-CN" altLang="en-US"/>
              <a:t>每一个小图对应一个评价指标（</a:t>
            </a:r>
            <a:r>
              <a:rPr lang="en-US" altLang="zh-CN"/>
              <a:t>BLEU-4</a:t>
            </a:r>
            <a:r>
              <a:rPr lang="zh-CN" altLang="en-US"/>
              <a:t>、</a:t>
            </a:r>
            <a:r>
              <a:rPr lang="en-US" altLang="zh-CN"/>
              <a:t>METEOR</a:t>
            </a:r>
            <a:r>
              <a:rPr lang="zh-CN" altLang="en-US"/>
              <a:t>、</a:t>
            </a:r>
            <a:r>
              <a:rPr lang="en-US" altLang="zh-CN"/>
              <a:t>ROUGE-L</a:t>
            </a:r>
            <a:r>
              <a:rPr lang="zh-CN" altLang="en-US"/>
              <a:t>、</a:t>
            </a:r>
            <a:r>
              <a:rPr lang="en-US" altLang="zh-CN"/>
              <a:t>CIDEr-D</a:t>
            </a:r>
            <a:r>
              <a:rPr lang="zh-CN" altLang="en-US"/>
              <a:t>），横轴是模型名称（</a:t>
            </a:r>
            <a:r>
              <a:rPr lang="en-US" altLang="zh-CN"/>
              <a:t>BLOOM</a:t>
            </a:r>
            <a:r>
              <a:rPr lang="zh-CN" altLang="en-US"/>
              <a:t>、</a:t>
            </a:r>
            <a:r>
              <a:rPr lang="en-US" altLang="zh-CN"/>
              <a:t>OPT</a:t>
            </a:r>
            <a:r>
              <a:rPr lang="zh-CN" altLang="en-US"/>
              <a:t>、</a:t>
            </a:r>
            <a:r>
              <a:rPr lang="en-US" altLang="zh-CN"/>
              <a:t>LLaMA-1</a:t>
            </a:r>
            <a:r>
              <a:rPr lang="zh-CN" altLang="en-US"/>
              <a:t>、</a:t>
            </a:r>
            <a:r>
              <a:rPr lang="en-US" altLang="zh-CN"/>
              <a:t>Mistral</a:t>
            </a:r>
            <a:r>
              <a:rPr lang="zh-CN" altLang="en-US"/>
              <a:t>），纵轴是得分。</a:t>
            </a:r>
            <a:endParaRPr lang="en-US" altLang="zh-CN"/>
          </a:p>
          <a:p>
            <a:r>
              <a:rPr lang="zh-CN" altLang="en-US"/>
              <a:t>图中每组柱状图有三种颜色代表不同训练设置：</a:t>
            </a:r>
            <a:endParaRPr lang="zh-CN" altLang="en-US"/>
          </a:p>
          <a:p>
            <a:r>
              <a:rPr lang="zh-CN" altLang="en-US"/>
              <a:t>蓝色</a:t>
            </a:r>
            <a:r>
              <a:rPr lang="en-US" altLang="zh-CN"/>
              <a:t>	PTB-XL IT</a:t>
            </a:r>
            <a:r>
              <a:rPr lang="zh-CN" altLang="en-US"/>
              <a:t>：在</a:t>
            </a:r>
            <a:r>
              <a:rPr lang="en-US" altLang="zh-CN"/>
              <a:t> PTB-XL </a:t>
            </a:r>
            <a:r>
              <a:rPr lang="zh-CN" altLang="en-US"/>
              <a:t>上训练（有监督训练）</a:t>
            </a:r>
            <a:endParaRPr lang="zh-CN" altLang="en-US"/>
          </a:p>
          <a:p>
            <a:r>
              <a:rPr lang="zh-CN" altLang="en-US"/>
              <a:t>橙色</a:t>
            </a:r>
            <a:r>
              <a:rPr lang="en-US" altLang="zh-CN"/>
              <a:t>	Zero-shot IT</a:t>
            </a:r>
            <a:r>
              <a:rPr lang="zh-CN" altLang="en-US"/>
              <a:t>：只在另一个数据集（如</a:t>
            </a:r>
            <a:r>
              <a:rPr lang="en-US" altLang="zh-CN"/>
              <a:t> MIMIC-IV</a:t>
            </a:r>
            <a:r>
              <a:rPr lang="zh-CN" altLang="en-US"/>
              <a:t>）上</a:t>
            </a:r>
            <a:r>
              <a:rPr lang="en-US" altLang="zh-CN"/>
              <a:t> instruction tuning</a:t>
            </a:r>
            <a:r>
              <a:rPr lang="zh-CN" altLang="en-US"/>
              <a:t>，未见过</a:t>
            </a:r>
            <a:r>
              <a:rPr lang="en-US" altLang="zh-CN"/>
              <a:t> PTB-XL</a:t>
            </a:r>
            <a:r>
              <a:rPr lang="zh-CN" altLang="en-US"/>
              <a:t>，然后直接测试</a:t>
            </a:r>
            <a:endParaRPr lang="zh-CN" altLang="en-US"/>
          </a:p>
          <a:p>
            <a:r>
              <a:rPr lang="zh-CN" altLang="en-US"/>
              <a:t>浅绿色</a:t>
            </a:r>
            <a:r>
              <a:rPr lang="en-US" altLang="zh-CN"/>
              <a:t>	Zero-shot w/o IT</a:t>
            </a:r>
            <a:r>
              <a:rPr lang="zh-CN" altLang="en-US"/>
              <a:t>：未经过任何指令微调，直接拿预训练模型测试</a:t>
            </a:r>
            <a:endParaRPr lang="zh-CN" altLang="en-US"/>
          </a:p>
          <a:p>
            <a:r>
              <a:rPr lang="zh-CN" altLang="en-US"/>
              <a:t>图像目的说明</a:t>
            </a:r>
            <a:endParaRPr lang="zh-CN" altLang="en-US"/>
          </a:p>
          <a:p>
            <a:r>
              <a:rPr lang="zh-CN" altLang="en-US"/>
              <a:t>该图的目的是评估模型在未见过的数据集（</a:t>
            </a:r>
            <a:r>
              <a:rPr lang="en-US" altLang="zh-CN"/>
              <a:t>PTB-XL</a:t>
            </a:r>
            <a:r>
              <a:rPr lang="zh-CN" altLang="en-US"/>
              <a:t>）上，是否能通过指令微调（</a:t>
            </a:r>
            <a:r>
              <a:rPr lang="en-US" altLang="zh-CN"/>
              <a:t>Instruction Tuning</a:t>
            </a:r>
            <a:r>
              <a:rPr lang="zh-CN" altLang="en-US"/>
              <a:t>）获得更好的泛化能力（</a:t>
            </a:r>
            <a:r>
              <a:rPr lang="en-US" altLang="zh-CN"/>
              <a:t>Zero-shot performance</a:t>
            </a:r>
            <a:r>
              <a:rPr lang="zh-CN" altLang="en-US"/>
              <a:t>）。</a:t>
            </a:r>
            <a:endParaRPr lang="zh-CN" altLang="en-US"/>
          </a:p>
          <a:p>
            <a:r>
              <a:rPr lang="zh-CN" altLang="en-US"/>
              <a:t>一图总结主要发现</a:t>
            </a:r>
            <a:endParaRPr lang="zh-CN" altLang="en-US"/>
          </a:p>
          <a:p>
            <a:r>
              <a:rPr lang="zh-CN" altLang="en-US"/>
              <a:t>所有模型（</a:t>
            </a:r>
            <a:r>
              <a:rPr lang="en-US" altLang="zh-CN"/>
              <a:t>BLOOM</a:t>
            </a:r>
            <a:r>
              <a:rPr lang="zh-CN" altLang="en-US"/>
              <a:t>、</a:t>
            </a:r>
            <a:r>
              <a:rPr lang="en-US" altLang="zh-CN"/>
              <a:t>OPT</a:t>
            </a:r>
            <a:r>
              <a:rPr lang="zh-CN" altLang="en-US"/>
              <a:t>、</a:t>
            </a:r>
            <a:r>
              <a:rPr lang="en-US" altLang="zh-CN"/>
              <a:t>LLaMA-1</a:t>
            </a:r>
            <a:r>
              <a:rPr lang="zh-CN" altLang="en-US"/>
              <a:t>、</a:t>
            </a:r>
            <a:r>
              <a:rPr lang="en-US" altLang="zh-CN"/>
              <a:t>Mistral</a:t>
            </a:r>
            <a:r>
              <a:rPr lang="zh-CN" altLang="en-US"/>
              <a:t>）在</a:t>
            </a:r>
            <a:r>
              <a:rPr lang="en-US" altLang="zh-CN"/>
              <a:t> Zero-shot IT </a:t>
            </a:r>
            <a:r>
              <a:rPr lang="zh-CN" altLang="en-US"/>
              <a:t>下表现</a:t>
            </a:r>
            <a:r>
              <a:rPr lang="en-US" altLang="zh-CN"/>
              <a:t> </a:t>
            </a:r>
            <a:r>
              <a:rPr lang="zh-CN" altLang="en-US"/>
              <a:t>明显优于</a:t>
            </a:r>
            <a:r>
              <a:rPr lang="en-US" altLang="zh-CN"/>
              <a:t> Zero-shot w/o IT</a:t>
            </a:r>
            <a:r>
              <a:rPr lang="zh-CN" altLang="en-US"/>
              <a:t>；</a:t>
            </a:r>
            <a:endParaRPr lang="en-US" altLang="zh-CN"/>
          </a:p>
          <a:p>
            <a:r>
              <a:rPr lang="zh-CN" altLang="en-US"/>
              <a:t>即使没有在目标数据集训练，只要经过</a:t>
            </a:r>
            <a:r>
              <a:rPr lang="en-US" altLang="zh-CN"/>
              <a:t> instruction tuning</a:t>
            </a:r>
            <a:r>
              <a:rPr lang="zh-CN" altLang="en-US"/>
              <a:t>，模型也能写出较高质量的医学报告；</a:t>
            </a:r>
            <a:endParaRPr lang="en-US" altLang="zh-CN"/>
          </a:p>
          <a:p>
            <a:r>
              <a:rPr lang="zh-CN" altLang="en-US"/>
              <a:t>指令微调</a:t>
            </a:r>
            <a:r>
              <a:rPr lang="en-US" altLang="zh-CN"/>
              <a:t> = </a:t>
            </a:r>
            <a:r>
              <a:rPr lang="zh-CN" altLang="en-US"/>
              <a:t>提升泛化能力的关键手段，尤其适用于医疗领域这种数据分布变化大的任务。</a:t>
            </a:r>
            <a:endParaRPr lang="zh-CN" altLang="en-US"/>
          </a:p>
          <a:p>
            <a:r>
              <a:rPr lang="zh-CN" altLang="en-US"/>
              <a:t>一句话总结解释图像：</a:t>
            </a:r>
            <a:endParaRPr lang="zh-CN" altLang="en-US"/>
          </a:p>
          <a:p>
            <a:r>
              <a:rPr lang="en-US" altLang="zh-CN"/>
              <a:t>Figure 3 </a:t>
            </a:r>
            <a:r>
              <a:rPr lang="zh-CN" altLang="en-US"/>
              <a:t>显示，在</a:t>
            </a:r>
            <a:r>
              <a:rPr lang="en-US" altLang="zh-CN"/>
              <a:t> ECG </a:t>
            </a:r>
            <a:r>
              <a:rPr lang="zh-CN" altLang="en-US"/>
              <a:t>报告生成任务中，经过指令微调的模型（即使未见过新数据）也能表现出强泛化能力，说明</a:t>
            </a:r>
            <a:r>
              <a:rPr lang="en-US" altLang="zh-CN"/>
              <a:t> instruction tuning </a:t>
            </a:r>
            <a:r>
              <a:rPr lang="zh-CN" altLang="en-US"/>
              <a:t>是实现跨域迁移的关键手段。</a:t>
            </a:r>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图像结构说明</a:t>
            </a:r>
            <a:endParaRPr lang="zh-CN" altLang="en-US"/>
          </a:p>
          <a:p>
            <a:r>
              <a:rPr lang="zh-CN" altLang="en-US"/>
              <a:t>分为两个子图：</a:t>
            </a:r>
            <a:endParaRPr lang="en-US" altLang="zh-CN"/>
          </a:p>
          <a:p>
            <a:r>
              <a:rPr lang="zh-CN" altLang="en-US"/>
              <a:t>左图：</a:t>
            </a:r>
            <a:r>
              <a:rPr lang="en-US" altLang="zh-CN"/>
              <a:t>ROUGE-L </a:t>
            </a:r>
            <a:r>
              <a:rPr lang="zh-CN" altLang="en-US"/>
              <a:t>分数（信息覆盖度）；</a:t>
            </a:r>
            <a:endParaRPr lang="en-US" altLang="zh-CN"/>
          </a:p>
          <a:p>
            <a:r>
              <a:rPr lang="zh-CN" altLang="en-US"/>
              <a:t>右图：</a:t>
            </a:r>
            <a:r>
              <a:rPr lang="en-US" altLang="zh-CN"/>
              <a:t>METEOR </a:t>
            </a:r>
            <a:r>
              <a:rPr lang="zh-CN" altLang="en-US"/>
              <a:t>分数（语义准确度）；</a:t>
            </a:r>
            <a:endParaRPr lang="en-US" altLang="zh-CN"/>
          </a:p>
          <a:p>
            <a:r>
              <a:rPr lang="zh-CN" altLang="en-US"/>
              <a:t>横轴（</a:t>
            </a:r>
            <a:r>
              <a:rPr lang="en-US" altLang="zh-CN"/>
              <a:t>X</a:t>
            </a:r>
            <a:r>
              <a:rPr lang="zh-CN" altLang="en-US"/>
              <a:t>轴）：信噪比（</a:t>
            </a:r>
            <a:r>
              <a:rPr lang="en-US" altLang="zh-CN"/>
              <a:t>Signal-to-noise Ratio, SNR</a:t>
            </a:r>
            <a:r>
              <a:rPr lang="zh-CN" altLang="en-US"/>
              <a:t>）从高到低（即噪声从无到强）：</a:t>
            </a:r>
            <a:endParaRPr lang="en-US" altLang="zh-CN"/>
          </a:p>
          <a:p>
            <a:r>
              <a:rPr lang="en-US" altLang="zh-CN"/>
              <a:t>No Noise </a:t>
            </a:r>
            <a:r>
              <a:rPr lang="en-US" altLang="en-US"/>
              <a:t>→</a:t>
            </a:r>
            <a:r>
              <a:rPr lang="en-US" altLang="zh-CN"/>
              <a:t> 20dB </a:t>
            </a:r>
            <a:r>
              <a:rPr lang="en-US" altLang="en-US"/>
              <a:t>→</a:t>
            </a:r>
            <a:r>
              <a:rPr lang="en-US" altLang="zh-CN"/>
              <a:t> 10dB </a:t>
            </a:r>
            <a:r>
              <a:rPr lang="en-US" altLang="en-US"/>
              <a:t>→</a:t>
            </a:r>
            <a:r>
              <a:rPr lang="en-US" altLang="zh-CN"/>
              <a:t> 6dB </a:t>
            </a:r>
            <a:r>
              <a:rPr lang="en-US" altLang="en-US"/>
              <a:t>→</a:t>
            </a:r>
            <a:r>
              <a:rPr lang="en-US" altLang="zh-CN"/>
              <a:t> 4dB</a:t>
            </a:r>
            <a:endParaRPr lang="en-US" altLang="zh-CN"/>
          </a:p>
          <a:p>
            <a:r>
              <a:rPr lang="zh-CN" altLang="en-US"/>
              <a:t>纵轴（</a:t>
            </a:r>
            <a:r>
              <a:rPr lang="en-US" altLang="zh-CN"/>
              <a:t>Y</a:t>
            </a:r>
            <a:r>
              <a:rPr lang="zh-CN" altLang="en-US"/>
              <a:t>轴）：指标分数，越高表示性能越好；</a:t>
            </a:r>
            <a:endParaRPr lang="en-US" altLang="zh-CN"/>
          </a:p>
          <a:p>
            <a:r>
              <a:rPr lang="zh-CN" altLang="en-US"/>
              <a:t>曲线分别对应四个模型：</a:t>
            </a:r>
            <a:endParaRPr lang="en-US" altLang="zh-CN"/>
          </a:p>
          <a:p>
            <a:r>
              <a:rPr lang="en-US" altLang="zh-CN"/>
              <a:t>BLOOM</a:t>
            </a:r>
            <a:r>
              <a:rPr lang="zh-CN" altLang="en-US"/>
              <a:t>（蓝色）</a:t>
            </a:r>
            <a:endParaRPr lang="en-US" altLang="zh-CN"/>
          </a:p>
          <a:p>
            <a:r>
              <a:rPr lang="en-US" altLang="zh-CN"/>
              <a:t>OPT</a:t>
            </a:r>
            <a:r>
              <a:rPr lang="zh-CN" altLang="en-US"/>
              <a:t>（橙色）</a:t>
            </a:r>
            <a:endParaRPr lang="en-US" altLang="zh-CN"/>
          </a:p>
          <a:p>
            <a:r>
              <a:rPr lang="en-US" altLang="zh-CN"/>
              <a:t>LLaMA-1</a:t>
            </a:r>
            <a:r>
              <a:rPr lang="zh-CN" altLang="en-US"/>
              <a:t>（绿色）</a:t>
            </a:r>
            <a:endParaRPr lang="en-US" altLang="zh-CN"/>
          </a:p>
          <a:p>
            <a:r>
              <a:rPr lang="en-US" altLang="zh-CN"/>
              <a:t>Mistral</a:t>
            </a:r>
            <a:r>
              <a:rPr lang="zh-CN" altLang="en-US"/>
              <a:t>（红色）</a:t>
            </a:r>
            <a:endParaRPr lang="zh-CN" altLang="en-US"/>
          </a:p>
          <a:p>
            <a:r>
              <a:rPr lang="zh-CN" altLang="en-US"/>
              <a:t>图像目的</a:t>
            </a:r>
            <a:endParaRPr lang="zh-CN" altLang="en-US"/>
          </a:p>
          <a:p>
            <a:r>
              <a:rPr lang="zh-CN" altLang="en-US"/>
              <a:t>该图旨在评估不同模型在处理被噪声干扰的</a:t>
            </a:r>
            <a:r>
              <a:rPr lang="en-US" altLang="zh-CN"/>
              <a:t> ECG </a:t>
            </a:r>
            <a:r>
              <a:rPr lang="zh-CN" altLang="en-US"/>
              <a:t>信号时的抗干扰能力，即鲁棒性（</a:t>
            </a:r>
            <a:r>
              <a:rPr lang="en-US" altLang="zh-CN"/>
              <a:t>robustness</a:t>
            </a:r>
            <a:r>
              <a:rPr lang="zh-CN" altLang="en-US"/>
              <a:t>）。</a:t>
            </a:r>
            <a:endParaRPr lang="zh-CN" altLang="en-US"/>
          </a:p>
          <a:p>
            <a:r>
              <a:rPr lang="zh-CN" altLang="en-US"/>
              <a:t>一句话总结解释图像：</a:t>
            </a:r>
            <a:endParaRPr lang="zh-CN" altLang="en-US"/>
          </a:p>
          <a:p>
            <a:r>
              <a:rPr lang="en-US" altLang="zh-CN"/>
              <a:t>Figure 4 </a:t>
            </a:r>
            <a:r>
              <a:rPr lang="zh-CN" altLang="en-US"/>
              <a:t>表明，在面对被噪声污染的</a:t>
            </a:r>
            <a:r>
              <a:rPr lang="en-US" altLang="zh-CN"/>
              <a:t> ECG </a:t>
            </a:r>
            <a:r>
              <a:rPr lang="zh-CN" altLang="en-US"/>
              <a:t>信号时，所有模型的性能在噪声增加（</a:t>
            </a:r>
            <a:r>
              <a:rPr lang="en-US" altLang="zh-CN"/>
              <a:t>SNR </a:t>
            </a:r>
            <a:r>
              <a:rPr lang="zh-CN" altLang="en-US"/>
              <a:t>减小）时都有下降；</a:t>
            </a:r>
            <a:r>
              <a:rPr lang="en-US" altLang="zh-CN"/>
              <a:t>Mistral </a:t>
            </a:r>
            <a:r>
              <a:rPr lang="zh-CN" altLang="en-US"/>
              <a:t>模型表现出最强的鲁棒性，生成的报告仍保持较高语义质量与信息完整度，最具临床实用性。</a:t>
            </a:r>
            <a:endParaRPr lang="zh-CN" altLang="en-US"/>
          </a:p>
          <a:p>
            <a:endParaRPr lang="en-US" altLang="zh-CN"/>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图表目的</a:t>
            </a:r>
            <a:endParaRPr lang="zh-CN" altLang="en-US"/>
          </a:p>
          <a:p>
            <a:r>
              <a:rPr lang="zh-CN" altLang="en-US"/>
              <a:t>验证</a:t>
            </a:r>
            <a:r>
              <a:rPr lang="en-US" altLang="zh-CN"/>
              <a:t> MEIT </a:t>
            </a:r>
            <a:r>
              <a:rPr lang="zh-CN" altLang="en-US"/>
              <a:t>提出的</a:t>
            </a:r>
            <a:r>
              <a:rPr lang="en-US" altLang="zh-CN"/>
              <a:t> Concatenated-Fusion </a:t>
            </a:r>
            <a:r>
              <a:rPr lang="zh-CN" altLang="en-US"/>
              <a:t>方法在融合</a:t>
            </a:r>
            <a:r>
              <a:rPr lang="en-US" altLang="zh-CN"/>
              <a:t> ECG </a:t>
            </a:r>
            <a:r>
              <a:rPr lang="zh-CN" altLang="en-US"/>
              <a:t>信号与语言模型时，更高效、更有效。</a:t>
            </a:r>
            <a:endParaRPr lang="zh-CN" altLang="en-US"/>
          </a:p>
          <a:p>
            <a:r>
              <a:rPr lang="zh-CN" altLang="en-US"/>
              <a:t>我们可以看到，</a:t>
            </a:r>
            <a:r>
              <a:rPr lang="en-US" altLang="zh-CN"/>
              <a:t>Table 4 </a:t>
            </a:r>
            <a:r>
              <a:rPr lang="zh-CN" altLang="en-US"/>
              <a:t>表明，</a:t>
            </a:r>
            <a:r>
              <a:rPr lang="en-US" altLang="zh-CN"/>
              <a:t>MEIT </a:t>
            </a:r>
            <a:r>
              <a:rPr lang="zh-CN" altLang="en-US"/>
              <a:t>所采用的</a:t>
            </a:r>
            <a:r>
              <a:rPr lang="en-US" altLang="zh-CN"/>
              <a:t> Concatenated-Fusion </a:t>
            </a:r>
            <a:r>
              <a:rPr lang="zh-CN" altLang="en-US"/>
              <a:t>模态融合方法在结构简洁的同时，实现了比</a:t>
            </a:r>
            <a:r>
              <a:rPr lang="en-US" altLang="zh-CN"/>
              <a:t> LLaVA </a:t>
            </a:r>
            <a:r>
              <a:rPr lang="zh-CN" altLang="en-US"/>
              <a:t>和</a:t>
            </a:r>
            <a:r>
              <a:rPr lang="en-US" altLang="zh-CN"/>
              <a:t> Flamingo </a:t>
            </a:r>
            <a:r>
              <a:rPr lang="zh-CN" altLang="en-US"/>
              <a:t>更优的报告生成效果，是处理</a:t>
            </a:r>
            <a:r>
              <a:rPr lang="en-US" altLang="zh-CN"/>
              <a:t> ECG </a:t>
            </a:r>
            <a:r>
              <a:rPr lang="zh-CN" altLang="en-US"/>
              <a:t>多模态任务的更有效方案。</a:t>
            </a:r>
            <a:endParaRPr lang="zh-CN" altLang="en-US"/>
          </a:p>
          <a:p>
            <a:endParaRPr lang="en-US" altLang="zh-CN"/>
          </a:p>
          <a:p>
            <a:endParaRPr lang="en-US" altLang="zh-CN"/>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图像目的</a:t>
            </a:r>
            <a:endParaRPr lang="zh-CN" altLang="en-US"/>
          </a:p>
          <a:p>
            <a:r>
              <a:rPr lang="zh-CN" altLang="en-US"/>
              <a:t>验证模型规模扩大会不会带来生成质量的大幅提升，以及是否值得继续堆参数量。</a:t>
            </a:r>
            <a:endParaRPr lang="zh-CN" altLang="en-US"/>
          </a:p>
          <a:p>
            <a:r>
              <a:rPr lang="zh-CN" altLang="en-US"/>
              <a:t>实验结论</a:t>
            </a:r>
            <a:endParaRPr lang="zh-CN" altLang="en-US"/>
          </a:p>
          <a:p>
            <a:r>
              <a:rPr lang="zh-CN" altLang="en-US"/>
              <a:t>模型规模扩大后会提升生成质量，但收益递减，且在跨域迁移任务中，</a:t>
            </a:r>
            <a:r>
              <a:rPr lang="en-US" altLang="zh-CN"/>
              <a:t>70B </a:t>
            </a:r>
            <a:r>
              <a:rPr lang="zh-CN" altLang="en-US"/>
              <a:t>并不显著优于</a:t>
            </a:r>
            <a:r>
              <a:rPr lang="en-US" altLang="zh-CN"/>
              <a:t> 13B </a:t>
            </a:r>
            <a:r>
              <a:rPr lang="zh-CN" altLang="en-US"/>
              <a:t>或</a:t>
            </a:r>
            <a:r>
              <a:rPr lang="en-US" altLang="zh-CN"/>
              <a:t> 7B</a:t>
            </a:r>
            <a:r>
              <a:rPr lang="zh-CN" altLang="en-US"/>
              <a:t>，说明</a:t>
            </a:r>
            <a:r>
              <a:rPr lang="en-US" altLang="zh-CN"/>
              <a:t>“</a:t>
            </a:r>
            <a:r>
              <a:rPr lang="zh-CN" altLang="en-US"/>
              <a:t>大</a:t>
            </a:r>
            <a:r>
              <a:rPr lang="en-US" altLang="zh-CN"/>
              <a:t>≠</a:t>
            </a:r>
            <a:r>
              <a:rPr lang="zh-CN" altLang="en-US"/>
              <a:t>绝对好</a:t>
            </a:r>
            <a:r>
              <a:rPr lang="en-US" altLang="zh-CN"/>
              <a:t>”</a:t>
            </a:r>
            <a:r>
              <a:rPr lang="zh-CN" altLang="en-US"/>
              <a:t>，</a:t>
            </a:r>
            <a:r>
              <a:rPr lang="en-US" altLang="zh-CN"/>
              <a:t>instruction tuning </a:t>
            </a:r>
            <a:r>
              <a:rPr lang="zh-CN" altLang="en-US"/>
              <a:t>和融合策略可能更关键。</a:t>
            </a:r>
            <a:endParaRPr lang="zh-CN" altLang="en-US"/>
          </a:p>
          <a:p>
            <a:r>
              <a:rPr lang="zh-CN" altLang="en-US"/>
              <a:t>一句话总结解释图像：</a:t>
            </a:r>
            <a:endParaRPr lang="zh-CN" altLang="en-US"/>
          </a:p>
          <a:p>
            <a:r>
              <a:rPr lang="en-US" altLang="zh-CN"/>
              <a:t>Figure 6 </a:t>
            </a:r>
            <a:r>
              <a:rPr lang="zh-CN" altLang="en-US"/>
              <a:t>显示，虽然模型规模扩大可提升心电图报告生成质量，但在跨域泛化任务中收益有限，表明大模型性能受限于训练数据和任务本身的复杂性，不能单纯依赖参数量提升。</a:t>
            </a:r>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目的：这张图是论文中的</a:t>
            </a:r>
            <a:r>
              <a:rPr lang="en-US" altLang="zh-CN"/>
              <a:t> Figure 7</a:t>
            </a:r>
            <a:r>
              <a:rPr lang="zh-CN" altLang="en-US"/>
              <a:t>，展示了在</a:t>
            </a:r>
            <a:r>
              <a:rPr lang="en-US" altLang="zh-CN"/>
              <a:t> MIMIC-IV-ECG </a:t>
            </a:r>
            <a:r>
              <a:rPr lang="zh-CN" altLang="en-US"/>
              <a:t>数据集上进行的</a:t>
            </a:r>
            <a:r>
              <a:rPr lang="en-US" altLang="zh-CN"/>
              <a:t> Instruction Tuning</a:t>
            </a:r>
            <a:r>
              <a:rPr lang="zh-CN" altLang="en-US"/>
              <a:t>（指令微调）与传统</a:t>
            </a:r>
            <a:r>
              <a:rPr lang="en-US" altLang="zh-CN"/>
              <a:t> Fine-tuning</a:t>
            </a:r>
            <a:r>
              <a:rPr lang="zh-CN" altLang="en-US"/>
              <a:t>（常规微调）对比消融实验，即探究哪种微调方式在心电图报告生成任务中效果更好。</a:t>
            </a:r>
            <a:r>
              <a:rPr lang="en-US" altLang="zh-CN"/>
              <a:t> </a:t>
            </a:r>
            <a:r>
              <a:rPr lang="zh-CN" altLang="en-US"/>
              <a:t>也就是与传统微调相比，</a:t>
            </a:r>
            <a:r>
              <a:rPr lang="en-US" altLang="zh-CN"/>
              <a:t>Instruction Tuning </a:t>
            </a:r>
            <a:r>
              <a:rPr lang="zh-CN" altLang="en-US"/>
              <a:t>是否更适合用于医学文本生成任务，尤其是</a:t>
            </a:r>
            <a:r>
              <a:rPr lang="en-US" altLang="zh-CN"/>
              <a:t> ECG </a:t>
            </a:r>
            <a:r>
              <a:rPr lang="zh-CN" altLang="en-US"/>
              <a:t>报告生成。</a:t>
            </a:r>
            <a:endParaRPr lang="zh-CN" altLang="en-US"/>
          </a:p>
          <a:p>
            <a:r>
              <a:rPr lang="zh-CN" altLang="en-US"/>
              <a:t>图像结构说明</a:t>
            </a:r>
            <a:endParaRPr lang="zh-CN" altLang="en-US"/>
          </a:p>
          <a:p>
            <a:r>
              <a:rPr lang="zh-CN" altLang="en-US"/>
              <a:t>一共</a:t>
            </a:r>
            <a:r>
              <a:rPr lang="en-US" altLang="zh-CN"/>
              <a:t> 4 </a:t>
            </a:r>
            <a:r>
              <a:rPr lang="zh-CN" altLang="en-US"/>
              <a:t>个雷达图，对应四个语言模型：</a:t>
            </a:r>
            <a:endParaRPr lang="en-US" altLang="zh-CN"/>
          </a:p>
          <a:p>
            <a:r>
              <a:rPr lang="en-US" altLang="zh-CN"/>
              <a:t>BLOOM</a:t>
            </a:r>
            <a:r>
              <a:rPr lang="zh-CN" altLang="en-US"/>
              <a:t>、</a:t>
            </a:r>
            <a:r>
              <a:rPr lang="en-US" altLang="zh-CN"/>
              <a:t>OPT</a:t>
            </a:r>
            <a:r>
              <a:rPr lang="zh-CN" altLang="en-US"/>
              <a:t>、</a:t>
            </a:r>
            <a:r>
              <a:rPr lang="en-US" altLang="zh-CN"/>
              <a:t>LLaMA-1</a:t>
            </a:r>
            <a:r>
              <a:rPr lang="zh-CN" altLang="en-US"/>
              <a:t>、</a:t>
            </a:r>
            <a:r>
              <a:rPr lang="en-US" altLang="zh-CN"/>
              <a:t>Mistral</a:t>
            </a:r>
            <a:endParaRPr lang="en-US" altLang="zh-CN"/>
          </a:p>
          <a:p>
            <a:r>
              <a:rPr lang="zh-CN" altLang="en-US"/>
              <a:t>每个雷达图覆盖</a:t>
            </a:r>
            <a:r>
              <a:rPr lang="en-US" altLang="zh-CN"/>
              <a:t> 7 </a:t>
            </a:r>
            <a:r>
              <a:rPr lang="zh-CN" altLang="en-US"/>
              <a:t>个评价指标：</a:t>
            </a:r>
            <a:endParaRPr lang="en-US" altLang="zh-CN"/>
          </a:p>
          <a:p>
            <a:r>
              <a:rPr lang="en-US" altLang="zh-CN"/>
              <a:t>BLEU-1</a:t>
            </a:r>
            <a:r>
              <a:rPr lang="zh-CN" altLang="en-US"/>
              <a:t>、</a:t>
            </a:r>
            <a:r>
              <a:rPr lang="en-US" altLang="zh-CN"/>
              <a:t>BLEU-2</a:t>
            </a:r>
            <a:r>
              <a:rPr lang="zh-CN" altLang="en-US"/>
              <a:t>、</a:t>
            </a:r>
            <a:r>
              <a:rPr lang="en-US" altLang="zh-CN"/>
              <a:t>BLEU-3</a:t>
            </a:r>
            <a:r>
              <a:rPr lang="zh-CN" altLang="en-US"/>
              <a:t>、</a:t>
            </a:r>
            <a:r>
              <a:rPr lang="en-US" altLang="zh-CN"/>
              <a:t>BLEU-4</a:t>
            </a:r>
            <a:r>
              <a:rPr lang="zh-CN" altLang="en-US"/>
              <a:t>（词语匹配精度）</a:t>
            </a:r>
            <a:endParaRPr lang="en-US" altLang="zh-CN"/>
          </a:p>
          <a:p>
            <a:r>
              <a:rPr lang="en-US" altLang="zh-CN"/>
              <a:t>ROUGE-L</a:t>
            </a:r>
            <a:r>
              <a:rPr lang="zh-CN" altLang="en-US"/>
              <a:t>（内容覆盖度）</a:t>
            </a:r>
            <a:endParaRPr lang="en-US" altLang="zh-CN"/>
          </a:p>
          <a:p>
            <a:r>
              <a:rPr lang="en-US" altLang="zh-CN"/>
              <a:t>METEOR</a:t>
            </a:r>
            <a:r>
              <a:rPr lang="zh-CN" altLang="en-US"/>
              <a:t>（语义匹配度）</a:t>
            </a:r>
            <a:endParaRPr lang="en-US" altLang="zh-CN"/>
          </a:p>
          <a:p>
            <a:r>
              <a:rPr lang="en-US" altLang="zh-CN"/>
              <a:t>F1</a:t>
            </a:r>
            <a:r>
              <a:rPr lang="zh-CN" altLang="en-US"/>
              <a:t>（综合语义质量）</a:t>
            </a:r>
            <a:endParaRPr lang="en-US" altLang="zh-CN"/>
          </a:p>
          <a:p>
            <a:r>
              <a:rPr lang="zh-CN" altLang="en-US"/>
              <a:t>颜色说明：</a:t>
            </a:r>
            <a:endParaRPr lang="en-US" altLang="zh-CN"/>
          </a:p>
          <a:p>
            <a:r>
              <a:rPr lang="zh-CN" altLang="en-US"/>
              <a:t>🔵</a:t>
            </a:r>
            <a:r>
              <a:rPr lang="en-US" altLang="zh-CN"/>
              <a:t> </a:t>
            </a:r>
            <a:r>
              <a:rPr lang="zh-CN" altLang="en-US"/>
              <a:t>蓝色：</a:t>
            </a:r>
            <a:r>
              <a:rPr lang="en-US" altLang="zh-CN"/>
              <a:t>Instruction Tuning</a:t>
            </a:r>
            <a:endParaRPr lang="en-US" altLang="zh-CN"/>
          </a:p>
          <a:p>
            <a:r>
              <a:rPr lang="zh-CN" altLang="en-US"/>
              <a:t>🔴</a:t>
            </a:r>
            <a:r>
              <a:rPr lang="en-US" altLang="zh-CN"/>
              <a:t> </a:t>
            </a:r>
            <a:r>
              <a:rPr lang="zh-CN" altLang="en-US"/>
              <a:t>红色</a:t>
            </a:r>
            <a:r>
              <a:rPr lang="en-US" altLang="zh-CN"/>
              <a:t> / </a:t>
            </a:r>
            <a:r>
              <a:rPr lang="zh-CN" altLang="en-US"/>
              <a:t>🟠</a:t>
            </a:r>
            <a:r>
              <a:rPr lang="en-US" altLang="zh-CN"/>
              <a:t> </a:t>
            </a:r>
            <a:r>
              <a:rPr lang="zh-CN" altLang="en-US"/>
              <a:t>橙色</a:t>
            </a:r>
            <a:r>
              <a:rPr lang="en-US" altLang="zh-CN"/>
              <a:t> / </a:t>
            </a:r>
            <a:r>
              <a:rPr lang="zh-CN" altLang="en-US"/>
              <a:t>🟡</a:t>
            </a:r>
            <a:r>
              <a:rPr lang="en-US" altLang="zh-CN"/>
              <a:t> </a:t>
            </a:r>
            <a:r>
              <a:rPr lang="zh-CN" altLang="en-US"/>
              <a:t>黄色：</a:t>
            </a:r>
            <a:r>
              <a:rPr lang="en-US" altLang="zh-CN"/>
              <a:t>Fine-tuning</a:t>
            </a:r>
            <a:endParaRPr lang="en-US" altLang="zh-CN"/>
          </a:p>
          <a:p>
            <a:r>
              <a:rPr lang="zh-CN" altLang="en-US"/>
              <a:t>现象：总体来看：指令微调在语义、流畅度、信息提取方面表现更优，即使是最强的</a:t>
            </a:r>
            <a:r>
              <a:rPr lang="en-US" altLang="zh-CN"/>
              <a:t> Mistral </a:t>
            </a:r>
            <a:r>
              <a:rPr lang="zh-CN" altLang="en-US"/>
              <a:t>模型也能从中继续受益。</a:t>
            </a:r>
            <a:endParaRPr lang="zh-CN" altLang="en-US"/>
          </a:p>
          <a:p>
            <a:r>
              <a:rPr lang="zh-CN" altLang="en-US"/>
              <a:t>一句话总结解释图像：</a:t>
            </a:r>
            <a:endParaRPr lang="zh-CN" altLang="en-US"/>
          </a:p>
          <a:p>
            <a:r>
              <a:rPr lang="en-US" altLang="zh-CN"/>
              <a:t>Figure 7 </a:t>
            </a:r>
            <a:r>
              <a:rPr lang="zh-CN" altLang="en-US"/>
              <a:t>显示，在四种主流语言模型中，指令微调（</a:t>
            </a:r>
            <a:r>
              <a:rPr lang="en-US" altLang="zh-CN"/>
              <a:t>Instruction Tuning</a:t>
            </a:r>
            <a:r>
              <a:rPr lang="zh-CN" altLang="en-US"/>
              <a:t>）相较于传统微调（</a:t>
            </a:r>
            <a:r>
              <a:rPr lang="en-US" altLang="zh-CN"/>
              <a:t>Fine-tuning</a:t>
            </a:r>
            <a:r>
              <a:rPr lang="zh-CN" altLang="en-US"/>
              <a:t>）在</a:t>
            </a:r>
            <a:r>
              <a:rPr lang="en-US" altLang="zh-CN"/>
              <a:t> ECG </a:t>
            </a:r>
            <a:r>
              <a:rPr lang="zh-CN" altLang="en-US"/>
              <a:t>报告生成任务上全面提升了文本质量，是更高效、更专业的微调方式。</a:t>
            </a:r>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MEIT</a:t>
            </a:r>
            <a:r>
              <a:rPr lang="zh-CN" altLang="en-US"/>
              <a:t>：面向报告生成的大语言模型多模态心电图指令微调方法</a:t>
            </a:r>
            <a:endParaRPr lang="zh-CN" altLang="en-US"/>
          </a:p>
          <a:p>
            <a:r>
              <a:rPr lang="zh-CN" altLang="en-US"/>
              <a:t>研究对象：聚焦于心电图数据</a:t>
            </a:r>
            <a:endParaRPr lang="zh-CN" altLang="en-US"/>
          </a:p>
          <a:p>
            <a:r>
              <a:rPr lang="zh-CN" altLang="en-US"/>
              <a:t>方法创新：创新性地将</a:t>
            </a:r>
            <a:r>
              <a:rPr lang="en-US" altLang="zh-CN"/>
              <a:t>**</a:t>
            </a:r>
            <a:r>
              <a:rPr lang="zh-CN" altLang="en-US"/>
              <a:t>多模态数据（</a:t>
            </a:r>
            <a:r>
              <a:rPr lang="en-US" altLang="zh-CN"/>
              <a:t>ECG</a:t>
            </a:r>
            <a:r>
              <a:rPr lang="zh-CN" altLang="en-US"/>
              <a:t>信号</a:t>
            </a:r>
            <a:r>
              <a:rPr lang="en-US" altLang="zh-CN"/>
              <a:t> + </a:t>
            </a:r>
            <a:r>
              <a:rPr lang="zh-CN" altLang="en-US"/>
              <a:t>文本报告）</a:t>
            </a:r>
            <a:r>
              <a:rPr lang="en-US" altLang="zh-CN"/>
              <a:t>**</a:t>
            </a:r>
            <a:r>
              <a:rPr lang="zh-CN" altLang="en-US"/>
              <a:t>结合起来。技术支撑：利用当前最先进的</a:t>
            </a:r>
            <a:r>
              <a:rPr lang="en-US" altLang="zh-CN"/>
              <a:t>LLMs</a:t>
            </a:r>
            <a:r>
              <a:rPr lang="zh-CN" altLang="en-US"/>
              <a:t>（如</a:t>
            </a:r>
            <a:r>
              <a:rPr lang="en-US" altLang="zh-CN"/>
              <a:t>LLaMA</a:t>
            </a:r>
            <a:r>
              <a:rPr lang="zh-CN" altLang="en-US"/>
              <a:t>、</a:t>
            </a:r>
            <a:r>
              <a:rPr lang="en-US" altLang="zh-CN"/>
              <a:t>OPT</a:t>
            </a:r>
            <a:r>
              <a:rPr lang="zh-CN" altLang="en-US"/>
              <a:t>等），并将其拓展到医学领域。</a:t>
            </a:r>
            <a:endParaRPr lang="zh-CN" altLang="en-US"/>
          </a:p>
          <a:p>
            <a:r>
              <a:rPr lang="zh-CN" altLang="en-US"/>
              <a:t>通过</a:t>
            </a:r>
            <a:r>
              <a:rPr lang="en-US" altLang="zh-CN"/>
              <a:t>LoRA</a:t>
            </a:r>
            <a:r>
              <a:rPr lang="zh-CN" altLang="en-US"/>
              <a:t>等高效微调技术，结合</a:t>
            </a:r>
            <a:r>
              <a:rPr lang="en-US" altLang="zh-CN"/>
              <a:t>ECG</a:t>
            </a:r>
            <a:r>
              <a:rPr lang="zh-CN" altLang="en-US"/>
              <a:t>数据进行融合训练，提升生成质量而不引入过多计算负担。</a:t>
            </a:r>
            <a:endParaRPr lang="zh-CN" altLang="en-US"/>
          </a:p>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精力管理，向他人学习。</a:t>
            </a:r>
            <a:endParaRPr lang="zh-CN" altLang="en-US"/>
          </a:p>
        </p:txBody>
      </p:sp>
      <p:sp>
        <p:nvSpPr>
          <p:cNvPr id="4" name="灯片编号占位符 3"/>
          <p:cNvSpPr>
            <a:spLocks noGrp="1"/>
          </p:cNvSpPr>
          <p:nvPr>
            <p:ph type="sldNum" sz="quarter" idx="10"/>
          </p:nvPr>
        </p:nvSpPr>
        <p:spPr/>
        <p:txBody>
          <a:bodyPr/>
          <a:lstStyle/>
          <a:p>
            <a:fld id="{0B48A77E-79FB-4BFF-B1F0-CFD29F30865E}"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ln>
            <a:miter lim="800000"/>
          </a:ln>
        </p:spPr>
      </p:sp>
      <p:sp>
        <p:nvSpPr>
          <p:cNvPr id="5123" name="文本占位符 2"/>
          <p:cNvSpPr>
            <a:spLocks noGrp="1"/>
          </p:cNvSpPr>
          <p:nvPr>
            <p:ph type="body"/>
          </p:nvPr>
        </p:nvSpPr>
        <p:spPr/>
        <p:txBody>
          <a:bodyPr wrap="square" lIns="91440" tIns="45720" rIns="91440" bIns="45720" anchor="t"/>
          <a:lstStyle/>
          <a:p>
            <a:pPr>
              <a:lnSpc>
                <a:spcPct val="150000"/>
              </a:lnSpc>
              <a:defRPr/>
            </a:pPr>
            <a:r>
              <a:rPr lang="zh-CN" altLang="en-US">
                <a:sym typeface="+mn-ea"/>
              </a:rPr>
              <a:t>目的：解决原始心电图（</a:t>
            </a:r>
            <a:r>
              <a:rPr lang="en-US" altLang="zh-CN">
                <a:sym typeface="+mn-ea"/>
              </a:rPr>
              <a:t>ECG</a:t>
            </a:r>
            <a:r>
              <a:rPr lang="zh-CN" altLang="en-US">
                <a:sym typeface="+mn-ea"/>
              </a:rPr>
              <a:t>）信号自动生成专业诊断报告问题。</a:t>
            </a:r>
            <a:endParaRPr lang="zh-CN" altLang="en-US" dirty="0"/>
          </a:p>
          <a:p>
            <a:pPr>
              <a:lnSpc>
                <a:spcPct val="150000"/>
              </a:lnSpc>
              <a:defRPr/>
            </a:pPr>
            <a:r>
              <a:rPr lang="zh-CN" altLang="en-US" dirty="0"/>
              <a:t>尽管已有研究利用人工智能模型对心电图进行分类（如心律失常识别），但如何将复杂的心电信号转换为结构化的诊断文本报告仍是一个空白领域。心电图报告与放射报告等医学文本不同，通常由医生手动书写，内容简洁但高度专业，自动化生成面临诸多</a:t>
            </a:r>
            <a:endParaRPr lang="zh-CN" altLang="en-US" dirty="0"/>
          </a:p>
          <a:p>
            <a:pPr>
              <a:lnSpc>
                <a:spcPct val="150000"/>
              </a:lnSpc>
              <a:defRPr/>
            </a:pPr>
            <a:endParaRPr lang="zh-CN" altLang="en-US" dirty="0"/>
          </a:p>
          <a:p>
            <a:pPr>
              <a:lnSpc>
                <a:spcPct val="150000"/>
              </a:lnSpc>
              <a:defRPr/>
            </a:pPr>
            <a:r>
              <a:rPr lang="zh-CN" altLang="en-US" dirty="0"/>
              <a:t>语言差异：</a:t>
            </a:r>
            <a:r>
              <a:rPr lang="en-US" altLang="zh-CN" dirty="0"/>
              <a:t>ECG</a:t>
            </a:r>
            <a:r>
              <a:rPr lang="zh-CN" altLang="en-US" dirty="0"/>
              <a:t>报告语言简洁、结构化，不具备图像描述任务中的丰富语义，难以直接借鉴现有方法。</a:t>
            </a:r>
            <a:endParaRPr lang="en-US" altLang="zh-CN" dirty="0"/>
          </a:p>
          <a:p>
            <a:pPr>
              <a:lnSpc>
                <a:spcPct val="150000"/>
              </a:lnSpc>
              <a:defRPr/>
            </a:pPr>
            <a:r>
              <a:rPr lang="zh-CN" altLang="en-US" dirty="0"/>
              <a:t>数据缺失：缺乏公开、标准化的</a:t>
            </a:r>
            <a:r>
              <a:rPr lang="en-US" altLang="zh-CN" dirty="0"/>
              <a:t> ECG-</a:t>
            </a:r>
            <a:r>
              <a:rPr lang="zh-CN" altLang="en-US" dirty="0"/>
              <a:t>报告</a:t>
            </a:r>
            <a:r>
              <a:rPr lang="en-US" altLang="zh-CN" dirty="0"/>
              <a:t> </a:t>
            </a:r>
            <a:r>
              <a:rPr lang="zh-CN" altLang="en-US" dirty="0"/>
              <a:t>多模态数据集，限制模型训练与评估。</a:t>
            </a:r>
            <a:endParaRPr lang="en-US" altLang="zh-CN" dirty="0"/>
          </a:p>
          <a:p>
            <a:pPr>
              <a:lnSpc>
                <a:spcPct val="150000"/>
              </a:lnSpc>
              <a:defRPr/>
            </a:pPr>
            <a:r>
              <a:rPr lang="zh-CN" altLang="en-US" dirty="0"/>
              <a:t>模型迁移困难：当前多模态大模型（如</a:t>
            </a:r>
            <a:r>
              <a:rPr lang="en-US" altLang="zh-CN" dirty="0"/>
              <a:t> LLaVA</a:t>
            </a:r>
            <a:r>
              <a:rPr lang="zh-CN" altLang="en-US" dirty="0"/>
              <a:t>、</a:t>
            </a:r>
            <a:r>
              <a:rPr lang="en-US" altLang="zh-CN" dirty="0"/>
              <a:t>Flamingo</a:t>
            </a:r>
            <a:r>
              <a:rPr lang="zh-CN" altLang="en-US" dirty="0"/>
              <a:t>）主要设计用于图像</a:t>
            </a:r>
            <a:r>
              <a:rPr lang="en-US" altLang="zh-CN" dirty="0"/>
              <a:t>-</a:t>
            </a:r>
            <a:r>
              <a:rPr lang="zh-CN" altLang="en-US" dirty="0"/>
              <a:t>文本任务，在</a:t>
            </a:r>
            <a:r>
              <a:rPr lang="en-US" altLang="zh-CN" dirty="0"/>
              <a:t> ECG </a:t>
            </a:r>
            <a:r>
              <a:rPr lang="zh-CN" altLang="en-US" dirty="0"/>
              <a:t>领域效果有限。</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 </a:t>
            </a:r>
            <a:r>
              <a:rPr lang="zh-CN" altLang="en-US"/>
              <a:t>第一张图：指令生成与训练流程总览图</a:t>
            </a:r>
            <a:endParaRPr lang="zh-CN" altLang="en-US"/>
          </a:p>
          <a:p>
            <a:r>
              <a:rPr lang="en-US" altLang="zh-CN"/>
              <a:t>Manual Design Samples</a:t>
            </a:r>
            <a:r>
              <a:rPr lang="zh-CN" altLang="en-US"/>
              <a:t>（人工设计的指令模板）</a:t>
            </a:r>
            <a:endParaRPr lang="en-US" altLang="zh-CN"/>
          </a:p>
          <a:p>
            <a:r>
              <a:rPr lang="zh-CN" altLang="en-US"/>
              <a:t>人工设计一批英文</a:t>
            </a:r>
            <a:r>
              <a:rPr lang="en-US" altLang="zh-CN"/>
              <a:t> prompt </a:t>
            </a:r>
            <a:r>
              <a:rPr lang="zh-CN" altLang="en-US"/>
              <a:t>模板，如</a:t>
            </a:r>
            <a:r>
              <a:rPr lang="en-US" altLang="zh-CN"/>
              <a:t> “Please assist me in generating a report based on the ECG signal.”</a:t>
            </a:r>
            <a:endParaRPr lang="en-US" altLang="zh-CN"/>
          </a:p>
          <a:p>
            <a:r>
              <a:rPr lang="zh-CN" altLang="en-US"/>
              <a:t>用于提示语言模型如何理解</a:t>
            </a:r>
            <a:r>
              <a:rPr lang="en-US" altLang="zh-CN"/>
              <a:t> ECG </a:t>
            </a:r>
            <a:r>
              <a:rPr lang="zh-CN" altLang="en-US"/>
              <a:t>报告生成任务。</a:t>
            </a:r>
            <a:endParaRPr lang="en-US" altLang="zh-CN"/>
          </a:p>
          <a:p>
            <a:r>
              <a:rPr lang="en-US" altLang="zh-CN"/>
              <a:t>GPT-4 </a:t>
            </a:r>
            <a:r>
              <a:rPr lang="zh-CN" altLang="en-US"/>
              <a:t>生成多样化的指令表达</a:t>
            </a:r>
            <a:endParaRPr lang="en-US" altLang="zh-CN"/>
          </a:p>
          <a:p>
            <a:r>
              <a:rPr lang="zh-CN" altLang="en-US"/>
              <a:t>使用</a:t>
            </a:r>
            <a:r>
              <a:rPr lang="en-US" altLang="zh-CN"/>
              <a:t> GPT-4 </a:t>
            </a:r>
            <a:r>
              <a:rPr lang="zh-CN" altLang="en-US"/>
              <a:t>对这些模板进行扩写和重写，生成多种自然语言表达（</a:t>
            </a:r>
            <a:r>
              <a:rPr lang="en-US" altLang="zh-CN"/>
              <a:t>data augmentation</a:t>
            </a:r>
            <a:r>
              <a:rPr lang="zh-CN" altLang="en-US"/>
              <a:t>）。</a:t>
            </a:r>
            <a:endParaRPr lang="en-US" altLang="zh-CN"/>
          </a:p>
          <a:p>
            <a:r>
              <a:rPr lang="en-US" altLang="zh-CN"/>
              <a:t>Sampling</a:t>
            </a:r>
            <a:r>
              <a:rPr lang="zh-CN" altLang="en-US"/>
              <a:t>（构建训练数据）</a:t>
            </a:r>
            <a:endParaRPr lang="en-US" altLang="zh-CN"/>
          </a:p>
          <a:p>
            <a:r>
              <a:rPr lang="zh-CN" altLang="en-US"/>
              <a:t>把</a:t>
            </a:r>
            <a:r>
              <a:rPr lang="en-US" altLang="zh-CN"/>
              <a:t> ECG </a:t>
            </a:r>
            <a:r>
              <a:rPr lang="zh-CN" altLang="en-US"/>
              <a:t>信号</a:t>
            </a:r>
            <a:r>
              <a:rPr lang="en-US" altLang="zh-CN"/>
              <a:t> + </a:t>
            </a:r>
            <a:r>
              <a:rPr lang="zh-CN" altLang="en-US"/>
              <a:t>生成好的指令组合成一条训练样本（</a:t>
            </a:r>
            <a:r>
              <a:rPr lang="en-US" altLang="zh-CN"/>
              <a:t>user prompt</a:t>
            </a:r>
            <a:r>
              <a:rPr lang="zh-CN" altLang="en-US"/>
              <a:t>）。</a:t>
            </a:r>
            <a:endParaRPr lang="en-US" altLang="zh-CN"/>
          </a:p>
          <a:p>
            <a:r>
              <a:rPr lang="zh-CN" altLang="en-US"/>
              <a:t>作为</a:t>
            </a:r>
            <a:r>
              <a:rPr lang="en-US" altLang="zh-CN"/>
              <a:t> LLM </a:t>
            </a:r>
            <a:r>
              <a:rPr lang="zh-CN" altLang="en-US"/>
              <a:t>的输入（例如：</a:t>
            </a:r>
            <a:r>
              <a:rPr lang="en-US" altLang="zh-CN"/>
              <a:t>&lt;user&gt;: Help me to generate the ECG report ......</a:t>
            </a:r>
            <a:r>
              <a:rPr lang="zh-CN" altLang="en-US"/>
              <a:t>）</a:t>
            </a:r>
            <a:endParaRPr lang="en-US" altLang="zh-CN"/>
          </a:p>
          <a:p>
            <a:r>
              <a:rPr lang="en-US" altLang="zh-CN"/>
              <a:t>Report Generator</a:t>
            </a:r>
            <a:r>
              <a:rPr lang="zh-CN" altLang="en-US"/>
              <a:t>（报告生成器）</a:t>
            </a:r>
            <a:endParaRPr lang="en-US" altLang="zh-CN"/>
          </a:p>
          <a:p>
            <a:r>
              <a:rPr lang="zh-CN" altLang="en-US"/>
              <a:t>模型输入：</a:t>
            </a:r>
            <a:r>
              <a:rPr lang="en-US" altLang="zh-CN"/>
              <a:t>ECG + prompt</a:t>
            </a:r>
            <a:r>
              <a:rPr lang="zh-CN" altLang="en-US"/>
              <a:t>；</a:t>
            </a:r>
            <a:endParaRPr lang="en-US" altLang="zh-CN"/>
          </a:p>
          <a:p>
            <a:r>
              <a:rPr lang="zh-CN" altLang="en-US"/>
              <a:t>输出：报告文本（</a:t>
            </a:r>
            <a:r>
              <a:rPr lang="en-US" altLang="zh-CN"/>
              <a:t>Generated Report</a:t>
            </a:r>
            <a:r>
              <a:rPr lang="zh-CN" altLang="en-US"/>
              <a:t>）；</a:t>
            </a:r>
            <a:endParaRPr lang="en-US" altLang="zh-CN"/>
          </a:p>
          <a:p>
            <a:r>
              <a:rPr lang="zh-CN" altLang="en-US"/>
              <a:t>训练阶段与</a:t>
            </a:r>
            <a:r>
              <a:rPr lang="en-US" altLang="zh-CN"/>
              <a:t> Ground Truth </a:t>
            </a:r>
            <a:r>
              <a:rPr lang="zh-CN" altLang="en-US"/>
              <a:t>对比，通过</a:t>
            </a:r>
            <a:r>
              <a:rPr lang="en-US" altLang="zh-CN"/>
              <a:t> Auto-regressive Loss </a:t>
            </a:r>
            <a:r>
              <a:rPr lang="zh-CN" altLang="en-US"/>
              <a:t>回传梯度进行优化。</a:t>
            </a:r>
            <a:endParaRPr lang="zh-CN" altLang="en-US"/>
          </a:p>
          <a:p>
            <a:r>
              <a:rPr lang="zh-CN" altLang="en-US"/>
              <a:t>总结：该图展示了</a:t>
            </a:r>
            <a:r>
              <a:rPr lang="en-US" altLang="zh-CN"/>
              <a:t> MEIT </a:t>
            </a:r>
            <a:r>
              <a:rPr lang="zh-CN" altLang="en-US"/>
              <a:t>如何构造高质量、多样化的</a:t>
            </a:r>
            <a:r>
              <a:rPr lang="en-US" altLang="zh-CN"/>
              <a:t> instruction tuning </a:t>
            </a:r>
            <a:r>
              <a:rPr lang="zh-CN" altLang="en-US"/>
              <a:t>数据集，并将</a:t>
            </a:r>
            <a:r>
              <a:rPr lang="en-US" altLang="zh-CN"/>
              <a:t> ECG </a:t>
            </a:r>
            <a:r>
              <a:rPr lang="zh-CN" altLang="en-US"/>
              <a:t>信号与自然语言提示联合输入给</a:t>
            </a:r>
            <a:r>
              <a:rPr lang="en-US" altLang="zh-CN"/>
              <a:t> LLM </a:t>
            </a:r>
            <a:r>
              <a:rPr lang="zh-CN" altLang="en-US"/>
              <a:t>模型，从而学习医学报告生成任务。</a:t>
            </a:r>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第一张图展示了如何构造并训练多模态</a:t>
            </a:r>
            <a:r>
              <a:rPr lang="en-US" altLang="zh-CN"/>
              <a:t> ECG </a:t>
            </a:r>
            <a:r>
              <a:rPr lang="zh-CN" altLang="en-US"/>
              <a:t>报告生成数据，第二张图展示了</a:t>
            </a:r>
            <a:r>
              <a:rPr lang="en-US" altLang="zh-CN"/>
              <a:t> MEIT </a:t>
            </a:r>
            <a:r>
              <a:rPr lang="zh-CN" altLang="en-US"/>
              <a:t>框架如何融合</a:t>
            </a:r>
            <a:r>
              <a:rPr lang="en-US" altLang="zh-CN"/>
              <a:t> ECG </a:t>
            </a:r>
            <a:r>
              <a:rPr lang="zh-CN" altLang="en-US"/>
              <a:t>信号和语言提示，通过微调模块完成医学文本生成任务。也就是模型结构细节图（模态融合机制）</a:t>
            </a:r>
            <a:endParaRPr lang="zh-CN" altLang="en-US"/>
          </a:p>
          <a:p>
            <a:r>
              <a:rPr lang="en-US" altLang="zh-CN"/>
              <a:t>ECG Encoder </a:t>
            </a:r>
            <a:r>
              <a:rPr lang="zh-CN" altLang="en-US"/>
              <a:t>输入多导联</a:t>
            </a:r>
            <a:r>
              <a:rPr lang="en-US" altLang="zh-CN"/>
              <a:t> ECG </a:t>
            </a:r>
            <a:r>
              <a:rPr lang="zh-CN" altLang="en-US"/>
              <a:t>信号（</a:t>
            </a:r>
            <a:r>
              <a:rPr lang="en-US" altLang="zh-CN"/>
              <a:t>M Leads</a:t>
            </a:r>
            <a:r>
              <a:rPr lang="zh-CN" altLang="en-US"/>
              <a:t>）；</a:t>
            </a:r>
            <a:r>
              <a:rPr lang="en-US" altLang="zh-CN"/>
              <a:t> </a:t>
            </a:r>
            <a:r>
              <a:rPr lang="zh-CN" altLang="en-US"/>
              <a:t>经投影层变换为隐藏特征</a:t>
            </a:r>
            <a:r>
              <a:rPr lang="en-US" altLang="zh-CN"/>
              <a:t> </a:t>
            </a:r>
            <a:r>
              <a:rPr lang="zh-CN" altLang="en-US"/>
              <a:t>𝐻</a:t>
            </a:r>
            <a:r>
              <a:rPr lang="en-US" altLang="zh-CN"/>
              <a:t> </a:t>
            </a:r>
            <a:r>
              <a:rPr lang="zh-CN" altLang="en-US"/>
              <a:t>𝑒</a:t>
            </a:r>
            <a:r>
              <a:rPr lang="en-US" altLang="zh-CN"/>
              <a:t> H e ​ </a:t>
            </a:r>
            <a:r>
              <a:rPr lang="zh-CN" altLang="en-US"/>
              <a:t>，作为视觉</a:t>
            </a:r>
            <a:r>
              <a:rPr lang="en-US" altLang="zh-CN"/>
              <a:t>/</a:t>
            </a:r>
            <a:r>
              <a:rPr lang="zh-CN" altLang="en-US"/>
              <a:t>时序特征向量；</a:t>
            </a:r>
            <a:r>
              <a:rPr lang="en-US" altLang="zh-CN"/>
              <a:t> Encoder </a:t>
            </a:r>
            <a:r>
              <a:rPr lang="zh-CN" altLang="en-US"/>
              <a:t>是</a:t>
            </a:r>
            <a:r>
              <a:rPr lang="en-US" altLang="zh-CN"/>
              <a:t>“Unfrozen”</a:t>
            </a:r>
            <a:r>
              <a:rPr lang="zh-CN" altLang="en-US"/>
              <a:t>的，即可训练。</a:t>
            </a:r>
            <a:endParaRPr lang="zh-CN" altLang="en-US"/>
          </a:p>
          <a:p>
            <a:r>
              <a:rPr lang="en-US" altLang="zh-CN"/>
              <a:t>Prompt </a:t>
            </a:r>
            <a:r>
              <a:rPr lang="zh-CN" altLang="en-US"/>
              <a:t>构建</a:t>
            </a:r>
            <a:r>
              <a:rPr lang="en-US" altLang="zh-CN"/>
              <a:t> </a:t>
            </a:r>
            <a:r>
              <a:rPr lang="zh-CN" altLang="en-US"/>
              <a:t>构造</a:t>
            </a:r>
            <a:r>
              <a:rPr lang="en-US" altLang="zh-CN"/>
              <a:t> prompt </a:t>
            </a:r>
            <a:r>
              <a:rPr lang="zh-CN" altLang="en-US"/>
              <a:t>格式为：</a:t>
            </a:r>
            <a:endParaRPr lang="zh-CN" altLang="en-US"/>
          </a:p>
          <a:p>
            <a:r>
              <a:rPr lang="zh-CN" altLang="en-US"/>
              <a:t>其中</a:t>
            </a:r>
            <a:r>
              <a:rPr lang="en-US" altLang="zh-CN"/>
              <a:t> </a:t>
            </a:r>
            <a:r>
              <a:rPr lang="zh-CN" altLang="en-US"/>
              <a:t>𝑋</a:t>
            </a:r>
            <a:r>
              <a:rPr lang="en-US" altLang="zh-CN"/>
              <a:t> </a:t>
            </a:r>
            <a:r>
              <a:rPr lang="zh-CN" altLang="en-US"/>
              <a:t>𝑝</a:t>
            </a:r>
            <a:r>
              <a:rPr lang="en-US" altLang="zh-CN"/>
              <a:t> X p ​ </a:t>
            </a:r>
            <a:r>
              <a:rPr lang="zh-CN" altLang="en-US"/>
              <a:t>：用户提问（带</a:t>
            </a:r>
            <a:r>
              <a:rPr lang="en-US" altLang="zh-CN"/>
              <a:t> ECG </a:t>
            </a:r>
            <a:r>
              <a:rPr lang="zh-CN" altLang="en-US"/>
              <a:t>信息）</a:t>
            </a:r>
            <a:r>
              <a:rPr lang="en-US" altLang="zh-CN"/>
              <a:t> </a:t>
            </a:r>
            <a:r>
              <a:rPr lang="zh-CN" altLang="en-US"/>
              <a:t>𝑋</a:t>
            </a:r>
            <a:r>
              <a:rPr lang="en-US" altLang="zh-CN"/>
              <a:t> </a:t>
            </a:r>
            <a:r>
              <a:rPr lang="zh-CN" altLang="en-US"/>
              <a:t>𝑡</a:t>
            </a:r>
            <a:r>
              <a:rPr lang="en-US" altLang="zh-CN"/>
              <a:t> X t ​ </a:t>
            </a:r>
            <a:r>
              <a:rPr lang="zh-CN" altLang="en-US"/>
              <a:t>：模型需要预测的报告文本（</a:t>
            </a:r>
            <a:r>
              <a:rPr lang="en-US" altLang="zh-CN"/>
              <a:t>Ground Truth</a:t>
            </a:r>
            <a:r>
              <a:rPr lang="zh-CN" altLang="en-US"/>
              <a:t>）</a:t>
            </a:r>
            <a:endParaRPr lang="zh-CN" altLang="en-US"/>
          </a:p>
          <a:p>
            <a:r>
              <a:rPr lang="en-US" altLang="zh-CN"/>
              <a:t>LLM </a:t>
            </a:r>
            <a:r>
              <a:rPr lang="zh-CN" altLang="en-US"/>
              <a:t>主干结构</a:t>
            </a:r>
            <a:r>
              <a:rPr lang="en-US" altLang="zh-CN"/>
              <a:t> </a:t>
            </a:r>
            <a:r>
              <a:rPr lang="zh-CN" altLang="en-US"/>
              <a:t>引入多层</a:t>
            </a:r>
            <a:r>
              <a:rPr lang="en-US" altLang="zh-CN"/>
              <a:t> Transformer </a:t>
            </a:r>
            <a:r>
              <a:rPr lang="zh-CN" altLang="en-US"/>
              <a:t>结构（如</a:t>
            </a:r>
            <a:r>
              <a:rPr lang="en-US" altLang="zh-CN"/>
              <a:t> LLaMA</a:t>
            </a:r>
            <a:r>
              <a:rPr lang="zh-CN" altLang="en-US"/>
              <a:t>）：</a:t>
            </a:r>
            <a:endParaRPr lang="zh-CN" altLang="en-US"/>
          </a:p>
          <a:p>
            <a:r>
              <a:rPr lang="en-US" altLang="zh-CN"/>
              <a:t> </a:t>
            </a:r>
            <a:r>
              <a:rPr lang="zh-CN" altLang="en-US"/>
              <a:t>每层包含</a:t>
            </a:r>
            <a:r>
              <a:rPr lang="en-US" altLang="zh-CN"/>
              <a:t> Embedding </a:t>
            </a:r>
            <a:r>
              <a:rPr lang="en-US" altLang="en-US"/>
              <a:t>→</a:t>
            </a:r>
            <a:r>
              <a:rPr lang="en-US" altLang="zh-CN"/>
              <a:t> Attention </a:t>
            </a:r>
            <a:r>
              <a:rPr lang="en-US" altLang="en-US"/>
              <a:t>→</a:t>
            </a:r>
            <a:r>
              <a:rPr lang="en-US" altLang="zh-CN"/>
              <a:t> MLP</a:t>
            </a:r>
            <a:r>
              <a:rPr lang="zh-CN" altLang="en-US"/>
              <a:t>；</a:t>
            </a:r>
            <a:r>
              <a:rPr lang="en-US" altLang="zh-CN"/>
              <a:t> </a:t>
            </a:r>
            <a:endParaRPr lang="en-US" altLang="zh-CN"/>
          </a:p>
          <a:p>
            <a:r>
              <a:rPr lang="en-US" altLang="zh-CN"/>
              <a:t>Attention </a:t>
            </a:r>
            <a:r>
              <a:rPr lang="zh-CN" altLang="en-US"/>
              <a:t>层内部进行了模态融合（</a:t>
            </a:r>
            <a:r>
              <a:rPr lang="en-US" altLang="zh-CN"/>
              <a:t>Q/K/V </a:t>
            </a:r>
            <a:r>
              <a:rPr lang="zh-CN" altLang="en-US"/>
              <a:t>向量融合了</a:t>
            </a:r>
            <a:r>
              <a:rPr lang="en-US" altLang="zh-CN"/>
              <a:t> ECG </a:t>
            </a:r>
            <a:r>
              <a:rPr lang="zh-CN" altLang="en-US"/>
              <a:t>的表示）；</a:t>
            </a:r>
            <a:endParaRPr lang="zh-CN" altLang="en-US"/>
          </a:p>
          <a:p>
            <a:r>
              <a:rPr lang="en-US" altLang="zh-CN"/>
              <a:t> </a:t>
            </a:r>
            <a:r>
              <a:rPr lang="zh-CN" altLang="en-US"/>
              <a:t>多处用到了</a:t>
            </a:r>
            <a:r>
              <a:rPr lang="en-US" altLang="zh-CN"/>
              <a:t> LoRA</a:t>
            </a:r>
            <a:r>
              <a:rPr lang="zh-CN" altLang="en-US"/>
              <a:t>（低秩适配）模块</a:t>
            </a:r>
            <a:r>
              <a:rPr lang="en-US" altLang="zh-CN"/>
              <a:t> </a:t>
            </a:r>
            <a:r>
              <a:rPr lang="zh-CN" altLang="en-US"/>
              <a:t>实现轻量微调；</a:t>
            </a:r>
            <a:r>
              <a:rPr lang="en-US" altLang="zh-CN"/>
              <a:t> LLM </a:t>
            </a:r>
            <a:r>
              <a:rPr lang="zh-CN" altLang="en-US"/>
              <a:t>是</a:t>
            </a:r>
            <a:r>
              <a:rPr lang="en-US" altLang="zh-CN"/>
              <a:t> Frozen </a:t>
            </a:r>
            <a:r>
              <a:rPr lang="zh-CN" altLang="en-US"/>
              <a:t>的，只微调插入模块。</a:t>
            </a:r>
            <a:endParaRPr lang="zh-CN" altLang="en-US"/>
          </a:p>
          <a:p>
            <a:r>
              <a:rPr lang="zh-CN" altLang="en-US"/>
              <a:t>最终输出</a:t>
            </a:r>
            <a:r>
              <a:rPr lang="en-US" altLang="zh-CN"/>
              <a:t> </a:t>
            </a:r>
            <a:endParaRPr lang="en-US" altLang="zh-CN"/>
          </a:p>
          <a:p>
            <a:r>
              <a:rPr lang="zh-CN" altLang="en-US"/>
              <a:t>输出预测的文本</a:t>
            </a:r>
            <a:r>
              <a:rPr lang="en-US" altLang="zh-CN"/>
              <a:t> token </a:t>
            </a:r>
            <a:r>
              <a:rPr lang="zh-CN" altLang="en-US"/>
              <a:t>𝑋</a:t>
            </a:r>
            <a:r>
              <a:rPr lang="en-US" altLang="zh-CN"/>
              <a:t> ^ </a:t>
            </a:r>
            <a:r>
              <a:rPr lang="zh-CN" altLang="en-US"/>
              <a:t>𝑡</a:t>
            </a:r>
            <a:r>
              <a:rPr lang="en-US" altLang="zh-CN"/>
              <a:t> X ^ t ​ </a:t>
            </a:r>
            <a:r>
              <a:rPr lang="zh-CN" altLang="en-US"/>
              <a:t>，与真实报告计算</a:t>
            </a:r>
            <a:r>
              <a:rPr lang="en-US" altLang="zh-CN"/>
              <a:t> loss </a:t>
            </a:r>
            <a:r>
              <a:rPr lang="zh-CN" altLang="en-US"/>
              <a:t>进行反向传播。</a:t>
            </a:r>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72000" rIns="0" bIns="72000"/>
          <a:lstStyle>
            <a:lvl1pPr algn="l" rtl="0" eaLnBrk="0" fontAlgn="base" hangingPunct="0">
              <a:spcBef>
                <a:spcPct val="0"/>
              </a:spcBef>
              <a:spcAft>
                <a:spcPct val="0"/>
              </a:spcAft>
              <a:defRPr lang="zh-CN" altLang="en-US" sz="2400" b="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stStyle>
          <a:p>
            <a:pPr lvl="0" algn="l"/>
            <a:r>
              <a:rPr lang="zh-CN" altLang="en-US"/>
              <a:t>单击此处编辑母版标题样式</a:t>
            </a:r>
            <a:endParaRPr lang="zh-CN" altLang="en-US"/>
          </a:p>
        </p:txBody>
      </p:sp>
      <p:sp>
        <p:nvSpPr>
          <p:cNvPr id="3" name="Text Box 2"/>
          <p:cNvSpPr txBox="1"/>
          <p:nvPr userDrawn="1"/>
        </p:nvSpPr>
        <p:spPr>
          <a:xfrm>
            <a:off x="756920" y="6858000"/>
            <a:ext cx="4064000" cy="376555"/>
          </a:xfrm>
          <a:prstGeom prst="rect">
            <a:avLst/>
          </a:prstGeom>
          <a:noFill/>
        </p:spPr>
        <p:txBody>
          <a:bodyPr wrap="square" rtlCol="0">
            <a:noAutofit/>
          </a:bodyPr>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95960" y="360000"/>
            <a:ext cx="10800000" cy="720000"/>
          </a:xfrm>
        </p:spPr>
        <p:txBody>
          <a:bodyPr wrap="square">
            <a:normAutofit/>
          </a:bodyPr>
          <a:lstStyle/>
          <a:p>
            <a:r>
              <a:rPr lang="zh-CN" altLang="en-US"/>
              <a:t>单击此处编辑母版标题样式</a:t>
            </a:r>
            <a:endParaRPr lang="zh-CN" altLang="en-US" dirty="0"/>
          </a:p>
        </p:txBody>
      </p:sp>
      <p:sp>
        <p:nvSpPr>
          <p:cNvPr id="3" name="日期占位符 2"/>
          <p:cNvSpPr>
            <a:spLocks noGrp="1"/>
          </p:cNvSpPr>
          <p:nvPr>
            <p:ph type="dt" sz="half" idx="10"/>
            <p:custDataLst>
              <p:tags r:id="rId3"/>
            </p:custDataLst>
          </p:nvPr>
        </p:nvSpPr>
        <p:spPr>
          <a:xfrm>
            <a:off x="695960" y="6356350"/>
            <a:ext cx="2743200" cy="365125"/>
          </a:xfrm>
        </p:spPr>
        <p:txBody>
          <a:bodyPr wrap="square">
            <a:normAutofit/>
          </a:bodyPr>
          <a:lstStyle/>
          <a:p>
            <a:r>
              <a:rPr lang="en-US" altLang="zh-CN"/>
              <a:t>2024/12/16</a:t>
            </a:r>
            <a:endParaRPr lang="zh-CN" altLang="en-US"/>
          </a:p>
        </p:txBody>
      </p:sp>
      <p:sp>
        <p:nvSpPr>
          <p:cNvPr id="4" name="页脚占位符 3"/>
          <p:cNvSpPr>
            <a:spLocks noGrp="1"/>
          </p:cNvSpPr>
          <p:nvPr>
            <p:ph type="ftr" sz="quarter" idx="11"/>
            <p:custDataLst>
              <p:tags r:id="rId4"/>
            </p:custDataLst>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custDataLst>
              <p:tags r:id="rId5"/>
            </p:custDataLst>
          </p:nvPr>
        </p:nvSpPr>
        <p:spPr>
          <a:xfrm>
            <a:off x="8753983" y="6356350"/>
            <a:ext cx="2743200" cy="365125"/>
          </a:xfrm>
        </p:spPr>
        <p:txBody>
          <a:bodyPr wrap="square">
            <a:normAutofit/>
          </a:bodyPr>
          <a:lstStyle/>
          <a:p>
            <a:r>
              <a:rPr lang="en-US" altLang="zh-CN"/>
              <a:t>‹#›</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任意多边形 19"/>
          <p:cNvSpPr/>
          <p:nvPr userDrawn="1"/>
        </p:nvSpPr>
        <p:spPr>
          <a:xfrm rot="10800000">
            <a:off x="-5" y="198849"/>
            <a:ext cx="12196230" cy="1531133"/>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latin typeface="微软雅黑" panose="020B0503020204020204" pitchFamily="34" charset="-122"/>
              <a:ea typeface="微软雅黑" panose="020B0503020204020204" pitchFamily="34" charset="-122"/>
            </a:endParaRPr>
          </a:p>
        </p:txBody>
      </p:sp>
      <p:sp>
        <p:nvSpPr>
          <p:cNvPr id="8" name="任意多边形: 形状 7"/>
          <p:cNvSpPr/>
          <p:nvPr userDrawn="1"/>
        </p:nvSpPr>
        <p:spPr>
          <a:xfrm rot="10800000">
            <a:off x="0" y="-5"/>
            <a:ext cx="12192000" cy="1582061"/>
          </a:xfrm>
          <a:custGeom>
            <a:avLst/>
            <a:gdLst>
              <a:gd name="connsiteX0" fmla="*/ 12192000 w 12192000"/>
              <a:gd name="connsiteY0" fmla="*/ 1487914 h 1487914"/>
              <a:gd name="connsiteX1" fmla="*/ 0 w 12192000"/>
              <a:gd name="connsiteY1" fmla="*/ 1487914 h 1487914"/>
              <a:gd name="connsiteX2" fmla="*/ 0 w 12192000"/>
              <a:gd name="connsiteY2" fmla="*/ 464687 h 1487914"/>
              <a:gd name="connsiteX3" fmla="*/ 400424 w 12192000"/>
              <a:gd name="connsiteY3" fmla="*/ 531990 h 1487914"/>
              <a:gd name="connsiteX4" fmla="*/ 11146976 w 12192000"/>
              <a:gd name="connsiteY4" fmla="*/ 187933 h 1487914"/>
              <a:gd name="connsiteX5" fmla="*/ 11921298 w 12192000"/>
              <a:gd name="connsiteY5" fmla="*/ 53786 h 1487914"/>
              <a:gd name="connsiteX6" fmla="*/ 12192000 w 12192000"/>
              <a:gd name="connsiteY6" fmla="*/ 0 h 1487914"/>
              <a:gd name="connsiteX7" fmla="*/ 12192000 w 12192000"/>
              <a:gd name="connsiteY7" fmla="*/ 1487914 h 1487914"/>
              <a:gd name="connsiteX0-1" fmla="*/ 12192000 w 12192000"/>
              <a:gd name="connsiteY0-2" fmla="*/ 1487914 h 1487914"/>
              <a:gd name="connsiteX1-3" fmla="*/ 0 w 12192000"/>
              <a:gd name="connsiteY1-4" fmla="*/ 1487914 h 1487914"/>
              <a:gd name="connsiteX2-5" fmla="*/ 0 w 12192000"/>
              <a:gd name="connsiteY2-6" fmla="*/ 464687 h 1487914"/>
              <a:gd name="connsiteX3-7" fmla="*/ 11146976 w 12192000"/>
              <a:gd name="connsiteY3-8" fmla="*/ 187933 h 1487914"/>
              <a:gd name="connsiteX4-9" fmla="*/ 11921298 w 12192000"/>
              <a:gd name="connsiteY4-10" fmla="*/ 53786 h 1487914"/>
              <a:gd name="connsiteX5-11" fmla="*/ 12192000 w 12192000"/>
              <a:gd name="connsiteY5-12" fmla="*/ 0 h 1487914"/>
              <a:gd name="connsiteX6-13" fmla="*/ 12192000 w 12192000"/>
              <a:gd name="connsiteY6-14" fmla="*/ 1487914 h 1487914"/>
              <a:gd name="connsiteX0-15" fmla="*/ 12192000 w 12192000"/>
              <a:gd name="connsiteY0-16" fmla="*/ 1487914 h 1487914"/>
              <a:gd name="connsiteX1-17" fmla="*/ 0 w 12192000"/>
              <a:gd name="connsiteY1-18" fmla="*/ 1487914 h 1487914"/>
              <a:gd name="connsiteX2-19" fmla="*/ 0 w 12192000"/>
              <a:gd name="connsiteY2-20" fmla="*/ 464687 h 1487914"/>
              <a:gd name="connsiteX3-21" fmla="*/ 11146976 w 12192000"/>
              <a:gd name="connsiteY3-22" fmla="*/ 187933 h 1487914"/>
              <a:gd name="connsiteX4-23" fmla="*/ 11921298 w 12192000"/>
              <a:gd name="connsiteY4-24" fmla="*/ 53786 h 1487914"/>
              <a:gd name="connsiteX5-25" fmla="*/ 12192000 w 12192000"/>
              <a:gd name="connsiteY5-26" fmla="*/ 0 h 1487914"/>
              <a:gd name="connsiteX6-27" fmla="*/ 12192000 w 12192000"/>
              <a:gd name="connsiteY6-28" fmla="*/ 1487914 h 1487914"/>
              <a:gd name="connsiteX0-29" fmla="*/ 12192000 w 12192000"/>
              <a:gd name="connsiteY0-30" fmla="*/ 1487914 h 1487914"/>
              <a:gd name="connsiteX1-31" fmla="*/ 0 w 12192000"/>
              <a:gd name="connsiteY1-32" fmla="*/ 1487914 h 1487914"/>
              <a:gd name="connsiteX2-33" fmla="*/ 0 w 12192000"/>
              <a:gd name="connsiteY2-34" fmla="*/ 464687 h 1487914"/>
              <a:gd name="connsiteX3-35" fmla="*/ 11146976 w 12192000"/>
              <a:gd name="connsiteY3-36" fmla="*/ 187933 h 1487914"/>
              <a:gd name="connsiteX4-37" fmla="*/ 11921298 w 12192000"/>
              <a:gd name="connsiteY4-38" fmla="*/ 53786 h 1487914"/>
              <a:gd name="connsiteX5-39" fmla="*/ 12192000 w 12192000"/>
              <a:gd name="connsiteY5-40" fmla="*/ 0 h 1487914"/>
              <a:gd name="connsiteX6-41" fmla="*/ 12192000 w 12192000"/>
              <a:gd name="connsiteY6-42" fmla="*/ 1487914 h 1487914"/>
              <a:gd name="connsiteX0-43" fmla="*/ 12192000 w 12366837"/>
              <a:gd name="connsiteY0-44" fmla="*/ 1560914 h 1560914"/>
              <a:gd name="connsiteX1-45" fmla="*/ 0 w 12366837"/>
              <a:gd name="connsiteY1-46" fmla="*/ 1560914 h 1560914"/>
              <a:gd name="connsiteX2-47" fmla="*/ 0 w 12366837"/>
              <a:gd name="connsiteY2-48" fmla="*/ 537687 h 1560914"/>
              <a:gd name="connsiteX3-49" fmla="*/ 11146976 w 12366837"/>
              <a:gd name="connsiteY3-50" fmla="*/ 260933 h 1560914"/>
              <a:gd name="connsiteX4-51" fmla="*/ 12192000 w 12366837"/>
              <a:gd name="connsiteY4-52" fmla="*/ 73000 h 1560914"/>
              <a:gd name="connsiteX5-53" fmla="*/ 12192000 w 12366837"/>
              <a:gd name="connsiteY5-54" fmla="*/ 1560914 h 1560914"/>
              <a:gd name="connsiteX0-55" fmla="*/ 12192000 w 12192000"/>
              <a:gd name="connsiteY0-56" fmla="*/ 1575972 h 1575972"/>
              <a:gd name="connsiteX1-57" fmla="*/ 0 w 12192000"/>
              <a:gd name="connsiteY1-58" fmla="*/ 1575972 h 1575972"/>
              <a:gd name="connsiteX2-59" fmla="*/ 0 w 12192000"/>
              <a:gd name="connsiteY2-60" fmla="*/ 552745 h 1575972"/>
              <a:gd name="connsiteX3-61" fmla="*/ 11146976 w 12192000"/>
              <a:gd name="connsiteY3-62" fmla="*/ 275991 h 1575972"/>
              <a:gd name="connsiteX4-63" fmla="*/ 12192000 w 12192000"/>
              <a:gd name="connsiteY4-64" fmla="*/ 88058 h 1575972"/>
              <a:gd name="connsiteX5-65" fmla="*/ 12192000 w 12192000"/>
              <a:gd name="connsiteY5-66" fmla="*/ 1575972 h 1575972"/>
              <a:gd name="connsiteX0-67" fmla="*/ 12192000 w 12192000"/>
              <a:gd name="connsiteY0-68" fmla="*/ 1487914 h 1487914"/>
              <a:gd name="connsiteX1-69" fmla="*/ 0 w 12192000"/>
              <a:gd name="connsiteY1-70" fmla="*/ 1487914 h 1487914"/>
              <a:gd name="connsiteX2-71" fmla="*/ 0 w 12192000"/>
              <a:gd name="connsiteY2-72" fmla="*/ 464687 h 1487914"/>
              <a:gd name="connsiteX3-73" fmla="*/ 12192000 w 12192000"/>
              <a:gd name="connsiteY3-74" fmla="*/ 0 h 1487914"/>
              <a:gd name="connsiteX4-75" fmla="*/ 12192000 w 12192000"/>
              <a:gd name="connsiteY4-76" fmla="*/ 1487914 h 1487914"/>
              <a:gd name="connsiteX0-77" fmla="*/ 12192000 w 12192000"/>
              <a:gd name="connsiteY0-78" fmla="*/ 1487914 h 1487914"/>
              <a:gd name="connsiteX1-79" fmla="*/ 0 w 12192000"/>
              <a:gd name="connsiteY1-80" fmla="*/ 1487914 h 1487914"/>
              <a:gd name="connsiteX2-81" fmla="*/ 0 w 12192000"/>
              <a:gd name="connsiteY2-82" fmla="*/ 464687 h 1487914"/>
              <a:gd name="connsiteX3-83" fmla="*/ 12192000 w 12192000"/>
              <a:gd name="connsiteY3-84" fmla="*/ 0 h 1487914"/>
              <a:gd name="connsiteX4-85" fmla="*/ 12192000 w 12192000"/>
              <a:gd name="connsiteY4-86" fmla="*/ 1487914 h 1487914"/>
              <a:gd name="connsiteX0-87" fmla="*/ 12192000 w 12192000"/>
              <a:gd name="connsiteY0-88" fmla="*/ 1487914 h 1487914"/>
              <a:gd name="connsiteX1-89" fmla="*/ 0 w 12192000"/>
              <a:gd name="connsiteY1-90" fmla="*/ 1487914 h 1487914"/>
              <a:gd name="connsiteX2-91" fmla="*/ 0 w 12192000"/>
              <a:gd name="connsiteY2-92" fmla="*/ 464687 h 1487914"/>
              <a:gd name="connsiteX3-93" fmla="*/ 12192000 w 12192000"/>
              <a:gd name="connsiteY3-94" fmla="*/ 0 h 1487914"/>
              <a:gd name="connsiteX4-95" fmla="*/ 12192000 w 12192000"/>
              <a:gd name="connsiteY4-96" fmla="*/ 1487914 h 1487914"/>
              <a:gd name="connsiteX0-97" fmla="*/ 12192000 w 12192000"/>
              <a:gd name="connsiteY0-98" fmla="*/ 1487914 h 1487914"/>
              <a:gd name="connsiteX1-99" fmla="*/ 0 w 12192000"/>
              <a:gd name="connsiteY1-100" fmla="*/ 1487914 h 1487914"/>
              <a:gd name="connsiteX2-101" fmla="*/ 0 w 12192000"/>
              <a:gd name="connsiteY2-102" fmla="*/ 464687 h 1487914"/>
              <a:gd name="connsiteX3-103" fmla="*/ 12192000 w 12192000"/>
              <a:gd name="connsiteY3-104" fmla="*/ 0 h 1487914"/>
              <a:gd name="connsiteX4-105" fmla="*/ 12192000 w 12192000"/>
              <a:gd name="connsiteY4-106" fmla="*/ 1487914 h 1487914"/>
              <a:gd name="connsiteX0-107" fmla="*/ 12192000 w 12192000"/>
              <a:gd name="connsiteY0-108" fmla="*/ 1487914 h 1487914"/>
              <a:gd name="connsiteX1-109" fmla="*/ 0 w 12192000"/>
              <a:gd name="connsiteY1-110" fmla="*/ 1487914 h 1487914"/>
              <a:gd name="connsiteX2-111" fmla="*/ 0 w 12192000"/>
              <a:gd name="connsiteY2-112" fmla="*/ 464687 h 1487914"/>
              <a:gd name="connsiteX3-113" fmla="*/ 12192000 w 12192000"/>
              <a:gd name="connsiteY3-114" fmla="*/ 0 h 1487914"/>
              <a:gd name="connsiteX4-115" fmla="*/ 12192000 w 12192000"/>
              <a:gd name="connsiteY4-116" fmla="*/ 1487914 h 1487914"/>
              <a:gd name="connsiteX0-117" fmla="*/ 12192000 w 12192000"/>
              <a:gd name="connsiteY0-118" fmla="*/ 1487914 h 1487914"/>
              <a:gd name="connsiteX1-119" fmla="*/ 0 w 12192000"/>
              <a:gd name="connsiteY1-120" fmla="*/ 1487914 h 1487914"/>
              <a:gd name="connsiteX2-121" fmla="*/ 0 w 12192000"/>
              <a:gd name="connsiteY2-122" fmla="*/ 464687 h 1487914"/>
              <a:gd name="connsiteX3-123" fmla="*/ 12192000 w 12192000"/>
              <a:gd name="connsiteY3-124" fmla="*/ 0 h 1487914"/>
              <a:gd name="connsiteX4-125" fmla="*/ 12192000 w 12192000"/>
              <a:gd name="connsiteY4-126" fmla="*/ 1487914 h 148791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1487914">
                <a:moveTo>
                  <a:pt x="12192000" y="1487914"/>
                </a:moveTo>
                <a:lnTo>
                  <a:pt x="0" y="1487914"/>
                </a:lnTo>
                <a:lnTo>
                  <a:pt x="0" y="464687"/>
                </a:lnTo>
                <a:cubicBezTo>
                  <a:pt x="1770742" y="740031"/>
                  <a:pt x="7460343" y="1105009"/>
                  <a:pt x="12192000" y="0"/>
                </a:cubicBezTo>
                <a:lnTo>
                  <a:pt x="12192000" y="1487914"/>
                </a:ln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dirty="0">
              <a:ea typeface="微软雅黑" panose="020B0503020204020204" pitchFamily="34" charset="-122"/>
            </a:endParaRPr>
          </a:p>
        </p:txBody>
      </p:sp>
      <p:grpSp>
        <p:nvGrpSpPr>
          <p:cNvPr id="9" name="组合 8"/>
          <p:cNvGrpSpPr/>
          <p:nvPr userDrawn="1"/>
        </p:nvGrpSpPr>
        <p:grpSpPr>
          <a:xfrm>
            <a:off x="1" y="6172200"/>
            <a:ext cx="12196231" cy="685800"/>
            <a:chOff x="1" y="3265418"/>
            <a:chExt cx="9143999" cy="2219421"/>
          </a:xfrm>
        </p:grpSpPr>
        <p:sp>
          <p:nvSpPr>
            <p:cNvPr id="10" name="任意多边形 14"/>
            <p:cNvSpPr/>
            <p:nvPr/>
          </p:nvSpPr>
          <p:spPr>
            <a:xfrm>
              <a:off x="1" y="3265418"/>
              <a:ext cx="9143999" cy="2041136"/>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latin typeface="微软雅黑" panose="020B0503020204020204" pitchFamily="34" charset="-122"/>
                <a:ea typeface="微软雅黑" panose="020B0503020204020204" pitchFamily="34" charset="-122"/>
              </a:endParaRPr>
            </a:p>
          </p:txBody>
        </p:sp>
        <p:sp>
          <p:nvSpPr>
            <p:cNvPr id="11" name="任意多边形 17"/>
            <p:cNvSpPr/>
            <p:nvPr/>
          </p:nvSpPr>
          <p:spPr>
            <a:xfrm>
              <a:off x="1" y="3850390"/>
              <a:ext cx="9143999" cy="1634449"/>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ea typeface="微软雅黑" panose="020B0503020204020204" pitchFamily="34" charset="-122"/>
              </a:endParaRPr>
            </a:p>
          </p:txBody>
        </p:sp>
      </p:grpSp>
      <p:sp>
        <p:nvSpPr>
          <p:cNvPr id="14" name="文本框 13"/>
          <p:cNvSpPr txBox="1"/>
          <p:nvPr userDrawn="1"/>
        </p:nvSpPr>
        <p:spPr>
          <a:xfrm>
            <a:off x="11387205" y="6553200"/>
            <a:ext cx="253933" cy="231946"/>
          </a:xfrm>
          <a:prstGeom prst="rect">
            <a:avLst/>
          </a:prstGeom>
          <a:noFill/>
          <a:ln>
            <a:solidFill>
              <a:schemeClr val="bg1">
                <a:lumMod val="75000"/>
              </a:schemeClr>
            </a:solidFill>
          </a:ln>
        </p:spPr>
        <p:txBody>
          <a:bodyPr wrap="none" lIns="72000" tIns="72000" rIns="72000" bIns="72000" rtlCol="0" anchor="ctr">
            <a:noAutofit/>
          </a:bodyPr>
          <a:lstStyle/>
          <a:p>
            <a:pPr algn="ctr"/>
            <a:fld id="{CE5B7511-CC96-41DE-A965-D9C44FD5C89D}" type="slidenum">
              <a:rPr lang="zh-CN" altLang="en-US" sz="800" b="1" smtClean="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fld>
            <a:endPar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2" name="logo"/>
          <p:cNvPicPr/>
          <p:nvPr userDrawn="1"/>
        </p:nvPicPr>
        <p:blipFill>
          <a:blip r:embed="rId6" cstate="print">
            <a:extLst>
              <a:ext uri="{28A0092B-C50C-407E-A947-70E740481C1C}">
                <a14:useLocalDpi xmlns:a14="http://schemas.microsoft.com/office/drawing/2010/main" val="0"/>
              </a:ext>
            </a:extLst>
          </a:blip>
          <a:stretch>
            <a:fillRect/>
          </a:stretch>
        </p:blipFill>
        <p:spPr>
          <a:xfrm>
            <a:off x="11162190" y="219511"/>
            <a:ext cx="526162" cy="52616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9" Type="http://schemas.openxmlformats.org/officeDocument/2006/relationships/notesSlide" Target="../notesSlides/notesSlide10.xml"/><Relationship Id="rId28" Type="http://schemas.openxmlformats.org/officeDocument/2006/relationships/slideLayout" Target="../slideLayouts/slideLayout1.xml"/><Relationship Id="rId27" Type="http://schemas.openxmlformats.org/officeDocument/2006/relationships/tags" Target="../tags/tag40.xml"/><Relationship Id="rId26" Type="http://schemas.openxmlformats.org/officeDocument/2006/relationships/tags" Target="../tags/tag39.xml"/><Relationship Id="rId25" Type="http://schemas.openxmlformats.org/officeDocument/2006/relationships/tags" Target="../tags/tag38.xml"/><Relationship Id="rId24" Type="http://schemas.openxmlformats.org/officeDocument/2006/relationships/tags" Target="../tags/tag37.xml"/><Relationship Id="rId23" Type="http://schemas.openxmlformats.org/officeDocument/2006/relationships/tags" Target="../tags/tag36.xml"/><Relationship Id="rId22" Type="http://schemas.openxmlformats.org/officeDocument/2006/relationships/tags" Target="../tags/tag35.xml"/><Relationship Id="rId21" Type="http://schemas.openxmlformats.org/officeDocument/2006/relationships/tags" Target="../tags/tag34.xml"/><Relationship Id="rId20" Type="http://schemas.openxmlformats.org/officeDocument/2006/relationships/tags" Target="../tags/tag33.xml"/><Relationship Id="rId2" Type="http://schemas.openxmlformats.org/officeDocument/2006/relationships/tags" Target="../tags/tag15.xml"/><Relationship Id="rId19" Type="http://schemas.openxmlformats.org/officeDocument/2006/relationships/tags" Target="../tags/tag32.xml"/><Relationship Id="rId18" Type="http://schemas.openxmlformats.org/officeDocument/2006/relationships/tags" Target="../tags/tag31.xml"/><Relationship Id="rId17" Type="http://schemas.openxmlformats.org/officeDocument/2006/relationships/tags" Target="../tags/tag30.xml"/><Relationship Id="rId16" Type="http://schemas.openxmlformats.org/officeDocument/2006/relationships/tags" Target="../tags/tag29.xml"/><Relationship Id="rId15" Type="http://schemas.openxmlformats.org/officeDocument/2006/relationships/tags" Target="../tags/tag28.xml"/><Relationship Id="rId14" Type="http://schemas.openxmlformats.org/officeDocument/2006/relationships/tags" Target="../tags/tag27.xml"/><Relationship Id="rId13" Type="http://schemas.openxmlformats.org/officeDocument/2006/relationships/tags" Target="../tags/tag26.xml"/><Relationship Id="rId12" Type="http://schemas.openxmlformats.org/officeDocument/2006/relationships/tags" Target="../tags/tag25.xml"/><Relationship Id="rId11" Type="http://schemas.openxmlformats.org/officeDocument/2006/relationships/tags" Target="../tags/tag24.xml"/><Relationship Id="rId10" Type="http://schemas.openxmlformats.org/officeDocument/2006/relationships/tags" Target="../tags/tag23.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4.xml"/><Relationship Id="rId2" Type="http://schemas.openxmlformats.org/officeDocument/2006/relationships/image" Target="../media/image19.png"/><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22.xml"/><Relationship Id="rId7"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image" Target="../media/image4.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5.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pic>
        <p:nvPicPr>
          <p:cNvPr id="2" name="图片 1" descr="5914ED7DA3AFB67EBDD2EC260A884B96"/>
          <p:cNvPicPr>
            <a:picLocks noChangeAspect="1"/>
          </p:cNvPicPr>
          <p:nvPr/>
        </p:nvPicPr>
        <p:blipFill>
          <a:blip r:embed="rId2"/>
          <a:srcRect l="-57" t="19007" r="57" b="-152"/>
          <a:stretch>
            <a:fillRect/>
          </a:stretch>
        </p:blipFill>
        <p:spPr>
          <a:xfrm>
            <a:off x="6985" y="-66040"/>
            <a:ext cx="12185015" cy="5093970"/>
          </a:xfrm>
          <a:prstGeom prst="rect">
            <a:avLst/>
          </a:prstGeom>
        </p:spPr>
      </p:pic>
      <p:grpSp>
        <p:nvGrpSpPr>
          <p:cNvPr id="3" name="组合 2"/>
          <p:cNvGrpSpPr/>
          <p:nvPr/>
        </p:nvGrpSpPr>
        <p:grpSpPr>
          <a:xfrm>
            <a:off x="0" y="3124200"/>
            <a:ext cx="12192000" cy="3733800"/>
            <a:chOff x="0" y="3312958"/>
            <a:chExt cx="12192000" cy="3830792"/>
          </a:xfrm>
        </p:grpSpPr>
        <p:sp>
          <p:nvSpPr>
            <p:cNvPr id="23" name="任意多边形: 形状 22"/>
            <p:cNvSpPr/>
            <p:nvPr/>
          </p:nvSpPr>
          <p:spPr>
            <a:xfrm flipH="1">
              <a:off x="0" y="3312958"/>
              <a:ext cx="12192000" cy="1725442"/>
            </a:xfrm>
            <a:custGeom>
              <a:avLst/>
              <a:gdLst>
                <a:gd name="connsiteX0" fmla="*/ 12192000 w 12192000"/>
                <a:gd name="connsiteY0" fmla="*/ 1085850 h 2432050"/>
                <a:gd name="connsiteX1" fmla="*/ 12192000 w 12192000"/>
                <a:gd name="connsiteY1" fmla="*/ 921385 h 2432050"/>
                <a:gd name="connsiteX2" fmla="*/ 6939915 w 12192000"/>
                <a:gd name="connsiteY2" fmla="*/ 2085975 h 2432050"/>
                <a:gd name="connsiteX3" fmla="*/ 0 w 12192000"/>
                <a:gd name="connsiteY3" fmla="*/ 0 h 2432050"/>
                <a:gd name="connsiteX4" fmla="*/ 0 w 12192000"/>
                <a:gd name="connsiteY4" fmla="*/ 1098550 h 2432050"/>
                <a:gd name="connsiteX5" fmla="*/ 6022975 w 12192000"/>
                <a:gd name="connsiteY5" fmla="*/ 2435860 h 2432050"/>
                <a:gd name="connsiteX6" fmla="*/ 12192000 w 12192000"/>
                <a:gd name="connsiteY6" fmla="*/ 1085850 h 243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432050">
                  <a:moveTo>
                    <a:pt x="12192000" y="1085850"/>
                  </a:moveTo>
                  <a:lnTo>
                    <a:pt x="12192000" y="921385"/>
                  </a:lnTo>
                  <a:cubicBezTo>
                    <a:pt x="10547985" y="1675765"/>
                    <a:pt x="8780780" y="2085975"/>
                    <a:pt x="6939915" y="2085975"/>
                  </a:cubicBezTo>
                  <a:cubicBezTo>
                    <a:pt x="4451350" y="2085975"/>
                    <a:pt x="2096135" y="1336040"/>
                    <a:pt x="0" y="0"/>
                  </a:cubicBezTo>
                  <a:lnTo>
                    <a:pt x="0" y="1098550"/>
                  </a:lnTo>
                  <a:cubicBezTo>
                    <a:pt x="1849120" y="1959610"/>
                    <a:pt x="3884930" y="2435860"/>
                    <a:pt x="6022975" y="2435860"/>
                  </a:cubicBezTo>
                  <a:cubicBezTo>
                    <a:pt x="8217535" y="2436495"/>
                    <a:pt x="10935335" y="1819275"/>
                    <a:pt x="12192000" y="1085850"/>
                  </a:cubicBezTo>
                  <a:close/>
                </a:path>
              </a:pathLst>
            </a:custGeom>
            <a:solidFill>
              <a:schemeClr val="accent1">
                <a:alpha val="8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sp>
          <p:nvSpPr>
            <p:cNvPr id="20" name="任意多边形: 形状 19"/>
            <p:cNvSpPr/>
            <p:nvPr/>
          </p:nvSpPr>
          <p:spPr>
            <a:xfrm flipH="1">
              <a:off x="0" y="4054548"/>
              <a:ext cx="12192000" cy="3089202"/>
            </a:xfrm>
            <a:custGeom>
              <a:avLst/>
              <a:gdLst>
                <a:gd name="connsiteX0" fmla="*/ 12191368 w 12192000"/>
                <a:gd name="connsiteY0" fmla="*/ 0 h 3089202"/>
                <a:gd name="connsiteX1" fmla="*/ 12069968 w 12192000"/>
                <a:gd name="connsiteY1" fmla="*/ 48278 h 3089202"/>
                <a:gd name="connsiteX2" fmla="*/ 6022975 w 12192000"/>
                <a:gd name="connsiteY2" fmla="*/ 957527 h 3089202"/>
                <a:gd name="connsiteX3" fmla="*/ 0 w 12192000"/>
                <a:gd name="connsiteY3" fmla="*/ 8759 h 3089202"/>
                <a:gd name="connsiteX4" fmla="*/ 0 w 12192000"/>
                <a:gd name="connsiteY4" fmla="*/ 3089202 h 3089202"/>
                <a:gd name="connsiteX5" fmla="*/ 12192000 w 12192000"/>
                <a:gd name="connsiteY5" fmla="*/ 3089202 h 3089202"/>
                <a:gd name="connsiteX6" fmla="*/ 12191368 w 12192000"/>
                <a:gd name="connsiteY6" fmla="*/ 0 h 308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089202">
                  <a:moveTo>
                    <a:pt x="12191368" y="0"/>
                  </a:moveTo>
                  <a:lnTo>
                    <a:pt x="12069968" y="48278"/>
                  </a:lnTo>
                  <a:cubicBezTo>
                    <a:pt x="10765984" y="547025"/>
                    <a:pt x="8148955" y="957964"/>
                    <a:pt x="6022975" y="957527"/>
                  </a:cubicBezTo>
                  <a:cubicBezTo>
                    <a:pt x="3884930" y="957527"/>
                    <a:pt x="1849120" y="619647"/>
                    <a:pt x="0" y="8759"/>
                  </a:cubicBezTo>
                  <a:lnTo>
                    <a:pt x="0" y="3089202"/>
                  </a:lnTo>
                  <a:lnTo>
                    <a:pt x="12192000" y="3089202"/>
                  </a:lnTo>
                  <a:lnTo>
                    <a:pt x="12191368" y="0"/>
                  </a:lnTo>
                  <a:close/>
                </a:path>
              </a:pathLst>
            </a:custGeom>
            <a:solidFill>
              <a:schemeClr val="bg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grpSp>
      <p:sp>
        <p:nvSpPr>
          <p:cNvPr id="14" name="title"/>
          <p:cNvSpPr txBox="1"/>
          <p:nvPr/>
        </p:nvSpPr>
        <p:spPr>
          <a:xfrm>
            <a:off x="609599" y="5122860"/>
            <a:ext cx="11144251" cy="675640"/>
          </a:xfrm>
          <a:prstGeom prst="rect">
            <a:avLst/>
          </a:prstGeom>
          <a:solidFill>
            <a:schemeClr val="bg1">
              <a:alpha val="0"/>
            </a:schemeClr>
          </a:solidFill>
        </p:spPr>
        <p:txBody>
          <a:bodyPr wrap="square">
            <a:spAutoFit/>
          </a:bodyPr>
          <a:lstStyle>
            <a:lvl1pPr eaLnBrk="0" hangingPunct="0">
              <a:defRPr sz="2800" b="1">
                <a:solidFill>
                  <a:schemeClr val="accent1"/>
                </a:solidFill>
                <a:latin typeface="微软雅黑" panose="020B0503020204020204" pitchFamily="34" charset="-122"/>
                <a:ea typeface="微软雅黑" panose="020B0503020204020204"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panose="020B0604020202020204" pitchFamily="34" charset="0"/>
                <a:ea typeface="宋体" panose="02010600030101010101" pitchFamily="2" charset="-122"/>
              </a:defRPr>
            </a:lvl6pPr>
            <a:lvl7pPr marL="914400" algn="r" fontAlgn="base">
              <a:spcBef>
                <a:spcPct val="0"/>
              </a:spcBef>
              <a:spcAft>
                <a:spcPct val="0"/>
              </a:spcAft>
              <a:defRPr>
                <a:latin typeface="Arial" panose="020B0604020202020204" pitchFamily="34" charset="0"/>
                <a:ea typeface="宋体" panose="02010600030101010101" pitchFamily="2" charset="-122"/>
              </a:defRPr>
            </a:lvl7pPr>
            <a:lvl8pPr marL="1371600" algn="r" fontAlgn="base">
              <a:spcBef>
                <a:spcPct val="0"/>
              </a:spcBef>
              <a:spcAft>
                <a:spcPct val="0"/>
              </a:spcAft>
              <a:defRPr>
                <a:latin typeface="Arial" panose="020B0604020202020204" pitchFamily="34" charset="0"/>
                <a:ea typeface="宋体" panose="02010600030101010101" pitchFamily="2" charset="-122"/>
              </a:defRPr>
            </a:lvl8pPr>
            <a:lvl9pPr marL="1828800" algn="r" fontAlgn="base">
              <a:spcBef>
                <a:spcPct val="0"/>
              </a:spcBef>
              <a:spcAft>
                <a:spcPct val="0"/>
              </a:spcAft>
              <a:defRPr>
                <a:latin typeface="Arial" panose="020B0604020202020204" pitchFamily="34" charset="0"/>
                <a:ea typeface="宋体" panose="02010600030101010101" pitchFamily="2" charset="-122"/>
              </a:defRPr>
            </a:lvl9pPr>
          </a:lstStyle>
          <a:p>
            <a:r>
              <a:rPr lang="zh-CN" altLang="en-US" sz="3800" dirty="0">
                <a:sym typeface="微软雅黑" panose="020B0503020204020204" pitchFamily="34" charset="-122"/>
              </a:rPr>
              <a:t>组会</a:t>
            </a:r>
            <a:r>
              <a:rPr lang="zh-CN" altLang="en-US" sz="3800" dirty="0">
                <a:sym typeface="微软雅黑" panose="020B0503020204020204" pitchFamily="34" charset="-122"/>
              </a:rPr>
              <a:t>汇报</a:t>
            </a:r>
            <a:endParaRPr lang="zh-CN" altLang="en-US" sz="3800" dirty="0">
              <a:sym typeface="微软雅黑" panose="020B0503020204020204" pitchFamily="34" charset="-122"/>
            </a:endParaRPr>
          </a:p>
        </p:txBody>
      </p:sp>
      <p:pic>
        <p:nvPicPr>
          <p:cNvPr id="15" name="logo"/>
          <p:cNvPicPr/>
          <p:nvPr/>
        </p:nvPicPr>
        <p:blipFill>
          <a:blip r:embed="rId3" cstate="print">
            <a:extLst>
              <a:ext uri="{28A0092B-C50C-407E-A947-70E740481C1C}">
                <a14:useLocalDpi xmlns:a14="http://schemas.microsoft.com/office/drawing/2010/main" val="0"/>
              </a:ext>
            </a:extLst>
          </a:blip>
          <a:stretch>
            <a:fillRect/>
          </a:stretch>
        </p:blipFill>
        <p:spPr>
          <a:xfrm>
            <a:off x="10226674" y="5031920"/>
            <a:ext cx="1377951" cy="137795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536825" y="333375"/>
            <a:ext cx="7118350" cy="61912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custDataLst>
              <p:tags r:id="rId1"/>
            </p:custDataLst>
          </p:nvPr>
        </p:nvSpPr>
        <p:spPr/>
        <p:txBody>
          <a:bodyPr/>
          <a:lstStyle/>
          <a:p>
            <a:r>
              <a:rPr lang="zh-CN" altLang="en-US"/>
              <a:t>实验证明</a:t>
            </a:r>
            <a:endParaRPr lang="zh-CN" altLang="en-US"/>
          </a:p>
        </p:txBody>
      </p:sp>
      <p:cxnSp>
        <p:nvCxnSpPr>
          <p:cNvPr id="4" name="直接连接符 1"/>
          <p:cNvCxnSpPr/>
          <p:nvPr>
            <p:custDataLst>
              <p:tags r:id="rId2"/>
            </p:custDataLst>
          </p:nvPr>
        </p:nvCxnSpPr>
        <p:spPr>
          <a:xfrm>
            <a:off x="1722120" y="2224405"/>
            <a:ext cx="8439150" cy="0"/>
          </a:xfrm>
          <a:prstGeom prst="line">
            <a:avLst/>
          </a:prstGeom>
          <a:ln w="6350">
            <a:solidFill>
              <a:schemeClr val="tx2">
                <a:lumMod val="50000"/>
                <a:lumOff val="50000"/>
                <a:alpha val="20000"/>
              </a:schemeClr>
            </a:solidFill>
          </a:ln>
        </p:spPr>
        <p:style>
          <a:lnRef idx="2">
            <a:schemeClr val="accent1"/>
          </a:lnRef>
          <a:fillRef idx="0">
            <a:srgbClr val="FFFFFF"/>
          </a:fillRef>
          <a:effectRef idx="0">
            <a:srgbClr val="FFFFFF"/>
          </a:effectRef>
          <a:fontRef idx="minor">
            <a:schemeClr val="tx1"/>
          </a:fontRef>
        </p:style>
      </p:cxnSp>
      <p:sp>
        <p:nvSpPr>
          <p:cNvPr id="6" name="矩形 2"/>
          <p:cNvSpPr/>
          <p:nvPr>
            <p:custDataLst>
              <p:tags r:id="rId3"/>
            </p:custDataLst>
          </p:nvPr>
        </p:nvSpPr>
        <p:spPr>
          <a:xfrm>
            <a:off x="702310" y="4135120"/>
            <a:ext cx="1624330" cy="1728470"/>
          </a:xfrm>
          <a:prstGeom prst="rect">
            <a:avLst/>
          </a:prstGeom>
          <a:noFill/>
        </p:spPr>
        <p:txBody>
          <a:bodyPr wrap="square" lIns="0" tIns="0" rIns="0" bIns="0" rtlCol="0" anchor="t" anchorCtr="0">
            <a:noAutofit/>
          </a:bodyPr>
          <a:lstStyle/>
          <a:p>
            <a:pPr algn="ctr">
              <a:lnSpc>
                <a:spcPct val="130000"/>
              </a:lnSpc>
              <a:spcBef>
                <a:spcPct val="0"/>
              </a:spcBef>
              <a:spcAft>
                <a:spcPct val="0"/>
              </a:spcAft>
            </a:pPr>
            <a:r>
              <a:rPr lang="zh-CN" altLang="en-US" sz="1400" kern="0" dirty="0">
                <a:ln>
                  <a:noFill/>
                  <a:prstDash val="sysDot"/>
                </a:ln>
                <a:solidFill>
                  <a:schemeClr val="tx1">
                    <a:lumMod val="85000"/>
                    <a:lumOff val="15000"/>
                  </a:schemeClr>
                </a:solidFill>
                <a:latin typeface="+mn-ea"/>
                <a:sym typeface="+mn-ea"/>
              </a:rPr>
              <a:t>评估生成质量与语义贴合程度。</a:t>
            </a:r>
            <a:endParaRPr lang="zh-CN" altLang="en-US" sz="1400" kern="0" dirty="0">
              <a:ln>
                <a:noFill/>
                <a:prstDash val="sysDot"/>
              </a:ln>
              <a:solidFill>
                <a:schemeClr val="tx1">
                  <a:lumMod val="85000"/>
                  <a:lumOff val="15000"/>
                </a:schemeClr>
              </a:solidFill>
              <a:latin typeface="+mn-ea"/>
              <a:sym typeface="+mn-ea"/>
            </a:endParaRPr>
          </a:p>
        </p:txBody>
      </p:sp>
      <p:sp>
        <p:nvSpPr>
          <p:cNvPr id="9" name="矩形 4"/>
          <p:cNvSpPr/>
          <p:nvPr>
            <p:custDataLst>
              <p:tags r:id="rId4"/>
            </p:custDataLst>
          </p:nvPr>
        </p:nvSpPr>
        <p:spPr>
          <a:xfrm>
            <a:off x="702310" y="3498850"/>
            <a:ext cx="1624330" cy="604520"/>
          </a:xfrm>
          <a:prstGeom prst="rect">
            <a:avLst/>
          </a:prstGeom>
          <a:noFill/>
        </p:spPr>
        <p:txBody>
          <a:bodyPr wrap="square" lIns="0" tIns="0" rIns="0" bIns="0" rtlCol="0" anchor="b">
            <a:noAutofit/>
          </a:bodyPr>
          <a:lstStyle/>
          <a:p>
            <a:pPr algn="ctr">
              <a:spcBef>
                <a:spcPct val="0"/>
              </a:spcBef>
              <a:spcAft>
                <a:spcPct val="0"/>
              </a:spcAft>
            </a:pPr>
            <a:r>
              <a:rPr lang="zh-CN" altLang="en-US" sz="2000" b="1">
                <a:solidFill>
                  <a:schemeClr val="accent1"/>
                </a:solidFill>
                <a:latin typeface="+mn-ea"/>
                <a:cs typeface="+mn-ea"/>
              </a:rPr>
              <a:t>模型性能</a:t>
            </a:r>
            <a:endParaRPr lang="zh-CN" altLang="en-US" sz="2000" b="1">
              <a:solidFill>
                <a:schemeClr val="accent1"/>
              </a:solidFill>
              <a:latin typeface="+mn-ea"/>
              <a:cs typeface="+mn-ea"/>
            </a:endParaRPr>
          </a:p>
        </p:txBody>
      </p:sp>
      <p:sp>
        <p:nvSpPr>
          <p:cNvPr id="12" name="任意多边形: 形状 36"/>
          <p:cNvSpPr/>
          <p:nvPr>
            <p:custDataLst>
              <p:tags r:id="rId5"/>
            </p:custDataLst>
          </p:nvPr>
        </p:nvSpPr>
        <p:spPr>
          <a:xfrm>
            <a:off x="810260" y="1888490"/>
            <a:ext cx="379730" cy="327660"/>
          </a:xfrm>
          <a:custGeom>
            <a:avLst/>
            <a:gdLst>
              <a:gd name="connsiteX0" fmla="*/ 205979 w 411958"/>
              <a:gd name="connsiteY0" fmla="*/ 0 h 346834"/>
              <a:gd name="connsiteX1" fmla="*/ 411958 w 411958"/>
              <a:gd name="connsiteY1" fmla="*/ 296466 h 346834"/>
              <a:gd name="connsiteX2" fmla="*/ 408430 w 411958"/>
              <a:gd name="connsiteY2" fmla="*/ 346834 h 346834"/>
              <a:gd name="connsiteX3" fmla="*/ 3528 w 411958"/>
              <a:gd name="connsiteY3" fmla="*/ 346834 h 346834"/>
              <a:gd name="connsiteX4" fmla="*/ 0 w 411958"/>
              <a:gd name="connsiteY4" fmla="*/ 296466 h 346834"/>
              <a:gd name="connsiteX5" fmla="*/ 205979 w 411958"/>
              <a:gd name="connsiteY5" fmla="*/ 0 h 346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958" h="346834">
                <a:moveTo>
                  <a:pt x="205979" y="0"/>
                </a:moveTo>
                <a:cubicBezTo>
                  <a:pt x="319738" y="0"/>
                  <a:pt x="411958" y="132732"/>
                  <a:pt x="411958" y="296466"/>
                </a:cubicBezTo>
                <a:lnTo>
                  <a:pt x="408430" y="346834"/>
                </a:lnTo>
                <a:lnTo>
                  <a:pt x="3528" y="346834"/>
                </a:lnTo>
                <a:lnTo>
                  <a:pt x="0" y="296466"/>
                </a:lnTo>
                <a:cubicBezTo>
                  <a:pt x="0" y="132732"/>
                  <a:pt x="92220" y="0"/>
                  <a:pt x="205979" y="0"/>
                </a:cubicBezTo>
                <a:close/>
              </a:path>
            </a:pathLst>
          </a:custGeom>
          <a:solidFill>
            <a:schemeClr val="accent1"/>
          </a:solidFill>
          <a:ln>
            <a:noFill/>
          </a:ln>
          <a:effectLst>
            <a:outerShdw blurRad="50800" dist="63500" dir="8100000" algn="tr" rotWithShape="0">
              <a:schemeClr val="accent1">
                <a:lumMod val="75000"/>
                <a:alpha val="1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sp>
        <p:nvSpPr>
          <p:cNvPr id="13" name="任意多边形: 形状 38"/>
          <p:cNvSpPr/>
          <p:nvPr>
            <p:custDataLst>
              <p:tags r:id="rId6"/>
            </p:custDataLst>
          </p:nvPr>
        </p:nvSpPr>
        <p:spPr>
          <a:xfrm>
            <a:off x="988060" y="1887855"/>
            <a:ext cx="1212850" cy="1583690"/>
          </a:xfrm>
          <a:custGeom>
            <a:avLst/>
            <a:gdLst>
              <a:gd name="connsiteX0" fmla="*/ 38 w 4644"/>
              <a:gd name="connsiteY0" fmla="*/ 0 h 6065"/>
              <a:gd name="connsiteX1" fmla="*/ 736 w 4644"/>
              <a:gd name="connsiteY1" fmla="*/ 0 h 6065"/>
              <a:gd name="connsiteX2" fmla="*/ 2985 w 4644"/>
              <a:gd name="connsiteY2" fmla="*/ 0 h 6065"/>
              <a:gd name="connsiteX3" fmla="*/ 2996 w 4644"/>
              <a:gd name="connsiteY3" fmla="*/ 0 h 6065"/>
              <a:gd name="connsiteX4" fmla="*/ 3001 w 4644"/>
              <a:gd name="connsiteY4" fmla="*/ 0 h 6065"/>
              <a:gd name="connsiteX5" fmla="*/ 3001 w 4644"/>
              <a:gd name="connsiteY5" fmla="*/ 0 h 6065"/>
              <a:gd name="connsiteX6" fmla="*/ 3208 w 4644"/>
              <a:gd name="connsiteY6" fmla="*/ 21 h 6065"/>
              <a:gd name="connsiteX7" fmla="*/ 4048 w 4644"/>
              <a:gd name="connsiteY7" fmla="*/ 1052 h 6065"/>
              <a:gd name="connsiteX8" fmla="*/ 4002 w 4644"/>
              <a:gd name="connsiteY8" fmla="*/ 1348 h 6065"/>
              <a:gd name="connsiteX9" fmla="*/ 4002 w 4644"/>
              <a:gd name="connsiteY9" fmla="*/ 1348 h 6065"/>
              <a:gd name="connsiteX10" fmla="*/ 4048 w 4644"/>
              <a:gd name="connsiteY10" fmla="*/ 1052 h 6065"/>
              <a:gd name="connsiteX11" fmla="*/ 4048 w 4644"/>
              <a:gd name="connsiteY11" fmla="*/ 1446 h 6065"/>
              <a:gd name="connsiteX12" fmla="*/ 4050 w 4644"/>
              <a:gd name="connsiteY12" fmla="*/ 1451 h 6065"/>
              <a:gd name="connsiteX13" fmla="*/ 4050 w 4644"/>
              <a:gd name="connsiteY13" fmla="*/ 3364 h 6065"/>
              <a:gd name="connsiteX14" fmla="*/ 4187 w 4644"/>
              <a:gd name="connsiteY14" fmla="*/ 3501 h 6065"/>
              <a:gd name="connsiteX15" fmla="*/ 4508 w 4644"/>
              <a:gd name="connsiteY15" fmla="*/ 3501 h 6065"/>
              <a:gd name="connsiteX16" fmla="*/ 4634 w 4644"/>
              <a:gd name="connsiteY16" fmla="*/ 3583 h 6065"/>
              <a:gd name="connsiteX17" fmla="*/ 4609 w 4644"/>
              <a:gd name="connsiteY17" fmla="*/ 3732 h 6065"/>
              <a:gd name="connsiteX18" fmla="*/ 2499 w 4644"/>
              <a:gd name="connsiteY18" fmla="*/ 6022 h 6065"/>
              <a:gd name="connsiteX19" fmla="*/ 2396 w 4644"/>
              <a:gd name="connsiteY19" fmla="*/ 6065 h 6065"/>
              <a:gd name="connsiteX20" fmla="*/ 2294 w 4644"/>
              <a:gd name="connsiteY20" fmla="*/ 6022 h 6065"/>
              <a:gd name="connsiteX21" fmla="*/ 184 w 4644"/>
              <a:gd name="connsiteY21" fmla="*/ 3732 h 6065"/>
              <a:gd name="connsiteX22" fmla="*/ 159 w 4644"/>
              <a:gd name="connsiteY22" fmla="*/ 3583 h 6065"/>
              <a:gd name="connsiteX23" fmla="*/ 284 w 4644"/>
              <a:gd name="connsiteY23" fmla="*/ 3501 h 6065"/>
              <a:gd name="connsiteX24" fmla="*/ 606 w 4644"/>
              <a:gd name="connsiteY24" fmla="*/ 3501 h 6065"/>
              <a:gd name="connsiteX25" fmla="*/ 743 w 4644"/>
              <a:gd name="connsiteY25" fmla="*/ 3364 h 6065"/>
              <a:gd name="connsiteX26" fmla="*/ 732 w 4644"/>
              <a:gd name="connsiteY26" fmla="*/ 1264 h 6065"/>
              <a:gd name="connsiteX27" fmla="*/ 38 w 4644"/>
              <a:gd name="connsiteY27" fmla="*/ 0 h 6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644" h="6065">
                <a:moveTo>
                  <a:pt x="38" y="0"/>
                </a:moveTo>
                <a:cubicBezTo>
                  <a:pt x="-167" y="-1"/>
                  <a:pt x="503" y="0"/>
                  <a:pt x="736" y="0"/>
                </a:cubicBezTo>
                <a:lnTo>
                  <a:pt x="2985" y="0"/>
                </a:lnTo>
                <a:lnTo>
                  <a:pt x="2996" y="0"/>
                </a:lnTo>
                <a:lnTo>
                  <a:pt x="3001" y="0"/>
                </a:lnTo>
                <a:lnTo>
                  <a:pt x="3001" y="0"/>
                </a:lnTo>
                <a:lnTo>
                  <a:pt x="3208" y="21"/>
                </a:lnTo>
                <a:cubicBezTo>
                  <a:pt x="3687" y="119"/>
                  <a:pt x="4048" y="543"/>
                  <a:pt x="4048" y="1052"/>
                </a:cubicBezTo>
                <a:lnTo>
                  <a:pt x="4002" y="1348"/>
                </a:lnTo>
                <a:lnTo>
                  <a:pt x="4002" y="1348"/>
                </a:lnTo>
                <a:lnTo>
                  <a:pt x="4048" y="1052"/>
                </a:lnTo>
                <a:lnTo>
                  <a:pt x="4048" y="1446"/>
                </a:lnTo>
                <a:lnTo>
                  <a:pt x="4050" y="1451"/>
                </a:lnTo>
                <a:cubicBezTo>
                  <a:pt x="4050" y="1531"/>
                  <a:pt x="4050" y="3285"/>
                  <a:pt x="4050" y="3364"/>
                </a:cubicBezTo>
                <a:cubicBezTo>
                  <a:pt x="4050" y="3446"/>
                  <a:pt x="4107" y="3501"/>
                  <a:pt x="4187" y="3501"/>
                </a:cubicBezTo>
                <a:lnTo>
                  <a:pt x="4508" y="3501"/>
                </a:lnTo>
                <a:cubicBezTo>
                  <a:pt x="4559" y="3501"/>
                  <a:pt x="4613" y="3538"/>
                  <a:pt x="4634" y="3583"/>
                </a:cubicBezTo>
                <a:cubicBezTo>
                  <a:pt x="4654" y="3631"/>
                  <a:pt x="4643" y="3695"/>
                  <a:pt x="4609" y="3732"/>
                </a:cubicBezTo>
                <a:lnTo>
                  <a:pt x="2499" y="6022"/>
                </a:lnTo>
                <a:cubicBezTo>
                  <a:pt x="2472" y="6049"/>
                  <a:pt x="2435" y="6065"/>
                  <a:pt x="2396" y="6065"/>
                </a:cubicBezTo>
                <a:cubicBezTo>
                  <a:pt x="2358" y="6065"/>
                  <a:pt x="2321" y="6049"/>
                  <a:pt x="2294" y="6022"/>
                </a:cubicBezTo>
                <a:lnTo>
                  <a:pt x="184" y="3732"/>
                </a:lnTo>
                <a:cubicBezTo>
                  <a:pt x="150" y="3695"/>
                  <a:pt x="138" y="3631"/>
                  <a:pt x="159" y="3583"/>
                </a:cubicBezTo>
                <a:cubicBezTo>
                  <a:pt x="179" y="3538"/>
                  <a:pt x="234" y="3501"/>
                  <a:pt x="284" y="3501"/>
                </a:cubicBezTo>
                <a:lnTo>
                  <a:pt x="606" y="3501"/>
                </a:lnTo>
                <a:cubicBezTo>
                  <a:pt x="686" y="3501"/>
                  <a:pt x="743" y="3446"/>
                  <a:pt x="743" y="3364"/>
                </a:cubicBezTo>
                <a:cubicBezTo>
                  <a:pt x="748" y="3272"/>
                  <a:pt x="738" y="2373"/>
                  <a:pt x="732" y="1264"/>
                </a:cubicBezTo>
                <a:cubicBezTo>
                  <a:pt x="726" y="155"/>
                  <a:pt x="243" y="1"/>
                  <a:pt x="38" y="0"/>
                </a:cubicBezTo>
                <a:close/>
              </a:path>
            </a:pathLst>
          </a:custGeom>
          <a:gradFill flip="none" rotWithShape="1">
            <a:gsLst>
              <a:gs pos="0">
                <a:schemeClr val="accent1">
                  <a:lumMod val="40000"/>
                  <a:lumOff val="60000"/>
                </a:schemeClr>
              </a:gs>
              <a:gs pos="90000">
                <a:schemeClr val="accent1">
                  <a:alpha val="100000"/>
                </a:schemeClr>
              </a:gs>
            </a:gsLst>
            <a:lin ang="8100000" scaled="0"/>
            <a:tileRect/>
          </a:gradFill>
          <a:ln>
            <a:noFill/>
          </a:ln>
          <a:effectLst>
            <a:outerShdw blurRad="50800" dist="63500" dir="8100000" algn="tr" rotWithShape="0">
              <a:schemeClr val="accent1">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179705" tIns="71755" rIns="107950" bIns="28829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spcBef>
                <a:spcPct val="0"/>
              </a:spcBef>
              <a:spcAft>
                <a:spcPct val="0"/>
              </a:spcAft>
              <a:buClrTx/>
              <a:buSzTx/>
              <a:buFontTx/>
            </a:pPr>
            <a:r>
              <a:rPr lang="en-US" altLang="zh-CN" sz="2400" b="1" dirty="0">
                <a:solidFill>
                  <a:srgbClr val="FFFFFF"/>
                </a:solidFill>
                <a:latin typeface="+mn-ea"/>
                <a:cs typeface="+mn-ea"/>
                <a:sym typeface="+mn-ea"/>
              </a:rPr>
              <a:t>01</a:t>
            </a:r>
            <a:endParaRPr lang="en-US" altLang="zh-CN" sz="2400" b="1" dirty="0">
              <a:solidFill>
                <a:srgbClr val="FFFFFF"/>
              </a:solidFill>
              <a:latin typeface="+mn-ea"/>
              <a:cs typeface="+mn-ea"/>
              <a:sym typeface="+mn-ea"/>
            </a:endParaRPr>
          </a:p>
        </p:txBody>
      </p:sp>
      <p:sp>
        <p:nvSpPr>
          <p:cNvPr id="14" name="矩形 21"/>
          <p:cNvSpPr/>
          <p:nvPr>
            <p:custDataLst>
              <p:tags r:id="rId7"/>
            </p:custDataLst>
          </p:nvPr>
        </p:nvSpPr>
        <p:spPr>
          <a:xfrm>
            <a:off x="2536190" y="4135120"/>
            <a:ext cx="1624330" cy="1728470"/>
          </a:xfrm>
          <a:prstGeom prst="rect">
            <a:avLst/>
          </a:prstGeom>
          <a:noFill/>
        </p:spPr>
        <p:txBody>
          <a:bodyPr wrap="square" lIns="0" tIns="0" rIns="0" bIns="0" rtlCol="0" anchor="t" anchorCtr="0">
            <a:noAutofit/>
          </a:bodyPr>
          <a:lstStyle/>
          <a:p>
            <a:pPr algn="ctr">
              <a:lnSpc>
                <a:spcPct val="130000"/>
              </a:lnSpc>
              <a:spcBef>
                <a:spcPct val="0"/>
              </a:spcBef>
              <a:spcAft>
                <a:spcPct val="0"/>
              </a:spcAft>
            </a:pPr>
            <a:r>
              <a:rPr lang="zh-CN" altLang="en-US" sz="1400" kern="0" dirty="0">
                <a:ln>
                  <a:noFill/>
                  <a:prstDash val="sysDot"/>
                </a:ln>
                <a:solidFill>
                  <a:schemeClr val="tx1">
                    <a:lumMod val="85000"/>
                    <a:lumOff val="15000"/>
                  </a:schemeClr>
                </a:solidFill>
                <a:latin typeface="+mn-ea"/>
                <a:sym typeface="+mn-ea"/>
              </a:rPr>
              <a:t>验证模型是否能泛化到不同国家/设备的数据。</a:t>
            </a:r>
            <a:endParaRPr lang="zh-CN" altLang="en-US" sz="1400" kern="0" dirty="0">
              <a:ln>
                <a:noFill/>
                <a:prstDash val="sysDot"/>
              </a:ln>
              <a:solidFill>
                <a:schemeClr val="tx1">
                  <a:lumMod val="85000"/>
                  <a:lumOff val="15000"/>
                </a:schemeClr>
              </a:solidFill>
              <a:latin typeface="+mn-ea"/>
              <a:sym typeface="+mn-ea"/>
            </a:endParaRPr>
          </a:p>
        </p:txBody>
      </p:sp>
      <p:sp>
        <p:nvSpPr>
          <p:cNvPr id="18" name="任意多边形: 形状 36"/>
          <p:cNvSpPr/>
          <p:nvPr>
            <p:custDataLst>
              <p:tags r:id="rId8"/>
            </p:custDataLst>
          </p:nvPr>
        </p:nvSpPr>
        <p:spPr>
          <a:xfrm>
            <a:off x="2644140" y="1888490"/>
            <a:ext cx="379730" cy="327660"/>
          </a:xfrm>
          <a:custGeom>
            <a:avLst/>
            <a:gdLst>
              <a:gd name="connsiteX0" fmla="*/ 205979 w 411958"/>
              <a:gd name="connsiteY0" fmla="*/ 0 h 346834"/>
              <a:gd name="connsiteX1" fmla="*/ 411958 w 411958"/>
              <a:gd name="connsiteY1" fmla="*/ 296466 h 346834"/>
              <a:gd name="connsiteX2" fmla="*/ 408430 w 411958"/>
              <a:gd name="connsiteY2" fmla="*/ 346834 h 346834"/>
              <a:gd name="connsiteX3" fmla="*/ 3528 w 411958"/>
              <a:gd name="connsiteY3" fmla="*/ 346834 h 346834"/>
              <a:gd name="connsiteX4" fmla="*/ 0 w 411958"/>
              <a:gd name="connsiteY4" fmla="*/ 296466 h 346834"/>
              <a:gd name="connsiteX5" fmla="*/ 205979 w 411958"/>
              <a:gd name="connsiteY5" fmla="*/ 0 h 346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958" h="346834">
                <a:moveTo>
                  <a:pt x="205979" y="0"/>
                </a:moveTo>
                <a:cubicBezTo>
                  <a:pt x="319738" y="0"/>
                  <a:pt x="411958" y="132732"/>
                  <a:pt x="411958" y="296466"/>
                </a:cubicBezTo>
                <a:lnTo>
                  <a:pt x="408430" y="346834"/>
                </a:lnTo>
                <a:lnTo>
                  <a:pt x="3528" y="346834"/>
                </a:lnTo>
                <a:lnTo>
                  <a:pt x="0" y="296466"/>
                </a:lnTo>
                <a:cubicBezTo>
                  <a:pt x="0" y="132732"/>
                  <a:pt x="92220" y="0"/>
                  <a:pt x="205979" y="0"/>
                </a:cubicBezTo>
                <a:close/>
              </a:path>
            </a:pathLst>
          </a:custGeom>
          <a:solidFill>
            <a:schemeClr val="accent2"/>
          </a:solidFill>
          <a:ln>
            <a:noFill/>
          </a:ln>
          <a:effectLst>
            <a:outerShdw blurRad="50800" dist="63500" dir="8100000" algn="tr" rotWithShape="0">
              <a:schemeClr val="accent2">
                <a:lumMod val="75000"/>
                <a:alpha val="1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sp>
        <p:nvSpPr>
          <p:cNvPr id="19" name="任意多边形: 形状 38"/>
          <p:cNvSpPr/>
          <p:nvPr>
            <p:custDataLst>
              <p:tags r:id="rId9"/>
            </p:custDataLst>
          </p:nvPr>
        </p:nvSpPr>
        <p:spPr>
          <a:xfrm>
            <a:off x="2821940" y="1887855"/>
            <a:ext cx="1212850" cy="1583690"/>
          </a:xfrm>
          <a:custGeom>
            <a:avLst/>
            <a:gdLst>
              <a:gd name="connsiteX0" fmla="*/ 38 w 4644"/>
              <a:gd name="connsiteY0" fmla="*/ 0 h 6065"/>
              <a:gd name="connsiteX1" fmla="*/ 736 w 4644"/>
              <a:gd name="connsiteY1" fmla="*/ 0 h 6065"/>
              <a:gd name="connsiteX2" fmla="*/ 2985 w 4644"/>
              <a:gd name="connsiteY2" fmla="*/ 0 h 6065"/>
              <a:gd name="connsiteX3" fmla="*/ 2996 w 4644"/>
              <a:gd name="connsiteY3" fmla="*/ 0 h 6065"/>
              <a:gd name="connsiteX4" fmla="*/ 3001 w 4644"/>
              <a:gd name="connsiteY4" fmla="*/ 0 h 6065"/>
              <a:gd name="connsiteX5" fmla="*/ 3001 w 4644"/>
              <a:gd name="connsiteY5" fmla="*/ 0 h 6065"/>
              <a:gd name="connsiteX6" fmla="*/ 3208 w 4644"/>
              <a:gd name="connsiteY6" fmla="*/ 21 h 6065"/>
              <a:gd name="connsiteX7" fmla="*/ 4048 w 4644"/>
              <a:gd name="connsiteY7" fmla="*/ 1052 h 6065"/>
              <a:gd name="connsiteX8" fmla="*/ 4002 w 4644"/>
              <a:gd name="connsiteY8" fmla="*/ 1348 h 6065"/>
              <a:gd name="connsiteX9" fmla="*/ 4002 w 4644"/>
              <a:gd name="connsiteY9" fmla="*/ 1348 h 6065"/>
              <a:gd name="connsiteX10" fmla="*/ 4048 w 4644"/>
              <a:gd name="connsiteY10" fmla="*/ 1052 h 6065"/>
              <a:gd name="connsiteX11" fmla="*/ 4048 w 4644"/>
              <a:gd name="connsiteY11" fmla="*/ 1446 h 6065"/>
              <a:gd name="connsiteX12" fmla="*/ 4050 w 4644"/>
              <a:gd name="connsiteY12" fmla="*/ 1451 h 6065"/>
              <a:gd name="connsiteX13" fmla="*/ 4050 w 4644"/>
              <a:gd name="connsiteY13" fmla="*/ 3364 h 6065"/>
              <a:gd name="connsiteX14" fmla="*/ 4187 w 4644"/>
              <a:gd name="connsiteY14" fmla="*/ 3501 h 6065"/>
              <a:gd name="connsiteX15" fmla="*/ 4508 w 4644"/>
              <a:gd name="connsiteY15" fmla="*/ 3501 h 6065"/>
              <a:gd name="connsiteX16" fmla="*/ 4634 w 4644"/>
              <a:gd name="connsiteY16" fmla="*/ 3583 h 6065"/>
              <a:gd name="connsiteX17" fmla="*/ 4609 w 4644"/>
              <a:gd name="connsiteY17" fmla="*/ 3732 h 6065"/>
              <a:gd name="connsiteX18" fmla="*/ 2499 w 4644"/>
              <a:gd name="connsiteY18" fmla="*/ 6022 h 6065"/>
              <a:gd name="connsiteX19" fmla="*/ 2396 w 4644"/>
              <a:gd name="connsiteY19" fmla="*/ 6065 h 6065"/>
              <a:gd name="connsiteX20" fmla="*/ 2294 w 4644"/>
              <a:gd name="connsiteY20" fmla="*/ 6022 h 6065"/>
              <a:gd name="connsiteX21" fmla="*/ 184 w 4644"/>
              <a:gd name="connsiteY21" fmla="*/ 3732 h 6065"/>
              <a:gd name="connsiteX22" fmla="*/ 159 w 4644"/>
              <a:gd name="connsiteY22" fmla="*/ 3583 h 6065"/>
              <a:gd name="connsiteX23" fmla="*/ 284 w 4644"/>
              <a:gd name="connsiteY23" fmla="*/ 3501 h 6065"/>
              <a:gd name="connsiteX24" fmla="*/ 606 w 4644"/>
              <a:gd name="connsiteY24" fmla="*/ 3501 h 6065"/>
              <a:gd name="connsiteX25" fmla="*/ 743 w 4644"/>
              <a:gd name="connsiteY25" fmla="*/ 3364 h 6065"/>
              <a:gd name="connsiteX26" fmla="*/ 732 w 4644"/>
              <a:gd name="connsiteY26" fmla="*/ 1264 h 6065"/>
              <a:gd name="connsiteX27" fmla="*/ 38 w 4644"/>
              <a:gd name="connsiteY27" fmla="*/ 0 h 6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644" h="6065">
                <a:moveTo>
                  <a:pt x="38" y="0"/>
                </a:moveTo>
                <a:cubicBezTo>
                  <a:pt x="-167" y="-1"/>
                  <a:pt x="503" y="0"/>
                  <a:pt x="736" y="0"/>
                </a:cubicBezTo>
                <a:lnTo>
                  <a:pt x="2985" y="0"/>
                </a:lnTo>
                <a:lnTo>
                  <a:pt x="2996" y="0"/>
                </a:lnTo>
                <a:lnTo>
                  <a:pt x="3001" y="0"/>
                </a:lnTo>
                <a:lnTo>
                  <a:pt x="3001" y="0"/>
                </a:lnTo>
                <a:lnTo>
                  <a:pt x="3208" y="21"/>
                </a:lnTo>
                <a:cubicBezTo>
                  <a:pt x="3687" y="119"/>
                  <a:pt x="4048" y="543"/>
                  <a:pt x="4048" y="1052"/>
                </a:cubicBezTo>
                <a:lnTo>
                  <a:pt x="4002" y="1348"/>
                </a:lnTo>
                <a:lnTo>
                  <a:pt x="4002" y="1348"/>
                </a:lnTo>
                <a:lnTo>
                  <a:pt x="4048" y="1052"/>
                </a:lnTo>
                <a:lnTo>
                  <a:pt x="4048" y="1446"/>
                </a:lnTo>
                <a:lnTo>
                  <a:pt x="4050" y="1451"/>
                </a:lnTo>
                <a:cubicBezTo>
                  <a:pt x="4050" y="1531"/>
                  <a:pt x="4050" y="3285"/>
                  <a:pt x="4050" y="3364"/>
                </a:cubicBezTo>
                <a:cubicBezTo>
                  <a:pt x="4050" y="3446"/>
                  <a:pt x="4107" y="3501"/>
                  <a:pt x="4187" y="3501"/>
                </a:cubicBezTo>
                <a:lnTo>
                  <a:pt x="4508" y="3501"/>
                </a:lnTo>
                <a:cubicBezTo>
                  <a:pt x="4559" y="3501"/>
                  <a:pt x="4613" y="3538"/>
                  <a:pt x="4634" y="3583"/>
                </a:cubicBezTo>
                <a:cubicBezTo>
                  <a:pt x="4654" y="3631"/>
                  <a:pt x="4643" y="3695"/>
                  <a:pt x="4609" y="3732"/>
                </a:cubicBezTo>
                <a:lnTo>
                  <a:pt x="2499" y="6022"/>
                </a:lnTo>
                <a:cubicBezTo>
                  <a:pt x="2472" y="6049"/>
                  <a:pt x="2435" y="6065"/>
                  <a:pt x="2396" y="6065"/>
                </a:cubicBezTo>
                <a:cubicBezTo>
                  <a:pt x="2358" y="6065"/>
                  <a:pt x="2321" y="6049"/>
                  <a:pt x="2294" y="6022"/>
                </a:cubicBezTo>
                <a:lnTo>
                  <a:pt x="184" y="3732"/>
                </a:lnTo>
                <a:cubicBezTo>
                  <a:pt x="150" y="3695"/>
                  <a:pt x="138" y="3631"/>
                  <a:pt x="159" y="3583"/>
                </a:cubicBezTo>
                <a:cubicBezTo>
                  <a:pt x="179" y="3538"/>
                  <a:pt x="234" y="3501"/>
                  <a:pt x="284" y="3501"/>
                </a:cubicBezTo>
                <a:lnTo>
                  <a:pt x="606" y="3501"/>
                </a:lnTo>
                <a:cubicBezTo>
                  <a:pt x="686" y="3501"/>
                  <a:pt x="743" y="3446"/>
                  <a:pt x="743" y="3364"/>
                </a:cubicBezTo>
                <a:cubicBezTo>
                  <a:pt x="748" y="3272"/>
                  <a:pt x="738" y="2373"/>
                  <a:pt x="732" y="1264"/>
                </a:cubicBezTo>
                <a:cubicBezTo>
                  <a:pt x="726" y="155"/>
                  <a:pt x="243" y="1"/>
                  <a:pt x="38" y="0"/>
                </a:cubicBezTo>
                <a:close/>
              </a:path>
            </a:pathLst>
          </a:custGeom>
          <a:gradFill flip="none" rotWithShape="1">
            <a:gsLst>
              <a:gs pos="0">
                <a:schemeClr val="accent2">
                  <a:lumMod val="40000"/>
                  <a:lumOff val="60000"/>
                </a:schemeClr>
              </a:gs>
              <a:gs pos="90000">
                <a:schemeClr val="accent2"/>
              </a:gs>
            </a:gsLst>
            <a:lin ang="8100000" scaled="0"/>
            <a:tileRect/>
          </a:gradFill>
          <a:ln>
            <a:noFill/>
          </a:ln>
          <a:effectLst>
            <a:outerShdw blurRad="50800" dist="63500" dir="8100000" algn="tr" rotWithShape="0">
              <a:schemeClr val="accent2">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179705" tIns="71755" rIns="107950" bIns="28829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spcBef>
                <a:spcPct val="0"/>
              </a:spcBef>
              <a:spcAft>
                <a:spcPct val="0"/>
              </a:spcAft>
              <a:buClrTx/>
              <a:buSzTx/>
              <a:buFontTx/>
            </a:pPr>
            <a:r>
              <a:rPr lang="en-US" altLang="zh-CN" sz="2400" b="1">
                <a:solidFill>
                  <a:srgbClr val="FFFFFF"/>
                </a:solidFill>
                <a:latin typeface="+mn-ea"/>
                <a:cs typeface="+mn-ea"/>
                <a:sym typeface="+mn-ea"/>
              </a:rPr>
              <a:t>02</a:t>
            </a:r>
            <a:endParaRPr lang="en-US" altLang="zh-CN" sz="2400" b="1">
              <a:solidFill>
                <a:srgbClr val="FFFFFF"/>
              </a:solidFill>
              <a:latin typeface="+mn-ea"/>
              <a:cs typeface="+mn-ea"/>
              <a:sym typeface="+mn-ea"/>
            </a:endParaRPr>
          </a:p>
        </p:txBody>
      </p:sp>
      <p:sp>
        <p:nvSpPr>
          <p:cNvPr id="32" name="矩形 22"/>
          <p:cNvSpPr/>
          <p:nvPr>
            <p:custDataLst>
              <p:tags r:id="rId10"/>
            </p:custDataLst>
          </p:nvPr>
        </p:nvSpPr>
        <p:spPr>
          <a:xfrm>
            <a:off x="2536190" y="3498850"/>
            <a:ext cx="1624330" cy="604520"/>
          </a:xfrm>
          <a:prstGeom prst="rect">
            <a:avLst/>
          </a:prstGeom>
          <a:noFill/>
        </p:spPr>
        <p:txBody>
          <a:bodyPr wrap="square" lIns="0" tIns="0" rIns="0" bIns="0" rtlCol="0" anchor="b">
            <a:noAutofit/>
          </a:bodyPr>
          <a:lstStyle/>
          <a:p>
            <a:pPr algn="ctr">
              <a:spcBef>
                <a:spcPct val="0"/>
              </a:spcBef>
              <a:spcAft>
                <a:spcPct val="0"/>
              </a:spcAft>
            </a:pPr>
            <a:r>
              <a:rPr lang="zh-CN" altLang="en-US" sz="2000" b="1">
                <a:solidFill>
                  <a:schemeClr val="accent2"/>
                </a:solidFill>
                <a:latin typeface="+mn-ea"/>
                <a:cs typeface="+mn-ea"/>
              </a:rPr>
              <a:t>跨域泛化</a:t>
            </a:r>
            <a:endParaRPr lang="zh-CN" altLang="en-US" sz="2000" b="1">
              <a:solidFill>
                <a:schemeClr val="accent2"/>
              </a:solidFill>
              <a:latin typeface="+mn-ea"/>
              <a:cs typeface="+mn-ea"/>
            </a:endParaRPr>
          </a:p>
        </p:txBody>
      </p:sp>
      <p:sp>
        <p:nvSpPr>
          <p:cNvPr id="33" name="矩形 23"/>
          <p:cNvSpPr/>
          <p:nvPr>
            <p:custDataLst>
              <p:tags r:id="rId11"/>
            </p:custDataLst>
          </p:nvPr>
        </p:nvSpPr>
        <p:spPr>
          <a:xfrm>
            <a:off x="4370070" y="4135120"/>
            <a:ext cx="1624330" cy="1728470"/>
          </a:xfrm>
          <a:prstGeom prst="rect">
            <a:avLst/>
          </a:prstGeom>
          <a:noFill/>
        </p:spPr>
        <p:txBody>
          <a:bodyPr wrap="square" lIns="0" tIns="0" rIns="0" bIns="0" rtlCol="0" anchor="t" anchorCtr="0">
            <a:noAutofit/>
          </a:bodyPr>
          <a:lstStyle/>
          <a:p>
            <a:pPr algn="ctr">
              <a:lnSpc>
                <a:spcPct val="130000"/>
              </a:lnSpc>
              <a:spcBef>
                <a:spcPct val="0"/>
              </a:spcBef>
              <a:spcAft>
                <a:spcPct val="0"/>
              </a:spcAft>
            </a:pPr>
            <a:r>
              <a:rPr lang="zh-CN" altLang="en-US" sz="1400" kern="0" dirty="0">
                <a:ln>
                  <a:noFill/>
                  <a:prstDash val="sysDot"/>
                </a:ln>
                <a:solidFill>
                  <a:schemeClr val="tx1">
                    <a:lumMod val="85000"/>
                    <a:lumOff val="15000"/>
                  </a:schemeClr>
                </a:solidFill>
                <a:latin typeface="+mn-ea"/>
                <a:sym typeface="+mn-ea"/>
              </a:rPr>
              <a:t>测试对信号噪声的抗扰能力。</a:t>
            </a:r>
            <a:endParaRPr lang="zh-CN" altLang="en-US" sz="1400" kern="0" dirty="0">
              <a:ln>
                <a:noFill/>
                <a:prstDash val="sysDot"/>
              </a:ln>
              <a:solidFill>
                <a:schemeClr val="tx1">
                  <a:lumMod val="85000"/>
                  <a:lumOff val="15000"/>
                </a:schemeClr>
              </a:solidFill>
              <a:latin typeface="+mn-ea"/>
              <a:sym typeface="+mn-ea"/>
            </a:endParaRPr>
          </a:p>
        </p:txBody>
      </p:sp>
      <p:sp>
        <p:nvSpPr>
          <p:cNvPr id="36" name="任意多边形: 形状 36"/>
          <p:cNvSpPr/>
          <p:nvPr>
            <p:custDataLst>
              <p:tags r:id="rId12"/>
            </p:custDataLst>
          </p:nvPr>
        </p:nvSpPr>
        <p:spPr>
          <a:xfrm>
            <a:off x="4478020" y="1888490"/>
            <a:ext cx="379730" cy="327660"/>
          </a:xfrm>
          <a:custGeom>
            <a:avLst/>
            <a:gdLst>
              <a:gd name="connsiteX0" fmla="*/ 205979 w 411958"/>
              <a:gd name="connsiteY0" fmla="*/ 0 h 346834"/>
              <a:gd name="connsiteX1" fmla="*/ 411958 w 411958"/>
              <a:gd name="connsiteY1" fmla="*/ 296466 h 346834"/>
              <a:gd name="connsiteX2" fmla="*/ 408430 w 411958"/>
              <a:gd name="connsiteY2" fmla="*/ 346834 h 346834"/>
              <a:gd name="connsiteX3" fmla="*/ 3528 w 411958"/>
              <a:gd name="connsiteY3" fmla="*/ 346834 h 346834"/>
              <a:gd name="connsiteX4" fmla="*/ 0 w 411958"/>
              <a:gd name="connsiteY4" fmla="*/ 296466 h 346834"/>
              <a:gd name="connsiteX5" fmla="*/ 205979 w 411958"/>
              <a:gd name="connsiteY5" fmla="*/ 0 h 346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958" h="346834">
                <a:moveTo>
                  <a:pt x="205979" y="0"/>
                </a:moveTo>
                <a:cubicBezTo>
                  <a:pt x="319738" y="0"/>
                  <a:pt x="411958" y="132732"/>
                  <a:pt x="411958" y="296466"/>
                </a:cubicBezTo>
                <a:lnTo>
                  <a:pt x="408430" y="346834"/>
                </a:lnTo>
                <a:lnTo>
                  <a:pt x="3528" y="346834"/>
                </a:lnTo>
                <a:lnTo>
                  <a:pt x="0" y="296466"/>
                </a:lnTo>
                <a:cubicBezTo>
                  <a:pt x="0" y="132732"/>
                  <a:pt x="92220" y="0"/>
                  <a:pt x="205979" y="0"/>
                </a:cubicBezTo>
                <a:close/>
              </a:path>
            </a:pathLst>
          </a:custGeom>
          <a:solidFill>
            <a:schemeClr val="accent3"/>
          </a:solidFill>
          <a:ln>
            <a:noFill/>
          </a:ln>
          <a:effectLst>
            <a:outerShdw blurRad="50800" dist="63500" dir="8100000" algn="tr" rotWithShape="0">
              <a:schemeClr val="accent3">
                <a:lumMod val="50000"/>
                <a:alpha val="1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sp>
        <p:nvSpPr>
          <p:cNvPr id="37" name="任意多边形: 形状 38"/>
          <p:cNvSpPr/>
          <p:nvPr>
            <p:custDataLst>
              <p:tags r:id="rId13"/>
            </p:custDataLst>
          </p:nvPr>
        </p:nvSpPr>
        <p:spPr>
          <a:xfrm>
            <a:off x="4655820" y="1887855"/>
            <a:ext cx="1212850" cy="1583690"/>
          </a:xfrm>
          <a:custGeom>
            <a:avLst/>
            <a:gdLst>
              <a:gd name="connsiteX0" fmla="*/ 38 w 4644"/>
              <a:gd name="connsiteY0" fmla="*/ 0 h 6065"/>
              <a:gd name="connsiteX1" fmla="*/ 736 w 4644"/>
              <a:gd name="connsiteY1" fmla="*/ 0 h 6065"/>
              <a:gd name="connsiteX2" fmla="*/ 2985 w 4644"/>
              <a:gd name="connsiteY2" fmla="*/ 0 h 6065"/>
              <a:gd name="connsiteX3" fmla="*/ 2996 w 4644"/>
              <a:gd name="connsiteY3" fmla="*/ 0 h 6065"/>
              <a:gd name="connsiteX4" fmla="*/ 3001 w 4644"/>
              <a:gd name="connsiteY4" fmla="*/ 0 h 6065"/>
              <a:gd name="connsiteX5" fmla="*/ 3001 w 4644"/>
              <a:gd name="connsiteY5" fmla="*/ 0 h 6065"/>
              <a:gd name="connsiteX6" fmla="*/ 3208 w 4644"/>
              <a:gd name="connsiteY6" fmla="*/ 21 h 6065"/>
              <a:gd name="connsiteX7" fmla="*/ 4048 w 4644"/>
              <a:gd name="connsiteY7" fmla="*/ 1052 h 6065"/>
              <a:gd name="connsiteX8" fmla="*/ 4002 w 4644"/>
              <a:gd name="connsiteY8" fmla="*/ 1348 h 6065"/>
              <a:gd name="connsiteX9" fmla="*/ 4002 w 4644"/>
              <a:gd name="connsiteY9" fmla="*/ 1348 h 6065"/>
              <a:gd name="connsiteX10" fmla="*/ 4048 w 4644"/>
              <a:gd name="connsiteY10" fmla="*/ 1052 h 6065"/>
              <a:gd name="connsiteX11" fmla="*/ 4048 w 4644"/>
              <a:gd name="connsiteY11" fmla="*/ 1446 h 6065"/>
              <a:gd name="connsiteX12" fmla="*/ 4050 w 4644"/>
              <a:gd name="connsiteY12" fmla="*/ 1451 h 6065"/>
              <a:gd name="connsiteX13" fmla="*/ 4050 w 4644"/>
              <a:gd name="connsiteY13" fmla="*/ 3364 h 6065"/>
              <a:gd name="connsiteX14" fmla="*/ 4187 w 4644"/>
              <a:gd name="connsiteY14" fmla="*/ 3501 h 6065"/>
              <a:gd name="connsiteX15" fmla="*/ 4508 w 4644"/>
              <a:gd name="connsiteY15" fmla="*/ 3501 h 6065"/>
              <a:gd name="connsiteX16" fmla="*/ 4634 w 4644"/>
              <a:gd name="connsiteY16" fmla="*/ 3583 h 6065"/>
              <a:gd name="connsiteX17" fmla="*/ 4609 w 4644"/>
              <a:gd name="connsiteY17" fmla="*/ 3732 h 6065"/>
              <a:gd name="connsiteX18" fmla="*/ 2499 w 4644"/>
              <a:gd name="connsiteY18" fmla="*/ 6022 h 6065"/>
              <a:gd name="connsiteX19" fmla="*/ 2396 w 4644"/>
              <a:gd name="connsiteY19" fmla="*/ 6065 h 6065"/>
              <a:gd name="connsiteX20" fmla="*/ 2294 w 4644"/>
              <a:gd name="connsiteY20" fmla="*/ 6022 h 6065"/>
              <a:gd name="connsiteX21" fmla="*/ 184 w 4644"/>
              <a:gd name="connsiteY21" fmla="*/ 3732 h 6065"/>
              <a:gd name="connsiteX22" fmla="*/ 159 w 4644"/>
              <a:gd name="connsiteY22" fmla="*/ 3583 h 6065"/>
              <a:gd name="connsiteX23" fmla="*/ 284 w 4644"/>
              <a:gd name="connsiteY23" fmla="*/ 3501 h 6065"/>
              <a:gd name="connsiteX24" fmla="*/ 606 w 4644"/>
              <a:gd name="connsiteY24" fmla="*/ 3501 h 6065"/>
              <a:gd name="connsiteX25" fmla="*/ 743 w 4644"/>
              <a:gd name="connsiteY25" fmla="*/ 3364 h 6065"/>
              <a:gd name="connsiteX26" fmla="*/ 732 w 4644"/>
              <a:gd name="connsiteY26" fmla="*/ 1264 h 6065"/>
              <a:gd name="connsiteX27" fmla="*/ 38 w 4644"/>
              <a:gd name="connsiteY27" fmla="*/ 0 h 6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644" h="6065">
                <a:moveTo>
                  <a:pt x="38" y="0"/>
                </a:moveTo>
                <a:cubicBezTo>
                  <a:pt x="-167" y="-1"/>
                  <a:pt x="503" y="0"/>
                  <a:pt x="736" y="0"/>
                </a:cubicBezTo>
                <a:lnTo>
                  <a:pt x="2985" y="0"/>
                </a:lnTo>
                <a:lnTo>
                  <a:pt x="2996" y="0"/>
                </a:lnTo>
                <a:lnTo>
                  <a:pt x="3001" y="0"/>
                </a:lnTo>
                <a:lnTo>
                  <a:pt x="3001" y="0"/>
                </a:lnTo>
                <a:lnTo>
                  <a:pt x="3208" y="21"/>
                </a:lnTo>
                <a:cubicBezTo>
                  <a:pt x="3687" y="119"/>
                  <a:pt x="4048" y="543"/>
                  <a:pt x="4048" y="1052"/>
                </a:cubicBezTo>
                <a:lnTo>
                  <a:pt x="4002" y="1348"/>
                </a:lnTo>
                <a:lnTo>
                  <a:pt x="4002" y="1348"/>
                </a:lnTo>
                <a:lnTo>
                  <a:pt x="4048" y="1052"/>
                </a:lnTo>
                <a:lnTo>
                  <a:pt x="4048" y="1446"/>
                </a:lnTo>
                <a:lnTo>
                  <a:pt x="4050" y="1451"/>
                </a:lnTo>
                <a:cubicBezTo>
                  <a:pt x="4050" y="1531"/>
                  <a:pt x="4050" y="3285"/>
                  <a:pt x="4050" y="3364"/>
                </a:cubicBezTo>
                <a:cubicBezTo>
                  <a:pt x="4050" y="3446"/>
                  <a:pt x="4107" y="3501"/>
                  <a:pt x="4187" y="3501"/>
                </a:cubicBezTo>
                <a:lnTo>
                  <a:pt x="4508" y="3501"/>
                </a:lnTo>
                <a:cubicBezTo>
                  <a:pt x="4559" y="3501"/>
                  <a:pt x="4613" y="3538"/>
                  <a:pt x="4634" y="3583"/>
                </a:cubicBezTo>
                <a:cubicBezTo>
                  <a:pt x="4654" y="3631"/>
                  <a:pt x="4643" y="3695"/>
                  <a:pt x="4609" y="3732"/>
                </a:cubicBezTo>
                <a:lnTo>
                  <a:pt x="2499" y="6022"/>
                </a:lnTo>
                <a:cubicBezTo>
                  <a:pt x="2472" y="6049"/>
                  <a:pt x="2435" y="6065"/>
                  <a:pt x="2396" y="6065"/>
                </a:cubicBezTo>
                <a:cubicBezTo>
                  <a:pt x="2358" y="6065"/>
                  <a:pt x="2321" y="6049"/>
                  <a:pt x="2294" y="6022"/>
                </a:cubicBezTo>
                <a:lnTo>
                  <a:pt x="184" y="3732"/>
                </a:lnTo>
                <a:cubicBezTo>
                  <a:pt x="150" y="3695"/>
                  <a:pt x="138" y="3631"/>
                  <a:pt x="159" y="3583"/>
                </a:cubicBezTo>
                <a:cubicBezTo>
                  <a:pt x="179" y="3538"/>
                  <a:pt x="234" y="3501"/>
                  <a:pt x="284" y="3501"/>
                </a:cubicBezTo>
                <a:lnTo>
                  <a:pt x="606" y="3501"/>
                </a:lnTo>
                <a:cubicBezTo>
                  <a:pt x="686" y="3501"/>
                  <a:pt x="743" y="3446"/>
                  <a:pt x="743" y="3364"/>
                </a:cubicBezTo>
                <a:cubicBezTo>
                  <a:pt x="748" y="3272"/>
                  <a:pt x="738" y="2373"/>
                  <a:pt x="732" y="1264"/>
                </a:cubicBezTo>
                <a:cubicBezTo>
                  <a:pt x="726" y="155"/>
                  <a:pt x="243" y="1"/>
                  <a:pt x="38" y="0"/>
                </a:cubicBezTo>
                <a:close/>
              </a:path>
            </a:pathLst>
          </a:custGeom>
          <a:gradFill flip="none" rotWithShape="1">
            <a:gsLst>
              <a:gs pos="0">
                <a:schemeClr val="accent3">
                  <a:lumMod val="40000"/>
                  <a:lumOff val="60000"/>
                </a:schemeClr>
              </a:gs>
              <a:gs pos="80000">
                <a:schemeClr val="accent3"/>
              </a:gs>
            </a:gsLst>
            <a:lin ang="8100000" scaled="0"/>
            <a:tileRect/>
          </a:gradFill>
          <a:ln>
            <a:noFill/>
          </a:ln>
          <a:effectLst>
            <a:outerShdw blurRad="50800" dist="63500" dir="8100000" algn="tr" rotWithShape="0">
              <a:schemeClr val="accent3">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179705" tIns="71755" rIns="107950" bIns="28829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spcBef>
                <a:spcPct val="0"/>
              </a:spcBef>
              <a:spcAft>
                <a:spcPct val="0"/>
              </a:spcAft>
              <a:buClrTx/>
              <a:buSzTx/>
              <a:buFontTx/>
            </a:pPr>
            <a:r>
              <a:rPr lang="en-US" altLang="zh-CN" sz="2400" b="1">
                <a:solidFill>
                  <a:srgbClr val="FFFFFF"/>
                </a:solidFill>
                <a:latin typeface="+mn-ea"/>
                <a:cs typeface="+mn-ea"/>
                <a:sym typeface="+mn-ea"/>
              </a:rPr>
              <a:t>03</a:t>
            </a:r>
            <a:endParaRPr lang="en-US" altLang="zh-CN" sz="2400" b="1">
              <a:solidFill>
                <a:srgbClr val="FFFFFF"/>
              </a:solidFill>
              <a:latin typeface="+mn-ea"/>
              <a:cs typeface="+mn-ea"/>
              <a:sym typeface="+mn-ea"/>
            </a:endParaRPr>
          </a:p>
        </p:txBody>
      </p:sp>
      <p:sp>
        <p:nvSpPr>
          <p:cNvPr id="39" name="矩形 24"/>
          <p:cNvSpPr/>
          <p:nvPr>
            <p:custDataLst>
              <p:tags r:id="rId14"/>
            </p:custDataLst>
          </p:nvPr>
        </p:nvSpPr>
        <p:spPr>
          <a:xfrm>
            <a:off x="4370070" y="3498850"/>
            <a:ext cx="1624330" cy="604520"/>
          </a:xfrm>
          <a:prstGeom prst="rect">
            <a:avLst/>
          </a:prstGeom>
          <a:noFill/>
        </p:spPr>
        <p:txBody>
          <a:bodyPr wrap="square" lIns="0" tIns="0" rIns="0" bIns="0" rtlCol="0" anchor="b">
            <a:noAutofit/>
          </a:bodyPr>
          <a:lstStyle/>
          <a:p>
            <a:pPr algn="ctr">
              <a:spcBef>
                <a:spcPct val="0"/>
              </a:spcBef>
              <a:spcAft>
                <a:spcPct val="0"/>
              </a:spcAft>
            </a:pPr>
            <a:r>
              <a:rPr lang="zh-CN" altLang="en-US" sz="2000" b="1">
                <a:solidFill>
                  <a:schemeClr val="accent3"/>
                </a:solidFill>
                <a:latin typeface="+mn-ea"/>
                <a:cs typeface="+mn-ea"/>
              </a:rPr>
              <a:t>抗噪声干扰</a:t>
            </a:r>
            <a:endParaRPr lang="zh-CN" altLang="en-US" sz="2000" b="1">
              <a:solidFill>
                <a:schemeClr val="accent3"/>
              </a:solidFill>
              <a:latin typeface="+mn-ea"/>
              <a:cs typeface="+mn-ea"/>
            </a:endParaRPr>
          </a:p>
        </p:txBody>
      </p:sp>
      <p:sp>
        <p:nvSpPr>
          <p:cNvPr id="41" name="矩形 25"/>
          <p:cNvSpPr/>
          <p:nvPr>
            <p:custDataLst>
              <p:tags r:id="rId15"/>
            </p:custDataLst>
          </p:nvPr>
        </p:nvSpPr>
        <p:spPr>
          <a:xfrm>
            <a:off x="6203950" y="4135120"/>
            <a:ext cx="1624330" cy="1728470"/>
          </a:xfrm>
          <a:prstGeom prst="rect">
            <a:avLst/>
          </a:prstGeom>
          <a:noFill/>
        </p:spPr>
        <p:txBody>
          <a:bodyPr wrap="square" lIns="0" tIns="0" rIns="0" bIns="0" rtlCol="0" anchor="t" anchorCtr="0">
            <a:noAutofit/>
          </a:bodyPr>
          <a:lstStyle/>
          <a:p>
            <a:pPr algn="ctr">
              <a:lnSpc>
                <a:spcPct val="130000"/>
              </a:lnSpc>
              <a:spcBef>
                <a:spcPct val="0"/>
              </a:spcBef>
              <a:spcAft>
                <a:spcPct val="0"/>
              </a:spcAft>
            </a:pPr>
            <a:r>
              <a:rPr lang="zh-CN" altLang="en-US" sz="1400" kern="0" dirty="0">
                <a:ln>
                  <a:noFill/>
                  <a:prstDash val="sysDot"/>
                </a:ln>
                <a:solidFill>
                  <a:schemeClr val="tx1">
                    <a:lumMod val="85000"/>
                    <a:lumOff val="15000"/>
                  </a:schemeClr>
                </a:solidFill>
                <a:latin typeface="+mn-ea"/>
                <a:sym typeface="+mn-ea"/>
              </a:rPr>
              <a:t>对比不同模态融合方式的效果。</a:t>
            </a:r>
            <a:endParaRPr lang="zh-CN" altLang="en-US" sz="1400" kern="0" dirty="0">
              <a:ln>
                <a:noFill/>
                <a:prstDash val="sysDot"/>
              </a:ln>
              <a:solidFill>
                <a:schemeClr val="tx1">
                  <a:lumMod val="85000"/>
                  <a:lumOff val="15000"/>
                </a:schemeClr>
              </a:solidFill>
              <a:latin typeface="+mn-ea"/>
              <a:sym typeface="+mn-ea"/>
            </a:endParaRPr>
          </a:p>
        </p:txBody>
      </p:sp>
      <p:sp>
        <p:nvSpPr>
          <p:cNvPr id="42" name="矩形 26"/>
          <p:cNvSpPr/>
          <p:nvPr>
            <p:custDataLst>
              <p:tags r:id="rId16"/>
            </p:custDataLst>
          </p:nvPr>
        </p:nvSpPr>
        <p:spPr>
          <a:xfrm>
            <a:off x="6203950" y="3498850"/>
            <a:ext cx="1624330" cy="604520"/>
          </a:xfrm>
          <a:prstGeom prst="rect">
            <a:avLst/>
          </a:prstGeom>
          <a:noFill/>
        </p:spPr>
        <p:txBody>
          <a:bodyPr wrap="square" lIns="0" tIns="0" rIns="0" bIns="0" rtlCol="0" anchor="b">
            <a:noAutofit/>
          </a:bodyPr>
          <a:lstStyle/>
          <a:p>
            <a:pPr algn="ctr">
              <a:spcBef>
                <a:spcPct val="0"/>
              </a:spcBef>
              <a:spcAft>
                <a:spcPct val="0"/>
              </a:spcAft>
            </a:pPr>
            <a:r>
              <a:rPr lang="zh-CN" altLang="en-US" sz="2000" b="1">
                <a:solidFill>
                  <a:schemeClr val="accent4"/>
                </a:solidFill>
                <a:latin typeface="+mn-ea"/>
                <a:cs typeface="+mn-ea"/>
              </a:rPr>
              <a:t>模态融合对比</a:t>
            </a:r>
            <a:endParaRPr lang="zh-CN" altLang="en-US" sz="2000" b="1">
              <a:solidFill>
                <a:schemeClr val="accent4"/>
              </a:solidFill>
              <a:latin typeface="+mn-ea"/>
              <a:cs typeface="+mn-ea"/>
            </a:endParaRPr>
          </a:p>
        </p:txBody>
      </p:sp>
      <p:sp>
        <p:nvSpPr>
          <p:cNvPr id="43" name="任意多边形: 形状 36"/>
          <p:cNvSpPr/>
          <p:nvPr>
            <p:custDataLst>
              <p:tags r:id="rId17"/>
            </p:custDataLst>
          </p:nvPr>
        </p:nvSpPr>
        <p:spPr>
          <a:xfrm>
            <a:off x="6311900" y="1888490"/>
            <a:ext cx="379730" cy="327660"/>
          </a:xfrm>
          <a:custGeom>
            <a:avLst/>
            <a:gdLst>
              <a:gd name="connsiteX0" fmla="*/ 205979 w 411958"/>
              <a:gd name="connsiteY0" fmla="*/ 0 h 346834"/>
              <a:gd name="connsiteX1" fmla="*/ 411958 w 411958"/>
              <a:gd name="connsiteY1" fmla="*/ 296466 h 346834"/>
              <a:gd name="connsiteX2" fmla="*/ 408430 w 411958"/>
              <a:gd name="connsiteY2" fmla="*/ 346834 h 346834"/>
              <a:gd name="connsiteX3" fmla="*/ 3528 w 411958"/>
              <a:gd name="connsiteY3" fmla="*/ 346834 h 346834"/>
              <a:gd name="connsiteX4" fmla="*/ 0 w 411958"/>
              <a:gd name="connsiteY4" fmla="*/ 296466 h 346834"/>
              <a:gd name="connsiteX5" fmla="*/ 205979 w 411958"/>
              <a:gd name="connsiteY5" fmla="*/ 0 h 346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958" h="346834">
                <a:moveTo>
                  <a:pt x="205979" y="0"/>
                </a:moveTo>
                <a:cubicBezTo>
                  <a:pt x="319738" y="0"/>
                  <a:pt x="411958" y="132732"/>
                  <a:pt x="411958" y="296466"/>
                </a:cubicBezTo>
                <a:lnTo>
                  <a:pt x="408430" y="346834"/>
                </a:lnTo>
                <a:lnTo>
                  <a:pt x="3528" y="346834"/>
                </a:lnTo>
                <a:lnTo>
                  <a:pt x="0" y="296466"/>
                </a:lnTo>
                <a:cubicBezTo>
                  <a:pt x="0" y="132732"/>
                  <a:pt x="92220" y="0"/>
                  <a:pt x="205979" y="0"/>
                </a:cubicBezTo>
                <a:close/>
              </a:path>
            </a:pathLst>
          </a:custGeom>
          <a:solidFill>
            <a:schemeClr val="accent4"/>
          </a:solidFill>
          <a:ln>
            <a:noFill/>
          </a:ln>
          <a:effectLst>
            <a:outerShdw blurRad="50800" dist="63500" dir="8100000" algn="tr" rotWithShape="0">
              <a:schemeClr val="accent4">
                <a:lumMod val="75000"/>
                <a:alpha val="1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sp>
        <p:nvSpPr>
          <p:cNvPr id="44" name="任意多边形: 形状 38"/>
          <p:cNvSpPr/>
          <p:nvPr>
            <p:custDataLst>
              <p:tags r:id="rId18"/>
            </p:custDataLst>
          </p:nvPr>
        </p:nvSpPr>
        <p:spPr>
          <a:xfrm>
            <a:off x="6489700" y="1887855"/>
            <a:ext cx="1212850" cy="1583690"/>
          </a:xfrm>
          <a:custGeom>
            <a:avLst/>
            <a:gdLst>
              <a:gd name="connsiteX0" fmla="*/ 38 w 4644"/>
              <a:gd name="connsiteY0" fmla="*/ 0 h 6065"/>
              <a:gd name="connsiteX1" fmla="*/ 736 w 4644"/>
              <a:gd name="connsiteY1" fmla="*/ 0 h 6065"/>
              <a:gd name="connsiteX2" fmla="*/ 2985 w 4644"/>
              <a:gd name="connsiteY2" fmla="*/ 0 h 6065"/>
              <a:gd name="connsiteX3" fmla="*/ 2996 w 4644"/>
              <a:gd name="connsiteY3" fmla="*/ 0 h 6065"/>
              <a:gd name="connsiteX4" fmla="*/ 3001 w 4644"/>
              <a:gd name="connsiteY4" fmla="*/ 0 h 6065"/>
              <a:gd name="connsiteX5" fmla="*/ 3001 w 4644"/>
              <a:gd name="connsiteY5" fmla="*/ 0 h 6065"/>
              <a:gd name="connsiteX6" fmla="*/ 3208 w 4644"/>
              <a:gd name="connsiteY6" fmla="*/ 21 h 6065"/>
              <a:gd name="connsiteX7" fmla="*/ 4048 w 4644"/>
              <a:gd name="connsiteY7" fmla="*/ 1052 h 6065"/>
              <a:gd name="connsiteX8" fmla="*/ 4002 w 4644"/>
              <a:gd name="connsiteY8" fmla="*/ 1348 h 6065"/>
              <a:gd name="connsiteX9" fmla="*/ 4002 w 4644"/>
              <a:gd name="connsiteY9" fmla="*/ 1348 h 6065"/>
              <a:gd name="connsiteX10" fmla="*/ 4048 w 4644"/>
              <a:gd name="connsiteY10" fmla="*/ 1052 h 6065"/>
              <a:gd name="connsiteX11" fmla="*/ 4048 w 4644"/>
              <a:gd name="connsiteY11" fmla="*/ 1446 h 6065"/>
              <a:gd name="connsiteX12" fmla="*/ 4050 w 4644"/>
              <a:gd name="connsiteY12" fmla="*/ 1451 h 6065"/>
              <a:gd name="connsiteX13" fmla="*/ 4050 w 4644"/>
              <a:gd name="connsiteY13" fmla="*/ 3364 h 6065"/>
              <a:gd name="connsiteX14" fmla="*/ 4187 w 4644"/>
              <a:gd name="connsiteY14" fmla="*/ 3501 h 6065"/>
              <a:gd name="connsiteX15" fmla="*/ 4508 w 4644"/>
              <a:gd name="connsiteY15" fmla="*/ 3501 h 6065"/>
              <a:gd name="connsiteX16" fmla="*/ 4634 w 4644"/>
              <a:gd name="connsiteY16" fmla="*/ 3583 h 6065"/>
              <a:gd name="connsiteX17" fmla="*/ 4609 w 4644"/>
              <a:gd name="connsiteY17" fmla="*/ 3732 h 6065"/>
              <a:gd name="connsiteX18" fmla="*/ 2499 w 4644"/>
              <a:gd name="connsiteY18" fmla="*/ 6022 h 6065"/>
              <a:gd name="connsiteX19" fmla="*/ 2396 w 4644"/>
              <a:gd name="connsiteY19" fmla="*/ 6065 h 6065"/>
              <a:gd name="connsiteX20" fmla="*/ 2294 w 4644"/>
              <a:gd name="connsiteY20" fmla="*/ 6022 h 6065"/>
              <a:gd name="connsiteX21" fmla="*/ 184 w 4644"/>
              <a:gd name="connsiteY21" fmla="*/ 3732 h 6065"/>
              <a:gd name="connsiteX22" fmla="*/ 159 w 4644"/>
              <a:gd name="connsiteY22" fmla="*/ 3583 h 6065"/>
              <a:gd name="connsiteX23" fmla="*/ 284 w 4644"/>
              <a:gd name="connsiteY23" fmla="*/ 3501 h 6065"/>
              <a:gd name="connsiteX24" fmla="*/ 606 w 4644"/>
              <a:gd name="connsiteY24" fmla="*/ 3501 h 6065"/>
              <a:gd name="connsiteX25" fmla="*/ 743 w 4644"/>
              <a:gd name="connsiteY25" fmla="*/ 3364 h 6065"/>
              <a:gd name="connsiteX26" fmla="*/ 732 w 4644"/>
              <a:gd name="connsiteY26" fmla="*/ 1264 h 6065"/>
              <a:gd name="connsiteX27" fmla="*/ 38 w 4644"/>
              <a:gd name="connsiteY27" fmla="*/ 0 h 6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644" h="6065">
                <a:moveTo>
                  <a:pt x="38" y="0"/>
                </a:moveTo>
                <a:cubicBezTo>
                  <a:pt x="-167" y="-1"/>
                  <a:pt x="503" y="0"/>
                  <a:pt x="736" y="0"/>
                </a:cubicBezTo>
                <a:lnTo>
                  <a:pt x="2985" y="0"/>
                </a:lnTo>
                <a:lnTo>
                  <a:pt x="2996" y="0"/>
                </a:lnTo>
                <a:lnTo>
                  <a:pt x="3001" y="0"/>
                </a:lnTo>
                <a:lnTo>
                  <a:pt x="3001" y="0"/>
                </a:lnTo>
                <a:lnTo>
                  <a:pt x="3208" y="21"/>
                </a:lnTo>
                <a:cubicBezTo>
                  <a:pt x="3687" y="119"/>
                  <a:pt x="4048" y="543"/>
                  <a:pt x="4048" y="1052"/>
                </a:cubicBezTo>
                <a:lnTo>
                  <a:pt x="4002" y="1348"/>
                </a:lnTo>
                <a:lnTo>
                  <a:pt x="4002" y="1348"/>
                </a:lnTo>
                <a:lnTo>
                  <a:pt x="4048" y="1052"/>
                </a:lnTo>
                <a:lnTo>
                  <a:pt x="4048" y="1446"/>
                </a:lnTo>
                <a:lnTo>
                  <a:pt x="4050" y="1451"/>
                </a:lnTo>
                <a:cubicBezTo>
                  <a:pt x="4050" y="1531"/>
                  <a:pt x="4050" y="3285"/>
                  <a:pt x="4050" y="3364"/>
                </a:cubicBezTo>
                <a:cubicBezTo>
                  <a:pt x="4050" y="3446"/>
                  <a:pt x="4107" y="3501"/>
                  <a:pt x="4187" y="3501"/>
                </a:cubicBezTo>
                <a:lnTo>
                  <a:pt x="4508" y="3501"/>
                </a:lnTo>
                <a:cubicBezTo>
                  <a:pt x="4559" y="3501"/>
                  <a:pt x="4613" y="3538"/>
                  <a:pt x="4634" y="3583"/>
                </a:cubicBezTo>
                <a:cubicBezTo>
                  <a:pt x="4654" y="3631"/>
                  <a:pt x="4643" y="3695"/>
                  <a:pt x="4609" y="3732"/>
                </a:cubicBezTo>
                <a:lnTo>
                  <a:pt x="2499" y="6022"/>
                </a:lnTo>
                <a:cubicBezTo>
                  <a:pt x="2472" y="6049"/>
                  <a:pt x="2435" y="6065"/>
                  <a:pt x="2396" y="6065"/>
                </a:cubicBezTo>
                <a:cubicBezTo>
                  <a:pt x="2358" y="6065"/>
                  <a:pt x="2321" y="6049"/>
                  <a:pt x="2294" y="6022"/>
                </a:cubicBezTo>
                <a:lnTo>
                  <a:pt x="184" y="3732"/>
                </a:lnTo>
                <a:cubicBezTo>
                  <a:pt x="150" y="3695"/>
                  <a:pt x="138" y="3631"/>
                  <a:pt x="159" y="3583"/>
                </a:cubicBezTo>
                <a:cubicBezTo>
                  <a:pt x="179" y="3538"/>
                  <a:pt x="234" y="3501"/>
                  <a:pt x="284" y="3501"/>
                </a:cubicBezTo>
                <a:lnTo>
                  <a:pt x="606" y="3501"/>
                </a:lnTo>
                <a:cubicBezTo>
                  <a:pt x="686" y="3501"/>
                  <a:pt x="743" y="3446"/>
                  <a:pt x="743" y="3364"/>
                </a:cubicBezTo>
                <a:cubicBezTo>
                  <a:pt x="748" y="3272"/>
                  <a:pt x="738" y="2373"/>
                  <a:pt x="732" y="1264"/>
                </a:cubicBezTo>
                <a:cubicBezTo>
                  <a:pt x="726" y="155"/>
                  <a:pt x="243" y="1"/>
                  <a:pt x="38" y="0"/>
                </a:cubicBezTo>
                <a:close/>
              </a:path>
            </a:pathLst>
          </a:custGeom>
          <a:gradFill flip="none" rotWithShape="1">
            <a:gsLst>
              <a:gs pos="0">
                <a:schemeClr val="accent4">
                  <a:lumMod val="40000"/>
                  <a:lumOff val="60000"/>
                </a:schemeClr>
              </a:gs>
              <a:gs pos="90000">
                <a:schemeClr val="accent4"/>
              </a:gs>
            </a:gsLst>
            <a:lin ang="8100000" scaled="0"/>
            <a:tileRect/>
          </a:gradFill>
          <a:ln>
            <a:noFill/>
          </a:ln>
          <a:effectLst>
            <a:outerShdw blurRad="50800" dist="63500" dir="8100000" algn="tr" rotWithShape="0">
              <a:schemeClr val="accent4">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179705" tIns="71755" rIns="107950" bIns="28829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spcBef>
                <a:spcPct val="0"/>
              </a:spcBef>
              <a:spcAft>
                <a:spcPct val="0"/>
              </a:spcAft>
              <a:buClrTx/>
              <a:buSzTx/>
              <a:buFontTx/>
            </a:pPr>
            <a:r>
              <a:rPr lang="en-US" altLang="zh-CN" sz="2400" b="1">
                <a:solidFill>
                  <a:srgbClr val="FFFFFF"/>
                </a:solidFill>
                <a:latin typeface="+mn-ea"/>
                <a:cs typeface="+mn-ea"/>
                <a:sym typeface="+mn-ea"/>
              </a:rPr>
              <a:t>04</a:t>
            </a:r>
            <a:endParaRPr lang="en-US" altLang="zh-CN" sz="2400" b="1">
              <a:solidFill>
                <a:srgbClr val="FFFFFF"/>
              </a:solidFill>
              <a:latin typeface="+mn-ea"/>
              <a:cs typeface="+mn-ea"/>
              <a:sym typeface="+mn-ea"/>
            </a:endParaRPr>
          </a:p>
        </p:txBody>
      </p:sp>
      <p:sp>
        <p:nvSpPr>
          <p:cNvPr id="45" name="矩形 27"/>
          <p:cNvSpPr/>
          <p:nvPr>
            <p:custDataLst>
              <p:tags r:id="rId19"/>
            </p:custDataLst>
          </p:nvPr>
        </p:nvSpPr>
        <p:spPr>
          <a:xfrm>
            <a:off x="8037830" y="4135120"/>
            <a:ext cx="1624330" cy="1728470"/>
          </a:xfrm>
          <a:prstGeom prst="rect">
            <a:avLst/>
          </a:prstGeom>
          <a:noFill/>
        </p:spPr>
        <p:txBody>
          <a:bodyPr wrap="square" lIns="0" tIns="0" rIns="0" bIns="0" rtlCol="0" anchor="t" anchorCtr="0">
            <a:noAutofit/>
          </a:bodyPr>
          <a:lstStyle/>
          <a:p>
            <a:pPr algn="ctr">
              <a:lnSpc>
                <a:spcPct val="130000"/>
              </a:lnSpc>
              <a:spcBef>
                <a:spcPct val="0"/>
              </a:spcBef>
              <a:spcAft>
                <a:spcPct val="0"/>
              </a:spcAft>
            </a:pPr>
            <a:r>
              <a:rPr lang="zh-CN" altLang="en-US" sz="1400" kern="0" dirty="0">
                <a:ln>
                  <a:noFill/>
                  <a:prstDash val="sysDot"/>
                </a:ln>
                <a:solidFill>
                  <a:schemeClr val="tx1">
                    <a:lumMod val="85000"/>
                    <a:lumOff val="15000"/>
                  </a:schemeClr>
                </a:solidFill>
                <a:latin typeface="+mn-ea"/>
                <a:sym typeface="+mn-ea"/>
              </a:rPr>
              <a:t>研究模型规模与性能关系。</a:t>
            </a:r>
            <a:endParaRPr lang="zh-CN" altLang="en-US" sz="1400" kern="0" dirty="0">
              <a:ln>
                <a:noFill/>
                <a:prstDash val="sysDot"/>
              </a:ln>
              <a:solidFill>
                <a:schemeClr val="tx1">
                  <a:lumMod val="85000"/>
                  <a:lumOff val="15000"/>
                </a:schemeClr>
              </a:solidFill>
              <a:latin typeface="+mn-ea"/>
              <a:sym typeface="+mn-ea"/>
            </a:endParaRPr>
          </a:p>
        </p:txBody>
      </p:sp>
      <p:sp>
        <p:nvSpPr>
          <p:cNvPr id="46" name="矩形 29"/>
          <p:cNvSpPr/>
          <p:nvPr>
            <p:custDataLst>
              <p:tags r:id="rId20"/>
            </p:custDataLst>
          </p:nvPr>
        </p:nvSpPr>
        <p:spPr>
          <a:xfrm>
            <a:off x="8037830" y="3498850"/>
            <a:ext cx="1624330" cy="604520"/>
          </a:xfrm>
          <a:prstGeom prst="rect">
            <a:avLst/>
          </a:prstGeom>
          <a:noFill/>
        </p:spPr>
        <p:txBody>
          <a:bodyPr wrap="square" lIns="0" tIns="0" rIns="0" bIns="0" rtlCol="0" anchor="b">
            <a:noAutofit/>
          </a:bodyPr>
          <a:lstStyle/>
          <a:p>
            <a:pPr algn="ctr">
              <a:spcBef>
                <a:spcPct val="0"/>
              </a:spcBef>
              <a:spcAft>
                <a:spcPct val="0"/>
              </a:spcAft>
            </a:pPr>
            <a:r>
              <a:rPr lang="zh-CN" altLang="en-US" sz="2000" b="1">
                <a:solidFill>
                  <a:schemeClr val="accent5"/>
                </a:solidFill>
                <a:latin typeface="+mn-ea"/>
                <a:cs typeface="+mn-ea"/>
              </a:rPr>
              <a:t>模型扩展性</a:t>
            </a:r>
            <a:endParaRPr lang="zh-CN" altLang="en-US" sz="2000" b="1">
              <a:solidFill>
                <a:schemeClr val="accent5"/>
              </a:solidFill>
              <a:latin typeface="+mn-ea"/>
              <a:cs typeface="+mn-ea"/>
            </a:endParaRPr>
          </a:p>
        </p:txBody>
      </p:sp>
      <p:sp>
        <p:nvSpPr>
          <p:cNvPr id="47" name="任意多边形: 形状 36"/>
          <p:cNvSpPr/>
          <p:nvPr>
            <p:custDataLst>
              <p:tags r:id="rId21"/>
            </p:custDataLst>
          </p:nvPr>
        </p:nvSpPr>
        <p:spPr>
          <a:xfrm>
            <a:off x="8145780" y="1888490"/>
            <a:ext cx="379730" cy="327660"/>
          </a:xfrm>
          <a:custGeom>
            <a:avLst/>
            <a:gdLst>
              <a:gd name="connsiteX0" fmla="*/ 205979 w 411958"/>
              <a:gd name="connsiteY0" fmla="*/ 0 h 346834"/>
              <a:gd name="connsiteX1" fmla="*/ 411958 w 411958"/>
              <a:gd name="connsiteY1" fmla="*/ 296466 h 346834"/>
              <a:gd name="connsiteX2" fmla="*/ 408430 w 411958"/>
              <a:gd name="connsiteY2" fmla="*/ 346834 h 346834"/>
              <a:gd name="connsiteX3" fmla="*/ 3528 w 411958"/>
              <a:gd name="connsiteY3" fmla="*/ 346834 h 346834"/>
              <a:gd name="connsiteX4" fmla="*/ 0 w 411958"/>
              <a:gd name="connsiteY4" fmla="*/ 296466 h 346834"/>
              <a:gd name="connsiteX5" fmla="*/ 205979 w 411958"/>
              <a:gd name="connsiteY5" fmla="*/ 0 h 346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958" h="346834">
                <a:moveTo>
                  <a:pt x="205979" y="0"/>
                </a:moveTo>
                <a:cubicBezTo>
                  <a:pt x="319738" y="0"/>
                  <a:pt x="411958" y="132732"/>
                  <a:pt x="411958" y="296466"/>
                </a:cubicBezTo>
                <a:lnTo>
                  <a:pt x="408430" y="346834"/>
                </a:lnTo>
                <a:lnTo>
                  <a:pt x="3528" y="346834"/>
                </a:lnTo>
                <a:lnTo>
                  <a:pt x="0" y="296466"/>
                </a:lnTo>
                <a:cubicBezTo>
                  <a:pt x="0" y="132732"/>
                  <a:pt x="92220" y="0"/>
                  <a:pt x="205979" y="0"/>
                </a:cubicBezTo>
                <a:close/>
              </a:path>
            </a:pathLst>
          </a:custGeom>
          <a:solidFill>
            <a:schemeClr val="accent5"/>
          </a:solidFill>
          <a:ln>
            <a:noFill/>
          </a:ln>
          <a:effectLst>
            <a:outerShdw blurRad="50800" dist="63500" dir="8100000" algn="tr" rotWithShape="0">
              <a:schemeClr val="accent5">
                <a:lumMod val="75000"/>
                <a:alpha val="1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sp>
        <p:nvSpPr>
          <p:cNvPr id="48" name="任意多边形: 形状 38"/>
          <p:cNvSpPr/>
          <p:nvPr>
            <p:custDataLst>
              <p:tags r:id="rId22"/>
            </p:custDataLst>
          </p:nvPr>
        </p:nvSpPr>
        <p:spPr>
          <a:xfrm>
            <a:off x="8323580" y="1887855"/>
            <a:ext cx="1212850" cy="1583690"/>
          </a:xfrm>
          <a:custGeom>
            <a:avLst/>
            <a:gdLst>
              <a:gd name="connsiteX0" fmla="*/ 38 w 4644"/>
              <a:gd name="connsiteY0" fmla="*/ 0 h 6065"/>
              <a:gd name="connsiteX1" fmla="*/ 736 w 4644"/>
              <a:gd name="connsiteY1" fmla="*/ 0 h 6065"/>
              <a:gd name="connsiteX2" fmla="*/ 2985 w 4644"/>
              <a:gd name="connsiteY2" fmla="*/ 0 h 6065"/>
              <a:gd name="connsiteX3" fmla="*/ 2996 w 4644"/>
              <a:gd name="connsiteY3" fmla="*/ 0 h 6065"/>
              <a:gd name="connsiteX4" fmla="*/ 3001 w 4644"/>
              <a:gd name="connsiteY4" fmla="*/ 0 h 6065"/>
              <a:gd name="connsiteX5" fmla="*/ 3001 w 4644"/>
              <a:gd name="connsiteY5" fmla="*/ 0 h 6065"/>
              <a:gd name="connsiteX6" fmla="*/ 3208 w 4644"/>
              <a:gd name="connsiteY6" fmla="*/ 21 h 6065"/>
              <a:gd name="connsiteX7" fmla="*/ 4048 w 4644"/>
              <a:gd name="connsiteY7" fmla="*/ 1052 h 6065"/>
              <a:gd name="connsiteX8" fmla="*/ 4002 w 4644"/>
              <a:gd name="connsiteY8" fmla="*/ 1348 h 6065"/>
              <a:gd name="connsiteX9" fmla="*/ 4002 w 4644"/>
              <a:gd name="connsiteY9" fmla="*/ 1348 h 6065"/>
              <a:gd name="connsiteX10" fmla="*/ 4048 w 4644"/>
              <a:gd name="connsiteY10" fmla="*/ 1052 h 6065"/>
              <a:gd name="connsiteX11" fmla="*/ 4048 w 4644"/>
              <a:gd name="connsiteY11" fmla="*/ 1446 h 6065"/>
              <a:gd name="connsiteX12" fmla="*/ 4050 w 4644"/>
              <a:gd name="connsiteY12" fmla="*/ 1451 h 6065"/>
              <a:gd name="connsiteX13" fmla="*/ 4050 w 4644"/>
              <a:gd name="connsiteY13" fmla="*/ 3364 h 6065"/>
              <a:gd name="connsiteX14" fmla="*/ 4187 w 4644"/>
              <a:gd name="connsiteY14" fmla="*/ 3501 h 6065"/>
              <a:gd name="connsiteX15" fmla="*/ 4508 w 4644"/>
              <a:gd name="connsiteY15" fmla="*/ 3501 h 6065"/>
              <a:gd name="connsiteX16" fmla="*/ 4634 w 4644"/>
              <a:gd name="connsiteY16" fmla="*/ 3583 h 6065"/>
              <a:gd name="connsiteX17" fmla="*/ 4609 w 4644"/>
              <a:gd name="connsiteY17" fmla="*/ 3732 h 6065"/>
              <a:gd name="connsiteX18" fmla="*/ 2499 w 4644"/>
              <a:gd name="connsiteY18" fmla="*/ 6022 h 6065"/>
              <a:gd name="connsiteX19" fmla="*/ 2396 w 4644"/>
              <a:gd name="connsiteY19" fmla="*/ 6065 h 6065"/>
              <a:gd name="connsiteX20" fmla="*/ 2294 w 4644"/>
              <a:gd name="connsiteY20" fmla="*/ 6022 h 6065"/>
              <a:gd name="connsiteX21" fmla="*/ 184 w 4644"/>
              <a:gd name="connsiteY21" fmla="*/ 3732 h 6065"/>
              <a:gd name="connsiteX22" fmla="*/ 159 w 4644"/>
              <a:gd name="connsiteY22" fmla="*/ 3583 h 6065"/>
              <a:gd name="connsiteX23" fmla="*/ 284 w 4644"/>
              <a:gd name="connsiteY23" fmla="*/ 3501 h 6065"/>
              <a:gd name="connsiteX24" fmla="*/ 606 w 4644"/>
              <a:gd name="connsiteY24" fmla="*/ 3501 h 6065"/>
              <a:gd name="connsiteX25" fmla="*/ 743 w 4644"/>
              <a:gd name="connsiteY25" fmla="*/ 3364 h 6065"/>
              <a:gd name="connsiteX26" fmla="*/ 732 w 4644"/>
              <a:gd name="connsiteY26" fmla="*/ 1264 h 6065"/>
              <a:gd name="connsiteX27" fmla="*/ 38 w 4644"/>
              <a:gd name="connsiteY27" fmla="*/ 0 h 6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644" h="6065">
                <a:moveTo>
                  <a:pt x="38" y="0"/>
                </a:moveTo>
                <a:cubicBezTo>
                  <a:pt x="-167" y="-1"/>
                  <a:pt x="503" y="0"/>
                  <a:pt x="736" y="0"/>
                </a:cubicBezTo>
                <a:lnTo>
                  <a:pt x="2985" y="0"/>
                </a:lnTo>
                <a:lnTo>
                  <a:pt x="2996" y="0"/>
                </a:lnTo>
                <a:lnTo>
                  <a:pt x="3001" y="0"/>
                </a:lnTo>
                <a:lnTo>
                  <a:pt x="3001" y="0"/>
                </a:lnTo>
                <a:lnTo>
                  <a:pt x="3208" y="21"/>
                </a:lnTo>
                <a:cubicBezTo>
                  <a:pt x="3687" y="119"/>
                  <a:pt x="4048" y="543"/>
                  <a:pt x="4048" y="1052"/>
                </a:cubicBezTo>
                <a:lnTo>
                  <a:pt x="4002" y="1348"/>
                </a:lnTo>
                <a:lnTo>
                  <a:pt x="4002" y="1348"/>
                </a:lnTo>
                <a:lnTo>
                  <a:pt x="4048" y="1052"/>
                </a:lnTo>
                <a:lnTo>
                  <a:pt x="4048" y="1446"/>
                </a:lnTo>
                <a:lnTo>
                  <a:pt x="4050" y="1451"/>
                </a:lnTo>
                <a:cubicBezTo>
                  <a:pt x="4050" y="1531"/>
                  <a:pt x="4050" y="3285"/>
                  <a:pt x="4050" y="3364"/>
                </a:cubicBezTo>
                <a:cubicBezTo>
                  <a:pt x="4050" y="3446"/>
                  <a:pt x="4107" y="3501"/>
                  <a:pt x="4187" y="3501"/>
                </a:cubicBezTo>
                <a:lnTo>
                  <a:pt x="4508" y="3501"/>
                </a:lnTo>
                <a:cubicBezTo>
                  <a:pt x="4559" y="3501"/>
                  <a:pt x="4613" y="3538"/>
                  <a:pt x="4634" y="3583"/>
                </a:cubicBezTo>
                <a:cubicBezTo>
                  <a:pt x="4654" y="3631"/>
                  <a:pt x="4643" y="3695"/>
                  <a:pt x="4609" y="3732"/>
                </a:cubicBezTo>
                <a:lnTo>
                  <a:pt x="2499" y="6022"/>
                </a:lnTo>
                <a:cubicBezTo>
                  <a:pt x="2472" y="6049"/>
                  <a:pt x="2435" y="6065"/>
                  <a:pt x="2396" y="6065"/>
                </a:cubicBezTo>
                <a:cubicBezTo>
                  <a:pt x="2358" y="6065"/>
                  <a:pt x="2321" y="6049"/>
                  <a:pt x="2294" y="6022"/>
                </a:cubicBezTo>
                <a:lnTo>
                  <a:pt x="184" y="3732"/>
                </a:lnTo>
                <a:cubicBezTo>
                  <a:pt x="150" y="3695"/>
                  <a:pt x="138" y="3631"/>
                  <a:pt x="159" y="3583"/>
                </a:cubicBezTo>
                <a:cubicBezTo>
                  <a:pt x="179" y="3538"/>
                  <a:pt x="234" y="3501"/>
                  <a:pt x="284" y="3501"/>
                </a:cubicBezTo>
                <a:lnTo>
                  <a:pt x="606" y="3501"/>
                </a:lnTo>
                <a:cubicBezTo>
                  <a:pt x="686" y="3501"/>
                  <a:pt x="743" y="3446"/>
                  <a:pt x="743" y="3364"/>
                </a:cubicBezTo>
                <a:cubicBezTo>
                  <a:pt x="748" y="3272"/>
                  <a:pt x="738" y="2373"/>
                  <a:pt x="732" y="1264"/>
                </a:cubicBezTo>
                <a:cubicBezTo>
                  <a:pt x="726" y="155"/>
                  <a:pt x="243" y="1"/>
                  <a:pt x="38" y="0"/>
                </a:cubicBezTo>
                <a:close/>
              </a:path>
            </a:pathLst>
          </a:custGeom>
          <a:gradFill flip="none" rotWithShape="1">
            <a:gsLst>
              <a:gs pos="0">
                <a:schemeClr val="accent5">
                  <a:lumMod val="40000"/>
                  <a:lumOff val="60000"/>
                </a:schemeClr>
              </a:gs>
              <a:gs pos="90000">
                <a:schemeClr val="accent5"/>
              </a:gs>
            </a:gsLst>
            <a:lin ang="8100000" scaled="0"/>
            <a:tileRect/>
          </a:gradFill>
          <a:ln>
            <a:noFill/>
          </a:ln>
          <a:effectLst>
            <a:outerShdw blurRad="50800" dist="63500" dir="8100000" algn="tr" rotWithShape="0">
              <a:schemeClr val="accent5">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179705" tIns="71755" rIns="107950" bIns="28829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spcBef>
                <a:spcPct val="0"/>
              </a:spcBef>
              <a:spcAft>
                <a:spcPct val="0"/>
              </a:spcAft>
              <a:buClrTx/>
              <a:buSzTx/>
              <a:buFontTx/>
            </a:pPr>
            <a:r>
              <a:rPr lang="en-US" altLang="zh-CN" sz="2400" b="1">
                <a:solidFill>
                  <a:srgbClr val="FFFFFF"/>
                </a:solidFill>
                <a:latin typeface="+mn-ea"/>
                <a:cs typeface="+mn-ea"/>
                <a:sym typeface="+mn-ea"/>
              </a:rPr>
              <a:t>05</a:t>
            </a:r>
            <a:endParaRPr lang="en-US" altLang="zh-CN" sz="2400" b="1">
              <a:solidFill>
                <a:srgbClr val="FFFFFF"/>
              </a:solidFill>
              <a:latin typeface="+mn-ea"/>
              <a:cs typeface="+mn-ea"/>
              <a:sym typeface="+mn-ea"/>
            </a:endParaRPr>
          </a:p>
        </p:txBody>
      </p:sp>
      <p:sp>
        <p:nvSpPr>
          <p:cNvPr id="49" name="矩形 33"/>
          <p:cNvSpPr/>
          <p:nvPr>
            <p:custDataLst>
              <p:tags r:id="rId23"/>
            </p:custDataLst>
          </p:nvPr>
        </p:nvSpPr>
        <p:spPr>
          <a:xfrm>
            <a:off x="9871710" y="4135120"/>
            <a:ext cx="1624330" cy="1728470"/>
          </a:xfrm>
          <a:prstGeom prst="rect">
            <a:avLst/>
          </a:prstGeom>
          <a:noFill/>
        </p:spPr>
        <p:txBody>
          <a:bodyPr wrap="square" lIns="0" tIns="0" rIns="0" bIns="0" rtlCol="0" anchor="t" anchorCtr="0">
            <a:noAutofit/>
          </a:bodyPr>
          <a:lstStyle/>
          <a:p>
            <a:pPr algn="ctr">
              <a:lnSpc>
                <a:spcPct val="130000"/>
              </a:lnSpc>
              <a:spcBef>
                <a:spcPct val="0"/>
              </a:spcBef>
              <a:spcAft>
                <a:spcPct val="0"/>
              </a:spcAft>
            </a:pPr>
            <a:r>
              <a:rPr lang="zh-CN" altLang="en-US" sz="1400" kern="0" dirty="0">
                <a:ln>
                  <a:noFill/>
                  <a:prstDash val="sysDot"/>
                </a:ln>
                <a:solidFill>
                  <a:schemeClr val="tx1">
                    <a:lumMod val="85000"/>
                    <a:lumOff val="15000"/>
                  </a:schemeClr>
                </a:solidFill>
                <a:latin typeface="+mn-ea"/>
                <a:sym typeface="+mn-ea"/>
              </a:rPr>
              <a:t>验证 instruction tuning 的关键性。</a:t>
            </a:r>
            <a:endParaRPr lang="zh-CN" altLang="en-US" sz="1400" kern="0" dirty="0">
              <a:ln>
                <a:noFill/>
                <a:prstDash val="sysDot"/>
              </a:ln>
              <a:solidFill>
                <a:schemeClr val="tx1">
                  <a:lumMod val="85000"/>
                  <a:lumOff val="15000"/>
                </a:schemeClr>
              </a:solidFill>
              <a:latin typeface="+mn-ea"/>
              <a:sym typeface="+mn-ea"/>
            </a:endParaRPr>
          </a:p>
        </p:txBody>
      </p:sp>
      <p:sp>
        <p:nvSpPr>
          <p:cNvPr id="50" name="矩形 34"/>
          <p:cNvSpPr/>
          <p:nvPr>
            <p:custDataLst>
              <p:tags r:id="rId24"/>
            </p:custDataLst>
          </p:nvPr>
        </p:nvSpPr>
        <p:spPr>
          <a:xfrm>
            <a:off x="9871710" y="3498850"/>
            <a:ext cx="1624330" cy="604520"/>
          </a:xfrm>
          <a:prstGeom prst="rect">
            <a:avLst/>
          </a:prstGeom>
          <a:noFill/>
        </p:spPr>
        <p:txBody>
          <a:bodyPr wrap="square" lIns="0" tIns="0" rIns="0" bIns="0" rtlCol="0" anchor="b">
            <a:noAutofit/>
          </a:bodyPr>
          <a:lstStyle/>
          <a:p>
            <a:pPr algn="ctr">
              <a:spcBef>
                <a:spcPct val="0"/>
              </a:spcBef>
              <a:spcAft>
                <a:spcPct val="0"/>
              </a:spcAft>
            </a:pPr>
            <a:r>
              <a:rPr lang="zh-CN" altLang="en-US" sz="2000" b="1">
                <a:solidFill>
                  <a:schemeClr val="accent6"/>
                </a:solidFill>
                <a:latin typeface="+mn-ea"/>
                <a:cs typeface="+mn-ea"/>
              </a:rPr>
              <a:t>消融实验</a:t>
            </a:r>
            <a:endParaRPr lang="zh-CN" altLang="en-US" sz="2000" b="1">
              <a:solidFill>
                <a:schemeClr val="accent6"/>
              </a:solidFill>
              <a:latin typeface="+mn-ea"/>
              <a:cs typeface="+mn-ea"/>
            </a:endParaRPr>
          </a:p>
        </p:txBody>
      </p:sp>
      <p:sp>
        <p:nvSpPr>
          <p:cNvPr id="51" name="任意多边形: 形状 36"/>
          <p:cNvSpPr/>
          <p:nvPr>
            <p:custDataLst>
              <p:tags r:id="rId25"/>
            </p:custDataLst>
          </p:nvPr>
        </p:nvSpPr>
        <p:spPr>
          <a:xfrm>
            <a:off x="9979660" y="1888490"/>
            <a:ext cx="379730" cy="327660"/>
          </a:xfrm>
          <a:custGeom>
            <a:avLst/>
            <a:gdLst>
              <a:gd name="connsiteX0" fmla="*/ 205979 w 411958"/>
              <a:gd name="connsiteY0" fmla="*/ 0 h 346834"/>
              <a:gd name="connsiteX1" fmla="*/ 411958 w 411958"/>
              <a:gd name="connsiteY1" fmla="*/ 296466 h 346834"/>
              <a:gd name="connsiteX2" fmla="*/ 408430 w 411958"/>
              <a:gd name="connsiteY2" fmla="*/ 346834 h 346834"/>
              <a:gd name="connsiteX3" fmla="*/ 3528 w 411958"/>
              <a:gd name="connsiteY3" fmla="*/ 346834 h 346834"/>
              <a:gd name="connsiteX4" fmla="*/ 0 w 411958"/>
              <a:gd name="connsiteY4" fmla="*/ 296466 h 346834"/>
              <a:gd name="connsiteX5" fmla="*/ 205979 w 411958"/>
              <a:gd name="connsiteY5" fmla="*/ 0 h 346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958" h="346834">
                <a:moveTo>
                  <a:pt x="205979" y="0"/>
                </a:moveTo>
                <a:cubicBezTo>
                  <a:pt x="319738" y="0"/>
                  <a:pt x="411958" y="132732"/>
                  <a:pt x="411958" y="296466"/>
                </a:cubicBezTo>
                <a:lnTo>
                  <a:pt x="408430" y="346834"/>
                </a:lnTo>
                <a:lnTo>
                  <a:pt x="3528" y="346834"/>
                </a:lnTo>
                <a:lnTo>
                  <a:pt x="0" y="296466"/>
                </a:lnTo>
                <a:cubicBezTo>
                  <a:pt x="0" y="132732"/>
                  <a:pt x="92220" y="0"/>
                  <a:pt x="205979" y="0"/>
                </a:cubicBezTo>
                <a:close/>
              </a:path>
            </a:pathLst>
          </a:custGeom>
          <a:solidFill>
            <a:schemeClr val="accent6"/>
          </a:solidFill>
          <a:ln>
            <a:noFill/>
          </a:ln>
          <a:effectLst>
            <a:outerShdw blurRad="50800" dist="63500" dir="8100000" algn="tr" rotWithShape="0">
              <a:schemeClr val="accent6">
                <a:lumMod val="75000"/>
                <a:alpha val="1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sp>
        <p:nvSpPr>
          <p:cNvPr id="52" name="任意多边形: 形状 38"/>
          <p:cNvSpPr/>
          <p:nvPr>
            <p:custDataLst>
              <p:tags r:id="rId26"/>
            </p:custDataLst>
          </p:nvPr>
        </p:nvSpPr>
        <p:spPr>
          <a:xfrm>
            <a:off x="10157460" y="1887855"/>
            <a:ext cx="1212850" cy="1583690"/>
          </a:xfrm>
          <a:custGeom>
            <a:avLst/>
            <a:gdLst>
              <a:gd name="connsiteX0" fmla="*/ 38 w 4644"/>
              <a:gd name="connsiteY0" fmla="*/ 0 h 6065"/>
              <a:gd name="connsiteX1" fmla="*/ 736 w 4644"/>
              <a:gd name="connsiteY1" fmla="*/ 0 h 6065"/>
              <a:gd name="connsiteX2" fmla="*/ 2985 w 4644"/>
              <a:gd name="connsiteY2" fmla="*/ 0 h 6065"/>
              <a:gd name="connsiteX3" fmla="*/ 2996 w 4644"/>
              <a:gd name="connsiteY3" fmla="*/ 0 h 6065"/>
              <a:gd name="connsiteX4" fmla="*/ 3001 w 4644"/>
              <a:gd name="connsiteY4" fmla="*/ 0 h 6065"/>
              <a:gd name="connsiteX5" fmla="*/ 3001 w 4644"/>
              <a:gd name="connsiteY5" fmla="*/ 0 h 6065"/>
              <a:gd name="connsiteX6" fmla="*/ 3208 w 4644"/>
              <a:gd name="connsiteY6" fmla="*/ 21 h 6065"/>
              <a:gd name="connsiteX7" fmla="*/ 4048 w 4644"/>
              <a:gd name="connsiteY7" fmla="*/ 1052 h 6065"/>
              <a:gd name="connsiteX8" fmla="*/ 4002 w 4644"/>
              <a:gd name="connsiteY8" fmla="*/ 1348 h 6065"/>
              <a:gd name="connsiteX9" fmla="*/ 4002 w 4644"/>
              <a:gd name="connsiteY9" fmla="*/ 1348 h 6065"/>
              <a:gd name="connsiteX10" fmla="*/ 4048 w 4644"/>
              <a:gd name="connsiteY10" fmla="*/ 1052 h 6065"/>
              <a:gd name="connsiteX11" fmla="*/ 4048 w 4644"/>
              <a:gd name="connsiteY11" fmla="*/ 1446 h 6065"/>
              <a:gd name="connsiteX12" fmla="*/ 4050 w 4644"/>
              <a:gd name="connsiteY12" fmla="*/ 1451 h 6065"/>
              <a:gd name="connsiteX13" fmla="*/ 4050 w 4644"/>
              <a:gd name="connsiteY13" fmla="*/ 3364 h 6065"/>
              <a:gd name="connsiteX14" fmla="*/ 4187 w 4644"/>
              <a:gd name="connsiteY14" fmla="*/ 3501 h 6065"/>
              <a:gd name="connsiteX15" fmla="*/ 4508 w 4644"/>
              <a:gd name="connsiteY15" fmla="*/ 3501 h 6065"/>
              <a:gd name="connsiteX16" fmla="*/ 4634 w 4644"/>
              <a:gd name="connsiteY16" fmla="*/ 3583 h 6065"/>
              <a:gd name="connsiteX17" fmla="*/ 4609 w 4644"/>
              <a:gd name="connsiteY17" fmla="*/ 3732 h 6065"/>
              <a:gd name="connsiteX18" fmla="*/ 2499 w 4644"/>
              <a:gd name="connsiteY18" fmla="*/ 6022 h 6065"/>
              <a:gd name="connsiteX19" fmla="*/ 2396 w 4644"/>
              <a:gd name="connsiteY19" fmla="*/ 6065 h 6065"/>
              <a:gd name="connsiteX20" fmla="*/ 2294 w 4644"/>
              <a:gd name="connsiteY20" fmla="*/ 6022 h 6065"/>
              <a:gd name="connsiteX21" fmla="*/ 184 w 4644"/>
              <a:gd name="connsiteY21" fmla="*/ 3732 h 6065"/>
              <a:gd name="connsiteX22" fmla="*/ 159 w 4644"/>
              <a:gd name="connsiteY22" fmla="*/ 3583 h 6065"/>
              <a:gd name="connsiteX23" fmla="*/ 284 w 4644"/>
              <a:gd name="connsiteY23" fmla="*/ 3501 h 6065"/>
              <a:gd name="connsiteX24" fmla="*/ 606 w 4644"/>
              <a:gd name="connsiteY24" fmla="*/ 3501 h 6065"/>
              <a:gd name="connsiteX25" fmla="*/ 743 w 4644"/>
              <a:gd name="connsiteY25" fmla="*/ 3364 h 6065"/>
              <a:gd name="connsiteX26" fmla="*/ 732 w 4644"/>
              <a:gd name="connsiteY26" fmla="*/ 1264 h 6065"/>
              <a:gd name="connsiteX27" fmla="*/ 38 w 4644"/>
              <a:gd name="connsiteY27" fmla="*/ 0 h 6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644" h="6065">
                <a:moveTo>
                  <a:pt x="38" y="0"/>
                </a:moveTo>
                <a:cubicBezTo>
                  <a:pt x="-167" y="-1"/>
                  <a:pt x="503" y="0"/>
                  <a:pt x="736" y="0"/>
                </a:cubicBezTo>
                <a:lnTo>
                  <a:pt x="2985" y="0"/>
                </a:lnTo>
                <a:lnTo>
                  <a:pt x="2996" y="0"/>
                </a:lnTo>
                <a:lnTo>
                  <a:pt x="3001" y="0"/>
                </a:lnTo>
                <a:lnTo>
                  <a:pt x="3001" y="0"/>
                </a:lnTo>
                <a:lnTo>
                  <a:pt x="3208" y="21"/>
                </a:lnTo>
                <a:cubicBezTo>
                  <a:pt x="3687" y="119"/>
                  <a:pt x="4048" y="543"/>
                  <a:pt x="4048" y="1052"/>
                </a:cubicBezTo>
                <a:lnTo>
                  <a:pt x="4002" y="1348"/>
                </a:lnTo>
                <a:lnTo>
                  <a:pt x="4002" y="1348"/>
                </a:lnTo>
                <a:lnTo>
                  <a:pt x="4048" y="1052"/>
                </a:lnTo>
                <a:lnTo>
                  <a:pt x="4048" y="1446"/>
                </a:lnTo>
                <a:lnTo>
                  <a:pt x="4050" y="1451"/>
                </a:lnTo>
                <a:cubicBezTo>
                  <a:pt x="4050" y="1531"/>
                  <a:pt x="4050" y="3285"/>
                  <a:pt x="4050" y="3364"/>
                </a:cubicBezTo>
                <a:cubicBezTo>
                  <a:pt x="4050" y="3446"/>
                  <a:pt x="4107" y="3501"/>
                  <a:pt x="4187" y="3501"/>
                </a:cubicBezTo>
                <a:lnTo>
                  <a:pt x="4508" y="3501"/>
                </a:lnTo>
                <a:cubicBezTo>
                  <a:pt x="4559" y="3501"/>
                  <a:pt x="4613" y="3538"/>
                  <a:pt x="4634" y="3583"/>
                </a:cubicBezTo>
                <a:cubicBezTo>
                  <a:pt x="4654" y="3631"/>
                  <a:pt x="4643" y="3695"/>
                  <a:pt x="4609" y="3732"/>
                </a:cubicBezTo>
                <a:lnTo>
                  <a:pt x="2499" y="6022"/>
                </a:lnTo>
                <a:cubicBezTo>
                  <a:pt x="2472" y="6049"/>
                  <a:pt x="2435" y="6065"/>
                  <a:pt x="2396" y="6065"/>
                </a:cubicBezTo>
                <a:cubicBezTo>
                  <a:pt x="2358" y="6065"/>
                  <a:pt x="2321" y="6049"/>
                  <a:pt x="2294" y="6022"/>
                </a:cubicBezTo>
                <a:lnTo>
                  <a:pt x="184" y="3732"/>
                </a:lnTo>
                <a:cubicBezTo>
                  <a:pt x="150" y="3695"/>
                  <a:pt x="138" y="3631"/>
                  <a:pt x="159" y="3583"/>
                </a:cubicBezTo>
                <a:cubicBezTo>
                  <a:pt x="179" y="3538"/>
                  <a:pt x="234" y="3501"/>
                  <a:pt x="284" y="3501"/>
                </a:cubicBezTo>
                <a:lnTo>
                  <a:pt x="606" y="3501"/>
                </a:lnTo>
                <a:cubicBezTo>
                  <a:pt x="686" y="3501"/>
                  <a:pt x="743" y="3446"/>
                  <a:pt x="743" y="3364"/>
                </a:cubicBezTo>
                <a:cubicBezTo>
                  <a:pt x="748" y="3272"/>
                  <a:pt x="738" y="2373"/>
                  <a:pt x="732" y="1264"/>
                </a:cubicBezTo>
                <a:cubicBezTo>
                  <a:pt x="726" y="155"/>
                  <a:pt x="243" y="1"/>
                  <a:pt x="38" y="0"/>
                </a:cubicBezTo>
                <a:close/>
              </a:path>
            </a:pathLst>
          </a:custGeom>
          <a:gradFill flip="none" rotWithShape="1">
            <a:gsLst>
              <a:gs pos="0">
                <a:schemeClr val="accent6">
                  <a:lumMod val="40000"/>
                  <a:lumOff val="60000"/>
                </a:schemeClr>
              </a:gs>
              <a:gs pos="90000">
                <a:schemeClr val="accent6"/>
              </a:gs>
            </a:gsLst>
            <a:lin ang="8100000" scaled="0"/>
            <a:tileRect/>
          </a:gradFill>
          <a:ln>
            <a:noFill/>
          </a:ln>
          <a:effectLst>
            <a:outerShdw blurRad="50800" dist="63500" dir="8100000" algn="tr" rotWithShape="0">
              <a:schemeClr val="accent6">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179705" tIns="71755" rIns="107950" bIns="28829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spcBef>
                <a:spcPct val="0"/>
              </a:spcBef>
              <a:spcAft>
                <a:spcPct val="0"/>
              </a:spcAft>
              <a:buClrTx/>
              <a:buSzTx/>
              <a:buFontTx/>
            </a:pPr>
            <a:r>
              <a:rPr lang="en-US" altLang="zh-CN" sz="2400" b="1">
                <a:solidFill>
                  <a:srgbClr val="FFFFFF"/>
                </a:solidFill>
                <a:latin typeface="+mn-ea"/>
                <a:cs typeface="+mn-ea"/>
                <a:sym typeface="+mn-ea"/>
              </a:rPr>
              <a:t>06</a:t>
            </a:r>
            <a:endParaRPr lang="en-US" altLang="zh-CN" sz="2400" b="1">
              <a:solidFill>
                <a:srgbClr val="FFFFFF"/>
              </a:solidFill>
              <a:latin typeface="+mn-ea"/>
              <a:cs typeface="+mn-ea"/>
              <a:sym typeface="+mn-ea"/>
            </a:endParaRPr>
          </a:p>
        </p:txBody>
      </p:sp>
    </p:spTree>
    <p:custDataLst>
      <p:tags r:id="rId27"/>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87985" y="139700"/>
            <a:ext cx="7080250" cy="583565"/>
          </a:xfrm>
          <a:prstGeom prst="rect">
            <a:avLst/>
          </a:prstGeom>
          <a:noFill/>
        </p:spPr>
        <p:txBody>
          <a:bodyPr wrap="square" rtlCol="0">
            <a:spAutoFit/>
          </a:bodyPr>
          <a:p>
            <a:r>
              <a:rPr lang="zh-CN" altLang="en-US" sz="3200" b="1"/>
              <a:t>模型性能</a:t>
            </a:r>
            <a:r>
              <a:rPr lang="en-US" altLang="zh-CN" sz="3200" b="1"/>
              <a:t> </a:t>
            </a:r>
            <a:endParaRPr lang="en-US" altLang="zh-CN" sz="3200" b="1"/>
          </a:p>
        </p:txBody>
      </p:sp>
      <p:pic>
        <p:nvPicPr>
          <p:cNvPr id="4" name="图片 3"/>
          <p:cNvPicPr>
            <a:picLocks noChangeAspect="1"/>
          </p:cNvPicPr>
          <p:nvPr/>
        </p:nvPicPr>
        <p:blipFill>
          <a:blip r:embed="rId1"/>
          <a:stretch>
            <a:fillRect/>
          </a:stretch>
        </p:blipFill>
        <p:spPr>
          <a:xfrm>
            <a:off x="2206625" y="482600"/>
            <a:ext cx="7778750" cy="58928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87985" y="139700"/>
            <a:ext cx="7080250" cy="583565"/>
          </a:xfrm>
          <a:prstGeom prst="rect">
            <a:avLst/>
          </a:prstGeom>
          <a:noFill/>
        </p:spPr>
        <p:txBody>
          <a:bodyPr wrap="square" rtlCol="0">
            <a:spAutoFit/>
          </a:bodyPr>
          <a:p>
            <a:r>
              <a:rPr lang="zh-CN" altLang="en-US" sz="3200" b="1">
                <a:sym typeface="+mn-ea"/>
              </a:rPr>
              <a:t>模型性能</a:t>
            </a:r>
            <a:r>
              <a:rPr lang="en-US" altLang="zh-CN" sz="3200" b="1"/>
              <a:t> </a:t>
            </a:r>
            <a:endParaRPr lang="en-US" altLang="zh-CN" sz="3200" b="1"/>
          </a:p>
        </p:txBody>
      </p:sp>
      <p:pic>
        <p:nvPicPr>
          <p:cNvPr id="4" name="图片 3"/>
          <p:cNvPicPr>
            <a:picLocks noChangeAspect="1"/>
          </p:cNvPicPr>
          <p:nvPr/>
        </p:nvPicPr>
        <p:blipFill>
          <a:blip r:embed="rId1"/>
          <a:stretch>
            <a:fillRect/>
          </a:stretch>
        </p:blipFill>
        <p:spPr>
          <a:xfrm>
            <a:off x="3896360" y="1678940"/>
            <a:ext cx="4847590" cy="35007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314450" y="2201545"/>
            <a:ext cx="4601210" cy="2323465"/>
          </a:xfrm>
          <a:prstGeom prst="rect">
            <a:avLst/>
          </a:prstGeom>
        </p:spPr>
      </p:pic>
      <p:sp>
        <p:nvSpPr>
          <p:cNvPr id="3" name="文本框 2"/>
          <p:cNvSpPr txBox="1"/>
          <p:nvPr/>
        </p:nvSpPr>
        <p:spPr>
          <a:xfrm>
            <a:off x="400050" y="294640"/>
            <a:ext cx="6096000" cy="583565"/>
          </a:xfrm>
          <a:prstGeom prst="rect">
            <a:avLst/>
          </a:prstGeom>
          <a:noFill/>
        </p:spPr>
        <p:txBody>
          <a:bodyPr wrap="square" rtlCol="0" anchor="t">
            <a:spAutoFit/>
          </a:bodyPr>
          <a:p>
            <a:r>
              <a:rPr lang="zh-CN" altLang="en-US" sz="3200" b="1">
                <a:sym typeface="+mn-ea"/>
              </a:rPr>
              <a:t>模型性能</a:t>
            </a:r>
            <a:endParaRPr lang="zh-CN" altLang="en-US" sz="3200" b="1">
              <a:sym typeface="+mn-ea"/>
            </a:endParaRPr>
          </a:p>
        </p:txBody>
      </p:sp>
      <p:pic>
        <p:nvPicPr>
          <p:cNvPr id="4" name="图片 3"/>
          <p:cNvPicPr>
            <a:picLocks noChangeAspect="1"/>
          </p:cNvPicPr>
          <p:nvPr/>
        </p:nvPicPr>
        <p:blipFill>
          <a:blip r:embed="rId2"/>
          <a:stretch>
            <a:fillRect/>
          </a:stretch>
        </p:blipFill>
        <p:spPr>
          <a:xfrm>
            <a:off x="6355715" y="1711325"/>
            <a:ext cx="4032250" cy="34353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87985" y="139700"/>
            <a:ext cx="7080250" cy="583565"/>
          </a:xfrm>
          <a:prstGeom prst="rect">
            <a:avLst/>
          </a:prstGeom>
          <a:noFill/>
        </p:spPr>
        <p:txBody>
          <a:bodyPr wrap="square" rtlCol="0">
            <a:spAutoFit/>
          </a:bodyPr>
          <a:p>
            <a:r>
              <a:rPr lang="zh-CN" altLang="en-US" sz="3200" b="1"/>
              <a:t>跨域泛化实验</a:t>
            </a:r>
            <a:r>
              <a:rPr lang="en-US" altLang="zh-CN" sz="3200" b="1"/>
              <a:t> </a:t>
            </a:r>
            <a:endParaRPr lang="en-US" altLang="zh-CN" sz="3200" b="1"/>
          </a:p>
        </p:txBody>
      </p:sp>
      <p:pic>
        <p:nvPicPr>
          <p:cNvPr id="4" name="图片 3"/>
          <p:cNvPicPr>
            <a:picLocks noChangeAspect="1"/>
          </p:cNvPicPr>
          <p:nvPr/>
        </p:nvPicPr>
        <p:blipFill>
          <a:blip r:embed="rId1"/>
          <a:stretch>
            <a:fillRect/>
          </a:stretch>
        </p:blipFill>
        <p:spPr>
          <a:xfrm>
            <a:off x="3037205" y="817245"/>
            <a:ext cx="5623560" cy="54679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87985" y="139700"/>
            <a:ext cx="7080250" cy="583565"/>
          </a:xfrm>
          <a:prstGeom prst="rect">
            <a:avLst/>
          </a:prstGeom>
          <a:noFill/>
        </p:spPr>
        <p:txBody>
          <a:bodyPr wrap="square" rtlCol="0">
            <a:spAutoFit/>
          </a:bodyPr>
          <a:p>
            <a:r>
              <a:rPr lang="zh-CN" altLang="en-US" sz="3200" b="1"/>
              <a:t>鲁棒性实验</a:t>
            </a:r>
            <a:endParaRPr lang="en-US" altLang="zh-CN" sz="3200" b="1"/>
          </a:p>
        </p:txBody>
      </p:sp>
      <p:pic>
        <p:nvPicPr>
          <p:cNvPr id="4" name="图片 3"/>
          <p:cNvPicPr>
            <a:picLocks noChangeAspect="1"/>
          </p:cNvPicPr>
          <p:nvPr/>
        </p:nvPicPr>
        <p:blipFill>
          <a:blip r:embed="rId1"/>
          <a:stretch>
            <a:fillRect/>
          </a:stretch>
        </p:blipFill>
        <p:spPr>
          <a:xfrm>
            <a:off x="3011170" y="1995805"/>
            <a:ext cx="6170295" cy="28663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87985" y="139700"/>
            <a:ext cx="7080250" cy="583565"/>
          </a:xfrm>
          <a:prstGeom prst="rect">
            <a:avLst/>
          </a:prstGeom>
          <a:noFill/>
        </p:spPr>
        <p:txBody>
          <a:bodyPr wrap="square" rtlCol="0">
            <a:spAutoFit/>
          </a:bodyPr>
          <a:p>
            <a:r>
              <a:rPr lang="zh-CN" altLang="en-US" sz="3200" b="1"/>
              <a:t>模态融合对比</a:t>
            </a:r>
            <a:endParaRPr lang="zh-CN" altLang="en-US" sz="3200" b="1"/>
          </a:p>
        </p:txBody>
      </p:sp>
      <p:pic>
        <p:nvPicPr>
          <p:cNvPr id="6" name="图片 5"/>
          <p:cNvPicPr>
            <a:picLocks noChangeAspect="1"/>
          </p:cNvPicPr>
          <p:nvPr/>
        </p:nvPicPr>
        <p:blipFill>
          <a:blip r:embed="rId1"/>
          <a:stretch>
            <a:fillRect/>
          </a:stretch>
        </p:blipFill>
        <p:spPr>
          <a:xfrm>
            <a:off x="2229485" y="2320925"/>
            <a:ext cx="7874000" cy="22161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87985" y="139700"/>
            <a:ext cx="7080250" cy="583565"/>
          </a:xfrm>
          <a:prstGeom prst="rect">
            <a:avLst/>
          </a:prstGeom>
          <a:noFill/>
        </p:spPr>
        <p:txBody>
          <a:bodyPr wrap="square" rtlCol="0">
            <a:spAutoFit/>
          </a:bodyPr>
          <a:p>
            <a:r>
              <a:rPr lang="zh-CN" altLang="en-US" sz="3200" b="1"/>
              <a:t>模型扩展性</a:t>
            </a:r>
            <a:endParaRPr lang="zh-CN" altLang="en-US" sz="3200" b="1"/>
          </a:p>
        </p:txBody>
      </p:sp>
      <p:pic>
        <p:nvPicPr>
          <p:cNvPr id="2" name="图片 1"/>
          <p:cNvPicPr>
            <a:picLocks noChangeAspect="1"/>
          </p:cNvPicPr>
          <p:nvPr/>
        </p:nvPicPr>
        <p:blipFill>
          <a:blip r:embed="rId1"/>
          <a:stretch>
            <a:fillRect/>
          </a:stretch>
        </p:blipFill>
        <p:spPr>
          <a:xfrm>
            <a:off x="3056890" y="1800225"/>
            <a:ext cx="6077585" cy="312991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87985" y="139700"/>
            <a:ext cx="7080250" cy="1076325"/>
          </a:xfrm>
          <a:prstGeom prst="rect">
            <a:avLst/>
          </a:prstGeom>
          <a:noFill/>
        </p:spPr>
        <p:txBody>
          <a:bodyPr wrap="square" rtlCol="0">
            <a:spAutoFit/>
          </a:bodyPr>
          <a:p>
            <a:r>
              <a:rPr lang="zh-CN" altLang="en-US" sz="3200" b="1"/>
              <a:t>消融实验</a:t>
            </a:r>
            <a:endParaRPr lang="zh-CN" altLang="en-US" sz="3200" b="1"/>
          </a:p>
          <a:p>
            <a:endParaRPr lang="en-US" altLang="zh-CN" sz="3200" b="1"/>
          </a:p>
        </p:txBody>
      </p:sp>
      <p:pic>
        <p:nvPicPr>
          <p:cNvPr id="4" name="图片 3"/>
          <p:cNvPicPr>
            <a:picLocks noChangeAspect="1"/>
          </p:cNvPicPr>
          <p:nvPr/>
        </p:nvPicPr>
        <p:blipFill>
          <a:blip r:embed="rId1"/>
          <a:stretch>
            <a:fillRect/>
          </a:stretch>
        </p:blipFill>
        <p:spPr>
          <a:xfrm>
            <a:off x="1075055" y="927100"/>
            <a:ext cx="8780780" cy="22390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矩形 34"/>
          <p:cNvSpPr/>
          <p:nvPr/>
        </p:nvSpPr>
        <p:spPr bwMode="auto">
          <a:xfrm>
            <a:off x="0" y="0"/>
            <a:ext cx="5892801"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 name="图片 4" descr="FF2C1DB406E256920624D04889C73ADA"/>
          <p:cNvPicPr>
            <a:picLocks noChangeAspect="1"/>
          </p:cNvPicPr>
          <p:nvPr/>
        </p:nvPicPr>
        <p:blipFill>
          <a:blip r:embed="rId1"/>
          <a:stretch>
            <a:fillRect/>
          </a:stretch>
        </p:blipFill>
        <p:spPr>
          <a:xfrm>
            <a:off x="0" y="1347470"/>
            <a:ext cx="5430520" cy="4181475"/>
          </a:xfrm>
          <a:prstGeom prst="rect">
            <a:avLst/>
          </a:prstGeom>
        </p:spPr>
      </p:pic>
      <p:sp>
        <p:nvSpPr>
          <p:cNvPr id="47" name="矩形 46"/>
          <p:cNvSpPr/>
          <p:nvPr/>
        </p:nvSpPr>
        <p:spPr bwMode="auto">
          <a:xfrm rot="5400000" flipV="1">
            <a:off x="1870073" y="-1870071"/>
            <a:ext cx="1238251" cy="4978398"/>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矩形 37"/>
          <p:cNvSpPr/>
          <p:nvPr/>
        </p:nvSpPr>
        <p:spPr bwMode="auto">
          <a:xfrm rot="5400000">
            <a:off x="1879593" y="3759200"/>
            <a:ext cx="1219201" cy="4978399"/>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3" name="组合 52"/>
          <p:cNvGrpSpPr/>
          <p:nvPr/>
        </p:nvGrpSpPr>
        <p:grpSpPr>
          <a:xfrm>
            <a:off x="1524000" y="1070224"/>
            <a:ext cx="2754050" cy="4646991"/>
            <a:chOff x="0" y="1111187"/>
            <a:chExt cx="2754050" cy="4646991"/>
          </a:xfrm>
        </p:grpSpPr>
        <p:sp>
          <p:nvSpPr>
            <p:cNvPr id="48" name="椭圆 47"/>
            <p:cNvSpPr/>
            <p:nvPr/>
          </p:nvSpPr>
          <p:spPr>
            <a:xfrm>
              <a:off x="2450246" y="4863799"/>
              <a:ext cx="200570" cy="200570"/>
            </a:xfrm>
            <a:prstGeom prst="ellipse">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椭圆 48"/>
            <p:cNvSpPr/>
            <p:nvPr/>
          </p:nvSpPr>
          <p:spPr>
            <a:xfrm>
              <a:off x="0" y="1111187"/>
              <a:ext cx="312134" cy="312134"/>
            </a:xfrm>
            <a:prstGeom prst="ellipse">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椭圆 49"/>
            <p:cNvSpPr/>
            <p:nvPr/>
          </p:nvSpPr>
          <p:spPr>
            <a:xfrm>
              <a:off x="1114320" y="1611397"/>
              <a:ext cx="904679" cy="904679"/>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椭圆 50"/>
            <p:cNvSpPr/>
            <p:nvPr/>
          </p:nvSpPr>
          <p:spPr>
            <a:xfrm>
              <a:off x="854236" y="5460064"/>
              <a:ext cx="298114" cy="298114"/>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椭圆 51"/>
            <p:cNvSpPr/>
            <p:nvPr/>
          </p:nvSpPr>
          <p:spPr>
            <a:xfrm>
              <a:off x="2313236" y="1194804"/>
              <a:ext cx="440814" cy="440814"/>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9" name="任意多边形 38"/>
          <p:cNvSpPr/>
          <p:nvPr/>
        </p:nvSpPr>
        <p:spPr>
          <a:xfrm rot="16200000">
            <a:off x="1629971" y="1470438"/>
            <a:ext cx="6858003" cy="3917120"/>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 name="connsiteX0-1" fmla="*/ 9143999 w 9143999"/>
              <a:gd name="connsiteY0-2" fmla="*/ 0 h 2051818"/>
              <a:gd name="connsiteX1-3" fmla="*/ 9143999 w 9143999"/>
              <a:gd name="connsiteY1-4" fmla="*/ 2051818 h 2051818"/>
              <a:gd name="connsiteX2-5" fmla="*/ 0 w 9143999"/>
              <a:gd name="connsiteY2-6" fmla="*/ 2051818 h 2051818"/>
              <a:gd name="connsiteX3-7" fmla="*/ 0 w 9143999"/>
              <a:gd name="connsiteY3-8" fmla="*/ 1204077 h 2051818"/>
              <a:gd name="connsiteX4-9" fmla="*/ 6027 w 9143999"/>
              <a:gd name="connsiteY4-10" fmla="*/ 1207403 h 2051818"/>
              <a:gd name="connsiteX5-11" fmla="*/ 9044856 w 9143999"/>
              <a:gd name="connsiteY5-12" fmla="*/ 57555 h 2051818"/>
              <a:gd name="connsiteX6-13" fmla="*/ 9143999 w 9143999"/>
              <a:gd name="connsiteY6-14" fmla="*/ 0 h 2051818"/>
              <a:gd name="connsiteX0-15" fmla="*/ 9143999 w 9143999"/>
              <a:gd name="connsiteY0-16" fmla="*/ 0 h 2051818"/>
              <a:gd name="connsiteX1-17" fmla="*/ 9143999 w 9143999"/>
              <a:gd name="connsiteY1-18" fmla="*/ 2051818 h 2051818"/>
              <a:gd name="connsiteX2-19" fmla="*/ 0 w 9143999"/>
              <a:gd name="connsiteY2-20" fmla="*/ 2051818 h 2051818"/>
              <a:gd name="connsiteX3-21" fmla="*/ 0 w 9143999"/>
              <a:gd name="connsiteY3-22" fmla="*/ 1204077 h 2051818"/>
              <a:gd name="connsiteX4-23" fmla="*/ 6027 w 9143999"/>
              <a:gd name="connsiteY4-24" fmla="*/ 1207403 h 2051818"/>
              <a:gd name="connsiteX5-25" fmla="*/ 9143999 w 9143999"/>
              <a:gd name="connsiteY5-26" fmla="*/ 0 h 2051818"/>
              <a:gd name="connsiteX0-27" fmla="*/ 9143999 w 9143999"/>
              <a:gd name="connsiteY0-28" fmla="*/ 0 h 2051818"/>
              <a:gd name="connsiteX1-29" fmla="*/ 9143999 w 9143999"/>
              <a:gd name="connsiteY1-30" fmla="*/ 2051818 h 2051818"/>
              <a:gd name="connsiteX2-31" fmla="*/ 0 w 9143999"/>
              <a:gd name="connsiteY2-32" fmla="*/ 2051818 h 2051818"/>
              <a:gd name="connsiteX3-33" fmla="*/ 0 w 9143999"/>
              <a:gd name="connsiteY3-34" fmla="*/ 1204077 h 2051818"/>
              <a:gd name="connsiteX4-35" fmla="*/ 6027 w 9143999"/>
              <a:gd name="connsiteY4-36" fmla="*/ 1207403 h 2051818"/>
              <a:gd name="connsiteX5-37" fmla="*/ 9143999 w 9143999"/>
              <a:gd name="connsiteY5-38" fmla="*/ 0 h 2051818"/>
              <a:gd name="connsiteX0-39" fmla="*/ 9143999 w 9143999"/>
              <a:gd name="connsiteY0-40" fmla="*/ 0 h 2051818"/>
              <a:gd name="connsiteX1-41" fmla="*/ 9143999 w 9143999"/>
              <a:gd name="connsiteY1-42" fmla="*/ 2051818 h 2051818"/>
              <a:gd name="connsiteX2-43" fmla="*/ 0 w 9143999"/>
              <a:gd name="connsiteY2-44" fmla="*/ 2051818 h 2051818"/>
              <a:gd name="connsiteX3-45" fmla="*/ 0 w 9143999"/>
              <a:gd name="connsiteY3-46" fmla="*/ 1204077 h 2051818"/>
              <a:gd name="connsiteX4-47" fmla="*/ 6027 w 9143999"/>
              <a:gd name="connsiteY4-48" fmla="*/ 1207403 h 2051818"/>
              <a:gd name="connsiteX5-49" fmla="*/ 9143999 w 9143999"/>
              <a:gd name="connsiteY5-50" fmla="*/ 0 h 2051818"/>
              <a:gd name="connsiteX0-51" fmla="*/ 9143999 w 9143999"/>
              <a:gd name="connsiteY0-52" fmla="*/ 0 h 2051818"/>
              <a:gd name="connsiteX1-53" fmla="*/ 9143999 w 9143999"/>
              <a:gd name="connsiteY1-54" fmla="*/ 2051818 h 2051818"/>
              <a:gd name="connsiteX2-55" fmla="*/ 0 w 9143999"/>
              <a:gd name="connsiteY2-56" fmla="*/ 2051818 h 2051818"/>
              <a:gd name="connsiteX3-57" fmla="*/ 0 w 9143999"/>
              <a:gd name="connsiteY3-58" fmla="*/ 1204077 h 2051818"/>
              <a:gd name="connsiteX4-59" fmla="*/ 6027 w 9143999"/>
              <a:gd name="connsiteY4-60" fmla="*/ 1207403 h 2051818"/>
              <a:gd name="connsiteX5-61" fmla="*/ 9143999 w 9143999"/>
              <a:gd name="connsiteY5-62" fmla="*/ 0 h 2051818"/>
              <a:gd name="connsiteX0-63" fmla="*/ 9143999 w 9143999"/>
              <a:gd name="connsiteY0-64" fmla="*/ 130228 h 2182046"/>
              <a:gd name="connsiteX1-65" fmla="*/ 9143999 w 9143999"/>
              <a:gd name="connsiteY1-66" fmla="*/ 2182046 h 2182046"/>
              <a:gd name="connsiteX2-67" fmla="*/ 0 w 9143999"/>
              <a:gd name="connsiteY2-68" fmla="*/ 2182046 h 2182046"/>
              <a:gd name="connsiteX3-69" fmla="*/ 0 w 9143999"/>
              <a:gd name="connsiteY3-70" fmla="*/ 1334305 h 2182046"/>
              <a:gd name="connsiteX4-71" fmla="*/ 6027 w 9143999"/>
              <a:gd name="connsiteY4-72" fmla="*/ 0 h 2182046"/>
              <a:gd name="connsiteX5-73" fmla="*/ 9143999 w 9143999"/>
              <a:gd name="connsiteY5-74" fmla="*/ 130228 h 2182046"/>
              <a:gd name="connsiteX0-75" fmla="*/ 9143999 w 9143999"/>
              <a:gd name="connsiteY0-76" fmla="*/ 0 h 2051818"/>
              <a:gd name="connsiteX1-77" fmla="*/ 9143999 w 9143999"/>
              <a:gd name="connsiteY1-78" fmla="*/ 2051818 h 2051818"/>
              <a:gd name="connsiteX2-79" fmla="*/ 0 w 9143999"/>
              <a:gd name="connsiteY2-80" fmla="*/ 2051818 h 2051818"/>
              <a:gd name="connsiteX3-81" fmla="*/ 0 w 9143999"/>
              <a:gd name="connsiteY3-82" fmla="*/ 1204077 h 2051818"/>
              <a:gd name="connsiteX4-83" fmla="*/ 25380 w 9143999"/>
              <a:gd name="connsiteY4-84" fmla="*/ 54648 h 2051818"/>
              <a:gd name="connsiteX5-85" fmla="*/ 9143999 w 9143999"/>
              <a:gd name="connsiteY5-86" fmla="*/ 0 h 2051818"/>
              <a:gd name="connsiteX0-87" fmla="*/ 9143999 w 9143999"/>
              <a:gd name="connsiteY0-88" fmla="*/ 0 h 2051818"/>
              <a:gd name="connsiteX1-89" fmla="*/ 9143999 w 9143999"/>
              <a:gd name="connsiteY1-90" fmla="*/ 2051818 h 2051818"/>
              <a:gd name="connsiteX2-91" fmla="*/ 0 w 9143999"/>
              <a:gd name="connsiteY2-92" fmla="*/ 2051818 h 2051818"/>
              <a:gd name="connsiteX3-93" fmla="*/ 0 w 9143999"/>
              <a:gd name="connsiteY3-94" fmla="*/ 1204077 h 2051818"/>
              <a:gd name="connsiteX4-95" fmla="*/ 25380 w 9143999"/>
              <a:gd name="connsiteY4-96" fmla="*/ 54648 h 2051818"/>
              <a:gd name="connsiteX5-97" fmla="*/ 9143999 w 9143999"/>
              <a:gd name="connsiteY5-98" fmla="*/ 0 h 2051818"/>
              <a:gd name="connsiteX0-99" fmla="*/ 9143999 w 9143999"/>
              <a:gd name="connsiteY0-100" fmla="*/ 0 h 2051818"/>
              <a:gd name="connsiteX1-101" fmla="*/ 9143999 w 9143999"/>
              <a:gd name="connsiteY1-102" fmla="*/ 2051818 h 2051818"/>
              <a:gd name="connsiteX2-103" fmla="*/ 0 w 9143999"/>
              <a:gd name="connsiteY2-104" fmla="*/ 2051818 h 2051818"/>
              <a:gd name="connsiteX3-105" fmla="*/ 0 w 9143999"/>
              <a:gd name="connsiteY3-106" fmla="*/ 1204077 h 2051818"/>
              <a:gd name="connsiteX4-107" fmla="*/ 25380 w 9143999"/>
              <a:gd name="connsiteY4-108" fmla="*/ 54648 h 2051818"/>
              <a:gd name="connsiteX5-109" fmla="*/ 9143999 w 9143999"/>
              <a:gd name="connsiteY5-110" fmla="*/ 0 h 2051818"/>
              <a:gd name="connsiteX0-111" fmla="*/ 9143999 w 9143999"/>
              <a:gd name="connsiteY0-112" fmla="*/ 0 h 2051818"/>
              <a:gd name="connsiteX1-113" fmla="*/ 9143999 w 9143999"/>
              <a:gd name="connsiteY1-114" fmla="*/ 2051818 h 2051818"/>
              <a:gd name="connsiteX2-115" fmla="*/ 0 w 9143999"/>
              <a:gd name="connsiteY2-116" fmla="*/ 2051818 h 2051818"/>
              <a:gd name="connsiteX3-117" fmla="*/ 0 w 9143999"/>
              <a:gd name="connsiteY3-118" fmla="*/ 1204077 h 2051818"/>
              <a:gd name="connsiteX4-119" fmla="*/ 25380 w 9143999"/>
              <a:gd name="connsiteY4-120" fmla="*/ 54648 h 2051818"/>
              <a:gd name="connsiteX5-121" fmla="*/ 9143999 w 9143999"/>
              <a:gd name="connsiteY5-122" fmla="*/ 0 h 2051818"/>
              <a:gd name="connsiteX0-123" fmla="*/ 9124647 w 9143999"/>
              <a:gd name="connsiteY0-124" fmla="*/ 0 h 2127943"/>
              <a:gd name="connsiteX1-125" fmla="*/ 9143999 w 9143999"/>
              <a:gd name="connsiteY1-126" fmla="*/ 2127943 h 2127943"/>
              <a:gd name="connsiteX2-127" fmla="*/ 0 w 9143999"/>
              <a:gd name="connsiteY2-128" fmla="*/ 2127943 h 2127943"/>
              <a:gd name="connsiteX3-129" fmla="*/ 0 w 9143999"/>
              <a:gd name="connsiteY3-130" fmla="*/ 1280202 h 2127943"/>
              <a:gd name="connsiteX4-131" fmla="*/ 25380 w 9143999"/>
              <a:gd name="connsiteY4-132" fmla="*/ 130773 h 2127943"/>
              <a:gd name="connsiteX5-133" fmla="*/ 9124647 w 9143999"/>
              <a:gd name="connsiteY5-134" fmla="*/ 0 h 2127943"/>
              <a:gd name="connsiteX0-135" fmla="*/ 9124647 w 9143999"/>
              <a:gd name="connsiteY0-136" fmla="*/ 0 h 2127943"/>
              <a:gd name="connsiteX1-137" fmla="*/ 9143999 w 9143999"/>
              <a:gd name="connsiteY1-138" fmla="*/ 2127943 h 2127943"/>
              <a:gd name="connsiteX2-139" fmla="*/ 0 w 9143999"/>
              <a:gd name="connsiteY2-140" fmla="*/ 2127943 h 2127943"/>
              <a:gd name="connsiteX3-141" fmla="*/ 0 w 9143999"/>
              <a:gd name="connsiteY3-142" fmla="*/ 1280202 h 2127943"/>
              <a:gd name="connsiteX4-143" fmla="*/ 25380 w 9143999"/>
              <a:gd name="connsiteY4-144" fmla="*/ 130773 h 2127943"/>
              <a:gd name="connsiteX5-145" fmla="*/ 9124647 w 9143999"/>
              <a:gd name="connsiteY5-146" fmla="*/ 0 h 2127943"/>
              <a:gd name="connsiteX0-147" fmla="*/ 9124647 w 9143999"/>
              <a:gd name="connsiteY0-148" fmla="*/ 0 h 2127943"/>
              <a:gd name="connsiteX1-149" fmla="*/ 9143999 w 9143999"/>
              <a:gd name="connsiteY1-150" fmla="*/ 2127943 h 2127943"/>
              <a:gd name="connsiteX2-151" fmla="*/ 0 w 9143999"/>
              <a:gd name="connsiteY2-152" fmla="*/ 2127943 h 2127943"/>
              <a:gd name="connsiteX3-153" fmla="*/ 0 w 9143999"/>
              <a:gd name="connsiteY3-154" fmla="*/ 1280202 h 2127943"/>
              <a:gd name="connsiteX4-155" fmla="*/ 6028 w 9143999"/>
              <a:gd name="connsiteY4-156" fmla="*/ 11147 h 2127943"/>
              <a:gd name="connsiteX5-157" fmla="*/ 9124647 w 9143999"/>
              <a:gd name="connsiteY5-158" fmla="*/ 0 h 2127943"/>
              <a:gd name="connsiteX0-159" fmla="*/ 9138134 w 9157486"/>
              <a:gd name="connsiteY0-160" fmla="*/ 0 h 2127943"/>
              <a:gd name="connsiteX1-161" fmla="*/ 9157486 w 9157486"/>
              <a:gd name="connsiteY1-162" fmla="*/ 2127943 h 2127943"/>
              <a:gd name="connsiteX2-163" fmla="*/ 13487 w 9157486"/>
              <a:gd name="connsiteY2-164" fmla="*/ 2127943 h 2127943"/>
              <a:gd name="connsiteX3-165" fmla="*/ 13487 w 9157486"/>
              <a:gd name="connsiteY3-166" fmla="*/ 1280202 h 2127943"/>
              <a:gd name="connsiteX4-167" fmla="*/ 163 w 9157486"/>
              <a:gd name="connsiteY4-168" fmla="*/ 141648 h 2127943"/>
              <a:gd name="connsiteX5-169" fmla="*/ 9138134 w 9157486"/>
              <a:gd name="connsiteY5-170" fmla="*/ 0 h 21279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157486" h="2127943">
                <a:moveTo>
                  <a:pt x="9138134" y="0"/>
                </a:moveTo>
                <a:lnTo>
                  <a:pt x="9157486" y="2127943"/>
                </a:lnTo>
                <a:lnTo>
                  <a:pt x="13487" y="2127943"/>
                </a:lnTo>
                <a:lnTo>
                  <a:pt x="13487" y="1280202"/>
                </a:lnTo>
                <a:cubicBezTo>
                  <a:pt x="15496" y="857184"/>
                  <a:pt x="-1846" y="564666"/>
                  <a:pt x="163" y="141648"/>
                </a:cubicBezTo>
                <a:cubicBezTo>
                  <a:pt x="3568670" y="1577063"/>
                  <a:pt x="7137176" y="1131097"/>
                  <a:pt x="9138134" y="0"/>
                </a:cubicBez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任意多边形 43"/>
          <p:cNvSpPr/>
          <p:nvPr/>
        </p:nvSpPr>
        <p:spPr>
          <a:xfrm rot="16200000">
            <a:off x="3793994" y="-16037"/>
            <a:ext cx="6868899" cy="6879174"/>
          </a:xfrm>
          <a:custGeom>
            <a:avLst/>
            <a:gdLst>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270374 w 6858000"/>
              <a:gd name="connsiteY17" fmla="*/ 412001 h 6459417"/>
              <a:gd name="connsiteX18" fmla="*/ 6705779 w 6858000"/>
              <a:gd name="connsiteY18" fmla="*/ 117916 h 6459417"/>
              <a:gd name="connsiteX0-1" fmla="*/ 6858000 w 6941935"/>
              <a:gd name="connsiteY0-2" fmla="*/ 56823 h 6516240"/>
              <a:gd name="connsiteX1-3" fmla="*/ 6858000 w 6941935"/>
              <a:gd name="connsiteY1-4" fmla="*/ 1732102 h 6516240"/>
              <a:gd name="connsiteX2-5" fmla="*/ 6858000 w 6941935"/>
              <a:gd name="connsiteY2-6" fmla="*/ 1876524 h 6516240"/>
              <a:gd name="connsiteX3-7" fmla="*/ 6858000 w 6941935"/>
              <a:gd name="connsiteY3-8" fmla="*/ 2335590 h 6516240"/>
              <a:gd name="connsiteX4-9" fmla="*/ 6858000 w 6941935"/>
              <a:gd name="connsiteY4-10" fmla="*/ 4010869 h 6516240"/>
              <a:gd name="connsiteX5-11" fmla="*/ 6858000 w 6941935"/>
              <a:gd name="connsiteY5-12" fmla="*/ 4155291 h 6516240"/>
              <a:gd name="connsiteX6-13" fmla="*/ 6858000 w 6941935"/>
              <a:gd name="connsiteY6-14" fmla="*/ 4237473 h 6516240"/>
              <a:gd name="connsiteX7-15" fmla="*/ 6858000 w 6941935"/>
              <a:gd name="connsiteY7-16" fmla="*/ 6516240 h 6516240"/>
              <a:gd name="connsiteX8-17" fmla="*/ 0 w 6941935"/>
              <a:gd name="connsiteY8-18" fmla="*/ 6516240 h 6516240"/>
              <a:gd name="connsiteX9-19" fmla="*/ 0 w 6941935"/>
              <a:gd name="connsiteY9-20" fmla="*/ 4237473 h 6516240"/>
              <a:gd name="connsiteX10-21" fmla="*/ 0 w 6941935"/>
              <a:gd name="connsiteY10-22" fmla="*/ 4155291 h 6516240"/>
              <a:gd name="connsiteX11-23" fmla="*/ 0 w 6941935"/>
              <a:gd name="connsiteY11-24" fmla="*/ 4010869 h 6516240"/>
              <a:gd name="connsiteX12-25" fmla="*/ 0 w 6941935"/>
              <a:gd name="connsiteY12-26" fmla="*/ 3352747 h 6516240"/>
              <a:gd name="connsiteX13-27" fmla="*/ 0 w 6941935"/>
              <a:gd name="connsiteY13-28" fmla="*/ 1876524 h 6516240"/>
              <a:gd name="connsiteX14-29" fmla="*/ 0 w 6941935"/>
              <a:gd name="connsiteY14-30" fmla="*/ 1732102 h 6516240"/>
              <a:gd name="connsiteX15-31" fmla="*/ 0 w 6941935"/>
              <a:gd name="connsiteY15-32" fmla="*/ 1073980 h 6516240"/>
              <a:gd name="connsiteX16-33" fmla="*/ 227535 w 6941935"/>
              <a:gd name="connsiteY16-34" fmla="*/ 1223081 h 6516240"/>
              <a:gd name="connsiteX17-35" fmla="*/ 6270374 w 6941935"/>
              <a:gd name="connsiteY17-36" fmla="*/ 468824 h 6516240"/>
              <a:gd name="connsiteX18-37" fmla="*/ 6858000 w 6941935"/>
              <a:gd name="connsiteY18-38" fmla="*/ 56823 h 6516240"/>
              <a:gd name="connsiteX0-39" fmla="*/ 6858000 w 6858000"/>
              <a:gd name="connsiteY0-40" fmla="*/ 4734 h 6464151"/>
              <a:gd name="connsiteX1-41" fmla="*/ 6858000 w 6858000"/>
              <a:gd name="connsiteY1-42" fmla="*/ 1680013 h 6464151"/>
              <a:gd name="connsiteX2-43" fmla="*/ 6858000 w 6858000"/>
              <a:gd name="connsiteY2-44" fmla="*/ 1824435 h 6464151"/>
              <a:gd name="connsiteX3-45" fmla="*/ 6858000 w 6858000"/>
              <a:gd name="connsiteY3-46" fmla="*/ 2283501 h 6464151"/>
              <a:gd name="connsiteX4-47" fmla="*/ 6858000 w 6858000"/>
              <a:gd name="connsiteY4-48" fmla="*/ 3958780 h 6464151"/>
              <a:gd name="connsiteX5-49" fmla="*/ 6858000 w 6858000"/>
              <a:gd name="connsiteY5-50" fmla="*/ 4103202 h 6464151"/>
              <a:gd name="connsiteX6-51" fmla="*/ 6858000 w 6858000"/>
              <a:gd name="connsiteY6-52" fmla="*/ 4185384 h 6464151"/>
              <a:gd name="connsiteX7-53" fmla="*/ 6858000 w 6858000"/>
              <a:gd name="connsiteY7-54" fmla="*/ 6464151 h 6464151"/>
              <a:gd name="connsiteX8-55" fmla="*/ 0 w 6858000"/>
              <a:gd name="connsiteY8-56" fmla="*/ 6464151 h 6464151"/>
              <a:gd name="connsiteX9-57" fmla="*/ 0 w 6858000"/>
              <a:gd name="connsiteY9-58" fmla="*/ 4185384 h 6464151"/>
              <a:gd name="connsiteX10-59" fmla="*/ 0 w 6858000"/>
              <a:gd name="connsiteY10-60" fmla="*/ 4103202 h 6464151"/>
              <a:gd name="connsiteX11-61" fmla="*/ 0 w 6858000"/>
              <a:gd name="connsiteY11-62" fmla="*/ 3958780 h 6464151"/>
              <a:gd name="connsiteX12-63" fmla="*/ 0 w 6858000"/>
              <a:gd name="connsiteY12-64" fmla="*/ 3300658 h 6464151"/>
              <a:gd name="connsiteX13-65" fmla="*/ 0 w 6858000"/>
              <a:gd name="connsiteY13-66" fmla="*/ 1824435 h 6464151"/>
              <a:gd name="connsiteX14-67" fmla="*/ 0 w 6858000"/>
              <a:gd name="connsiteY14-68" fmla="*/ 1680013 h 6464151"/>
              <a:gd name="connsiteX15-69" fmla="*/ 0 w 6858000"/>
              <a:gd name="connsiteY15-70" fmla="*/ 1021891 h 6464151"/>
              <a:gd name="connsiteX16-71" fmla="*/ 227535 w 6858000"/>
              <a:gd name="connsiteY16-72" fmla="*/ 1170992 h 6464151"/>
              <a:gd name="connsiteX17-73" fmla="*/ 6858000 w 6858000"/>
              <a:gd name="connsiteY17-74" fmla="*/ 4734 h 6464151"/>
              <a:gd name="connsiteX0-75" fmla="*/ 6858000 w 6858000"/>
              <a:gd name="connsiteY0-76" fmla="*/ 0 h 6459417"/>
              <a:gd name="connsiteX1-77" fmla="*/ 6858000 w 6858000"/>
              <a:gd name="connsiteY1-78" fmla="*/ 1675279 h 6459417"/>
              <a:gd name="connsiteX2-79" fmla="*/ 6858000 w 6858000"/>
              <a:gd name="connsiteY2-80" fmla="*/ 1819701 h 6459417"/>
              <a:gd name="connsiteX3-81" fmla="*/ 6858000 w 6858000"/>
              <a:gd name="connsiteY3-82" fmla="*/ 2278767 h 6459417"/>
              <a:gd name="connsiteX4-83" fmla="*/ 6858000 w 6858000"/>
              <a:gd name="connsiteY4-84" fmla="*/ 3954046 h 6459417"/>
              <a:gd name="connsiteX5-85" fmla="*/ 6858000 w 6858000"/>
              <a:gd name="connsiteY5-86" fmla="*/ 4098468 h 6459417"/>
              <a:gd name="connsiteX6-87" fmla="*/ 6858000 w 6858000"/>
              <a:gd name="connsiteY6-88" fmla="*/ 4180650 h 6459417"/>
              <a:gd name="connsiteX7-89" fmla="*/ 6858000 w 6858000"/>
              <a:gd name="connsiteY7-90" fmla="*/ 6459417 h 6459417"/>
              <a:gd name="connsiteX8-91" fmla="*/ 0 w 6858000"/>
              <a:gd name="connsiteY8-92" fmla="*/ 6459417 h 6459417"/>
              <a:gd name="connsiteX9-93" fmla="*/ 0 w 6858000"/>
              <a:gd name="connsiteY9-94" fmla="*/ 4180650 h 6459417"/>
              <a:gd name="connsiteX10-95" fmla="*/ 0 w 6858000"/>
              <a:gd name="connsiteY10-96" fmla="*/ 4098468 h 6459417"/>
              <a:gd name="connsiteX11-97" fmla="*/ 0 w 6858000"/>
              <a:gd name="connsiteY11-98" fmla="*/ 3954046 h 6459417"/>
              <a:gd name="connsiteX12-99" fmla="*/ 0 w 6858000"/>
              <a:gd name="connsiteY12-100" fmla="*/ 3295924 h 6459417"/>
              <a:gd name="connsiteX13-101" fmla="*/ 0 w 6858000"/>
              <a:gd name="connsiteY13-102" fmla="*/ 1819701 h 6459417"/>
              <a:gd name="connsiteX14-103" fmla="*/ 0 w 6858000"/>
              <a:gd name="connsiteY14-104" fmla="*/ 1675279 h 6459417"/>
              <a:gd name="connsiteX15-105" fmla="*/ 0 w 6858000"/>
              <a:gd name="connsiteY15-106" fmla="*/ 1017157 h 6459417"/>
              <a:gd name="connsiteX16-107" fmla="*/ 227535 w 6858000"/>
              <a:gd name="connsiteY16-108" fmla="*/ 1166258 h 6459417"/>
              <a:gd name="connsiteX17-109" fmla="*/ 6858000 w 6858000"/>
              <a:gd name="connsiteY17-110" fmla="*/ 0 h 6459417"/>
              <a:gd name="connsiteX0-111" fmla="*/ 6858000 w 6858000"/>
              <a:gd name="connsiteY0-112" fmla="*/ 0 h 6459417"/>
              <a:gd name="connsiteX1-113" fmla="*/ 6858000 w 6858000"/>
              <a:gd name="connsiteY1-114" fmla="*/ 1675279 h 6459417"/>
              <a:gd name="connsiteX2-115" fmla="*/ 6858000 w 6858000"/>
              <a:gd name="connsiteY2-116" fmla="*/ 1819701 h 6459417"/>
              <a:gd name="connsiteX3-117" fmla="*/ 6858000 w 6858000"/>
              <a:gd name="connsiteY3-118" fmla="*/ 2278767 h 6459417"/>
              <a:gd name="connsiteX4-119" fmla="*/ 6858000 w 6858000"/>
              <a:gd name="connsiteY4-120" fmla="*/ 3954046 h 6459417"/>
              <a:gd name="connsiteX5-121" fmla="*/ 6858000 w 6858000"/>
              <a:gd name="connsiteY5-122" fmla="*/ 4098468 h 6459417"/>
              <a:gd name="connsiteX6-123" fmla="*/ 6858000 w 6858000"/>
              <a:gd name="connsiteY6-124" fmla="*/ 4180650 h 6459417"/>
              <a:gd name="connsiteX7-125" fmla="*/ 6858000 w 6858000"/>
              <a:gd name="connsiteY7-126" fmla="*/ 6459417 h 6459417"/>
              <a:gd name="connsiteX8-127" fmla="*/ 0 w 6858000"/>
              <a:gd name="connsiteY8-128" fmla="*/ 6459417 h 6459417"/>
              <a:gd name="connsiteX9-129" fmla="*/ 0 w 6858000"/>
              <a:gd name="connsiteY9-130" fmla="*/ 4180650 h 6459417"/>
              <a:gd name="connsiteX10-131" fmla="*/ 0 w 6858000"/>
              <a:gd name="connsiteY10-132" fmla="*/ 4098468 h 6459417"/>
              <a:gd name="connsiteX11-133" fmla="*/ 0 w 6858000"/>
              <a:gd name="connsiteY11-134" fmla="*/ 3954046 h 6459417"/>
              <a:gd name="connsiteX12-135" fmla="*/ 0 w 6858000"/>
              <a:gd name="connsiteY12-136" fmla="*/ 3295924 h 6459417"/>
              <a:gd name="connsiteX13-137" fmla="*/ 0 w 6858000"/>
              <a:gd name="connsiteY13-138" fmla="*/ 1819701 h 6459417"/>
              <a:gd name="connsiteX14-139" fmla="*/ 0 w 6858000"/>
              <a:gd name="connsiteY14-140" fmla="*/ 1675279 h 6459417"/>
              <a:gd name="connsiteX15-141" fmla="*/ 0 w 6858000"/>
              <a:gd name="connsiteY15-142" fmla="*/ 1017157 h 6459417"/>
              <a:gd name="connsiteX16-143" fmla="*/ 6858000 w 6858000"/>
              <a:gd name="connsiteY16-144" fmla="*/ 0 h 6459417"/>
              <a:gd name="connsiteX0-145" fmla="*/ 6858000 w 6858000"/>
              <a:gd name="connsiteY0-146" fmla="*/ 0 h 6459417"/>
              <a:gd name="connsiteX1-147" fmla="*/ 6858000 w 6858000"/>
              <a:gd name="connsiteY1-148" fmla="*/ 1675279 h 6459417"/>
              <a:gd name="connsiteX2-149" fmla="*/ 6858000 w 6858000"/>
              <a:gd name="connsiteY2-150" fmla="*/ 1819701 h 6459417"/>
              <a:gd name="connsiteX3-151" fmla="*/ 6858000 w 6858000"/>
              <a:gd name="connsiteY3-152" fmla="*/ 2278767 h 6459417"/>
              <a:gd name="connsiteX4-153" fmla="*/ 6858000 w 6858000"/>
              <a:gd name="connsiteY4-154" fmla="*/ 3954046 h 6459417"/>
              <a:gd name="connsiteX5-155" fmla="*/ 6858000 w 6858000"/>
              <a:gd name="connsiteY5-156" fmla="*/ 4098468 h 6459417"/>
              <a:gd name="connsiteX6-157" fmla="*/ 6858000 w 6858000"/>
              <a:gd name="connsiteY6-158" fmla="*/ 4180650 h 6459417"/>
              <a:gd name="connsiteX7-159" fmla="*/ 6858000 w 6858000"/>
              <a:gd name="connsiteY7-160" fmla="*/ 6459417 h 6459417"/>
              <a:gd name="connsiteX8-161" fmla="*/ 0 w 6858000"/>
              <a:gd name="connsiteY8-162" fmla="*/ 6459417 h 6459417"/>
              <a:gd name="connsiteX9-163" fmla="*/ 0 w 6858000"/>
              <a:gd name="connsiteY9-164" fmla="*/ 4180650 h 6459417"/>
              <a:gd name="connsiteX10-165" fmla="*/ 0 w 6858000"/>
              <a:gd name="connsiteY10-166" fmla="*/ 4098468 h 6459417"/>
              <a:gd name="connsiteX11-167" fmla="*/ 0 w 6858000"/>
              <a:gd name="connsiteY11-168" fmla="*/ 3954046 h 6459417"/>
              <a:gd name="connsiteX12-169" fmla="*/ 0 w 6858000"/>
              <a:gd name="connsiteY12-170" fmla="*/ 3295924 h 6459417"/>
              <a:gd name="connsiteX13-171" fmla="*/ 0 w 6858000"/>
              <a:gd name="connsiteY13-172" fmla="*/ 1819701 h 6459417"/>
              <a:gd name="connsiteX14-173" fmla="*/ 0 w 6858000"/>
              <a:gd name="connsiteY14-174" fmla="*/ 1675279 h 6459417"/>
              <a:gd name="connsiteX15-175" fmla="*/ 0 w 6858000"/>
              <a:gd name="connsiteY15-176" fmla="*/ 1017157 h 6459417"/>
              <a:gd name="connsiteX16-177" fmla="*/ 6858000 w 6858000"/>
              <a:gd name="connsiteY16-178" fmla="*/ 0 h 6459417"/>
              <a:gd name="connsiteX0-179" fmla="*/ 6858000 w 6858000"/>
              <a:gd name="connsiteY0-180" fmla="*/ 0 h 6459417"/>
              <a:gd name="connsiteX1-181" fmla="*/ 6858000 w 6858000"/>
              <a:gd name="connsiteY1-182" fmla="*/ 1675279 h 6459417"/>
              <a:gd name="connsiteX2-183" fmla="*/ 6858000 w 6858000"/>
              <a:gd name="connsiteY2-184" fmla="*/ 1819701 h 6459417"/>
              <a:gd name="connsiteX3-185" fmla="*/ 6858000 w 6858000"/>
              <a:gd name="connsiteY3-186" fmla="*/ 2278767 h 6459417"/>
              <a:gd name="connsiteX4-187" fmla="*/ 6858000 w 6858000"/>
              <a:gd name="connsiteY4-188" fmla="*/ 3954046 h 6459417"/>
              <a:gd name="connsiteX5-189" fmla="*/ 6858000 w 6858000"/>
              <a:gd name="connsiteY5-190" fmla="*/ 4098468 h 6459417"/>
              <a:gd name="connsiteX6-191" fmla="*/ 6858000 w 6858000"/>
              <a:gd name="connsiteY6-192" fmla="*/ 4180650 h 6459417"/>
              <a:gd name="connsiteX7-193" fmla="*/ 6858000 w 6858000"/>
              <a:gd name="connsiteY7-194" fmla="*/ 6459417 h 6459417"/>
              <a:gd name="connsiteX8-195" fmla="*/ 0 w 6858000"/>
              <a:gd name="connsiteY8-196" fmla="*/ 6459417 h 6459417"/>
              <a:gd name="connsiteX9-197" fmla="*/ 0 w 6858000"/>
              <a:gd name="connsiteY9-198" fmla="*/ 4180650 h 6459417"/>
              <a:gd name="connsiteX10-199" fmla="*/ 0 w 6858000"/>
              <a:gd name="connsiteY10-200" fmla="*/ 4098468 h 6459417"/>
              <a:gd name="connsiteX11-201" fmla="*/ 0 w 6858000"/>
              <a:gd name="connsiteY11-202" fmla="*/ 3954046 h 6459417"/>
              <a:gd name="connsiteX12-203" fmla="*/ 0 w 6858000"/>
              <a:gd name="connsiteY12-204" fmla="*/ 3295924 h 6459417"/>
              <a:gd name="connsiteX13-205" fmla="*/ 0 w 6858000"/>
              <a:gd name="connsiteY13-206" fmla="*/ 1819701 h 6459417"/>
              <a:gd name="connsiteX14-207" fmla="*/ 0 w 6858000"/>
              <a:gd name="connsiteY14-208" fmla="*/ 1675279 h 6459417"/>
              <a:gd name="connsiteX15-209" fmla="*/ 0 w 6858000"/>
              <a:gd name="connsiteY15-210" fmla="*/ 1017157 h 6459417"/>
              <a:gd name="connsiteX16-211" fmla="*/ 6858000 w 6858000"/>
              <a:gd name="connsiteY16-212" fmla="*/ 0 h 6459417"/>
              <a:gd name="connsiteX0-213" fmla="*/ 6858000 w 6858000"/>
              <a:gd name="connsiteY0-214" fmla="*/ 0 h 6459417"/>
              <a:gd name="connsiteX1-215" fmla="*/ 6858000 w 6858000"/>
              <a:gd name="connsiteY1-216" fmla="*/ 1675279 h 6459417"/>
              <a:gd name="connsiteX2-217" fmla="*/ 6858000 w 6858000"/>
              <a:gd name="connsiteY2-218" fmla="*/ 1819701 h 6459417"/>
              <a:gd name="connsiteX3-219" fmla="*/ 6858000 w 6858000"/>
              <a:gd name="connsiteY3-220" fmla="*/ 2278767 h 6459417"/>
              <a:gd name="connsiteX4-221" fmla="*/ 6858000 w 6858000"/>
              <a:gd name="connsiteY4-222" fmla="*/ 3954046 h 6459417"/>
              <a:gd name="connsiteX5-223" fmla="*/ 6858000 w 6858000"/>
              <a:gd name="connsiteY5-224" fmla="*/ 4098468 h 6459417"/>
              <a:gd name="connsiteX6-225" fmla="*/ 6858000 w 6858000"/>
              <a:gd name="connsiteY6-226" fmla="*/ 4180650 h 6459417"/>
              <a:gd name="connsiteX7-227" fmla="*/ 6858000 w 6858000"/>
              <a:gd name="connsiteY7-228" fmla="*/ 6459417 h 6459417"/>
              <a:gd name="connsiteX8-229" fmla="*/ 0 w 6858000"/>
              <a:gd name="connsiteY8-230" fmla="*/ 6459417 h 6459417"/>
              <a:gd name="connsiteX9-231" fmla="*/ 0 w 6858000"/>
              <a:gd name="connsiteY9-232" fmla="*/ 4180650 h 6459417"/>
              <a:gd name="connsiteX10-233" fmla="*/ 0 w 6858000"/>
              <a:gd name="connsiteY10-234" fmla="*/ 4098468 h 6459417"/>
              <a:gd name="connsiteX11-235" fmla="*/ 0 w 6858000"/>
              <a:gd name="connsiteY11-236" fmla="*/ 3954046 h 6459417"/>
              <a:gd name="connsiteX12-237" fmla="*/ 0 w 6858000"/>
              <a:gd name="connsiteY12-238" fmla="*/ 3295924 h 6459417"/>
              <a:gd name="connsiteX13-239" fmla="*/ 0 w 6858000"/>
              <a:gd name="connsiteY13-240" fmla="*/ 1819701 h 6459417"/>
              <a:gd name="connsiteX14-241" fmla="*/ 0 w 6858000"/>
              <a:gd name="connsiteY14-242" fmla="*/ 1675279 h 6459417"/>
              <a:gd name="connsiteX15-243" fmla="*/ 0 w 6858000"/>
              <a:gd name="connsiteY15-244" fmla="*/ 1017157 h 6459417"/>
              <a:gd name="connsiteX16-245" fmla="*/ 6858000 w 6858000"/>
              <a:gd name="connsiteY16-246" fmla="*/ 0 h 6459417"/>
              <a:gd name="connsiteX0-247" fmla="*/ 6858000 w 6858000"/>
              <a:gd name="connsiteY0-248" fmla="*/ 0 h 6459417"/>
              <a:gd name="connsiteX1-249" fmla="*/ 6858000 w 6858000"/>
              <a:gd name="connsiteY1-250" fmla="*/ 1675279 h 6459417"/>
              <a:gd name="connsiteX2-251" fmla="*/ 6858000 w 6858000"/>
              <a:gd name="connsiteY2-252" fmla="*/ 1819701 h 6459417"/>
              <a:gd name="connsiteX3-253" fmla="*/ 6858000 w 6858000"/>
              <a:gd name="connsiteY3-254" fmla="*/ 2278767 h 6459417"/>
              <a:gd name="connsiteX4-255" fmla="*/ 6858000 w 6858000"/>
              <a:gd name="connsiteY4-256" fmla="*/ 3954046 h 6459417"/>
              <a:gd name="connsiteX5-257" fmla="*/ 6858000 w 6858000"/>
              <a:gd name="connsiteY5-258" fmla="*/ 4098468 h 6459417"/>
              <a:gd name="connsiteX6-259" fmla="*/ 6858000 w 6858000"/>
              <a:gd name="connsiteY6-260" fmla="*/ 4180650 h 6459417"/>
              <a:gd name="connsiteX7-261" fmla="*/ 6858000 w 6858000"/>
              <a:gd name="connsiteY7-262" fmla="*/ 6459417 h 6459417"/>
              <a:gd name="connsiteX8-263" fmla="*/ 0 w 6858000"/>
              <a:gd name="connsiteY8-264" fmla="*/ 6459417 h 6459417"/>
              <a:gd name="connsiteX9-265" fmla="*/ 0 w 6858000"/>
              <a:gd name="connsiteY9-266" fmla="*/ 4180650 h 6459417"/>
              <a:gd name="connsiteX10-267" fmla="*/ 0 w 6858000"/>
              <a:gd name="connsiteY10-268" fmla="*/ 4098468 h 6459417"/>
              <a:gd name="connsiteX11-269" fmla="*/ 0 w 6858000"/>
              <a:gd name="connsiteY11-270" fmla="*/ 3954046 h 6459417"/>
              <a:gd name="connsiteX12-271" fmla="*/ 0 w 6858000"/>
              <a:gd name="connsiteY12-272" fmla="*/ 3295924 h 6459417"/>
              <a:gd name="connsiteX13-273" fmla="*/ 0 w 6858000"/>
              <a:gd name="connsiteY13-274" fmla="*/ 1819701 h 6459417"/>
              <a:gd name="connsiteX14-275" fmla="*/ 0 w 6858000"/>
              <a:gd name="connsiteY14-276" fmla="*/ 1675279 h 6459417"/>
              <a:gd name="connsiteX15-277" fmla="*/ 0 w 6858000"/>
              <a:gd name="connsiteY15-278" fmla="*/ 1017157 h 6459417"/>
              <a:gd name="connsiteX16-279" fmla="*/ 6858000 w 6858000"/>
              <a:gd name="connsiteY16-280" fmla="*/ 0 h 6459417"/>
              <a:gd name="connsiteX0-281" fmla="*/ 6858000 w 6858000"/>
              <a:gd name="connsiteY0-282" fmla="*/ 0 h 6459417"/>
              <a:gd name="connsiteX1-283" fmla="*/ 6858000 w 6858000"/>
              <a:gd name="connsiteY1-284" fmla="*/ 1675279 h 6459417"/>
              <a:gd name="connsiteX2-285" fmla="*/ 6858000 w 6858000"/>
              <a:gd name="connsiteY2-286" fmla="*/ 1819701 h 6459417"/>
              <a:gd name="connsiteX3-287" fmla="*/ 6858000 w 6858000"/>
              <a:gd name="connsiteY3-288" fmla="*/ 2278767 h 6459417"/>
              <a:gd name="connsiteX4-289" fmla="*/ 6858000 w 6858000"/>
              <a:gd name="connsiteY4-290" fmla="*/ 3954046 h 6459417"/>
              <a:gd name="connsiteX5-291" fmla="*/ 6858000 w 6858000"/>
              <a:gd name="connsiteY5-292" fmla="*/ 4098468 h 6459417"/>
              <a:gd name="connsiteX6-293" fmla="*/ 6858000 w 6858000"/>
              <a:gd name="connsiteY6-294" fmla="*/ 4180650 h 6459417"/>
              <a:gd name="connsiteX7-295" fmla="*/ 6858000 w 6858000"/>
              <a:gd name="connsiteY7-296" fmla="*/ 6459417 h 6459417"/>
              <a:gd name="connsiteX8-297" fmla="*/ 0 w 6858000"/>
              <a:gd name="connsiteY8-298" fmla="*/ 6459417 h 6459417"/>
              <a:gd name="connsiteX9-299" fmla="*/ 0 w 6858000"/>
              <a:gd name="connsiteY9-300" fmla="*/ 4180650 h 6459417"/>
              <a:gd name="connsiteX10-301" fmla="*/ 0 w 6858000"/>
              <a:gd name="connsiteY10-302" fmla="*/ 4098468 h 6459417"/>
              <a:gd name="connsiteX11-303" fmla="*/ 0 w 6858000"/>
              <a:gd name="connsiteY11-304" fmla="*/ 3954046 h 6459417"/>
              <a:gd name="connsiteX12-305" fmla="*/ 0 w 6858000"/>
              <a:gd name="connsiteY12-306" fmla="*/ 3295924 h 6459417"/>
              <a:gd name="connsiteX13-307" fmla="*/ 0 w 6858000"/>
              <a:gd name="connsiteY13-308" fmla="*/ 1819701 h 6459417"/>
              <a:gd name="connsiteX14-309" fmla="*/ 0 w 6858000"/>
              <a:gd name="connsiteY14-310" fmla="*/ 1675279 h 6459417"/>
              <a:gd name="connsiteX15-311" fmla="*/ 0 w 6858000"/>
              <a:gd name="connsiteY15-312" fmla="*/ 1017157 h 6459417"/>
              <a:gd name="connsiteX16-313" fmla="*/ 6858000 w 6858000"/>
              <a:gd name="connsiteY16-314" fmla="*/ 0 h 6459417"/>
              <a:gd name="connsiteX0-315" fmla="*/ 6858000 w 6858000"/>
              <a:gd name="connsiteY0-316" fmla="*/ 0 h 6459417"/>
              <a:gd name="connsiteX1-317" fmla="*/ 6858000 w 6858000"/>
              <a:gd name="connsiteY1-318" fmla="*/ 1675279 h 6459417"/>
              <a:gd name="connsiteX2-319" fmla="*/ 6858000 w 6858000"/>
              <a:gd name="connsiteY2-320" fmla="*/ 1819701 h 6459417"/>
              <a:gd name="connsiteX3-321" fmla="*/ 6858000 w 6858000"/>
              <a:gd name="connsiteY3-322" fmla="*/ 2278767 h 6459417"/>
              <a:gd name="connsiteX4-323" fmla="*/ 6858000 w 6858000"/>
              <a:gd name="connsiteY4-324" fmla="*/ 3954046 h 6459417"/>
              <a:gd name="connsiteX5-325" fmla="*/ 6858000 w 6858000"/>
              <a:gd name="connsiteY5-326" fmla="*/ 4098468 h 6459417"/>
              <a:gd name="connsiteX6-327" fmla="*/ 6858000 w 6858000"/>
              <a:gd name="connsiteY6-328" fmla="*/ 4180650 h 6459417"/>
              <a:gd name="connsiteX7-329" fmla="*/ 6858000 w 6858000"/>
              <a:gd name="connsiteY7-330" fmla="*/ 6459417 h 6459417"/>
              <a:gd name="connsiteX8-331" fmla="*/ 0 w 6858000"/>
              <a:gd name="connsiteY8-332" fmla="*/ 6459417 h 6459417"/>
              <a:gd name="connsiteX9-333" fmla="*/ 0 w 6858000"/>
              <a:gd name="connsiteY9-334" fmla="*/ 4180650 h 6459417"/>
              <a:gd name="connsiteX10-335" fmla="*/ 0 w 6858000"/>
              <a:gd name="connsiteY10-336" fmla="*/ 4098468 h 6459417"/>
              <a:gd name="connsiteX11-337" fmla="*/ 0 w 6858000"/>
              <a:gd name="connsiteY11-338" fmla="*/ 3954046 h 6459417"/>
              <a:gd name="connsiteX12-339" fmla="*/ 0 w 6858000"/>
              <a:gd name="connsiteY12-340" fmla="*/ 3295924 h 6459417"/>
              <a:gd name="connsiteX13-341" fmla="*/ 0 w 6858000"/>
              <a:gd name="connsiteY13-342" fmla="*/ 1819701 h 6459417"/>
              <a:gd name="connsiteX14-343" fmla="*/ 0 w 6858000"/>
              <a:gd name="connsiteY14-344" fmla="*/ 1675279 h 6459417"/>
              <a:gd name="connsiteX15-345" fmla="*/ 0 w 6858000"/>
              <a:gd name="connsiteY15-346" fmla="*/ 1017157 h 6459417"/>
              <a:gd name="connsiteX16-347" fmla="*/ 6858000 w 6858000"/>
              <a:gd name="connsiteY16-348" fmla="*/ 0 h 6459417"/>
              <a:gd name="connsiteX0-349" fmla="*/ 6858000 w 6858000"/>
              <a:gd name="connsiteY0-350" fmla="*/ 0 h 6459417"/>
              <a:gd name="connsiteX1-351" fmla="*/ 6858000 w 6858000"/>
              <a:gd name="connsiteY1-352" fmla="*/ 1675279 h 6459417"/>
              <a:gd name="connsiteX2-353" fmla="*/ 6858000 w 6858000"/>
              <a:gd name="connsiteY2-354" fmla="*/ 1819701 h 6459417"/>
              <a:gd name="connsiteX3-355" fmla="*/ 6858000 w 6858000"/>
              <a:gd name="connsiteY3-356" fmla="*/ 2278767 h 6459417"/>
              <a:gd name="connsiteX4-357" fmla="*/ 6858000 w 6858000"/>
              <a:gd name="connsiteY4-358" fmla="*/ 3954046 h 6459417"/>
              <a:gd name="connsiteX5-359" fmla="*/ 6858000 w 6858000"/>
              <a:gd name="connsiteY5-360" fmla="*/ 4098468 h 6459417"/>
              <a:gd name="connsiteX6-361" fmla="*/ 6858000 w 6858000"/>
              <a:gd name="connsiteY6-362" fmla="*/ 4180650 h 6459417"/>
              <a:gd name="connsiteX7-363" fmla="*/ 6858000 w 6858000"/>
              <a:gd name="connsiteY7-364" fmla="*/ 6459417 h 6459417"/>
              <a:gd name="connsiteX8-365" fmla="*/ 0 w 6858000"/>
              <a:gd name="connsiteY8-366" fmla="*/ 6459417 h 6459417"/>
              <a:gd name="connsiteX9-367" fmla="*/ 0 w 6858000"/>
              <a:gd name="connsiteY9-368" fmla="*/ 4180650 h 6459417"/>
              <a:gd name="connsiteX10-369" fmla="*/ 0 w 6858000"/>
              <a:gd name="connsiteY10-370" fmla="*/ 4098468 h 6459417"/>
              <a:gd name="connsiteX11-371" fmla="*/ 0 w 6858000"/>
              <a:gd name="connsiteY11-372" fmla="*/ 3954046 h 6459417"/>
              <a:gd name="connsiteX12-373" fmla="*/ 0 w 6858000"/>
              <a:gd name="connsiteY12-374" fmla="*/ 3295924 h 6459417"/>
              <a:gd name="connsiteX13-375" fmla="*/ 0 w 6858000"/>
              <a:gd name="connsiteY13-376" fmla="*/ 1819701 h 6459417"/>
              <a:gd name="connsiteX14-377" fmla="*/ 0 w 6858000"/>
              <a:gd name="connsiteY14-378" fmla="*/ 1675279 h 6459417"/>
              <a:gd name="connsiteX15-379" fmla="*/ 0 w 6858000"/>
              <a:gd name="connsiteY15-380" fmla="*/ 1017157 h 6459417"/>
              <a:gd name="connsiteX16-381" fmla="*/ 6858000 w 6858000"/>
              <a:gd name="connsiteY16-382" fmla="*/ 0 h 6459417"/>
              <a:gd name="connsiteX0-383" fmla="*/ 6858000 w 6858000"/>
              <a:gd name="connsiteY0-384" fmla="*/ 0 h 6459417"/>
              <a:gd name="connsiteX1-385" fmla="*/ 6858000 w 6858000"/>
              <a:gd name="connsiteY1-386" fmla="*/ 1675279 h 6459417"/>
              <a:gd name="connsiteX2-387" fmla="*/ 6858000 w 6858000"/>
              <a:gd name="connsiteY2-388" fmla="*/ 1819701 h 6459417"/>
              <a:gd name="connsiteX3-389" fmla="*/ 6858000 w 6858000"/>
              <a:gd name="connsiteY3-390" fmla="*/ 2278767 h 6459417"/>
              <a:gd name="connsiteX4-391" fmla="*/ 6858000 w 6858000"/>
              <a:gd name="connsiteY4-392" fmla="*/ 3954046 h 6459417"/>
              <a:gd name="connsiteX5-393" fmla="*/ 6858000 w 6858000"/>
              <a:gd name="connsiteY5-394" fmla="*/ 4098468 h 6459417"/>
              <a:gd name="connsiteX6-395" fmla="*/ 6858000 w 6858000"/>
              <a:gd name="connsiteY6-396" fmla="*/ 4180650 h 6459417"/>
              <a:gd name="connsiteX7-397" fmla="*/ 6858000 w 6858000"/>
              <a:gd name="connsiteY7-398" fmla="*/ 6459417 h 6459417"/>
              <a:gd name="connsiteX8-399" fmla="*/ 0 w 6858000"/>
              <a:gd name="connsiteY8-400" fmla="*/ 6459417 h 6459417"/>
              <a:gd name="connsiteX9-401" fmla="*/ 0 w 6858000"/>
              <a:gd name="connsiteY9-402" fmla="*/ 4180650 h 6459417"/>
              <a:gd name="connsiteX10-403" fmla="*/ 0 w 6858000"/>
              <a:gd name="connsiteY10-404" fmla="*/ 4098468 h 6459417"/>
              <a:gd name="connsiteX11-405" fmla="*/ 0 w 6858000"/>
              <a:gd name="connsiteY11-406" fmla="*/ 3954046 h 6459417"/>
              <a:gd name="connsiteX12-407" fmla="*/ 0 w 6858000"/>
              <a:gd name="connsiteY12-408" fmla="*/ 3295924 h 6459417"/>
              <a:gd name="connsiteX13-409" fmla="*/ 0 w 6858000"/>
              <a:gd name="connsiteY13-410" fmla="*/ 1819701 h 6459417"/>
              <a:gd name="connsiteX14-411" fmla="*/ 0 w 6858000"/>
              <a:gd name="connsiteY14-412" fmla="*/ 1675279 h 6459417"/>
              <a:gd name="connsiteX15-413" fmla="*/ 0 w 6858000"/>
              <a:gd name="connsiteY15-414" fmla="*/ 1017157 h 6459417"/>
              <a:gd name="connsiteX16-415" fmla="*/ 6858000 w 6858000"/>
              <a:gd name="connsiteY16-416" fmla="*/ 0 h 6459417"/>
              <a:gd name="connsiteX0-417" fmla="*/ 6858003 w 6858003"/>
              <a:gd name="connsiteY0-418" fmla="*/ 0 h 6735189"/>
              <a:gd name="connsiteX1-419" fmla="*/ 6858000 w 6858003"/>
              <a:gd name="connsiteY1-420" fmla="*/ 1951051 h 6735189"/>
              <a:gd name="connsiteX2-421" fmla="*/ 6858000 w 6858003"/>
              <a:gd name="connsiteY2-422" fmla="*/ 2095473 h 6735189"/>
              <a:gd name="connsiteX3-423" fmla="*/ 6858000 w 6858003"/>
              <a:gd name="connsiteY3-424" fmla="*/ 2554539 h 6735189"/>
              <a:gd name="connsiteX4-425" fmla="*/ 6858000 w 6858003"/>
              <a:gd name="connsiteY4-426" fmla="*/ 4229818 h 6735189"/>
              <a:gd name="connsiteX5-427" fmla="*/ 6858000 w 6858003"/>
              <a:gd name="connsiteY5-428" fmla="*/ 4374240 h 6735189"/>
              <a:gd name="connsiteX6-429" fmla="*/ 6858000 w 6858003"/>
              <a:gd name="connsiteY6-430" fmla="*/ 4456422 h 6735189"/>
              <a:gd name="connsiteX7-431" fmla="*/ 6858000 w 6858003"/>
              <a:gd name="connsiteY7-432" fmla="*/ 6735189 h 6735189"/>
              <a:gd name="connsiteX8-433" fmla="*/ 0 w 6858003"/>
              <a:gd name="connsiteY8-434" fmla="*/ 6735189 h 6735189"/>
              <a:gd name="connsiteX9-435" fmla="*/ 0 w 6858003"/>
              <a:gd name="connsiteY9-436" fmla="*/ 4456422 h 6735189"/>
              <a:gd name="connsiteX10-437" fmla="*/ 0 w 6858003"/>
              <a:gd name="connsiteY10-438" fmla="*/ 4374240 h 6735189"/>
              <a:gd name="connsiteX11-439" fmla="*/ 0 w 6858003"/>
              <a:gd name="connsiteY11-440" fmla="*/ 4229818 h 6735189"/>
              <a:gd name="connsiteX12-441" fmla="*/ 0 w 6858003"/>
              <a:gd name="connsiteY12-442" fmla="*/ 3571696 h 6735189"/>
              <a:gd name="connsiteX13-443" fmla="*/ 0 w 6858003"/>
              <a:gd name="connsiteY13-444" fmla="*/ 2095473 h 6735189"/>
              <a:gd name="connsiteX14-445" fmla="*/ 0 w 6858003"/>
              <a:gd name="connsiteY14-446" fmla="*/ 1951051 h 6735189"/>
              <a:gd name="connsiteX15-447" fmla="*/ 0 w 6858003"/>
              <a:gd name="connsiteY15-448" fmla="*/ 1292929 h 6735189"/>
              <a:gd name="connsiteX16-449" fmla="*/ 6858003 w 6858003"/>
              <a:gd name="connsiteY16-450" fmla="*/ 0 h 6735189"/>
              <a:gd name="connsiteX0-451" fmla="*/ 6858003 w 6858003"/>
              <a:gd name="connsiteY0-452" fmla="*/ 0 h 6735189"/>
              <a:gd name="connsiteX1-453" fmla="*/ 6858000 w 6858003"/>
              <a:gd name="connsiteY1-454" fmla="*/ 1951051 h 6735189"/>
              <a:gd name="connsiteX2-455" fmla="*/ 6858000 w 6858003"/>
              <a:gd name="connsiteY2-456" fmla="*/ 2095473 h 6735189"/>
              <a:gd name="connsiteX3-457" fmla="*/ 6858000 w 6858003"/>
              <a:gd name="connsiteY3-458" fmla="*/ 2554539 h 6735189"/>
              <a:gd name="connsiteX4-459" fmla="*/ 6858000 w 6858003"/>
              <a:gd name="connsiteY4-460" fmla="*/ 4229818 h 6735189"/>
              <a:gd name="connsiteX5-461" fmla="*/ 6858000 w 6858003"/>
              <a:gd name="connsiteY5-462" fmla="*/ 4374240 h 6735189"/>
              <a:gd name="connsiteX6-463" fmla="*/ 6858000 w 6858003"/>
              <a:gd name="connsiteY6-464" fmla="*/ 4456422 h 6735189"/>
              <a:gd name="connsiteX7-465" fmla="*/ 6858000 w 6858003"/>
              <a:gd name="connsiteY7-466" fmla="*/ 6735189 h 6735189"/>
              <a:gd name="connsiteX8-467" fmla="*/ 0 w 6858003"/>
              <a:gd name="connsiteY8-468" fmla="*/ 6735189 h 6735189"/>
              <a:gd name="connsiteX9-469" fmla="*/ 0 w 6858003"/>
              <a:gd name="connsiteY9-470" fmla="*/ 4456422 h 6735189"/>
              <a:gd name="connsiteX10-471" fmla="*/ 0 w 6858003"/>
              <a:gd name="connsiteY10-472" fmla="*/ 4374240 h 6735189"/>
              <a:gd name="connsiteX11-473" fmla="*/ 0 w 6858003"/>
              <a:gd name="connsiteY11-474" fmla="*/ 4229818 h 6735189"/>
              <a:gd name="connsiteX12-475" fmla="*/ 0 w 6858003"/>
              <a:gd name="connsiteY12-476" fmla="*/ 3571696 h 6735189"/>
              <a:gd name="connsiteX13-477" fmla="*/ 0 w 6858003"/>
              <a:gd name="connsiteY13-478" fmla="*/ 2095473 h 6735189"/>
              <a:gd name="connsiteX14-479" fmla="*/ 0 w 6858003"/>
              <a:gd name="connsiteY14-480" fmla="*/ 1951051 h 6735189"/>
              <a:gd name="connsiteX15-481" fmla="*/ 0 w 6858003"/>
              <a:gd name="connsiteY15-482" fmla="*/ 1292929 h 6735189"/>
              <a:gd name="connsiteX16-483" fmla="*/ 6858003 w 6858003"/>
              <a:gd name="connsiteY16-484" fmla="*/ 0 h 6735189"/>
              <a:gd name="connsiteX0-485" fmla="*/ 6858003 w 6858003"/>
              <a:gd name="connsiteY0-486" fmla="*/ 0 h 6735189"/>
              <a:gd name="connsiteX1-487" fmla="*/ 6858000 w 6858003"/>
              <a:gd name="connsiteY1-488" fmla="*/ 1951051 h 6735189"/>
              <a:gd name="connsiteX2-489" fmla="*/ 6858000 w 6858003"/>
              <a:gd name="connsiteY2-490" fmla="*/ 2095473 h 6735189"/>
              <a:gd name="connsiteX3-491" fmla="*/ 6858000 w 6858003"/>
              <a:gd name="connsiteY3-492" fmla="*/ 2554539 h 6735189"/>
              <a:gd name="connsiteX4-493" fmla="*/ 6858000 w 6858003"/>
              <a:gd name="connsiteY4-494" fmla="*/ 4229818 h 6735189"/>
              <a:gd name="connsiteX5-495" fmla="*/ 6858000 w 6858003"/>
              <a:gd name="connsiteY5-496" fmla="*/ 4374240 h 6735189"/>
              <a:gd name="connsiteX6-497" fmla="*/ 6858000 w 6858003"/>
              <a:gd name="connsiteY6-498" fmla="*/ 4456422 h 6735189"/>
              <a:gd name="connsiteX7-499" fmla="*/ 6858000 w 6858003"/>
              <a:gd name="connsiteY7-500" fmla="*/ 6735189 h 6735189"/>
              <a:gd name="connsiteX8-501" fmla="*/ 0 w 6858003"/>
              <a:gd name="connsiteY8-502" fmla="*/ 6735189 h 6735189"/>
              <a:gd name="connsiteX9-503" fmla="*/ 0 w 6858003"/>
              <a:gd name="connsiteY9-504" fmla="*/ 4456422 h 6735189"/>
              <a:gd name="connsiteX10-505" fmla="*/ 0 w 6858003"/>
              <a:gd name="connsiteY10-506" fmla="*/ 4374240 h 6735189"/>
              <a:gd name="connsiteX11-507" fmla="*/ 0 w 6858003"/>
              <a:gd name="connsiteY11-508" fmla="*/ 4229818 h 6735189"/>
              <a:gd name="connsiteX12-509" fmla="*/ 0 w 6858003"/>
              <a:gd name="connsiteY12-510" fmla="*/ 3571696 h 6735189"/>
              <a:gd name="connsiteX13-511" fmla="*/ 0 w 6858003"/>
              <a:gd name="connsiteY13-512" fmla="*/ 2095473 h 6735189"/>
              <a:gd name="connsiteX14-513" fmla="*/ 0 w 6858003"/>
              <a:gd name="connsiteY14-514" fmla="*/ 1951051 h 6735189"/>
              <a:gd name="connsiteX15-515" fmla="*/ 0 w 6858003"/>
              <a:gd name="connsiteY15-516" fmla="*/ 1292929 h 6735189"/>
              <a:gd name="connsiteX16-517" fmla="*/ 6858003 w 6858003"/>
              <a:gd name="connsiteY16-518" fmla="*/ 0 h 6735189"/>
              <a:gd name="connsiteX0-519" fmla="*/ 6858003 w 6858003"/>
              <a:gd name="connsiteY0-520" fmla="*/ 0 h 6735189"/>
              <a:gd name="connsiteX1-521" fmla="*/ 6858000 w 6858003"/>
              <a:gd name="connsiteY1-522" fmla="*/ 1951051 h 6735189"/>
              <a:gd name="connsiteX2-523" fmla="*/ 6858000 w 6858003"/>
              <a:gd name="connsiteY2-524" fmla="*/ 2095473 h 6735189"/>
              <a:gd name="connsiteX3-525" fmla="*/ 6858000 w 6858003"/>
              <a:gd name="connsiteY3-526" fmla="*/ 2554539 h 6735189"/>
              <a:gd name="connsiteX4-527" fmla="*/ 6858000 w 6858003"/>
              <a:gd name="connsiteY4-528" fmla="*/ 4229818 h 6735189"/>
              <a:gd name="connsiteX5-529" fmla="*/ 6858000 w 6858003"/>
              <a:gd name="connsiteY5-530" fmla="*/ 4374240 h 6735189"/>
              <a:gd name="connsiteX6-531" fmla="*/ 6858000 w 6858003"/>
              <a:gd name="connsiteY6-532" fmla="*/ 4456422 h 6735189"/>
              <a:gd name="connsiteX7-533" fmla="*/ 6858000 w 6858003"/>
              <a:gd name="connsiteY7-534" fmla="*/ 6735189 h 6735189"/>
              <a:gd name="connsiteX8-535" fmla="*/ 0 w 6858003"/>
              <a:gd name="connsiteY8-536" fmla="*/ 6735189 h 6735189"/>
              <a:gd name="connsiteX9-537" fmla="*/ 0 w 6858003"/>
              <a:gd name="connsiteY9-538" fmla="*/ 4456422 h 6735189"/>
              <a:gd name="connsiteX10-539" fmla="*/ 0 w 6858003"/>
              <a:gd name="connsiteY10-540" fmla="*/ 4374240 h 6735189"/>
              <a:gd name="connsiteX11-541" fmla="*/ 0 w 6858003"/>
              <a:gd name="connsiteY11-542" fmla="*/ 4229818 h 6735189"/>
              <a:gd name="connsiteX12-543" fmla="*/ 0 w 6858003"/>
              <a:gd name="connsiteY12-544" fmla="*/ 3571696 h 6735189"/>
              <a:gd name="connsiteX13-545" fmla="*/ 0 w 6858003"/>
              <a:gd name="connsiteY13-546" fmla="*/ 2095473 h 6735189"/>
              <a:gd name="connsiteX14-547" fmla="*/ 0 w 6858003"/>
              <a:gd name="connsiteY14-548" fmla="*/ 1951051 h 6735189"/>
              <a:gd name="connsiteX15-549" fmla="*/ 0 w 6858003"/>
              <a:gd name="connsiteY15-550" fmla="*/ 1292929 h 6735189"/>
              <a:gd name="connsiteX16-551" fmla="*/ 6858003 w 6858003"/>
              <a:gd name="connsiteY16-552" fmla="*/ 0 h 6735189"/>
              <a:gd name="connsiteX0-553" fmla="*/ 6858003 w 6858003"/>
              <a:gd name="connsiteY0-554" fmla="*/ 0 h 6735189"/>
              <a:gd name="connsiteX1-555" fmla="*/ 6858000 w 6858003"/>
              <a:gd name="connsiteY1-556" fmla="*/ 1951051 h 6735189"/>
              <a:gd name="connsiteX2-557" fmla="*/ 6858000 w 6858003"/>
              <a:gd name="connsiteY2-558" fmla="*/ 2095473 h 6735189"/>
              <a:gd name="connsiteX3-559" fmla="*/ 6858000 w 6858003"/>
              <a:gd name="connsiteY3-560" fmla="*/ 2554539 h 6735189"/>
              <a:gd name="connsiteX4-561" fmla="*/ 6858000 w 6858003"/>
              <a:gd name="connsiteY4-562" fmla="*/ 4229818 h 6735189"/>
              <a:gd name="connsiteX5-563" fmla="*/ 6858000 w 6858003"/>
              <a:gd name="connsiteY5-564" fmla="*/ 4374240 h 6735189"/>
              <a:gd name="connsiteX6-565" fmla="*/ 6858000 w 6858003"/>
              <a:gd name="connsiteY6-566" fmla="*/ 4456422 h 6735189"/>
              <a:gd name="connsiteX7-567" fmla="*/ 6858000 w 6858003"/>
              <a:gd name="connsiteY7-568" fmla="*/ 6735189 h 6735189"/>
              <a:gd name="connsiteX8-569" fmla="*/ 0 w 6858003"/>
              <a:gd name="connsiteY8-570" fmla="*/ 6735189 h 6735189"/>
              <a:gd name="connsiteX9-571" fmla="*/ 0 w 6858003"/>
              <a:gd name="connsiteY9-572" fmla="*/ 4456422 h 6735189"/>
              <a:gd name="connsiteX10-573" fmla="*/ 0 w 6858003"/>
              <a:gd name="connsiteY10-574" fmla="*/ 4374240 h 6735189"/>
              <a:gd name="connsiteX11-575" fmla="*/ 0 w 6858003"/>
              <a:gd name="connsiteY11-576" fmla="*/ 4229818 h 6735189"/>
              <a:gd name="connsiteX12-577" fmla="*/ 0 w 6858003"/>
              <a:gd name="connsiteY12-578" fmla="*/ 3571696 h 6735189"/>
              <a:gd name="connsiteX13-579" fmla="*/ 0 w 6858003"/>
              <a:gd name="connsiteY13-580" fmla="*/ 2095473 h 6735189"/>
              <a:gd name="connsiteX14-581" fmla="*/ 0 w 6858003"/>
              <a:gd name="connsiteY14-582" fmla="*/ 1951051 h 6735189"/>
              <a:gd name="connsiteX15-583" fmla="*/ 0 w 6858003"/>
              <a:gd name="connsiteY15-584" fmla="*/ 1292929 h 6735189"/>
              <a:gd name="connsiteX16-585" fmla="*/ 6858003 w 6858003"/>
              <a:gd name="connsiteY16-586" fmla="*/ 0 h 6735189"/>
              <a:gd name="connsiteX0-587" fmla="*/ 6858003 w 6858003"/>
              <a:gd name="connsiteY0-588" fmla="*/ 0 h 7431875"/>
              <a:gd name="connsiteX1-589" fmla="*/ 6858000 w 6858003"/>
              <a:gd name="connsiteY1-590" fmla="*/ 2647737 h 7431875"/>
              <a:gd name="connsiteX2-591" fmla="*/ 6858000 w 6858003"/>
              <a:gd name="connsiteY2-592" fmla="*/ 2792159 h 7431875"/>
              <a:gd name="connsiteX3-593" fmla="*/ 6858000 w 6858003"/>
              <a:gd name="connsiteY3-594" fmla="*/ 3251225 h 7431875"/>
              <a:gd name="connsiteX4-595" fmla="*/ 6858000 w 6858003"/>
              <a:gd name="connsiteY4-596" fmla="*/ 4926504 h 7431875"/>
              <a:gd name="connsiteX5-597" fmla="*/ 6858000 w 6858003"/>
              <a:gd name="connsiteY5-598" fmla="*/ 5070926 h 7431875"/>
              <a:gd name="connsiteX6-599" fmla="*/ 6858000 w 6858003"/>
              <a:gd name="connsiteY6-600" fmla="*/ 5153108 h 7431875"/>
              <a:gd name="connsiteX7-601" fmla="*/ 6858000 w 6858003"/>
              <a:gd name="connsiteY7-602" fmla="*/ 7431875 h 7431875"/>
              <a:gd name="connsiteX8-603" fmla="*/ 0 w 6858003"/>
              <a:gd name="connsiteY8-604" fmla="*/ 7431875 h 7431875"/>
              <a:gd name="connsiteX9-605" fmla="*/ 0 w 6858003"/>
              <a:gd name="connsiteY9-606" fmla="*/ 5153108 h 7431875"/>
              <a:gd name="connsiteX10-607" fmla="*/ 0 w 6858003"/>
              <a:gd name="connsiteY10-608" fmla="*/ 5070926 h 7431875"/>
              <a:gd name="connsiteX11-609" fmla="*/ 0 w 6858003"/>
              <a:gd name="connsiteY11-610" fmla="*/ 4926504 h 7431875"/>
              <a:gd name="connsiteX12-611" fmla="*/ 0 w 6858003"/>
              <a:gd name="connsiteY12-612" fmla="*/ 4268382 h 7431875"/>
              <a:gd name="connsiteX13-613" fmla="*/ 0 w 6858003"/>
              <a:gd name="connsiteY13-614" fmla="*/ 2792159 h 7431875"/>
              <a:gd name="connsiteX14-615" fmla="*/ 0 w 6858003"/>
              <a:gd name="connsiteY14-616" fmla="*/ 2647737 h 7431875"/>
              <a:gd name="connsiteX15-617" fmla="*/ 0 w 6858003"/>
              <a:gd name="connsiteY15-618" fmla="*/ 1989615 h 7431875"/>
              <a:gd name="connsiteX16-619" fmla="*/ 6858003 w 6858003"/>
              <a:gd name="connsiteY16-620" fmla="*/ 0 h 7431875"/>
              <a:gd name="connsiteX0-621" fmla="*/ 6872517 w 6872517"/>
              <a:gd name="connsiteY0-622" fmla="*/ 0 h 7431875"/>
              <a:gd name="connsiteX1-623" fmla="*/ 6872514 w 6872517"/>
              <a:gd name="connsiteY1-624" fmla="*/ 2647737 h 7431875"/>
              <a:gd name="connsiteX2-625" fmla="*/ 6872514 w 6872517"/>
              <a:gd name="connsiteY2-626" fmla="*/ 2792159 h 7431875"/>
              <a:gd name="connsiteX3-627" fmla="*/ 6872514 w 6872517"/>
              <a:gd name="connsiteY3-628" fmla="*/ 3251225 h 7431875"/>
              <a:gd name="connsiteX4-629" fmla="*/ 6872514 w 6872517"/>
              <a:gd name="connsiteY4-630" fmla="*/ 4926504 h 7431875"/>
              <a:gd name="connsiteX5-631" fmla="*/ 6872514 w 6872517"/>
              <a:gd name="connsiteY5-632" fmla="*/ 5070926 h 7431875"/>
              <a:gd name="connsiteX6-633" fmla="*/ 6872514 w 6872517"/>
              <a:gd name="connsiteY6-634" fmla="*/ 5153108 h 7431875"/>
              <a:gd name="connsiteX7-635" fmla="*/ 6872514 w 6872517"/>
              <a:gd name="connsiteY7-636" fmla="*/ 7431875 h 7431875"/>
              <a:gd name="connsiteX8-637" fmla="*/ 14514 w 6872517"/>
              <a:gd name="connsiteY8-638" fmla="*/ 7431875 h 7431875"/>
              <a:gd name="connsiteX9-639" fmla="*/ 14514 w 6872517"/>
              <a:gd name="connsiteY9-640" fmla="*/ 5153108 h 7431875"/>
              <a:gd name="connsiteX10-641" fmla="*/ 14514 w 6872517"/>
              <a:gd name="connsiteY10-642" fmla="*/ 5070926 h 7431875"/>
              <a:gd name="connsiteX11-643" fmla="*/ 14514 w 6872517"/>
              <a:gd name="connsiteY11-644" fmla="*/ 4926504 h 7431875"/>
              <a:gd name="connsiteX12-645" fmla="*/ 14514 w 6872517"/>
              <a:gd name="connsiteY12-646" fmla="*/ 4268382 h 7431875"/>
              <a:gd name="connsiteX13-647" fmla="*/ 14514 w 6872517"/>
              <a:gd name="connsiteY13-648" fmla="*/ 2792159 h 7431875"/>
              <a:gd name="connsiteX14-649" fmla="*/ 14514 w 6872517"/>
              <a:gd name="connsiteY14-650" fmla="*/ 2647737 h 7431875"/>
              <a:gd name="connsiteX15-651" fmla="*/ 0 w 6872517"/>
              <a:gd name="connsiteY15-652" fmla="*/ 480129 h 7431875"/>
              <a:gd name="connsiteX16-653" fmla="*/ 6872517 w 6872517"/>
              <a:gd name="connsiteY16-654" fmla="*/ 0 h 7431875"/>
              <a:gd name="connsiteX0-655" fmla="*/ 6858003 w 6858003"/>
              <a:gd name="connsiteY0-656" fmla="*/ 0 h 7431875"/>
              <a:gd name="connsiteX1-657" fmla="*/ 6858000 w 6858003"/>
              <a:gd name="connsiteY1-658" fmla="*/ 2647737 h 7431875"/>
              <a:gd name="connsiteX2-659" fmla="*/ 6858000 w 6858003"/>
              <a:gd name="connsiteY2-660" fmla="*/ 2792159 h 7431875"/>
              <a:gd name="connsiteX3-661" fmla="*/ 6858000 w 6858003"/>
              <a:gd name="connsiteY3-662" fmla="*/ 3251225 h 7431875"/>
              <a:gd name="connsiteX4-663" fmla="*/ 6858000 w 6858003"/>
              <a:gd name="connsiteY4-664" fmla="*/ 4926504 h 7431875"/>
              <a:gd name="connsiteX5-665" fmla="*/ 6858000 w 6858003"/>
              <a:gd name="connsiteY5-666" fmla="*/ 5070926 h 7431875"/>
              <a:gd name="connsiteX6-667" fmla="*/ 6858000 w 6858003"/>
              <a:gd name="connsiteY6-668" fmla="*/ 5153108 h 7431875"/>
              <a:gd name="connsiteX7-669" fmla="*/ 6858000 w 6858003"/>
              <a:gd name="connsiteY7-670" fmla="*/ 7431875 h 7431875"/>
              <a:gd name="connsiteX8-671" fmla="*/ 0 w 6858003"/>
              <a:gd name="connsiteY8-672" fmla="*/ 7431875 h 7431875"/>
              <a:gd name="connsiteX9-673" fmla="*/ 0 w 6858003"/>
              <a:gd name="connsiteY9-674" fmla="*/ 5153108 h 7431875"/>
              <a:gd name="connsiteX10-675" fmla="*/ 0 w 6858003"/>
              <a:gd name="connsiteY10-676" fmla="*/ 5070926 h 7431875"/>
              <a:gd name="connsiteX11-677" fmla="*/ 0 w 6858003"/>
              <a:gd name="connsiteY11-678" fmla="*/ 4926504 h 7431875"/>
              <a:gd name="connsiteX12-679" fmla="*/ 0 w 6858003"/>
              <a:gd name="connsiteY12-680" fmla="*/ 4268382 h 7431875"/>
              <a:gd name="connsiteX13-681" fmla="*/ 0 w 6858003"/>
              <a:gd name="connsiteY13-682" fmla="*/ 2792159 h 7431875"/>
              <a:gd name="connsiteX14-683" fmla="*/ 0 w 6858003"/>
              <a:gd name="connsiteY14-684" fmla="*/ 2647737 h 7431875"/>
              <a:gd name="connsiteX15-685" fmla="*/ 0 w 6858003"/>
              <a:gd name="connsiteY15-686" fmla="*/ 552701 h 7431875"/>
              <a:gd name="connsiteX16-687" fmla="*/ 6858003 w 6858003"/>
              <a:gd name="connsiteY16-688" fmla="*/ 0 h 7431875"/>
              <a:gd name="connsiteX0-689" fmla="*/ 6858003 w 6858003"/>
              <a:gd name="connsiteY0-690" fmla="*/ 0 h 7431875"/>
              <a:gd name="connsiteX1-691" fmla="*/ 6858000 w 6858003"/>
              <a:gd name="connsiteY1-692" fmla="*/ 2647737 h 7431875"/>
              <a:gd name="connsiteX2-693" fmla="*/ 6858000 w 6858003"/>
              <a:gd name="connsiteY2-694" fmla="*/ 2792159 h 7431875"/>
              <a:gd name="connsiteX3-695" fmla="*/ 6858000 w 6858003"/>
              <a:gd name="connsiteY3-696" fmla="*/ 3251225 h 7431875"/>
              <a:gd name="connsiteX4-697" fmla="*/ 6858000 w 6858003"/>
              <a:gd name="connsiteY4-698" fmla="*/ 4926504 h 7431875"/>
              <a:gd name="connsiteX5-699" fmla="*/ 6858000 w 6858003"/>
              <a:gd name="connsiteY5-700" fmla="*/ 5070926 h 7431875"/>
              <a:gd name="connsiteX6-701" fmla="*/ 6858000 w 6858003"/>
              <a:gd name="connsiteY6-702" fmla="*/ 5153108 h 7431875"/>
              <a:gd name="connsiteX7-703" fmla="*/ 6858000 w 6858003"/>
              <a:gd name="connsiteY7-704" fmla="*/ 7431875 h 7431875"/>
              <a:gd name="connsiteX8-705" fmla="*/ 0 w 6858003"/>
              <a:gd name="connsiteY8-706" fmla="*/ 7431875 h 7431875"/>
              <a:gd name="connsiteX9-707" fmla="*/ 0 w 6858003"/>
              <a:gd name="connsiteY9-708" fmla="*/ 5153108 h 7431875"/>
              <a:gd name="connsiteX10-709" fmla="*/ 0 w 6858003"/>
              <a:gd name="connsiteY10-710" fmla="*/ 5070926 h 7431875"/>
              <a:gd name="connsiteX11-711" fmla="*/ 0 w 6858003"/>
              <a:gd name="connsiteY11-712" fmla="*/ 4926504 h 7431875"/>
              <a:gd name="connsiteX12-713" fmla="*/ 0 w 6858003"/>
              <a:gd name="connsiteY12-714" fmla="*/ 4268382 h 7431875"/>
              <a:gd name="connsiteX13-715" fmla="*/ 0 w 6858003"/>
              <a:gd name="connsiteY13-716" fmla="*/ 2792159 h 7431875"/>
              <a:gd name="connsiteX14-717" fmla="*/ 0 w 6858003"/>
              <a:gd name="connsiteY14-718" fmla="*/ 552701 h 7431875"/>
              <a:gd name="connsiteX15-719" fmla="*/ 6858003 w 6858003"/>
              <a:gd name="connsiteY15-720" fmla="*/ 0 h 7431875"/>
              <a:gd name="connsiteX0-721" fmla="*/ 6858003 w 6858003"/>
              <a:gd name="connsiteY0-722" fmla="*/ 0 h 7431875"/>
              <a:gd name="connsiteX1-723" fmla="*/ 6858000 w 6858003"/>
              <a:gd name="connsiteY1-724" fmla="*/ 2647737 h 7431875"/>
              <a:gd name="connsiteX2-725" fmla="*/ 6858000 w 6858003"/>
              <a:gd name="connsiteY2-726" fmla="*/ 2792159 h 7431875"/>
              <a:gd name="connsiteX3-727" fmla="*/ 6858000 w 6858003"/>
              <a:gd name="connsiteY3-728" fmla="*/ 3251225 h 7431875"/>
              <a:gd name="connsiteX4-729" fmla="*/ 6858000 w 6858003"/>
              <a:gd name="connsiteY4-730" fmla="*/ 4926504 h 7431875"/>
              <a:gd name="connsiteX5-731" fmla="*/ 6858000 w 6858003"/>
              <a:gd name="connsiteY5-732" fmla="*/ 5070926 h 7431875"/>
              <a:gd name="connsiteX6-733" fmla="*/ 6858000 w 6858003"/>
              <a:gd name="connsiteY6-734" fmla="*/ 5153108 h 7431875"/>
              <a:gd name="connsiteX7-735" fmla="*/ 6858000 w 6858003"/>
              <a:gd name="connsiteY7-736" fmla="*/ 7431875 h 7431875"/>
              <a:gd name="connsiteX8-737" fmla="*/ 0 w 6858003"/>
              <a:gd name="connsiteY8-738" fmla="*/ 7431875 h 7431875"/>
              <a:gd name="connsiteX9-739" fmla="*/ 0 w 6858003"/>
              <a:gd name="connsiteY9-740" fmla="*/ 5153108 h 7431875"/>
              <a:gd name="connsiteX10-741" fmla="*/ 0 w 6858003"/>
              <a:gd name="connsiteY10-742" fmla="*/ 5070926 h 7431875"/>
              <a:gd name="connsiteX11-743" fmla="*/ 0 w 6858003"/>
              <a:gd name="connsiteY11-744" fmla="*/ 4926504 h 7431875"/>
              <a:gd name="connsiteX12-745" fmla="*/ 0 w 6858003"/>
              <a:gd name="connsiteY12-746" fmla="*/ 4268382 h 7431875"/>
              <a:gd name="connsiteX13-747" fmla="*/ 0 w 6858003"/>
              <a:gd name="connsiteY13-748" fmla="*/ 552701 h 7431875"/>
              <a:gd name="connsiteX14-749" fmla="*/ 6858003 w 6858003"/>
              <a:gd name="connsiteY14-750" fmla="*/ 0 h 7431875"/>
              <a:gd name="connsiteX0-751" fmla="*/ 6858003 w 6858003"/>
              <a:gd name="connsiteY0-752" fmla="*/ 0 h 7431875"/>
              <a:gd name="connsiteX1-753" fmla="*/ 6858000 w 6858003"/>
              <a:gd name="connsiteY1-754" fmla="*/ 2647737 h 7431875"/>
              <a:gd name="connsiteX2-755" fmla="*/ 6858000 w 6858003"/>
              <a:gd name="connsiteY2-756" fmla="*/ 2792159 h 7431875"/>
              <a:gd name="connsiteX3-757" fmla="*/ 6858000 w 6858003"/>
              <a:gd name="connsiteY3-758" fmla="*/ 3251225 h 7431875"/>
              <a:gd name="connsiteX4-759" fmla="*/ 6858000 w 6858003"/>
              <a:gd name="connsiteY4-760" fmla="*/ 4926504 h 7431875"/>
              <a:gd name="connsiteX5-761" fmla="*/ 6858000 w 6858003"/>
              <a:gd name="connsiteY5-762" fmla="*/ 5070926 h 7431875"/>
              <a:gd name="connsiteX6-763" fmla="*/ 6858000 w 6858003"/>
              <a:gd name="connsiteY6-764" fmla="*/ 5153108 h 7431875"/>
              <a:gd name="connsiteX7-765" fmla="*/ 6858000 w 6858003"/>
              <a:gd name="connsiteY7-766" fmla="*/ 7431875 h 7431875"/>
              <a:gd name="connsiteX8-767" fmla="*/ 0 w 6858003"/>
              <a:gd name="connsiteY8-768" fmla="*/ 7431875 h 7431875"/>
              <a:gd name="connsiteX9-769" fmla="*/ 0 w 6858003"/>
              <a:gd name="connsiteY9-770" fmla="*/ 5153108 h 7431875"/>
              <a:gd name="connsiteX10-771" fmla="*/ 0 w 6858003"/>
              <a:gd name="connsiteY10-772" fmla="*/ 5070926 h 7431875"/>
              <a:gd name="connsiteX11-773" fmla="*/ 0 w 6858003"/>
              <a:gd name="connsiteY11-774" fmla="*/ 4926504 h 7431875"/>
              <a:gd name="connsiteX12-775" fmla="*/ 0 w 6858003"/>
              <a:gd name="connsiteY12-776" fmla="*/ 552701 h 7431875"/>
              <a:gd name="connsiteX13-777" fmla="*/ 6858003 w 6858003"/>
              <a:gd name="connsiteY13-778" fmla="*/ 0 h 7431875"/>
              <a:gd name="connsiteX0-779" fmla="*/ 6858003 w 6858003"/>
              <a:gd name="connsiteY0-780" fmla="*/ 0 h 7431875"/>
              <a:gd name="connsiteX1-781" fmla="*/ 6858000 w 6858003"/>
              <a:gd name="connsiteY1-782" fmla="*/ 2647737 h 7431875"/>
              <a:gd name="connsiteX2-783" fmla="*/ 6858000 w 6858003"/>
              <a:gd name="connsiteY2-784" fmla="*/ 2792159 h 7431875"/>
              <a:gd name="connsiteX3-785" fmla="*/ 6858000 w 6858003"/>
              <a:gd name="connsiteY3-786" fmla="*/ 3251225 h 7431875"/>
              <a:gd name="connsiteX4-787" fmla="*/ 6858000 w 6858003"/>
              <a:gd name="connsiteY4-788" fmla="*/ 4926504 h 7431875"/>
              <a:gd name="connsiteX5-789" fmla="*/ 6858000 w 6858003"/>
              <a:gd name="connsiteY5-790" fmla="*/ 5070926 h 7431875"/>
              <a:gd name="connsiteX6-791" fmla="*/ 6858000 w 6858003"/>
              <a:gd name="connsiteY6-792" fmla="*/ 5153108 h 7431875"/>
              <a:gd name="connsiteX7-793" fmla="*/ 6858000 w 6858003"/>
              <a:gd name="connsiteY7-794" fmla="*/ 7431875 h 7431875"/>
              <a:gd name="connsiteX8-795" fmla="*/ 0 w 6858003"/>
              <a:gd name="connsiteY8-796" fmla="*/ 7431875 h 7431875"/>
              <a:gd name="connsiteX9-797" fmla="*/ 0 w 6858003"/>
              <a:gd name="connsiteY9-798" fmla="*/ 5153108 h 7431875"/>
              <a:gd name="connsiteX10-799" fmla="*/ 0 w 6858003"/>
              <a:gd name="connsiteY10-800" fmla="*/ 5070926 h 7431875"/>
              <a:gd name="connsiteX11-801" fmla="*/ 0 w 6858003"/>
              <a:gd name="connsiteY11-802" fmla="*/ 552701 h 7431875"/>
              <a:gd name="connsiteX12-803" fmla="*/ 6858003 w 6858003"/>
              <a:gd name="connsiteY12-804" fmla="*/ 0 h 7431875"/>
              <a:gd name="connsiteX0-805" fmla="*/ 6858003 w 6858003"/>
              <a:gd name="connsiteY0-806" fmla="*/ 0 h 7431875"/>
              <a:gd name="connsiteX1-807" fmla="*/ 6858000 w 6858003"/>
              <a:gd name="connsiteY1-808" fmla="*/ 2647737 h 7431875"/>
              <a:gd name="connsiteX2-809" fmla="*/ 6858000 w 6858003"/>
              <a:gd name="connsiteY2-810" fmla="*/ 2792159 h 7431875"/>
              <a:gd name="connsiteX3-811" fmla="*/ 6858000 w 6858003"/>
              <a:gd name="connsiteY3-812" fmla="*/ 3251225 h 7431875"/>
              <a:gd name="connsiteX4-813" fmla="*/ 6858000 w 6858003"/>
              <a:gd name="connsiteY4-814" fmla="*/ 4926504 h 7431875"/>
              <a:gd name="connsiteX5-815" fmla="*/ 6858000 w 6858003"/>
              <a:gd name="connsiteY5-816" fmla="*/ 5070926 h 7431875"/>
              <a:gd name="connsiteX6-817" fmla="*/ 6858000 w 6858003"/>
              <a:gd name="connsiteY6-818" fmla="*/ 5153108 h 7431875"/>
              <a:gd name="connsiteX7-819" fmla="*/ 6858000 w 6858003"/>
              <a:gd name="connsiteY7-820" fmla="*/ 7431875 h 7431875"/>
              <a:gd name="connsiteX8-821" fmla="*/ 0 w 6858003"/>
              <a:gd name="connsiteY8-822" fmla="*/ 7431875 h 7431875"/>
              <a:gd name="connsiteX9-823" fmla="*/ 0 w 6858003"/>
              <a:gd name="connsiteY9-824" fmla="*/ 5153108 h 7431875"/>
              <a:gd name="connsiteX10-825" fmla="*/ 0 w 6858003"/>
              <a:gd name="connsiteY10-826" fmla="*/ 552701 h 7431875"/>
              <a:gd name="connsiteX11-827" fmla="*/ 6858003 w 6858003"/>
              <a:gd name="connsiteY11-828" fmla="*/ 0 h 7431875"/>
              <a:gd name="connsiteX0-829" fmla="*/ 6858003 w 6858003"/>
              <a:gd name="connsiteY0-830" fmla="*/ 0 h 7431875"/>
              <a:gd name="connsiteX1-831" fmla="*/ 6858000 w 6858003"/>
              <a:gd name="connsiteY1-832" fmla="*/ 2647737 h 7431875"/>
              <a:gd name="connsiteX2-833" fmla="*/ 6858000 w 6858003"/>
              <a:gd name="connsiteY2-834" fmla="*/ 2792159 h 7431875"/>
              <a:gd name="connsiteX3-835" fmla="*/ 6858000 w 6858003"/>
              <a:gd name="connsiteY3-836" fmla="*/ 3251225 h 7431875"/>
              <a:gd name="connsiteX4-837" fmla="*/ 6858000 w 6858003"/>
              <a:gd name="connsiteY4-838" fmla="*/ 4926504 h 7431875"/>
              <a:gd name="connsiteX5-839" fmla="*/ 6858000 w 6858003"/>
              <a:gd name="connsiteY5-840" fmla="*/ 5070926 h 7431875"/>
              <a:gd name="connsiteX6-841" fmla="*/ 6858000 w 6858003"/>
              <a:gd name="connsiteY6-842" fmla="*/ 5153108 h 7431875"/>
              <a:gd name="connsiteX7-843" fmla="*/ 6858000 w 6858003"/>
              <a:gd name="connsiteY7-844" fmla="*/ 7431875 h 7431875"/>
              <a:gd name="connsiteX8-845" fmla="*/ 0 w 6858003"/>
              <a:gd name="connsiteY8-846" fmla="*/ 7431875 h 7431875"/>
              <a:gd name="connsiteX9-847" fmla="*/ 0 w 6858003"/>
              <a:gd name="connsiteY9-848" fmla="*/ 552701 h 7431875"/>
              <a:gd name="connsiteX10-849" fmla="*/ 6858003 w 6858003"/>
              <a:gd name="connsiteY10-850" fmla="*/ 0 h 7431875"/>
              <a:gd name="connsiteX0-851" fmla="*/ 6858003 w 6858003"/>
              <a:gd name="connsiteY0-852" fmla="*/ 0 h 7431875"/>
              <a:gd name="connsiteX1-853" fmla="*/ 6858000 w 6858003"/>
              <a:gd name="connsiteY1-854" fmla="*/ 2647737 h 7431875"/>
              <a:gd name="connsiteX2-855" fmla="*/ 6858000 w 6858003"/>
              <a:gd name="connsiteY2-856" fmla="*/ 2792159 h 7431875"/>
              <a:gd name="connsiteX3-857" fmla="*/ 6858000 w 6858003"/>
              <a:gd name="connsiteY3-858" fmla="*/ 3251225 h 7431875"/>
              <a:gd name="connsiteX4-859" fmla="*/ 6858000 w 6858003"/>
              <a:gd name="connsiteY4-860" fmla="*/ 4926504 h 7431875"/>
              <a:gd name="connsiteX5-861" fmla="*/ 6858000 w 6858003"/>
              <a:gd name="connsiteY5-862" fmla="*/ 5070926 h 7431875"/>
              <a:gd name="connsiteX6-863" fmla="*/ 6858000 w 6858003"/>
              <a:gd name="connsiteY6-864" fmla="*/ 7431875 h 7431875"/>
              <a:gd name="connsiteX7-865" fmla="*/ 0 w 6858003"/>
              <a:gd name="connsiteY7-866" fmla="*/ 7431875 h 7431875"/>
              <a:gd name="connsiteX8-867" fmla="*/ 0 w 6858003"/>
              <a:gd name="connsiteY8-868" fmla="*/ 552701 h 7431875"/>
              <a:gd name="connsiteX9-869" fmla="*/ 6858003 w 6858003"/>
              <a:gd name="connsiteY9-870" fmla="*/ 0 h 7431875"/>
              <a:gd name="connsiteX0-871" fmla="*/ 6858003 w 6858003"/>
              <a:gd name="connsiteY0-872" fmla="*/ 0 h 7431875"/>
              <a:gd name="connsiteX1-873" fmla="*/ 6858000 w 6858003"/>
              <a:gd name="connsiteY1-874" fmla="*/ 2647737 h 7431875"/>
              <a:gd name="connsiteX2-875" fmla="*/ 6858000 w 6858003"/>
              <a:gd name="connsiteY2-876" fmla="*/ 2792159 h 7431875"/>
              <a:gd name="connsiteX3-877" fmla="*/ 6858000 w 6858003"/>
              <a:gd name="connsiteY3-878" fmla="*/ 3251225 h 7431875"/>
              <a:gd name="connsiteX4-879" fmla="*/ 6858000 w 6858003"/>
              <a:gd name="connsiteY4-880" fmla="*/ 4926504 h 7431875"/>
              <a:gd name="connsiteX5-881" fmla="*/ 6858000 w 6858003"/>
              <a:gd name="connsiteY5-882" fmla="*/ 7431875 h 7431875"/>
              <a:gd name="connsiteX6-883" fmla="*/ 0 w 6858003"/>
              <a:gd name="connsiteY6-884" fmla="*/ 7431875 h 7431875"/>
              <a:gd name="connsiteX7-885" fmla="*/ 0 w 6858003"/>
              <a:gd name="connsiteY7-886" fmla="*/ 552701 h 7431875"/>
              <a:gd name="connsiteX8-887" fmla="*/ 6858003 w 6858003"/>
              <a:gd name="connsiteY8-888" fmla="*/ 0 h 7431875"/>
              <a:gd name="connsiteX0-889" fmla="*/ 6858003 w 6858003"/>
              <a:gd name="connsiteY0-890" fmla="*/ 0 h 7431875"/>
              <a:gd name="connsiteX1-891" fmla="*/ 6858000 w 6858003"/>
              <a:gd name="connsiteY1-892" fmla="*/ 2647737 h 7431875"/>
              <a:gd name="connsiteX2-893" fmla="*/ 6858000 w 6858003"/>
              <a:gd name="connsiteY2-894" fmla="*/ 2792159 h 7431875"/>
              <a:gd name="connsiteX3-895" fmla="*/ 6858000 w 6858003"/>
              <a:gd name="connsiteY3-896" fmla="*/ 3251225 h 7431875"/>
              <a:gd name="connsiteX4-897" fmla="*/ 6858000 w 6858003"/>
              <a:gd name="connsiteY4-898" fmla="*/ 7431875 h 7431875"/>
              <a:gd name="connsiteX5-899" fmla="*/ 0 w 6858003"/>
              <a:gd name="connsiteY5-900" fmla="*/ 7431875 h 7431875"/>
              <a:gd name="connsiteX6-901" fmla="*/ 0 w 6858003"/>
              <a:gd name="connsiteY6-902" fmla="*/ 552701 h 7431875"/>
              <a:gd name="connsiteX7-903" fmla="*/ 6858003 w 6858003"/>
              <a:gd name="connsiteY7-904" fmla="*/ 0 h 7431875"/>
              <a:gd name="connsiteX0-905" fmla="*/ 6858003 w 6858003"/>
              <a:gd name="connsiteY0-906" fmla="*/ 0 h 7431875"/>
              <a:gd name="connsiteX1-907" fmla="*/ 6858000 w 6858003"/>
              <a:gd name="connsiteY1-908" fmla="*/ 2647737 h 7431875"/>
              <a:gd name="connsiteX2-909" fmla="*/ 6858000 w 6858003"/>
              <a:gd name="connsiteY2-910" fmla="*/ 2792159 h 7431875"/>
              <a:gd name="connsiteX3-911" fmla="*/ 6858000 w 6858003"/>
              <a:gd name="connsiteY3-912" fmla="*/ 7431875 h 7431875"/>
              <a:gd name="connsiteX4-913" fmla="*/ 0 w 6858003"/>
              <a:gd name="connsiteY4-914" fmla="*/ 7431875 h 7431875"/>
              <a:gd name="connsiteX5-915" fmla="*/ 0 w 6858003"/>
              <a:gd name="connsiteY5-916" fmla="*/ 552701 h 7431875"/>
              <a:gd name="connsiteX6-917" fmla="*/ 6858003 w 6858003"/>
              <a:gd name="connsiteY6-918" fmla="*/ 0 h 7431875"/>
              <a:gd name="connsiteX0-919" fmla="*/ 6858003 w 6858003"/>
              <a:gd name="connsiteY0-920" fmla="*/ 0 h 7431875"/>
              <a:gd name="connsiteX1-921" fmla="*/ 6858000 w 6858003"/>
              <a:gd name="connsiteY1-922" fmla="*/ 2647737 h 7431875"/>
              <a:gd name="connsiteX2-923" fmla="*/ 6858000 w 6858003"/>
              <a:gd name="connsiteY2-924" fmla="*/ 7431875 h 7431875"/>
              <a:gd name="connsiteX3-925" fmla="*/ 0 w 6858003"/>
              <a:gd name="connsiteY3-926" fmla="*/ 7431875 h 7431875"/>
              <a:gd name="connsiteX4-927" fmla="*/ 0 w 6858003"/>
              <a:gd name="connsiteY4-928" fmla="*/ 552701 h 7431875"/>
              <a:gd name="connsiteX5-929" fmla="*/ 6858003 w 6858003"/>
              <a:gd name="connsiteY5-930" fmla="*/ 0 h 7431875"/>
              <a:gd name="connsiteX0-931" fmla="*/ 6872517 w 6872517"/>
              <a:gd name="connsiteY0-932" fmla="*/ 42385 h 6879174"/>
              <a:gd name="connsiteX1-933" fmla="*/ 6858000 w 6872517"/>
              <a:gd name="connsiteY1-934" fmla="*/ 2095036 h 6879174"/>
              <a:gd name="connsiteX2-935" fmla="*/ 6858000 w 6872517"/>
              <a:gd name="connsiteY2-936" fmla="*/ 6879174 h 6879174"/>
              <a:gd name="connsiteX3-937" fmla="*/ 0 w 6872517"/>
              <a:gd name="connsiteY3-938" fmla="*/ 6879174 h 6879174"/>
              <a:gd name="connsiteX4-939" fmla="*/ 0 w 6872517"/>
              <a:gd name="connsiteY4-940" fmla="*/ 0 h 6879174"/>
              <a:gd name="connsiteX5-941" fmla="*/ 6872517 w 6872517"/>
              <a:gd name="connsiteY5-942" fmla="*/ 42385 h 6879174"/>
              <a:gd name="connsiteX0-943" fmla="*/ 6872520 w 6872520"/>
              <a:gd name="connsiteY0-944" fmla="*/ 0 h 6880332"/>
              <a:gd name="connsiteX1-945" fmla="*/ 6858000 w 6872520"/>
              <a:gd name="connsiteY1-946" fmla="*/ 2096194 h 6880332"/>
              <a:gd name="connsiteX2-947" fmla="*/ 6858000 w 6872520"/>
              <a:gd name="connsiteY2-948" fmla="*/ 6880332 h 6880332"/>
              <a:gd name="connsiteX3-949" fmla="*/ 0 w 6872520"/>
              <a:gd name="connsiteY3-950" fmla="*/ 6880332 h 6880332"/>
              <a:gd name="connsiteX4-951" fmla="*/ 0 w 6872520"/>
              <a:gd name="connsiteY4-952" fmla="*/ 1158 h 6880332"/>
              <a:gd name="connsiteX5-953" fmla="*/ 6872520 w 6872520"/>
              <a:gd name="connsiteY5-954" fmla="*/ 0 h 6880332"/>
              <a:gd name="connsiteX0-955" fmla="*/ 6872520 w 6872520"/>
              <a:gd name="connsiteY0-956" fmla="*/ 0 h 6880332"/>
              <a:gd name="connsiteX1-957" fmla="*/ 6858000 w 6872520"/>
              <a:gd name="connsiteY1-958" fmla="*/ 2096194 h 6880332"/>
              <a:gd name="connsiteX2-959" fmla="*/ 6858000 w 6872520"/>
              <a:gd name="connsiteY2-960" fmla="*/ 6880332 h 6880332"/>
              <a:gd name="connsiteX3-961" fmla="*/ 0 w 6872520"/>
              <a:gd name="connsiteY3-962" fmla="*/ 6880332 h 6880332"/>
              <a:gd name="connsiteX4-963" fmla="*/ 0 w 6872520"/>
              <a:gd name="connsiteY4-964" fmla="*/ 1158 h 6880332"/>
              <a:gd name="connsiteX5-965" fmla="*/ 6872520 w 6872520"/>
              <a:gd name="connsiteY5-966" fmla="*/ 0 h 6880332"/>
              <a:gd name="connsiteX0-967" fmla="*/ 6843491 w 6858000"/>
              <a:gd name="connsiteY0-968" fmla="*/ 202042 h 6879174"/>
              <a:gd name="connsiteX1-969" fmla="*/ 6858000 w 6858000"/>
              <a:gd name="connsiteY1-970" fmla="*/ 2095036 h 6879174"/>
              <a:gd name="connsiteX2-971" fmla="*/ 6858000 w 6858000"/>
              <a:gd name="connsiteY2-972" fmla="*/ 6879174 h 6879174"/>
              <a:gd name="connsiteX3-973" fmla="*/ 0 w 6858000"/>
              <a:gd name="connsiteY3-974" fmla="*/ 6879174 h 6879174"/>
              <a:gd name="connsiteX4-975" fmla="*/ 0 w 6858000"/>
              <a:gd name="connsiteY4-976" fmla="*/ 0 h 6879174"/>
              <a:gd name="connsiteX5-977" fmla="*/ 6843491 w 6858000"/>
              <a:gd name="connsiteY5-978" fmla="*/ 202042 h 6879174"/>
              <a:gd name="connsiteX0-979" fmla="*/ 6843491 w 6858000"/>
              <a:gd name="connsiteY0-980" fmla="*/ 202042 h 6879174"/>
              <a:gd name="connsiteX1-981" fmla="*/ 6858000 w 6858000"/>
              <a:gd name="connsiteY1-982" fmla="*/ 2095036 h 6879174"/>
              <a:gd name="connsiteX2-983" fmla="*/ 6858000 w 6858000"/>
              <a:gd name="connsiteY2-984" fmla="*/ 6879174 h 6879174"/>
              <a:gd name="connsiteX3-985" fmla="*/ 0 w 6858000"/>
              <a:gd name="connsiteY3-986" fmla="*/ 6879174 h 6879174"/>
              <a:gd name="connsiteX4-987" fmla="*/ 0 w 6858000"/>
              <a:gd name="connsiteY4-988" fmla="*/ 0 h 6879174"/>
              <a:gd name="connsiteX5-989" fmla="*/ 6843491 w 6858000"/>
              <a:gd name="connsiteY5-990" fmla="*/ 202042 h 6879174"/>
              <a:gd name="connsiteX0-991" fmla="*/ 6843491 w 6858000"/>
              <a:gd name="connsiteY0-992" fmla="*/ 202042 h 6879174"/>
              <a:gd name="connsiteX1-993" fmla="*/ 6858000 w 6858000"/>
              <a:gd name="connsiteY1-994" fmla="*/ 2095036 h 6879174"/>
              <a:gd name="connsiteX2-995" fmla="*/ 6858000 w 6858000"/>
              <a:gd name="connsiteY2-996" fmla="*/ 6879174 h 6879174"/>
              <a:gd name="connsiteX3-997" fmla="*/ 0 w 6858000"/>
              <a:gd name="connsiteY3-998" fmla="*/ 6879174 h 6879174"/>
              <a:gd name="connsiteX4-999" fmla="*/ 0 w 6858000"/>
              <a:gd name="connsiteY4-1000" fmla="*/ 0 h 6879174"/>
              <a:gd name="connsiteX5-1001" fmla="*/ 6843491 w 6858000"/>
              <a:gd name="connsiteY5-1002" fmla="*/ 202042 h 6879174"/>
              <a:gd name="connsiteX0-1003" fmla="*/ 6856191 w 6858000"/>
              <a:gd name="connsiteY0-1004" fmla="*/ 214742 h 6879174"/>
              <a:gd name="connsiteX1-1005" fmla="*/ 6858000 w 6858000"/>
              <a:gd name="connsiteY1-1006" fmla="*/ 2095036 h 6879174"/>
              <a:gd name="connsiteX2-1007" fmla="*/ 6858000 w 6858000"/>
              <a:gd name="connsiteY2-1008" fmla="*/ 6879174 h 6879174"/>
              <a:gd name="connsiteX3-1009" fmla="*/ 0 w 6858000"/>
              <a:gd name="connsiteY3-1010" fmla="*/ 6879174 h 6879174"/>
              <a:gd name="connsiteX4-1011" fmla="*/ 0 w 6858000"/>
              <a:gd name="connsiteY4-1012" fmla="*/ 0 h 6879174"/>
              <a:gd name="connsiteX5-1013" fmla="*/ 6856191 w 6858000"/>
              <a:gd name="connsiteY5-1014" fmla="*/ 214742 h 6879174"/>
              <a:gd name="connsiteX0-1015" fmla="*/ 6856191 w 6858000"/>
              <a:gd name="connsiteY0-1016" fmla="*/ 209979 h 6879174"/>
              <a:gd name="connsiteX1-1017" fmla="*/ 6858000 w 6858000"/>
              <a:gd name="connsiteY1-1018" fmla="*/ 2095036 h 6879174"/>
              <a:gd name="connsiteX2-1019" fmla="*/ 6858000 w 6858000"/>
              <a:gd name="connsiteY2-1020" fmla="*/ 6879174 h 6879174"/>
              <a:gd name="connsiteX3-1021" fmla="*/ 0 w 6858000"/>
              <a:gd name="connsiteY3-1022" fmla="*/ 6879174 h 6879174"/>
              <a:gd name="connsiteX4-1023" fmla="*/ 0 w 6858000"/>
              <a:gd name="connsiteY4-1024" fmla="*/ 0 h 6879174"/>
              <a:gd name="connsiteX5-1025" fmla="*/ 6856191 w 6858000"/>
              <a:gd name="connsiteY5-1026" fmla="*/ 209979 h 6879174"/>
              <a:gd name="connsiteX0-1027" fmla="*/ 6868891 w 6868891"/>
              <a:gd name="connsiteY0-1028" fmla="*/ 197279 h 6879174"/>
              <a:gd name="connsiteX1-1029" fmla="*/ 6858000 w 6868891"/>
              <a:gd name="connsiteY1-1030" fmla="*/ 2095036 h 6879174"/>
              <a:gd name="connsiteX2-1031" fmla="*/ 6858000 w 6868891"/>
              <a:gd name="connsiteY2-1032" fmla="*/ 6879174 h 6879174"/>
              <a:gd name="connsiteX3-1033" fmla="*/ 0 w 6868891"/>
              <a:gd name="connsiteY3-1034" fmla="*/ 6879174 h 6879174"/>
              <a:gd name="connsiteX4-1035" fmla="*/ 0 w 6868891"/>
              <a:gd name="connsiteY4-1036" fmla="*/ 0 h 6879174"/>
              <a:gd name="connsiteX5-1037" fmla="*/ 6868891 w 6868891"/>
              <a:gd name="connsiteY5-1038" fmla="*/ 197279 h 6879174"/>
              <a:gd name="connsiteX0-1039" fmla="*/ 6868891 w 7721392"/>
              <a:gd name="connsiteY0-1040" fmla="*/ 197279 h 6879174"/>
              <a:gd name="connsiteX1-1041" fmla="*/ 6858000 w 7721392"/>
              <a:gd name="connsiteY1-1042" fmla="*/ 6879174 h 6879174"/>
              <a:gd name="connsiteX2-1043" fmla="*/ 0 w 7721392"/>
              <a:gd name="connsiteY2-1044" fmla="*/ 6879174 h 6879174"/>
              <a:gd name="connsiteX3-1045" fmla="*/ 0 w 7721392"/>
              <a:gd name="connsiteY3-1046" fmla="*/ 0 h 6879174"/>
              <a:gd name="connsiteX4-1047" fmla="*/ 6868891 w 7721392"/>
              <a:gd name="connsiteY4-1048" fmla="*/ 197279 h 6879174"/>
              <a:gd name="connsiteX0-1049" fmla="*/ 6868891 w 7373946"/>
              <a:gd name="connsiteY0-1050" fmla="*/ 197279 h 6879174"/>
              <a:gd name="connsiteX1-1051" fmla="*/ 6858000 w 7373946"/>
              <a:gd name="connsiteY1-1052" fmla="*/ 6879174 h 6879174"/>
              <a:gd name="connsiteX2-1053" fmla="*/ 0 w 7373946"/>
              <a:gd name="connsiteY2-1054" fmla="*/ 6879174 h 6879174"/>
              <a:gd name="connsiteX3-1055" fmla="*/ 0 w 7373946"/>
              <a:gd name="connsiteY3-1056" fmla="*/ 0 h 6879174"/>
              <a:gd name="connsiteX4-1057" fmla="*/ 6868891 w 7373946"/>
              <a:gd name="connsiteY4-1058" fmla="*/ 197279 h 6879174"/>
              <a:gd name="connsiteX0-1059" fmla="*/ 6868891 w 8182025"/>
              <a:gd name="connsiteY0-1060" fmla="*/ 197279 h 6879174"/>
              <a:gd name="connsiteX1-1061" fmla="*/ 6858000 w 8182025"/>
              <a:gd name="connsiteY1-1062" fmla="*/ 6879174 h 6879174"/>
              <a:gd name="connsiteX2-1063" fmla="*/ 0 w 8182025"/>
              <a:gd name="connsiteY2-1064" fmla="*/ 6879174 h 6879174"/>
              <a:gd name="connsiteX3-1065" fmla="*/ 0 w 8182025"/>
              <a:gd name="connsiteY3-1066" fmla="*/ 0 h 6879174"/>
              <a:gd name="connsiteX4-1067" fmla="*/ 6868891 w 8182025"/>
              <a:gd name="connsiteY4-1068" fmla="*/ 197279 h 6879174"/>
              <a:gd name="connsiteX0-1069" fmla="*/ 6868891 w 8182025"/>
              <a:gd name="connsiteY0-1070" fmla="*/ 197279 h 6879174"/>
              <a:gd name="connsiteX1-1071" fmla="*/ 6858000 w 8182025"/>
              <a:gd name="connsiteY1-1072" fmla="*/ 6879174 h 6879174"/>
              <a:gd name="connsiteX2-1073" fmla="*/ 0 w 8182025"/>
              <a:gd name="connsiteY2-1074" fmla="*/ 6879174 h 6879174"/>
              <a:gd name="connsiteX3-1075" fmla="*/ 0 w 8182025"/>
              <a:gd name="connsiteY3-1076" fmla="*/ 0 h 6879174"/>
              <a:gd name="connsiteX4-1077" fmla="*/ 6868891 w 8182025"/>
              <a:gd name="connsiteY4-1078" fmla="*/ 197279 h 6879174"/>
              <a:gd name="connsiteX0-1079" fmla="*/ 6868891 w 8182025"/>
              <a:gd name="connsiteY0-1080" fmla="*/ 197279 h 6879174"/>
              <a:gd name="connsiteX1-1081" fmla="*/ 6858000 w 8182025"/>
              <a:gd name="connsiteY1-1082" fmla="*/ 6879174 h 6879174"/>
              <a:gd name="connsiteX2-1083" fmla="*/ 0 w 8182025"/>
              <a:gd name="connsiteY2-1084" fmla="*/ 6879174 h 6879174"/>
              <a:gd name="connsiteX3-1085" fmla="*/ 0 w 8182025"/>
              <a:gd name="connsiteY3-1086" fmla="*/ 0 h 6879174"/>
              <a:gd name="connsiteX4-1087" fmla="*/ 6868891 w 8182025"/>
              <a:gd name="connsiteY4-1088" fmla="*/ 197279 h 6879174"/>
              <a:gd name="connsiteX0-1089" fmla="*/ 6868891 w 8182025"/>
              <a:gd name="connsiteY0-1090" fmla="*/ 197279 h 6879174"/>
              <a:gd name="connsiteX1-1091" fmla="*/ 6858000 w 8182025"/>
              <a:gd name="connsiteY1-1092" fmla="*/ 6879174 h 6879174"/>
              <a:gd name="connsiteX2-1093" fmla="*/ 0 w 8182025"/>
              <a:gd name="connsiteY2-1094" fmla="*/ 6879174 h 6879174"/>
              <a:gd name="connsiteX3-1095" fmla="*/ 0 w 8182025"/>
              <a:gd name="connsiteY3-1096" fmla="*/ 0 h 6879174"/>
              <a:gd name="connsiteX4-1097" fmla="*/ 6868891 w 8182025"/>
              <a:gd name="connsiteY4-1098" fmla="*/ 197279 h 6879174"/>
              <a:gd name="connsiteX0-1099" fmla="*/ 6868891 w 7374082"/>
              <a:gd name="connsiteY0-1100" fmla="*/ 197279 h 7217839"/>
              <a:gd name="connsiteX1-1101" fmla="*/ 6858000 w 7374082"/>
              <a:gd name="connsiteY1-1102" fmla="*/ 6879174 h 7217839"/>
              <a:gd name="connsiteX2-1103" fmla="*/ 0 w 7374082"/>
              <a:gd name="connsiteY2-1104" fmla="*/ 6879174 h 7217839"/>
              <a:gd name="connsiteX3-1105" fmla="*/ 0 w 7374082"/>
              <a:gd name="connsiteY3-1106" fmla="*/ 0 h 7217839"/>
              <a:gd name="connsiteX4-1107" fmla="*/ 6868891 w 7374082"/>
              <a:gd name="connsiteY4-1108" fmla="*/ 197279 h 7217839"/>
              <a:gd name="connsiteX0-1109" fmla="*/ 6868891 w 7513044"/>
              <a:gd name="connsiteY0-1110" fmla="*/ 197279 h 6879174"/>
              <a:gd name="connsiteX1-1111" fmla="*/ 6858000 w 7513044"/>
              <a:gd name="connsiteY1-1112" fmla="*/ 6879174 h 6879174"/>
              <a:gd name="connsiteX2-1113" fmla="*/ 0 w 7513044"/>
              <a:gd name="connsiteY2-1114" fmla="*/ 6879174 h 6879174"/>
              <a:gd name="connsiteX3-1115" fmla="*/ 0 w 7513044"/>
              <a:gd name="connsiteY3-1116" fmla="*/ 0 h 6879174"/>
              <a:gd name="connsiteX4-1117" fmla="*/ 6868891 w 7513044"/>
              <a:gd name="connsiteY4-1118" fmla="*/ 197279 h 6879174"/>
              <a:gd name="connsiteX0-1119" fmla="*/ 6868891 w 7374082"/>
              <a:gd name="connsiteY0-1120" fmla="*/ 197279 h 6879174"/>
              <a:gd name="connsiteX1-1121" fmla="*/ 6858000 w 7374082"/>
              <a:gd name="connsiteY1-1122" fmla="*/ 6879174 h 6879174"/>
              <a:gd name="connsiteX2-1123" fmla="*/ 0 w 7374082"/>
              <a:gd name="connsiteY2-1124" fmla="*/ 6879174 h 6879174"/>
              <a:gd name="connsiteX3-1125" fmla="*/ 0 w 7374082"/>
              <a:gd name="connsiteY3-1126" fmla="*/ 0 h 6879174"/>
              <a:gd name="connsiteX4-1127" fmla="*/ 6868891 w 7374082"/>
              <a:gd name="connsiteY4-1128" fmla="*/ 197279 h 6879174"/>
              <a:gd name="connsiteX0-1129" fmla="*/ 6868891 w 6868891"/>
              <a:gd name="connsiteY0-1130" fmla="*/ 197279 h 6879174"/>
              <a:gd name="connsiteX1-1131" fmla="*/ 6858000 w 6868891"/>
              <a:gd name="connsiteY1-1132" fmla="*/ 6879174 h 6879174"/>
              <a:gd name="connsiteX2-1133" fmla="*/ 0 w 6868891"/>
              <a:gd name="connsiteY2-1134" fmla="*/ 6879174 h 6879174"/>
              <a:gd name="connsiteX3-1135" fmla="*/ 0 w 6868891"/>
              <a:gd name="connsiteY3-1136" fmla="*/ 0 h 6879174"/>
              <a:gd name="connsiteX4-1137" fmla="*/ 6868891 w 6868891"/>
              <a:gd name="connsiteY4-1138" fmla="*/ 197279 h 68791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68891" h="6879174">
                <a:moveTo>
                  <a:pt x="6868891" y="197279"/>
                </a:moveTo>
                <a:cubicBezTo>
                  <a:pt x="6865263" y="1808265"/>
                  <a:pt x="6858000" y="6879174"/>
                  <a:pt x="6858000" y="6879174"/>
                </a:cubicBezTo>
                <a:lnTo>
                  <a:pt x="0" y="6879174"/>
                </a:lnTo>
                <a:lnTo>
                  <a:pt x="0" y="0"/>
                </a:lnTo>
                <a:cubicBezTo>
                  <a:pt x="2329546" y="1257529"/>
                  <a:pt x="4524837" y="1741029"/>
                  <a:pt x="6868891" y="19727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 name="矩形 71"/>
          <p:cNvSpPr/>
          <p:nvPr>
            <p:custDataLst>
              <p:tags r:id="rId2"/>
            </p:custDataLst>
          </p:nvPr>
        </p:nvSpPr>
        <p:spPr>
          <a:xfrm>
            <a:off x="7294012" y="4426465"/>
            <a:ext cx="316801" cy="3168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矩形 72"/>
          <p:cNvSpPr/>
          <p:nvPr>
            <p:custDataLst>
              <p:tags r:id="rId3"/>
            </p:custDataLst>
          </p:nvPr>
        </p:nvSpPr>
        <p:spPr>
          <a:xfrm>
            <a:off x="7756816" y="4385476"/>
            <a:ext cx="1198880"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论文</a:t>
            </a:r>
            <a:r>
              <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阅读</a:t>
            </a:r>
            <a:endPar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4" name="矩形 73"/>
          <p:cNvSpPr/>
          <p:nvPr>
            <p:custDataLst>
              <p:tags r:id="rId4"/>
            </p:custDataLst>
          </p:nvPr>
        </p:nvSpPr>
        <p:spPr>
          <a:xfrm>
            <a:off x="7294012" y="4917168"/>
            <a:ext cx="316801" cy="3168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 name="矩形 74"/>
          <p:cNvSpPr/>
          <p:nvPr>
            <p:custDataLst>
              <p:tags r:id="rId5"/>
            </p:custDataLst>
          </p:nvPr>
        </p:nvSpPr>
        <p:spPr>
          <a:xfrm>
            <a:off x="7756816" y="4876179"/>
            <a:ext cx="1198880"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未来</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计划</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文本框 23"/>
          <p:cNvSpPr txBox="1"/>
          <p:nvPr/>
        </p:nvSpPr>
        <p:spPr>
          <a:xfrm>
            <a:off x="7166392" y="3219093"/>
            <a:ext cx="3847848" cy="646331"/>
          </a:xfrm>
          <a:prstGeom prst="rect">
            <a:avLst/>
          </a:prstGeom>
          <a:solidFill>
            <a:schemeClr val="bg1">
              <a:alpha val="0"/>
            </a:schemeClr>
          </a:solidFill>
        </p:spPr>
        <p:txBody>
          <a:bodyPr wrap="none">
            <a:spAutoFit/>
          </a:bodyPr>
          <a:lstStyle>
            <a:lvl1pPr eaLnBrk="0" hangingPunct="0">
              <a:defRPr sz="2800" b="1">
                <a:solidFill>
                  <a:schemeClr val="accent1"/>
                </a:solidFill>
                <a:latin typeface="微软雅黑" panose="020B0503020204020204" pitchFamily="34" charset="-122"/>
                <a:ea typeface="微软雅黑" panose="020B0503020204020204"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panose="020B0604020202020204" pitchFamily="34" charset="0"/>
                <a:ea typeface="宋体" panose="02010600030101010101" pitchFamily="2" charset="-122"/>
              </a:defRPr>
            </a:lvl6pPr>
            <a:lvl7pPr marL="914400" algn="r" fontAlgn="base">
              <a:spcBef>
                <a:spcPct val="0"/>
              </a:spcBef>
              <a:spcAft>
                <a:spcPct val="0"/>
              </a:spcAft>
              <a:defRPr>
                <a:latin typeface="Arial" panose="020B0604020202020204" pitchFamily="34" charset="0"/>
                <a:ea typeface="宋体" panose="02010600030101010101" pitchFamily="2" charset="-122"/>
              </a:defRPr>
            </a:lvl7pPr>
            <a:lvl8pPr marL="1371600" algn="r" fontAlgn="base">
              <a:spcBef>
                <a:spcPct val="0"/>
              </a:spcBef>
              <a:spcAft>
                <a:spcPct val="0"/>
              </a:spcAft>
              <a:defRPr>
                <a:latin typeface="Arial" panose="020B0604020202020204" pitchFamily="34" charset="0"/>
                <a:ea typeface="宋体" panose="02010600030101010101" pitchFamily="2" charset="-122"/>
              </a:defRPr>
            </a:lvl8pPr>
            <a:lvl9pPr marL="1828800" algn="r" fontAlgn="base">
              <a:spcBef>
                <a:spcPct val="0"/>
              </a:spcBef>
              <a:spcAft>
                <a:spcPct val="0"/>
              </a:spcAft>
              <a:defRPr>
                <a:latin typeface="Arial" panose="020B0604020202020204" pitchFamily="34" charset="0"/>
                <a:ea typeface="宋体" panose="02010600030101010101" pitchFamily="2" charset="-122"/>
              </a:defRPr>
            </a:lvl9pPr>
          </a:lstStyle>
          <a:p>
            <a:r>
              <a:rPr lang="zh-CN" altLang="en-US" sz="3600" dirty="0">
                <a:sym typeface="微软雅黑" panose="020B0503020204020204" pitchFamily="34" charset="-122"/>
              </a:rPr>
              <a:t>目录 </a:t>
            </a:r>
            <a:r>
              <a:rPr lang="en-US" altLang="zh-CN" sz="3600" dirty="0">
                <a:sym typeface="微软雅黑" panose="020B0503020204020204" pitchFamily="34" charset="-122"/>
              </a:rPr>
              <a:t>| CONTENT</a:t>
            </a:r>
            <a:endParaRPr lang="en-US" altLang="zh-CN" sz="3600" dirty="0">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bwMode="auto">
          <a:xfrm>
            <a:off x="0" y="0"/>
            <a:ext cx="5892801"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 name="图片 4" descr="FF2C1DB406E256920624D04889C73ADA"/>
          <p:cNvPicPr>
            <a:picLocks noChangeAspect="1"/>
          </p:cNvPicPr>
          <p:nvPr/>
        </p:nvPicPr>
        <p:blipFill>
          <a:blip r:embed="rId1"/>
          <a:stretch>
            <a:fillRect/>
          </a:stretch>
        </p:blipFill>
        <p:spPr>
          <a:xfrm>
            <a:off x="0" y="1347470"/>
            <a:ext cx="5430520" cy="4181475"/>
          </a:xfrm>
          <a:prstGeom prst="rect">
            <a:avLst/>
          </a:prstGeom>
        </p:spPr>
      </p:pic>
      <p:sp>
        <p:nvSpPr>
          <p:cNvPr id="47" name="矩形 46"/>
          <p:cNvSpPr/>
          <p:nvPr/>
        </p:nvSpPr>
        <p:spPr bwMode="auto">
          <a:xfrm rot="5400000" flipV="1">
            <a:off x="1870073" y="-1870071"/>
            <a:ext cx="1238251" cy="4978398"/>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矩形 37"/>
          <p:cNvSpPr/>
          <p:nvPr/>
        </p:nvSpPr>
        <p:spPr bwMode="auto">
          <a:xfrm rot="5400000">
            <a:off x="1879593" y="3759200"/>
            <a:ext cx="1219201" cy="4978399"/>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3" name="组合 52"/>
          <p:cNvGrpSpPr/>
          <p:nvPr/>
        </p:nvGrpSpPr>
        <p:grpSpPr>
          <a:xfrm>
            <a:off x="1524000" y="1070224"/>
            <a:ext cx="2754050" cy="4646991"/>
            <a:chOff x="0" y="1111187"/>
            <a:chExt cx="2754050" cy="4646991"/>
          </a:xfrm>
        </p:grpSpPr>
        <p:sp>
          <p:nvSpPr>
            <p:cNvPr id="48" name="椭圆 47"/>
            <p:cNvSpPr/>
            <p:nvPr/>
          </p:nvSpPr>
          <p:spPr>
            <a:xfrm>
              <a:off x="2450246" y="4863799"/>
              <a:ext cx="200570" cy="200570"/>
            </a:xfrm>
            <a:prstGeom prst="ellipse">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椭圆 48"/>
            <p:cNvSpPr/>
            <p:nvPr/>
          </p:nvSpPr>
          <p:spPr>
            <a:xfrm>
              <a:off x="0" y="1111187"/>
              <a:ext cx="312134" cy="312134"/>
            </a:xfrm>
            <a:prstGeom prst="ellipse">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椭圆 49"/>
            <p:cNvSpPr/>
            <p:nvPr/>
          </p:nvSpPr>
          <p:spPr>
            <a:xfrm>
              <a:off x="1114320" y="1611397"/>
              <a:ext cx="904679" cy="904679"/>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椭圆 50"/>
            <p:cNvSpPr/>
            <p:nvPr/>
          </p:nvSpPr>
          <p:spPr>
            <a:xfrm>
              <a:off x="854236" y="5460064"/>
              <a:ext cx="298114" cy="298114"/>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椭圆 51"/>
            <p:cNvSpPr/>
            <p:nvPr/>
          </p:nvSpPr>
          <p:spPr>
            <a:xfrm>
              <a:off x="2313236" y="1194804"/>
              <a:ext cx="440814" cy="440814"/>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9" name="任意多边形 38"/>
          <p:cNvSpPr/>
          <p:nvPr/>
        </p:nvSpPr>
        <p:spPr>
          <a:xfrm rot="16200000">
            <a:off x="1629971" y="1470438"/>
            <a:ext cx="6858003" cy="3917120"/>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 name="connsiteX0-1" fmla="*/ 9143999 w 9143999"/>
              <a:gd name="connsiteY0-2" fmla="*/ 0 h 2051818"/>
              <a:gd name="connsiteX1-3" fmla="*/ 9143999 w 9143999"/>
              <a:gd name="connsiteY1-4" fmla="*/ 2051818 h 2051818"/>
              <a:gd name="connsiteX2-5" fmla="*/ 0 w 9143999"/>
              <a:gd name="connsiteY2-6" fmla="*/ 2051818 h 2051818"/>
              <a:gd name="connsiteX3-7" fmla="*/ 0 w 9143999"/>
              <a:gd name="connsiteY3-8" fmla="*/ 1204077 h 2051818"/>
              <a:gd name="connsiteX4-9" fmla="*/ 6027 w 9143999"/>
              <a:gd name="connsiteY4-10" fmla="*/ 1207403 h 2051818"/>
              <a:gd name="connsiteX5-11" fmla="*/ 9044856 w 9143999"/>
              <a:gd name="connsiteY5-12" fmla="*/ 57555 h 2051818"/>
              <a:gd name="connsiteX6-13" fmla="*/ 9143999 w 9143999"/>
              <a:gd name="connsiteY6-14" fmla="*/ 0 h 2051818"/>
              <a:gd name="connsiteX0-15" fmla="*/ 9143999 w 9143999"/>
              <a:gd name="connsiteY0-16" fmla="*/ 0 h 2051818"/>
              <a:gd name="connsiteX1-17" fmla="*/ 9143999 w 9143999"/>
              <a:gd name="connsiteY1-18" fmla="*/ 2051818 h 2051818"/>
              <a:gd name="connsiteX2-19" fmla="*/ 0 w 9143999"/>
              <a:gd name="connsiteY2-20" fmla="*/ 2051818 h 2051818"/>
              <a:gd name="connsiteX3-21" fmla="*/ 0 w 9143999"/>
              <a:gd name="connsiteY3-22" fmla="*/ 1204077 h 2051818"/>
              <a:gd name="connsiteX4-23" fmla="*/ 6027 w 9143999"/>
              <a:gd name="connsiteY4-24" fmla="*/ 1207403 h 2051818"/>
              <a:gd name="connsiteX5-25" fmla="*/ 9143999 w 9143999"/>
              <a:gd name="connsiteY5-26" fmla="*/ 0 h 2051818"/>
              <a:gd name="connsiteX0-27" fmla="*/ 9143999 w 9143999"/>
              <a:gd name="connsiteY0-28" fmla="*/ 0 h 2051818"/>
              <a:gd name="connsiteX1-29" fmla="*/ 9143999 w 9143999"/>
              <a:gd name="connsiteY1-30" fmla="*/ 2051818 h 2051818"/>
              <a:gd name="connsiteX2-31" fmla="*/ 0 w 9143999"/>
              <a:gd name="connsiteY2-32" fmla="*/ 2051818 h 2051818"/>
              <a:gd name="connsiteX3-33" fmla="*/ 0 w 9143999"/>
              <a:gd name="connsiteY3-34" fmla="*/ 1204077 h 2051818"/>
              <a:gd name="connsiteX4-35" fmla="*/ 6027 w 9143999"/>
              <a:gd name="connsiteY4-36" fmla="*/ 1207403 h 2051818"/>
              <a:gd name="connsiteX5-37" fmla="*/ 9143999 w 9143999"/>
              <a:gd name="connsiteY5-38" fmla="*/ 0 h 2051818"/>
              <a:gd name="connsiteX0-39" fmla="*/ 9143999 w 9143999"/>
              <a:gd name="connsiteY0-40" fmla="*/ 0 h 2051818"/>
              <a:gd name="connsiteX1-41" fmla="*/ 9143999 w 9143999"/>
              <a:gd name="connsiteY1-42" fmla="*/ 2051818 h 2051818"/>
              <a:gd name="connsiteX2-43" fmla="*/ 0 w 9143999"/>
              <a:gd name="connsiteY2-44" fmla="*/ 2051818 h 2051818"/>
              <a:gd name="connsiteX3-45" fmla="*/ 0 w 9143999"/>
              <a:gd name="connsiteY3-46" fmla="*/ 1204077 h 2051818"/>
              <a:gd name="connsiteX4-47" fmla="*/ 6027 w 9143999"/>
              <a:gd name="connsiteY4-48" fmla="*/ 1207403 h 2051818"/>
              <a:gd name="connsiteX5-49" fmla="*/ 9143999 w 9143999"/>
              <a:gd name="connsiteY5-50" fmla="*/ 0 h 2051818"/>
              <a:gd name="connsiteX0-51" fmla="*/ 9143999 w 9143999"/>
              <a:gd name="connsiteY0-52" fmla="*/ 0 h 2051818"/>
              <a:gd name="connsiteX1-53" fmla="*/ 9143999 w 9143999"/>
              <a:gd name="connsiteY1-54" fmla="*/ 2051818 h 2051818"/>
              <a:gd name="connsiteX2-55" fmla="*/ 0 w 9143999"/>
              <a:gd name="connsiteY2-56" fmla="*/ 2051818 h 2051818"/>
              <a:gd name="connsiteX3-57" fmla="*/ 0 w 9143999"/>
              <a:gd name="connsiteY3-58" fmla="*/ 1204077 h 2051818"/>
              <a:gd name="connsiteX4-59" fmla="*/ 6027 w 9143999"/>
              <a:gd name="connsiteY4-60" fmla="*/ 1207403 h 2051818"/>
              <a:gd name="connsiteX5-61" fmla="*/ 9143999 w 9143999"/>
              <a:gd name="connsiteY5-62" fmla="*/ 0 h 2051818"/>
              <a:gd name="connsiteX0-63" fmla="*/ 9143999 w 9143999"/>
              <a:gd name="connsiteY0-64" fmla="*/ 130228 h 2182046"/>
              <a:gd name="connsiteX1-65" fmla="*/ 9143999 w 9143999"/>
              <a:gd name="connsiteY1-66" fmla="*/ 2182046 h 2182046"/>
              <a:gd name="connsiteX2-67" fmla="*/ 0 w 9143999"/>
              <a:gd name="connsiteY2-68" fmla="*/ 2182046 h 2182046"/>
              <a:gd name="connsiteX3-69" fmla="*/ 0 w 9143999"/>
              <a:gd name="connsiteY3-70" fmla="*/ 1334305 h 2182046"/>
              <a:gd name="connsiteX4-71" fmla="*/ 6027 w 9143999"/>
              <a:gd name="connsiteY4-72" fmla="*/ 0 h 2182046"/>
              <a:gd name="connsiteX5-73" fmla="*/ 9143999 w 9143999"/>
              <a:gd name="connsiteY5-74" fmla="*/ 130228 h 2182046"/>
              <a:gd name="connsiteX0-75" fmla="*/ 9143999 w 9143999"/>
              <a:gd name="connsiteY0-76" fmla="*/ 0 h 2051818"/>
              <a:gd name="connsiteX1-77" fmla="*/ 9143999 w 9143999"/>
              <a:gd name="connsiteY1-78" fmla="*/ 2051818 h 2051818"/>
              <a:gd name="connsiteX2-79" fmla="*/ 0 w 9143999"/>
              <a:gd name="connsiteY2-80" fmla="*/ 2051818 h 2051818"/>
              <a:gd name="connsiteX3-81" fmla="*/ 0 w 9143999"/>
              <a:gd name="connsiteY3-82" fmla="*/ 1204077 h 2051818"/>
              <a:gd name="connsiteX4-83" fmla="*/ 25380 w 9143999"/>
              <a:gd name="connsiteY4-84" fmla="*/ 54648 h 2051818"/>
              <a:gd name="connsiteX5-85" fmla="*/ 9143999 w 9143999"/>
              <a:gd name="connsiteY5-86" fmla="*/ 0 h 2051818"/>
              <a:gd name="connsiteX0-87" fmla="*/ 9143999 w 9143999"/>
              <a:gd name="connsiteY0-88" fmla="*/ 0 h 2051818"/>
              <a:gd name="connsiteX1-89" fmla="*/ 9143999 w 9143999"/>
              <a:gd name="connsiteY1-90" fmla="*/ 2051818 h 2051818"/>
              <a:gd name="connsiteX2-91" fmla="*/ 0 w 9143999"/>
              <a:gd name="connsiteY2-92" fmla="*/ 2051818 h 2051818"/>
              <a:gd name="connsiteX3-93" fmla="*/ 0 w 9143999"/>
              <a:gd name="connsiteY3-94" fmla="*/ 1204077 h 2051818"/>
              <a:gd name="connsiteX4-95" fmla="*/ 25380 w 9143999"/>
              <a:gd name="connsiteY4-96" fmla="*/ 54648 h 2051818"/>
              <a:gd name="connsiteX5-97" fmla="*/ 9143999 w 9143999"/>
              <a:gd name="connsiteY5-98" fmla="*/ 0 h 2051818"/>
              <a:gd name="connsiteX0-99" fmla="*/ 9143999 w 9143999"/>
              <a:gd name="connsiteY0-100" fmla="*/ 0 h 2051818"/>
              <a:gd name="connsiteX1-101" fmla="*/ 9143999 w 9143999"/>
              <a:gd name="connsiteY1-102" fmla="*/ 2051818 h 2051818"/>
              <a:gd name="connsiteX2-103" fmla="*/ 0 w 9143999"/>
              <a:gd name="connsiteY2-104" fmla="*/ 2051818 h 2051818"/>
              <a:gd name="connsiteX3-105" fmla="*/ 0 w 9143999"/>
              <a:gd name="connsiteY3-106" fmla="*/ 1204077 h 2051818"/>
              <a:gd name="connsiteX4-107" fmla="*/ 25380 w 9143999"/>
              <a:gd name="connsiteY4-108" fmla="*/ 54648 h 2051818"/>
              <a:gd name="connsiteX5-109" fmla="*/ 9143999 w 9143999"/>
              <a:gd name="connsiteY5-110" fmla="*/ 0 h 2051818"/>
              <a:gd name="connsiteX0-111" fmla="*/ 9143999 w 9143999"/>
              <a:gd name="connsiteY0-112" fmla="*/ 0 h 2051818"/>
              <a:gd name="connsiteX1-113" fmla="*/ 9143999 w 9143999"/>
              <a:gd name="connsiteY1-114" fmla="*/ 2051818 h 2051818"/>
              <a:gd name="connsiteX2-115" fmla="*/ 0 w 9143999"/>
              <a:gd name="connsiteY2-116" fmla="*/ 2051818 h 2051818"/>
              <a:gd name="connsiteX3-117" fmla="*/ 0 w 9143999"/>
              <a:gd name="connsiteY3-118" fmla="*/ 1204077 h 2051818"/>
              <a:gd name="connsiteX4-119" fmla="*/ 25380 w 9143999"/>
              <a:gd name="connsiteY4-120" fmla="*/ 54648 h 2051818"/>
              <a:gd name="connsiteX5-121" fmla="*/ 9143999 w 9143999"/>
              <a:gd name="connsiteY5-122" fmla="*/ 0 h 2051818"/>
              <a:gd name="connsiteX0-123" fmla="*/ 9124647 w 9143999"/>
              <a:gd name="connsiteY0-124" fmla="*/ 0 h 2127943"/>
              <a:gd name="connsiteX1-125" fmla="*/ 9143999 w 9143999"/>
              <a:gd name="connsiteY1-126" fmla="*/ 2127943 h 2127943"/>
              <a:gd name="connsiteX2-127" fmla="*/ 0 w 9143999"/>
              <a:gd name="connsiteY2-128" fmla="*/ 2127943 h 2127943"/>
              <a:gd name="connsiteX3-129" fmla="*/ 0 w 9143999"/>
              <a:gd name="connsiteY3-130" fmla="*/ 1280202 h 2127943"/>
              <a:gd name="connsiteX4-131" fmla="*/ 25380 w 9143999"/>
              <a:gd name="connsiteY4-132" fmla="*/ 130773 h 2127943"/>
              <a:gd name="connsiteX5-133" fmla="*/ 9124647 w 9143999"/>
              <a:gd name="connsiteY5-134" fmla="*/ 0 h 2127943"/>
              <a:gd name="connsiteX0-135" fmla="*/ 9124647 w 9143999"/>
              <a:gd name="connsiteY0-136" fmla="*/ 0 h 2127943"/>
              <a:gd name="connsiteX1-137" fmla="*/ 9143999 w 9143999"/>
              <a:gd name="connsiteY1-138" fmla="*/ 2127943 h 2127943"/>
              <a:gd name="connsiteX2-139" fmla="*/ 0 w 9143999"/>
              <a:gd name="connsiteY2-140" fmla="*/ 2127943 h 2127943"/>
              <a:gd name="connsiteX3-141" fmla="*/ 0 w 9143999"/>
              <a:gd name="connsiteY3-142" fmla="*/ 1280202 h 2127943"/>
              <a:gd name="connsiteX4-143" fmla="*/ 25380 w 9143999"/>
              <a:gd name="connsiteY4-144" fmla="*/ 130773 h 2127943"/>
              <a:gd name="connsiteX5-145" fmla="*/ 9124647 w 9143999"/>
              <a:gd name="connsiteY5-146" fmla="*/ 0 h 2127943"/>
              <a:gd name="connsiteX0-147" fmla="*/ 9124647 w 9143999"/>
              <a:gd name="connsiteY0-148" fmla="*/ 0 h 2127943"/>
              <a:gd name="connsiteX1-149" fmla="*/ 9143999 w 9143999"/>
              <a:gd name="connsiteY1-150" fmla="*/ 2127943 h 2127943"/>
              <a:gd name="connsiteX2-151" fmla="*/ 0 w 9143999"/>
              <a:gd name="connsiteY2-152" fmla="*/ 2127943 h 2127943"/>
              <a:gd name="connsiteX3-153" fmla="*/ 0 w 9143999"/>
              <a:gd name="connsiteY3-154" fmla="*/ 1280202 h 2127943"/>
              <a:gd name="connsiteX4-155" fmla="*/ 6028 w 9143999"/>
              <a:gd name="connsiteY4-156" fmla="*/ 11147 h 2127943"/>
              <a:gd name="connsiteX5-157" fmla="*/ 9124647 w 9143999"/>
              <a:gd name="connsiteY5-158" fmla="*/ 0 h 2127943"/>
              <a:gd name="connsiteX0-159" fmla="*/ 9138134 w 9157486"/>
              <a:gd name="connsiteY0-160" fmla="*/ 0 h 2127943"/>
              <a:gd name="connsiteX1-161" fmla="*/ 9157486 w 9157486"/>
              <a:gd name="connsiteY1-162" fmla="*/ 2127943 h 2127943"/>
              <a:gd name="connsiteX2-163" fmla="*/ 13487 w 9157486"/>
              <a:gd name="connsiteY2-164" fmla="*/ 2127943 h 2127943"/>
              <a:gd name="connsiteX3-165" fmla="*/ 13487 w 9157486"/>
              <a:gd name="connsiteY3-166" fmla="*/ 1280202 h 2127943"/>
              <a:gd name="connsiteX4-167" fmla="*/ 163 w 9157486"/>
              <a:gd name="connsiteY4-168" fmla="*/ 141648 h 2127943"/>
              <a:gd name="connsiteX5-169" fmla="*/ 9138134 w 9157486"/>
              <a:gd name="connsiteY5-170" fmla="*/ 0 h 21279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157486" h="2127943">
                <a:moveTo>
                  <a:pt x="9138134" y="0"/>
                </a:moveTo>
                <a:lnTo>
                  <a:pt x="9157486" y="2127943"/>
                </a:lnTo>
                <a:lnTo>
                  <a:pt x="13487" y="2127943"/>
                </a:lnTo>
                <a:lnTo>
                  <a:pt x="13487" y="1280202"/>
                </a:lnTo>
                <a:cubicBezTo>
                  <a:pt x="15496" y="857184"/>
                  <a:pt x="-1846" y="564666"/>
                  <a:pt x="163" y="141648"/>
                </a:cubicBezTo>
                <a:cubicBezTo>
                  <a:pt x="3568670" y="1577063"/>
                  <a:pt x="7137176" y="1131097"/>
                  <a:pt x="9138134" y="0"/>
                </a:cubicBez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任意多边形 43"/>
          <p:cNvSpPr/>
          <p:nvPr/>
        </p:nvSpPr>
        <p:spPr>
          <a:xfrm rot="16200000">
            <a:off x="3793994" y="-16037"/>
            <a:ext cx="6868899" cy="6879174"/>
          </a:xfrm>
          <a:custGeom>
            <a:avLst/>
            <a:gdLst>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270374 w 6858000"/>
              <a:gd name="connsiteY17" fmla="*/ 412001 h 6459417"/>
              <a:gd name="connsiteX18" fmla="*/ 6705779 w 6858000"/>
              <a:gd name="connsiteY18" fmla="*/ 117916 h 6459417"/>
              <a:gd name="connsiteX0-1" fmla="*/ 6858000 w 6941935"/>
              <a:gd name="connsiteY0-2" fmla="*/ 56823 h 6516240"/>
              <a:gd name="connsiteX1-3" fmla="*/ 6858000 w 6941935"/>
              <a:gd name="connsiteY1-4" fmla="*/ 1732102 h 6516240"/>
              <a:gd name="connsiteX2-5" fmla="*/ 6858000 w 6941935"/>
              <a:gd name="connsiteY2-6" fmla="*/ 1876524 h 6516240"/>
              <a:gd name="connsiteX3-7" fmla="*/ 6858000 w 6941935"/>
              <a:gd name="connsiteY3-8" fmla="*/ 2335590 h 6516240"/>
              <a:gd name="connsiteX4-9" fmla="*/ 6858000 w 6941935"/>
              <a:gd name="connsiteY4-10" fmla="*/ 4010869 h 6516240"/>
              <a:gd name="connsiteX5-11" fmla="*/ 6858000 w 6941935"/>
              <a:gd name="connsiteY5-12" fmla="*/ 4155291 h 6516240"/>
              <a:gd name="connsiteX6-13" fmla="*/ 6858000 w 6941935"/>
              <a:gd name="connsiteY6-14" fmla="*/ 4237473 h 6516240"/>
              <a:gd name="connsiteX7-15" fmla="*/ 6858000 w 6941935"/>
              <a:gd name="connsiteY7-16" fmla="*/ 6516240 h 6516240"/>
              <a:gd name="connsiteX8-17" fmla="*/ 0 w 6941935"/>
              <a:gd name="connsiteY8-18" fmla="*/ 6516240 h 6516240"/>
              <a:gd name="connsiteX9-19" fmla="*/ 0 w 6941935"/>
              <a:gd name="connsiteY9-20" fmla="*/ 4237473 h 6516240"/>
              <a:gd name="connsiteX10-21" fmla="*/ 0 w 6941935"/>
              <a:gd name="connsiteY10-22" fmla="*/ 4155291 h 6516240"/>
              <a:gd name="connsiteX11-23" fmla="*/ 0 w 6941935"/>
              <a:gd name="connsiteY11-24" fmla="*/ 4010869 h 6516240"/>
              <a:gd name="connsiteX12-25" fmla="*/ 0 w 6941935"/>
              <a:gd name="connsiteY12-26" fmla="*/ 3352747 h 6516240"/>
              <a:gd name="connsiteX13-27" fmla="*/ 0 w 6941935"/>
              <a:gd name="connsiteY13-28" fmla="*/ 1876524 h 6516240"/>
              <a:gd name="connsiteX14-29" fmla="*/ 0 w 6941935"/>
              <a:gd name="connsiteY14-30" fmla="*/ 1732102 h 6516240"/>
              <a:gd name="connsiteX15-31" fmla="*/ 0 w 6941935"/>
              <a:gd name="connsiteY15-32" fmla="*/ 1073980 h 6516240"/>
              <a:gd name="connsiteX16-33" fmla="*/ 227535 w 6941935"/>
              <a:gd name="connsiteY16-34" fmla="*/ 1223081 h 6516240"/>
              <a:gd name="connsiteX17-35" fmla="*/ 6270374 w 6941935"/>
              <a:gd name="connsiteY17-36" fmla="*/ 468824 h 6516240"/>
              <a:gd name="connsiteX18-37" fmla="*/ 6858000 w 6941935"/>
              <a:gd name="connsiteY18-38" fmla="*/ 56823 h 6516240"/>
              <a:gd name="connsiteX0-39" fmla="*/ 6858000 w 6858000"/>
              <a:gd name="connsiteY0-40" fmla="*/ 4734 h 6464151"/>
              <a:gd name="connsiteX1-41" fmla="*/ 6858000 w 6858000"/>
              <a:gd name="connsiteY1-42" fmla="*/ 1680013 h 6464151"/>
              <a:gd name="connsiteX2-43" fmla="*/ 6858000 w 6858000"/>
              <a:gd name="connsiteY2-44" fmla="*/ 1824435 h 6464151"/>
              <a:gd name="connsiteX3-45" fmla="*/ 6858000 w 6858000"/>
              <a:gd name="connsiteY3-46" fmla="*/ 2283501 h 6464151"/>
              <a:gd name="connsiteX4-47" fmla="*/ 6858000 w 6858000"/>
              <a:gd name="connsiteY4-48" fmla="*/ 3958780 h 6464151"/>
              <a:gd name="connsiteX5-49" fmla="*/ 6858000 w 6858000"/>
              <a:gd name="connsiteY5-50" fmla="*/ 4103202 h 6464151"/>
              <a:gd name="connsiteX6-51" fmla="*/ 6858000 w 6858000"/>
              <a:gd name="connsiteY6-52" fmla="*/ 4185384 h 6464151"/>
              <a:gd name="connsiteX7-53" fmla="*/ 6858000 w 6858000"/>
              <a:gd name="connsiteY7-54" fmla="*/ 6464151 h 6464151"/>
              <a:gd name="connsiteX8-55" fmla="*/ 0 w 6858000"/>
              <a:gd name="connsiteY8-56" fmla="*/ 6464151 h 6464151"/>
              <a:gd name="connsiteX9-57" fmla="*/ 0 w 6858000"/>
              <a:gd name="connsiteY9-58" fmla="*/ 4185384 h 6464151"/>
              <a:gd name="connsiteX10-59" fmla="*/ 0 w 6858000"/>
              <a:gd name="connsiteY10-60" fmla="*/ 4103202 h 6464151"/>
              <a:gd name="connsiteX11-61" fmla="*/ 0 w 6858000"/>
              <a:gd name="connsiteY11-62" fmla="*/ 3958780 h 6464151"/>
              <a:gd name="connsiteX12-63" fmla="*/ 0 w 6858000"/>
              <a:gd name="connsiteY12-64" fmla="*/ 3300658 h 6464151"/>
              <a:gd name="connsiteX13-65" fmla="*/ 0 w 6858000"/>
              <a:gd name="connsiteY13-66" fmla="*/ 1824435 h 6464151"/>
              <a:gd name="connsiteX14-67" fmla="*/ 0 w 6858000"/>
              <a:gd name="connsiteY14-68" fmla="*/ 1680013 h 6464151"/>
              <a:gd name="connsiteX15-69" fmla="*/ 0 w 6858000"/>
              <a:gd name="connsiteY15-70" fmla="*/ 1021891 h 6464151"/>
              <a:gd name="connsiteX16-71" fmla="*/ 227535 w 6858000"/>
              <a:gd name="connsiteY16-72" fmla="*/ 1170992 h 6464151"/>
              <a:gd name="connsiteX17-73" fmla="*/ 6858000 w 6858000"/>
              <a:gd name="connsiteY17-74" fmla="*/ 4734 h 6464151"/>
              <a:gd name="connsiteX0-75" fmla="*/ 6858000 w 6858000"/>
              <a:gd name="connsiteY0-76" fmla="*/ 0 h 6459417"/>
              <a:gd name="connsiteX1-77" fmla="*/ 6858000 w 6858000"/>
              <a:gd name="connsiteY1-78" fmla="*/ 1675279 h 6459417"/>
              <a:gd name="connsiteX2-79" fmla="*/ 6858000 w 6858000"/>
              <a:gd name="connsiteY2-80" fmla="*/ 1819701 h 6459417"/>
              <a:gd name="connsiteX3-81" fmla="*/ 6858000 w 6858000"/>
              <a:gd name="connsiteY3-82" fmla="*/ 2278767 h 6459417"/>
              <a:gd name="connsiteX4-83" fmla="*/ 6858000 w 6858000"/>
              <a:gd name="connsiteY4-84" fmla="*/ 3954046 h 6459417"/>
              <a:gd name="connsiteX5-85" fmla="*/ 6858000 w 6858000"/>
              <a:gd name="connsiteY5-86" fmla="*/ 4098468 h 6459417"/>
              <a:gd name="connsiteX6-87" fmla="*/ 6858000 w 6858000"/>
              <a:gd name="connsiteY6-88" fmla="*/ 4180650 h 6459417"/>
              <a:gd name="connsiteX7-89" fmla="*/ 6858000 w 6858000"/>
              <a:gd name="connsiteY7-90" fmla="*/ 6459417 h 6459417"/>
              <a:gd name="connsiteX8-91" fmla="*/ 0 w 6858000"/>
              <a:gd name="connsiteY8-92" fmla="*/ 6459417 h 6459417"/>
              <a:gd name="connsiteX9-93" fmla="*/ 0 w 6858000"/>
              <a:gd name="connsiteY9-94" fmla="*/ 4180650 h 6459417"/>
              <a:gd name="connsiteX10-95" fmla="*/ 0 w 6858000"/>
              <a:gd name="connsiteY10-96" fmla="*/ 4098468 h 6459417"/>
              <a:gd name="connsiteX11-97" fmla="*/ 0 w 6858000"/>
              <a:gd name="connsiteY11-98" fmla="*/ 3954046 h 6459417"/>
              <a:gd name="connsiteX12-99" fmla="*/ 0 w 6858000"/>
              <a:gd name="connsiteY12-100" fmla="*/ 3295924 h 6459417"/>
              <a:gd name="connsiteX13-101" fmla="*/ 0 w 6858000"/>
              <a:gd name="connsiteY13-102" fmla="*/ 1819701 h 6459417"/>
              <a:gd name="connsiteX14-103" fmla="*/ 0 w 6858000"/>
              <a:gd name="connsiteY14-104" fmla="*/ 1675279 h 6459417"/>
              <a:gd name="connsiteX15-105" fmla="*/ 0 w 6858000"/>
              <a:gd name="connsiteY15-106" fmla="*/ 1017157 h 6459417"/>
              <a:gd name="connsiteX16-107" fmla="*/ 227535 w 6858000"/>
              <a:gd name="connsiteY16-108" fmla="*/ 1166258 h 6459417"/>
              <a:gd name="connsiteX17-109" fmla="*/ 6858000 w 6858000"/>
              <a:gd name="connsiteY17-110" fmla="*/ 0 h 6459417"/>
              <a:gd name="connsiteX0-111" fmla="*/ 6858000 w 6858000"/>
              <a:gd name="connsiteY0-112" fmla="*/ 0 h 6459417"/>
              <a:gd name="connsiteX1-113" fmla="*/ 6858000 w 6858000"/>
              <a:gd name="connsiteY1-114" fmla="*/ 1675279 h 6459417"/>
              <a:gd name="connsiteX2-115" fmla="*/ 6858000 w 6858000"/>
              <a:gd name="connsiteY2-116" fmla="*/ 1819701 h 6459417"/>
              <a:gd name="connsiteX3-117" fmla="*/ 6858000 w 6858000"/>
              <a:gd name="connsiteY3-118" fmla="*/ 2278767 h 6459417"/>
              <a:gd name="connsiteX4-119" fmla="*/ 6858000 w 6858000"/>
              <a:gd name="connsiteY4-120" fmla="*/ 3954046 h 6459417"/>
              <a:gd name="connsiteX5-121" fmla="*/ 6858000 w 6858000"/>
              <a:gd name="connsiteY5-122" fmla="*/ 4098468 h 6459417"/>
              <a:gd name="connsiteX6-123" fmla="*/ 6858000 w 6858000"/>
              <a:gd name="connsiteY6-124" fmla="*/ 4180650 h 6459417"/>
              <a:gd name="connsiteX7-125" fmla="*/ 6858000 w 6858000"/>
              <a:gd name="connsiteY7-126" fmla="*/ 6459417 h 6459417"/>
              <a:gd name="connsiteX8-127" fmla="*/ 0 w 6858000"/>
              <a:gd name="connsiteY8-128" fmla="*/ 6459417 h 6459417"/>
              <a:gd name="connsiteX9-129" fmla="*/ 0 w 6858000"/>
              <a:gd name="connsiteY9-130" fmla="*/ 4180650 h 6459417"/>
              <a:gd name="connsiteX10-131" fmla="*/ 0 w 6858000"/>
              <a:gd name="connsiteY10-132" fmla="*/ 4098468 h 6459417"/>
              <a:gd name="connsiteX11-133" fmla="*/ 0 w 6858000"/>
              <a:gd name="connsiteY11-134" fmla="*/ 3954046 h 6459417"/>
              <a:gd name="connsiteX12-135" fmla="*/ 0 w 6858000"/>
              <a:gd name="connsiteY12-136" fmla="*/ 3295924 h 6459417"/>
              <a:gd name="connsiteX13-137" fmla="*/ 0 w 6858000"/>
              <a:gd name="connsiteY13-138" fmla="*/ 1819701 h 6459417"/>
              <a:gd name="connsiteX14-139" fmla="*/ 0 w 6858000"/>
              <a:gd name="connsiteY14-140" fmla="*/ 1675279 h 6459417"/>
              <a:gd name="connsiteX15-141" fmla="*/ 0 w 6858000"/>
              <a:gd name="connsiteY15-142" fmla="*/ 1017157 h 6459417"/>
              <a:gd name="connsiteX16-143" fmla="*/ 6858000 w 6858000"/>
              <a:gd name="connsiteY16-144" fmla="*/ 0 h 6459417"/>
              <a:gd name="connsiteX0-145" fmla="*/ 6858000 w 6858000"/>
              <a:gd name="connsiteY0-146" fmla="*/ 0 h 6459417"/>
              <a:gd name="connsiteX1-147" fmla="*/ 6858000 w 6858000"/>
              <a:gd name="connsiteY1-148" fmla="*/ 1675279 h 6459417"/>
              <a:gd name="connsiteX2-149" fmla="*/ 6858000 w 6858000"/>
              <a:gd name="connsiteY2-150" fmla="*/ 1819701 h 6459417"/>
              <a:gd name="connsiteX3-151" fmla="*/ 6858000 w 6858000"/>
              <a:gd name="connsiteY3-152" fmla="*/ 2278767 h 6459417"/>
              <a:gd name="connsiteX4-153" fmla="*/ 6858000 w 6858000"/>
              <a:gd name="connsiteY4-154" fmla="*/ 3954046 h 6459417"/>
              <a:gd name="connsiteX5-155" fmla="*/ 6858000 w 6858000"/>
              <a:gd name="connsiteY5-156" fmla="*/ 4098468 h 6459417"/>
              <a:gd name="connsiteX6-157" fmla="*/ 6858000 w 6858000"/>
              <a:gd name="connsiteY6-158" fmla="*/ 4180650 h 6459417"/>
              <a:gd name="connsiteX7-159" fmla="*/ 6858000 w 6858000"/>
              <a:gd name="connsiteY7-160" fmla="*/ 6459417 h 6459417"/>
              <a:gd name="connsiteX8-161" fmla="*/ 0 w 6858000"/>
              <a:gd name="connsiteY8-162" fmla="*/ 6459417 h 6459417"/>
              <a:gd name="connsiteX9-163" fmla="*/ 0 w 6858000"/>
              <a:gd name="connsiteY9-164" fmla="*/ 4180650 h 6459417"/>
              <a:gd name="connsiteX10-165" fmla="*/ 0 w 6858000"/>
              <a:gd name="connsiteY10-166" fmla="*/ 4098468 h 6459417"/>
              <a:gd name="connsiteX11-167" fmla="*/ 0 w 6858000"/>
              <a:gd name="connsiteY11-168" fmla="*/ 3954046 h 6459417"/>
              <a:gd name="connsiteX12-169" fmla="*/ 0 w 6858000"/>
              <a:gd name="connsiteY12-170" fmla="*/ 3295924 h 6459417"/>
              <a:gd name="connsiteX13-171" fmla="*/ 0 w 6858000"/>
              <a:gd name="connsiteY13-172" fmla="*/ 1819701 h 6459417"/>
              <a:gd name="connsiteX14-173" fmla="*/ 0 w 6858000"/>
              <a:gd name="connsiteY14-174" fmla="*/ 1675279 h 6459417"/>
              <a:gd name="connsiteX15-175" fmla="*/ 0 w 6858000"/>
              <a:gd name="connsiteY15-176" fmla="*/ 1017157 h 6459417"/>
              <a:gd name="connsiteX16-177" fmla="*/ 6858000 w 6858000"/>
              <a:gd name="connsiteY16-178" fmla="*/ 0 h 6459417"/>
              <a:gd name="connsiteX0-179" fmla="*/ 6858000 w 6858000"/>
              <a:gd name="connsiteY0-180" fmla="*/ 0 h 6459417"/>
              <a:gd name="connsiteX1-181" fmla="*/ 6858000 w 6858000"/>
              <a:gd name="connsiteY1-182" fmla="*/ 1675279 h 6459417"/>
              <a:gd name="connsiteX2-183" fmla="*/ 6858000 w 6858000"/>
              <a:gd name="connsiteY2-184" fmla="*/ 1819701 h 6459417"/>
              <a:gd name="connsiteX3-185" fmla="*/ 6858000 w 6858000"/>
              <a:gd name="connsiteY3-186" fmla="*/ 2278767 h 6459417"/>
              <a:gd name="connsiteX4-187" fmla="*/ 6858000 w 6858000"/>
              <a:gd name="connsiteY4-188" fmla="*/ 3954046 h 6459417"/>
              <a:gd name="connsiteX5-189" fmla="*/ 6858000 w 6858000"/>
              <a:gd name="connsiteY5-190" fmla="*/ 4098468 h 6459417"/>
              <a:gd name="connsiteX6-191" fmla="*/ 6858000 w 6858000"/>
              <a:gd name="connsiteY6-192" fmla="*/ 4180650 h 6459417"/>
              <a:gd name="connsiteX7-193" fmla="*/ 6858000 w 6858000"/>
              <a:gd name="connsiteY7-194" fmla="*/ 6459417 h 6459417"/>
              <a:gd name="connsiteX8-195" fmla="*/ 0 w 6858000"/>
              <a:gd name="connsiteY8-196" fmla="*/ 6459417 h 6459417"/>
              <a:gd name="connsiteX9-197" fmla="*/ 0 w 6858000"/>
              <a:gd name="connsiteY9-198" fmla="*/ 4180650 h 6459417"/>
              <a:gd name="connsiteX10-199" fmla="*/ 0 w 6858000"/>
              <a:gd name="connsiteY10-200" fmla="*/ 4098468 h 6459417"/>
              <a:gd name="connsiteX11-201" fmla="*/ 0 w 6858000"/>
              <a:gd name="connsiteY11-202" fmla="*/ 3954046 h 6459417"/>
              <a:gd name="connsiteX12-203" fmla="*/ 0 w 6858000"/>
              <a:gd name="connsiteY12-204" fmla="*/ 3295924 h 6459417"/>
              <a:gd name="connsiteX13-205" fmla="*/ 0 w 6858000"/>
              <a:gd name="connsiteY13-206" fmla="*/ 1819701 h 6459417"/>
              <a:gd name="connsiteX14-207" fmla="*/ 0 w 6858000"/>
              <a:gd name="connsiteY14-208" fmla="*/ 1675279 h 6459417"/>
              <a:gd name="connsiteX15-209" fmla="*/ 0 w 6858000"/>
              <a:gd name="connsiteY15-210" fmla="*/ 1017157 h 6459417"/>
              <a:gd name="connsiteX16-211" fmla="*/ 6858000 w 6858000"/>
              <a:gd name="connsiteY16-212" fmla="*/ 0 h 6459417"/>
              <a:gd name="connsiteX0-213" fmla="*/ 6858000 w 6858000"/>
              <a:gd name="connsiteY0-214" fmla="*/ 0 h 6459417"/>
              <a:gd name="connsiteX1-215" fmla="*/ 6858000 w 6858000"/>
              <a:gd name="connsiteY1-216" fmla="*/ 1675279 h 6459417"/>
              <a:gd name="connsiteX2-217" fmla="*/ 6858000 w 6858000"/>
              <a:gd name="connsiteY2-218" fmla="*/ 1819701 h 6459417"/>
              <a:gd name="connsiteX3-219" fmla="*/ 6858000 w 6858000"/>
              <a:gd name="connsiteY3-220" fmla="*/ 2278767 h 6459417"/>
              <a:gd name="connsiteX4-221" fmla="*/ 6858000 w 6858000"/>
              <a:gd name="connsiteY4-222" fmla="*/ 3954046 h 6459417"/>
              <a:gd name="connsiteX5-223" fmla="*/ 6858000 w 6858000"/>
              <a:gd name="connsiteY5-224" fmla="*/ 4098468 h 6459417"/>
              <a:gd name="connsiteX6-225" fmla="*/ 6858000 w 6858000"/>
              <a:gd name="connsiteY6-226" fmla="*/ 4180650 h 6459417"/>
              <a:gd name="connsiteX7-227" fmla="*/ 6858000 w 6858000"/>
              <a:gd name="connsiteY7-228" fmla="*/ 6459417 h 6459417"/>
              <a:gd name="connsiteX8-229" fmla="*/ 0 w 6858000"/>
              <a:gd name="connsiteY8-230" fmla="*/ 6459417 h 6459417"/>
              <a:gd name="connsiteX9-231" fmla="*/ 0 w 6858000"/>
              <a:gd name="connsiteY9-232" fmla="*/ 4180650 h 6459417"/>
              <a:gd name="connsiteX10-233" fmla="*/ 0 w 6858000"/>
              <a:gd name="connsiteY10-234" fmla="*/ 4098468 h 6459417"/>
              <a:gd name="connsiteX11-235" fmla="*/ 0 w 6858000"/>
              <a:gd name="connsiteY11-236" fmla="*/ 3954046 h 6459417"/>
              <a:gd name="connsiteX12-237" fmla="*/ 0 w 6858000"/>
              <a:gd name="connsiteY12-238" fmla="*/ 3295924 h 6459417"/>
              <a:gd name="connsiteX13-239" fmla="*/ 0 w 6858000"/>
              <a:gd name="connsiteY13-240" fmla="*/ 1819701 h 6459417"/>
              <a:gd name="connsiteX14-241" fmla="*/ 0 w 6858000"/>
              <a:gd name="connsiteY14-242" fmla="*/ 1675279 h 6459417"/>
              <a:gd name="connsiteX15-243" fmla="*/ 0 w 6858000"/>
              <a:gd name="connsiteY15-244" fmla="*/ 1017157 h 6459417"/>
              <a:gd name="connsiteX16-245" fmla="*/ 6858000 w 6858000"/>
              <a:gd name="connsiteY16-246" fmla="*/ 0 h 6459417"/>
              <a:gd name="connsiteX0-247" fmla="*/ 6858000 w 6858000"/>
              <a:gd name="connsiteY0-248" fmla="*/ 0 h 6459417"/>
              <a:gd name="connsiteX1-249" fmla="*/ 6858000 w 6858000"/>
              <a:gd name="connsiteY1-250" fmla="*/ 1675279 h 6459417"/>
              <a:gd name="connsiteX2-251" fmla="*/ 6858000 w 6858000"/>
              <a:gd name="connsiteY2-252" fmla="*/ 1819701 h 6459417"/>
              <a:gd name="connsiteX3-253" fmla="*/ 6858000 w 6858000"/>
              <a:gd name="connsiteY3-254" fmla="*/ 2278767 h 6459417"/>
              <a:gd name="connsiteX4-255" fmla="*/ 6858000 w 6858000"/>
              <a:gd name="connsiteY4-256" fmla="*/ 3954046 h 6459417"/>
              <a:gd name="connsiteX5-257" fmla="*/ 6858000 w 6858000"/>
              <a:gd name="connsiteY5-258" fmla="*/ 4098468 h 6459417"/>
              <a:gd name="connsiteX6-259" fmla="*/ 6858000 w 6858000"/>
              <a:gd name="connsiteY6-260" fmla="*/ 4180650 h 6459417"/>
              <a:gd name="connsiteX7-261" fmla="*/ 6858000 w 6858000"/>
              <a:gd name="connsiteY7-262" fmla="*/ 6459417 h 6459417"/>
              <a:gd name="connsiteX8-263" fmla="*/ 0 w 6858000"/>
              <a:gd name="connsiteY8-264" fmla="*/ 6459417 h 6459417"/>
              <a:gd name="connsiteX9-265" fmla="*/ 0 w 6858000"/>
              <a:gd name="connsiteY9-266" fmla="*/ 4180650 h 6459417"/>
              <a:gd name="connsiteX10-267" fmla="*/ 0 w 6858000"/>
              <a:gd name="connsiteY10-268" fmla="*/ 4098468 h 6459417"/>
              <a:gd name="connsiteX11-269" fmla="*/ 0 w 6858000"/>
              <a:gd name="connsiteY11-270" fmla="*/ 3954046 h 6459417"/>
              <a:gd name="connsiteX12-271" fmla="*/ 0 w 6858000"/>
              <a:gd name="connsiteY12-272" fmla="*/ 3295924 h 6459417"/>
              <a:gd name="connsiteX13-273" fmla="*/ 0 w 6858000"/>
              <a:gd name="connsiteY13-274" fmla="*/ 1819701 h 6459417"/>
              <a:gd name="connsiteX14-275" fmla="*/ 0 w 6858000"/>
              <a:gd name="connsiteY14-276" fmla="*/ 1675279 h 6459417"/>
              <a:gd name="connsiteX15-277" fmla="*/ 0 w 6858000"/>
              <a:gd name="connsiteY15-278" fmla="*/ 1017157 h 6459417"/>
              <a:gd name="connsiteX16-279" fmla="*/ 6858000 w 6858000"/>
              <a:gd name="connsiteY16-280" fmla="*/ 0 h 6459417"/>
              <a:gd name="connsiteX0-281" fmla="*/ 6858000 w 6858000"/>
              <a:gd name="connsiteY0-282" fmla="*/ 0 h 6459417"/>
              <a:gd name="connsiteX1-283" fmla="*/ 6858000 w 6858000"/>
              <a:gd name="connsiteY1-284" fmla="*/ 1675279 h 6459417"/>
              <a:gd name="connsiteX2-285" fmla="*/ 6858000 w 6858000"/>
              <a:gd name="connsiteY2-286" fmla="*/ 1819701 h 6459417"/>
              <a:gd name="connsiteX3-287" fmla="*/ 6858000 w 6858000"/>
              <a:gd name="connsiteY3-288" fmla="*/ 2278767 h 6459417"/>
              <a:gd name="connsiteX4-289" fmla="*/ 6858000 w 6858000"/>
              <a:gd name="connsiteY4-290" fmla="*/ 3954046 h 6459417"/>
              <a:gd name="connsiteX5-291" fmla="*/ 6858000 w 6858000"/>
              <a:gd name="connsiteY5-292" fmla="*/ 4098468 h 6459417"/>
              <a:gd name="connsiteX6-293" fmla="*/ 6858000 w 6858000"/>
              <a:gd name="connsiteY6-294" fmla="*/ 4180650 h 6459417"/>
              <a:gd name="connsiteX7-295" fmla="*/ 6858000 w 6858000"/>
              <a:gd name="connsiteY7-296" fmla="*/ 6459417 h 6459417"/>
              <a:gd name="connsiteX8-297" fmla="*/ 0 w 6858000"/>
              <a:gd name="connsiteY8-298" fmla="*/ 6459417 h 6459417"/>
              <a:gd name="connsiteX9-299" fmla="*/ 0 w 6858000"/>
              <a:gd name="connsiteY9-300" fmla="*/ 4180650 h 6459417"/>
              <a:gd name="connsiteX10-301" fmla="*/ 0 w 6858000"/>
              <a:gd name="connsiteY10-302" fmla="*/ 4098468 h 6459417"/>
              <a:gd name="connsiteX11-303" fmla="*/ 0 w 6858000"/>
              <a:gd name="connsiteY11-304" fmla="*/ 3954046 h 6459417"/>
              <a:gd name="connsiteX12-305" fmla="*/ 0 w 6858000"/>
              <a:gd name="connsiteY12-306" fmla="*/ 3295924 h 6459417"/>
              <a:gd name="connsiteX13-307" fmla="*/ 0 w 6858000"/>
              <a:gd name="connsiteY13-308" fmla="*/ 1819701 h 6459417"/>
              <a:gd name="connsiteX14-309" fmla="*/ 0 w 6858000"/>
              <a:gd name="connsiteY14-310" fmla="*/ 1675279 h 6459417"/>
              <a:gd name="connsiteX15-311" fmla="*/ 0 w 6858000"/>
              <a:gd name="connsiteY15-312" fmla="*/ 1017157 h 6459417"/>
              <a:gd name="connsiteX16-313" fmla="*/ 6858000 w 6858000"/>
              <a:gd name="connsiteY16-314" fmla="*/ 0 h 6459417"/>
              <a:gd name="connsiteX0-315" fmla="*/ 6858000 w 6858000"/>
              <a:gd name="connsiteY0-316" fmla="*/ 0 h 6459417"/>
              <a:gd name="connsiteX1-317" fmla="*/ 6858000 w 6858000"/>
              <a:gd name="connsiteY1-318" fmla="*/ 1675279 h 6459417"/>
              <a:gd name="connsiteX2-319" fmla="*/ 6858000 w 6858000"/>
              <a:gd name="connsiteY2-320" fmla="*/ 1819701 h 6459417"/>
              <a:gd name="connsiteX3-321" fmla="*/ 6858000 w 6858000"/>
              <a:gd name="connsiteY3-322" fmla="*/ 2278767 h 6459417"/>
              <a:gd name="connsiteX4-323" fmla="*/ 6858000 w 6858000"/>
              <a:gd name="connsiteY4-324" fmla="*/ 3954046 h 6459417"/>
              <a:gd name="connsiteX5-325" fmla="*/ 6858000 w 6858000"/>
              <a:gd name="connsiteY5-326" fmla="*/ 4098468 h 6459417"/>
              <a:gd name="connsiteX6-327" fmla="*/ 6858000 w 6858000"/>
              <a:gd name="connsiteY6-328" fmla="*/ 4180650 h 6459417"/>
              <a:gd name="connsiteX7-329" fmla="*/ 6858000 w 6858000"/>
              <a:gd name="connsiteY7-330" fmla="*/ 6459417 h 6459417"/>
              <a:gd name="connsiteX8-331" fmla="*/ 0 w 6858000"/>
              <a:gd name="connsiteY8-332" fmla="*/ 6459417 h 6459417"/>
              <a:gd name="connsiteX9-333" fmla="*/ 0 w 6858000"/>
              <a:gd name="connsiteY9-334" fmla="*/ 4180650 h 6459417"/>
              <a:gd name="connsiteX10-335" fmla="*/ 0 w 6858000"/>
              <a:gd name="connsiteY10-336" fmla="*/ 4098468 h 6459417"/>
              <a:gd name="connsiteX11-337" fmla="*/ 0 w 6858000"/>
              <a:gd name="connsiteY11-338" fmla="*/ 3954046 h 6459417"/>
              <a:gd name="connsiteX12-339" fmla="*/ 0 w 6858000"/>
              <a:gd name="connsiteY12-340" fmla="*/ 3295924 h 6459417"/>
              <a:gd name="connsiteX13-341" fmla="*/ 0 w 6858000"/>
              <a:gd name="connsiteY13-342" fmla="*/ 1819701 h 6459417"/>
              <a:gd name="connsiteX14-343" fmla="*/ 0 w 6858000"/>
              <a:gd name="connsiteY14-344" fmla="*/ 1675279 h 6459417"/>
              <a:gd name="connsiteX15-345" fmla="*/ 0 w 6858000"/>
              <a:gd name="connsiteY15-346" fmla="*/ 1017157 h 6459417"/>
              <a:gd name="connsiteX16-347" fmla="*/ 6858000 w 6858000"/>
              <a:gd name="connsiteY16-348" fmla="*/ 0 h 6459417"/>
              <a:gd name="connsiteX0-349" fmla="*/ 6858000 w 6858000"/>
              <a:gd name="connsiteY0-350" fmla="*/ 0 h 6459417"/>
              <a:gd name="connsiteX1-351" fmla="*/ 6858000 w 6858000"/>
              <a:gd name="connsiteY1-352" fmla="*/ 1675279 h 6459417"/>
              <a:gd name="connsiteX2-353" fmla="*/ 6858000 w 6858000"/>
              <a:gd name="connsiteY2-354" fmla="*/ 1819701 h 6459417"/>
              <a:gd name="connsiteX3-355" fmla="*/ 6858000 w 6858000"/>
              <a:gd name="connsiteY3-356" fmla="*/ 2278767 h 6459417"/>
              <a:gd name="connsiteX4-357" fmla="*/ 6858000 w 6858000"/>
              <a:gd name="connsiteY4-358" fmla="*/ 3954046 h 6459417"/>
              <a:gd name="connsiteX5-359" fmla="*/ 6858000 w 6858000"/>
              <a:gd name="connsiteY5-360" fmla="*/ 4098468 h 6459417"/>
              <a:gd name="connsiteX6-361" fmla="*/ 6858000 w 6858000"/>
              <a:gd name="connsiteY6-362" fmla="*/ 4180650 h 6459417"/>
              <a:gd name="connsiteX7-363" fmla="*/ 6858000 w 6858000"/>
              <a:gd name="connsiteY7-364" fmla="*/ 6459417 h 6459417"/>
              <a:gd name="connsiteX8-365" fmla="*/ 0 w 6858000"/>
              <a:gd name="connsiteY8-366" fmla="*/ 6459417 h 6459417"/>
              <a:gd name="connsiteX9-367" fmla="*/ 0 w 6858000"/>
              <a:gd name="connsiteY9-368" fmla="*/ 4180650 h 6459417"/>
              <a:gd name="connsiteX10-369" fmla="*/ 0 w 6858000"/>
              <a:gd name="connsiteY10-370" fmla="*/ 4098468 h 6459417"/>
              <a:gd name="connsiteX11-371" fmla="*/ 0 w 6858000"/>
              <a:gd name="connsiteY11-372" fmla="*/ 3954046 h 6459417"/>
              <a:gd name="connsiteX12-373" fmla="*/ 0 w 6858000"/>
              <a:gd name="connsiteY12-374" fmla="*/ 3295924 h 6459417"/>
              <a:gd name="connsiteX13-375" fmla="*/ 0 w 6858000"/>
              <a:gd name="connsiteY13-376" fmla="*/ 1819701 h 6459417"/>
              <a:gd name="connsiteX14-377" fmla="*/ 0 w 6858000"/>
              <a:gd name="connsiteY14-378" fmla="*/ 1675279 h 6459417"/>
              <a:gd name="connsiteX15-379" fmla="*/ 0 w 6858000"/>
              <a:gd name="connsiteY15-380" fmla="*/ 1017157 h 6459417"/>
              <a:gd name="connsiteX16-381" fmla="*/ 6858000 w 6858000"/>
              <a:gd name="connsiteY16-382" fmla="*/ 0 h 6459417"/>
              <a:gd name="connsiteX0-383" fmla="*/ 6858000 w 6858000"/>
              <a:gd name="connsiteY0-384" fmla="*/ 0 h 6459417"/>
              <a:gd name="connsiteX1-385" fmla="*/ 6858000 w 6858000"/>
              <a:gd name="connsiteY1-386" fmla="*/ 1675279 h 6459417"/>
              <a:gd name="connsiteX2-387" fmla="*/ 6858000 w 6858000"/>
              <a:gd name="connsiteY2-388" fmla="*/ 1819701 h 6459417"/>
              <a:gd name="connsiteX3-389" fmla="*/ 6858000 w 6858000"/>
              <a:gd name="connsiteY3-390" fmla="*/ 2278767 h 6459417"/>
              <a:gd name="connsiteX4-391" fmla="*/ 6858000 w 6858000"/>
              <a:gd name="connsiteY4-392" fmla="*/ 3954046 h 6459417"/>
              <a:gd name="connsiteX5-393" fmla="*/ 6858000 w 6858000"/>
              <a:gd name="connsiteY5-394" fmla="*/ 4098468 h 6459417"/>
              <a:gd name="connsiteX6-395" fmla="*/ 6858000 w 6858000"/>
              <a:gd name="connsiteY6-396" fmla="*/ 4180650 h 6459417"/>
              <a:gd name="connsiteX7-397" fmla="*/ 6858000 w 6858000"/>
              <a:gd name="connsiteY7-398" fmla="*/ 6459417 h 6459417"/>
              <a:gd name="connsiteX8-399" fmla="*/ 0 w 6858000"/>
              <a:gd name="connsiteY8-400" fmla="*/ 6459417 h 6459417"/>
              <a:gd name="connsiteX9-401" fmla="*/ 0 w 6858000"/>
              <a:gd name="connsiteY9-402" fmla="*/ 4180650 h 6459417"/>
              <a:gd name="connsiteX10-403" fmla="*/ 0 w 6858000"/>
              <a:gd name="connsiteY10-404" fmla="*/ 4098468 h 6459417"/>
              <a:gd name="connsiteX11-405" fmla="*/ 0 w 6858000"/>
              <a:gd name="connsiteY11-406" fmla="*/ 3954046 h 6459417"/>
              <a:gd name="connsiteX12-407" fmla="*/ 0 w 6858000"/>
              <a:gd name="connsiteY12-408" fmla="*/ 3295924 h 6459417"/>
              <a:gd name="connsiteX13-409" fmla="*/ 0 w 6858000"/>
              <a:gd name="connsiteY13-410" fmla="*/ 1819701 h 6459417"/>
              <a:gd name="connsiteX14-411" fmla="*/ 0 w 6858000"/>
              <a:gd name="connsiteY14-412" fmla="*/ 1675279 h 6459417"/>
              <a:gd name="connsiteX15-413" fmla="*/ 0 w 6858000"/>
              <a:gd name="connsiteY15-414" fmla="*/ 1017157 h 6459417"/>
              <a:gd name="connsiteX16-415" fmla="*/ 6858000 w 6858000"/>
              <a:gd name="connsiteY16-416" fmla="*/ 0 h 6459417"/>
              <a:gd name="connsiteX0-417" fmla="*/ 6858003 w 6858003"/>
              <a:gd name="connsiteY0-418" fmla="*/ 0 h 6735189"/>
              <a:gd name="connsiteX1-419" fmla="*/ 6858000 w 6858003"/>
              <a:gd name="connsiteY1-420" fmla="*/ 1951051 h 6735189"/>
              <a:gd name="connsiteX2-421" fmla="*/ 6858000 w 6858003"/>
              <a:gd name="connsiteY2-422" fmla="*/ 2095473 h 6735189"/>
              <a:gd name="connsiteX3-423" fmla="*/ 6858000 w 6858003"/>
              <a:gd name="connsiteY3-424" fmla="*/ 2554539 h 6735189"/>
              <a:gd name="connsiteX4-425" fmla="*/ 6858000 w 6858003"/>
              <a:gd name="connsiteY4-426" fmla="*/ 4229818 h 6735189"/>
              <a:gd name="connsiteX5-427" fmla="*/ 6858000 w 6858003"/>
              <a:gd name="connsiteY5-428" fmla="*/ 4374240 h 6735189"/>
              <a:gd name="connsiteX6-429" fmla="*/ 6858000 w 6858003"/>
              <a:gd name="connsiteY6-430" fmla="*/ 4456422 h 6735189"/>
              <a:gd name="connsiteX7-431" fmla="*/ 6858000 w 6858003"/>
              <a:gd name="connsiteY7-432" fmla="*/ 6735189 h 6735189"/>
              <a:gd name="connsiteX8-433" fmla="*/ 0 w 6858003"/>
              <a:gd name="connsiteY8-434" fmla="*/ 6735189 h 6735189"/>
              <a:gd name="connsiteX9-435" fmla="*/ 0 w 6858003"/>
              <a:gd name="connsiteY9-436" fmla="*/ 4456422 h 6735189"/>
              <a:gd name="connsiteX10-437" fmla="*/ 0 w 6858003"/>
              <a:gd name="connsiteY10-438" fmla="*/ 4374240 h 6735189"/>
              <a:gd name="connsiteX11-439" fmla="*/ 0 w 6858003"/>
              <a:gd name="connsiteY11-440" fmla="*/ 4229818 h 6735189"/>
              <a:gd name="connsiteX12-441" fmla="*/ 0 w 6858003"/>
              <a:gd name="connsiteY12-442" fmla="*/ 3571696 h 6735189"/>
              <a:gd name="connsiteX13-443" fmla="*/ 0 w 6858003"/>
              <a:gd name="connsiteY13-444" fmla="*/ 2095473 h 6735189"/>
              <a:gd name="connsiteX14-445" fmla="*/ 0 w 6858003"/>
              <a:gd name="connsiteY14-446" fmla="*/ 1951051 h 6735189"/>
              <a:gd name="connsiteX15-447" fmla="*/ 0 w 6858003"/>
              <a:gd name="connsiteY15-448" fmla="*/ 1292929 h 6735189"/>
              <a:gd name="connsiteX16-449" fmla="*/ 6858003 w 6858003"/>
              <a:gd name="connsiteY16-450" fmla="*/ 0 h 6735189"/>
              <a:gd name="connsiteX0-451" fmla="*/ 6858003 w 6858003"/>
              <a:gd name="connsiteY0-452" fmla="*/ 0 h 6735189"/>
              <a:gd name="connsiteX1-453" fmla="*/ 6858000 w 6858003"/>
              <a:gd name="connsiteY1-454" fmla="*/ 1951051 h 6735189"/>
              <a:gd name="connsiteX2-455" fmla="*/ 6858000 w 6858003"/>
              <a:gd name="connsiteY2-456" fmla="*/ 2095473 h 6735189"/>
              <a:gd name="connsiteX3-457" fmla="*/ 6858000 w 6858003"/>
              <a:gd name="connsiteY3-458" fmla="*/ 2554539 h 6735189"/>
              <a:gd name="connsiteX4-459" fmla="*/ 6858000 w 6858003"/>
              <a:gd name="connsiteY4-460" fmla="*/ 4229818 h 6735189"/>
              <a:gd name="connsiteX5-461" fmla="*/ 6858000 w 6858003"/>
              <a:gd name="connsiteY5-462" fmla="*/ 4374240 h 6735189"/>
              <a:gd name="connsiteX6-463" fmla="*/ 6858000 w 6858003"/>
              <a:gd name="connsiteY6-464" fmla="*/ 4456422 h 6735189"/>
              <a:gd name="connsiteX7-465" fmla="*/ 6858000 w 6858003"/>
              <a:gd name="connsiteY7-466" fmla="*/ 6735189 h 6735189"/>
              <a:gd name="connsiteX8-467" fmla="*/ 0 w 6858003"/>
              <a:gd name="connsiteY8-468" fmla="*/ 6735189 h 6735189"/>
              <a:gd name="connsiteX9-469" fmla="*/ 0 w 6858003"/>
              <a:gd name="connsiteY9-470" fmla="*/ 4456422 h 6735189"/>
              <a:gd name="connsiteX10-471" fmla="*/ 0 w 6858003"/>
              <a:gd name="connsiteY10-472" fmla="*/ 4374240 h 6735189"/>
              <a:gd name="connsiteX11-473" fmla="*/ 0 w 6858003"/>
              <a:gd name="connsiteY11-474" fmla="*/ 4229818 h 6735189"/>
              <a:gd name="connsiteX12-475" fmla="*/ 0 w 6858003"/>
              <a:gd name="connsiteY12-476" fmla="*/ 3571696 h 6735189"/>
              <a:gd name="connsiteX13-477" fmla="*/ 0 w 6858003"/>
              <a:gd name="connsiteY13-478" fmla="*/ 2095473 h 6735189"/>
              <a:gd name="connsiteX14-479" fmla="*/ 0 w 6858003"/>
              <a:gd name="connsiteY14-480" fmla="*/ 1951051 h 6735189"/>
              <a:gd name="connsiteX15-481" fmla="*/ 0 w 6858003"/>
              <a:gd name="connsiteY15-482" fmla="*/ 1292929 h 6735189"/>
              <a:gd name="connsiteX16-483" fmla="*/ 6858003 w 6858003"/>
              <a:gd name="connsiteY16-484" fmla="*/ 0 h 6735189"/>
              <a:gd name="connsiteX0-485" fmla="*/ 6858003 w 6858003"/>
              <a:gd name="connsiteY0-486" fmla="*/ 0 h 6735189"/>
              <a:gd name="connsiteX1-487" fmla="*/ 6858000 w 6858003"/>
              <a:gd name="connsiteY1-488" fmla="*/ 1951051 h 6735189"/>
              <a:gd name="connsiteX2-489" fmla="*/ 6858000 w 6858003"/>
              <a:gd name="connsiteY2-490" fmla="*/ 2095473 h 6735189"/>
              <a:gd name="connsiteX3-491" fmla="*/ 6858000 w 6858003"/>
              <a:gd name="connsiteY3-492" fmla="*/ 2554539 h 6735189"/>
              <a:gd name="connsiteX4-493" fmla="*/ 6858000 w 6858003"/>
              <a:gd name="connsiteY4-494" fmla="*/ 4229818 h 6735189"/>
              <a:gd name="connsiteX5-495" fmla="*/ 6858000 w 6858003"/>
              <a:gd name="connsiteY5-496" fmla="*/ 4374240 h 6735189"/>
              <a:gd name="connsiteX6-497" fmla="*/ 6858000 w 6858003"/>
              <a:gd name="connsiteY6-498" fmla="*/ 4456422 h 6735189"/>
              <a:gd name="connsiteX7-499" fmla="*/ 6858000 w 6858003"/>
              <a:gd name="connsiteY7-500" fmla="*/ 6735189 h 6735189"/>
              <a:gd name="connsiteX8-501" fmla="*/ 0 w 6858003"/>
              <a:gd name="connsiteY8-502" fmla="*/ 6735189 h 6735189"/>
              <a:gd name="connsiteX9-503" fmla="*/ 0 w 6858003"/>
              <a:gd name="connsiteY9-504" fmla="*/ 4456422 h 6735189"/>
              <a:gd name="connsiteX10-505" fmla="*/ 0 w 6858003"/>
              <a:gd name="connsiteY10-506" fmla="*/ 4374240 h 6735189"/>
              <a:gd name="connsiteX11-507" fmla="*/ 0 w 6858003"/>
              <a:gd name="connsiteY11-508" fmla="*/ 4229818 h 6735189"/>
              <a:gd name="connsiteX12-509" fmla="*/ 0 w 6858003"/>
              <a:gd name="connsiteY12-510" fmla="*/ 3571696 h 6735189"/>
              <a:gd name="connsiteX13-511" fmla="*/ 0 w 6858003"/>
              <a:gd name="connsiteY13-512" fmla="*/ 2095473 h 6735189"/>
              <a:gd name="connsiteX14-513" fmla="*/ 0 w 6858003"/>
              <a:gd name="connsiteY14-514" fmla="*/ 1951051 h 6735189"/>
              <a:gd name="connsiteX15-515" fmla="*/ 0 w 6858003"/>
              <a:gd name="connsiteY15-516" fmla="*/ 1292929 h 6735189"/>
              <a:gd name="connsiteX16-517" fmla="*/ 6858003 w 6858003"/>
              <a:gd name="connsiteY16-518" fmla="*/ 0 h 6735189"/>
              <a:gd name="connsiteX0-519" fmla="*/ 6858003 w 6858003"/>
              <a:gd name="connsiteY0-520" fmla="*/ 0 h 6735189"/>
              <a:gd name="connsiteX1-521" fmla="*/ 6858000 w 6858003"/>
              <a:gd name="connsiteY1-522" fmla="*/ 1951051 h 6735189"/>
              <a:gd name="connsiteX2-523" fmla="*/ 6858000 w 6858003"/>
              <a:gd name="connsiteY2-524" fmla="*/ 2095473 h 6735189"/>
              <a:gd name="connsiteX3-525" fmla="*/ 6858000 w 6858003"/>
              <a:gd name="connsiteY3-526" fmla="*/ 2554539 h 6735189"/>
              <a:gd name="connsiteX4-527" fmla="*/ 6858000 w 6858003"/>
              <a:gd name="connsiteY4-528" fmla="*/ 4229818 h 6735189"/>
              <a:gd name="connsiteX5-529" fmla="*/ 6858000 w 6858003"/>
              <a:gd name="connsiteY5-530" fmla="*/ 4374240 h 6735189"/>
              <a:gd name="connsiteX6-531" fmla="*/ 6858000 w 6858003"/>
              <a:gd name="connsiteY6-532" fmla="*/ 4456422 h 6735189"/>
              <a:gd name="connsiteX7-533" fmla="*/ 6858000 w 6858003"/>
              <a:gd name="connsiteY7-534" fmla="*/ 6735189 h 6735189"/>
              <a:gd name="connsiteX8-535" fmla="*/ 0 w 6858003"/>
              <a:gd name="connsiteY8-536" fmla="*/ 6735189 h 6735189"/>
              <a:gd name="connsiteX9-537" fmla="*/ 0 w 6858003"/>
              <a:gd name="connsiteY9-538" fmla="*/ 4456422 h 6735189"/>
              <a:gd name="connsiteX10-539" fmla="*/ 0 w 6858003"/>
              <a:gd name="connsiteY10-540" fmla="*/ 4374240 h 6735189"/>
              <a:gd name="connsiteX11-541" fmla="*/ 0 w 6858003"/>
              <a:gd name="connsiteY11-542" fmla="*/ 4229818 h 6735189"/>
              <a:gd name="connsiteX12-543" fmla="*/ 0 w 6858003"/>
              <a:gd name="connsiteY12-544" fmla="*/ 3571696 h 6735189"/>
              <a:gd name="connsiteX13-545" fmla="*/ 0 w 6858003"/>
              <a:gd name="connsiteY13-546" fmla="*/ 2095473 h 6735189"/>
              <a:gd name="connsiteX14-547" fmla="*/ 0 w 6858003"/>
              <a:gd name="connsiteY14-548" fmla="*/ 1951051 h 6735189"/>
              <a:gd name="connsiteX15-549" fmla="*/ 0 w 6858003"/>
              <a:gd name="connsiteY15-550" fmla="*/ 1292929 h 6735189"/>
              <a:gd name="connsiteX16-551" fmla="*/ 6858003 w 6858003"/>
              <a:gd name="connsiteY16-552" fmla="*/ 0 h 6735189"/>
              <a:gd name="connsiteX0-553" fmla="*/ 6858003 w 6858003"/>
              <a:gd name="connsiteY0-554" fmla="*/ 0 h 6735189"/>
              <a:gd name="connsiteX1-555" fmla="*/ 6858000 w 6858003"/>
              <a:gd name="connsiteY1-556" fmla="*/ 1951051 h 6735189"/>
              <a:gd name="connsiteX2-557" fmla="*/ 6858000 w 6858003"/>
              <a:gd name="connsiteY2-558" fmla="*/ 2095473 h 6735189"/>
              <a:gd name="connsiteX3-559" fmla="*/ 6858000 w 6858003"/>
              <a:gd name="connsiteY3-560" fmla="*/ 2554539 h 6735189"/>
              <a:gd name="connsiteX4-561" fmla="*/ 6858000 w 6858003"/>
              <a:gd name="connsiteY4-562" fmla="*/ 4229818 h 6735189"/>
              <a:gd name="connsiteX5-563" fmla="*/ 6858000 w 6858003"/>
              <a:gd name="connsiteY5-564" fmla="*/ 4374240 h 6735189"/>
              <a:gd name="connsiteX6-565" fmla="*/ 6858000 w 6858003"/>
              <a:gd name="connsiteY6-566" fmla="*/ 4456422 h 6735189"/>
              <a:gd name="connsiteX7-567" fmla="*/ 6858000 w 6858003"/>
              <a:gd name="connsiteY7-568" fmla="*/ 6735189 h 6735189"/>
              <a:gd name="connsiteX8-569" fmla="*/ 0 w 6858003"/>
              <a:gd name="connsiteY8-570" fmla="*/ 6735189 h 6735189"/>
              <a:gd name="connsiteX9-571" fmla="*/ 0 w 6858003"/>
              <a:gd name="connsiteY9-572" fmla="*/ 4456422 h 6735189"/>
              <a:gd name="connsiteX10-573" fmla="*/ 0 w 6858003"/>
              <a:gd name="connsiteY10-574" fmla="*/ 4374240 h 6735189"/>
              <a:gd name="connsiteX11-575" fmla="*/ 0 w 6858003"/>
              <a:gd name="connsiteY11-576" fmla="*/ 4229818 h 6735189"/>
              <a:gd name="connsiteX12-577" fmla="*/ 0 w 6858003"/>
              <a:gd name="connsiteY12-578" fmla="*/ 3571696 h 6735189"/>
              <a:gd name="connsiteX13-579" fmla="*/ 0 w 6858003"/>
              <a:gd name="connsiteY13-580" fmla="*/ 2095473 h 6735189"/>
              <a:gd name="connsiteX14-581" fmla="*/ 0 w 6858003"/>
              <a:gd name="connsiteY14-582" fmla="*/ 1951051 h 6735189"/>
              <a:gd name="connsiteX15-583" fmla="*/ 0 w 6858003"/>
              <a:gd name="connsiteY15-584" fmla="*/ 1292929 h 6735189"/>
              <a:gd name="connsiteX16-585" fmla="*/ 6858003 w 6858003"/>
              <a:gd name="connsiteY16-586" fmla="*/ 0 h 6735189"/>
              <a:gd name="connsiteX0-587" fmla="*/ 6858003 w 6858003"/>
              <a:gd name="connsiteY0-588" fmla="*/ 0 h 7431875"/>
              <a:gd name="connsiteX1-589" fmla="*/ 6858000 w 6858003"/>
              <a:gd name="connsiteY1-590" fmla="*/ 2647737 h 7431875"/>
              <a:gd name="connsiteX2-591" fmla="*/ 6858000 w 6858003"/>
              <a:gd name="connsiteY2-592" fmla="*/ 2792159 h 7431875"/>
              <a:gd name="connsiteX3-593" fmla="*/ 6858000 w 6858003"/>
              <a:gd name="connsiteY3-594" fmla="*/ 3251225 h 7431875"/>
              <a:gd name="connsiteX4-595" fmla="*/ 6858000 w 6858003"/>
              <a:gd name="connsiteY4-596" fmla="*/ 4926504 h 7431875"/>
              <a:gd name="connsiteX5-597" fmla="*/ 6858000 w 6858003"/>
              <a:gd name="connsiteY5-598" fmla="*/ 5070926 h 7431875"/>
              <a:gd name="connsiteX6-599" fmla="*/ 6858000 w 6858003"/>
              <a:gd name="connsiteY6-600" fmla="*/ 5153108 h 7431875"/>
              <a:gd name="connsiteX7-601" fmla="*/ 6858000 w 6858003"/>
              <a:gd name="connsiteY7-602" fmla="*/ 7431875 h 7431875"/>
              <a:gd name="connsiteX8-603" fmla="*/ 0 w 6858003"/>
              <a:gd name="connsiteY8-604" fmla="*/ 7431875 h 7431875"/>
              <a:gd name="connsiteX9-605" fmla="*/ 0 w 6858003"/>
              <a:gd name="connsiteY9-606" fmla="*/ 5153108 h 7431875"/>
              <a:gd name="connsiteX10-607" fmla="*/ 0 w 6858003"/>
              <a:gd name="connsiteY10-608" fmla="*/ 5070926 h 7431875"/>
              <a:gd name="connsiteX11-609" fmla="*/ 0 w 6858003"/>
              <a:gd name="connsiteY11-610" fmla="*/ 4926504 h 7431875"/>
              <a:gd name="connsiteX12-611" fmla="*/ 0 w 6858003"/>
              <a:gd name="connsiteY12-612" fmla="*/ 4268382 h 7431875"/>
              <a:gd name="connsiteX13-613" fmla="*/ 0 w 6858003"/>
              <a:gd name="connsiteY13-614" fmla="*/ 2792159 h 7431875"/>
              <a:gd name="connsiteX14-615" fmla="*/ 0 w 6858003"/>
              <a:gd name="connsiteY14-616" fmla="*/ 2647737 h 7431875"/>
              <a:gd name="connsiteX15-617" fmla="*/ 0 w 6858003"/>
              <a:gd name="connsiteY15-618" fmla="*/ 1989615 h 7431875"/>
              <a:gd name="connsiteX16-619" fmla="*/ 6858003 w 6858003"/>
              <a:gd name="connsiteY16-620" fmla="*/ 0 h 7431875"/>
              <a:gd name="connsiteX0-621" fmla="*/ 6872517 w 6872517"/>
              <a:gd name="connsiteY0-622" fmla="*/ 0 h 7431875"/>
              <a:gd name="connsiteX1-623" fmla="*/ 6872514 w 6872517"/>
              <a:gd name="connsiteY1-624" fmla="*/ 2647737 h 7431875"/>
              <a:gd name="connsiteX2-625" fmla="*/ 6872514 w 6872517"/>
              <a:gd name="connsiteY2-626" fmla="*/ 2792159 h 7431875"/>
              <a:gd name="connsiteX3-627" fmla="*/ 6872514 w 6872517"/>
              <a:gd name="connsiteY3-628" fmla="*/ 3251225 h 7431875"/>
              <a:gd name="connsiteX4-629" fmla="*/ 6872514 w 6872517"/>
              <a:gd name="connsiteY4-630" fmla="*/ 4926504 h 7431875"/>
              <a:gd name="connsiteX5-631" fmla="*/ 6872514 w 6872517"/>
              <a:gd name="connsiteY5-632" fmla="*/ 5070926 h 7431875"/>
              <a:gd name="connsiteX6-633" fmla="*/ 6872514 w 6872517"/>
              <a:gd name="connsiteY6-634" fmla="*/ 5153108 h 7431875"/>
              <a:gd name="connsiteX7-635" fmla="*/ 6872514 w 6872517"/>
              <a:gd name="connsiteY7-636" fmla="*/ 7431875 h 7431875"/>
              <a:gd name="connsiteX8-637" fmla="*/ 14514 w 6872517"/>
              <a:gd name="connsiteY8-638" fmla="*/ 7431875 h 7431875"/>
              <a:gd name="connsiteX9-639" fmla="*/ 14514 w 6872517"/>
              <a:gd name="connsiteY9-640" fmla="*/ 5153108 h 7431875"/>
              <a:gd name="connsiteX10-641" fmla="*/ 14514 w 6872517"/>
              <a:gd name="connsiteY10-642" fmla="*/ 5070926 h 7431875"/>
              <a:gd name="connsiteX11-643" fmla="*/ 14514 w 6872517"/>
              <a:gd name="connsiteY11-644" fmla="*/ 4926504 h 7431875"/>
              <a:gd name="connsiteX12-645" fmla="*/ 14514 w 6872517"/>
              <a:gd name="connsiteY12-646" fmla="*/ 4268382 h 7431875"/>
              <a:gd name="connsiteX13-647" fmla="*/ 14514 w 6872517"/>
              <a:gd name="connsiteY13-648" fmla="*/ 2792159 h 7431875"/>
              <a:gd name="connsiteX14-649" fmla="*/ 14514 w 6872517"/>
              <a:gd name="connsiteY14-650" fmla="*/ 2647737 h 7431875"/>
              <a:gd name="connsiteX15-651" fmla="*/ 0 w 6872517"/>
              <a:gd name="connsiteY15-652" fmla="*/ 480129 h 7431875"/>
              <a:gd name="connsiteX16-653" fmla="*/ 6872517 w 6872517"/>
              <a:gd name="connsiteY16-654" fmla="*/ 0 h 7431875"/>
              <a:gd name="connsiteX0-655" fmla="*/ 6858003 w 6858003"/>
              <a:gd name="connsiteY0-656" fmla="*/ 0 h 7431875"/>
              <a:gd name="connsiteX1-657" fmla="*/ 6858000 w 6858003"/>
              <a:gd name="connsiteY1-658" fmla="*/ 2647737 h 7431875"/>
              <a:gd name="connsiteX2-659" fmla="*/ 6858000 w 6858003"/>
              <a:gd name="connsiteY2-660" fmla="*/ 2792159 h 7431875"/>
              <a:gd name="connsiteX3-661" fmla="*/ 6858000 w 6858003"/>
              <a:gd name="connsiteY3-662" fmla="*/ 3251225 h 7431875"/>
              <a:gd name="connsiteX4-663" fmla="*/ 6858000 w 6858003"/>
              <a:gd name="connsiteY4-664" fmla="*/ 4926504 h 7431875"/>
              <a:gd name="connsiteX5-665" fmla="*/ 6858000 w 6858003"/>
              <a:gd name="connsiteY5-666" fmla="*/ 5070926 h 7431875"/>
              <a:gd name="connsiteX6-667" fmla="*/ 6858000 w 6858003"/>
              <a:gd name="connsiteY6-668" fmla="*/ 5153108 h 7431875"/>
              <a:gd name="connsiteX7-669" fmla="*/ 6858000 w 6858003"/>
              <a:gd name="connsiteY7-670" fmla="*/ 7431875 h 7431875"/>
              <a:gd name="connsiteX8-671" fmla="*/ 0 w 6858003"/>
              <a:gd name="connsiteY8-672" fmla="*/ 7431875 h 7431875"/>
              <a:gd name="connsiteX9-673" fmla="*/ 0 w 6858003"/>
              <a:gd name="connsiteY9-674" fmla="*/ 5153108 h 7431875"/>
              <a:gd name="connsiteX10-675" fmla="*/ 0 w 6858003"/>
              <a:gd name="connsiteY10-676" fmla="*/ 5070926 h 7431875"/>
              <a:gd name="connsiteX11-677" fmla="*/ 0 w 6858003"/>
              <a:gd name="connsiteY11-678" fmla="*/ 4926504 h 7431875"/>
              <a:gd name="connsiteX12-679" fmla="*/ 0 w 6858003"/>
              <a:gd name="connsiteY12-680" fmla="*/ 4268382 h 7431875"/>
              <a:gd name="connsiteX13-681" fmla="*/ 0 w 6858003"/>
              <a:gd name="connsiteY13-682" fmla="*/ 2792159 h 7431875"/>
              <a:gd name="connsiteX14-683" fmla="*/ 0 w 6858003"/>
              <a:gd name="connsiteY14-684" fmla="*/ 2647737 h 7431875"/>
              <a:gd name="connsiteX15-685" fmla="*/ 0 w 6858003"/>
              <a:gd name="connsiteY15-686" fmla="*/ 552701 h 7431875"/>
              <a:gd name="connsiteX16-687" fmla="*/ 6858003 w 6858003"/>
              <a:gd name="connsiteY16-688" fmla="*/ 0 h 7431875"/>
              <a:gd name="connsiteX0-689" fmla="*/ 6858003 w 6858003"/>
              <a:gd name="connsiteY0-690" fmla="*/ 0 h 7431875"/>
              <a:gd name="connsiteX1-691" fmla="*/ 6858000 w 6858003"/>
              <a:gd name="connsiteY1-692" fmla="*/ 2647737 h 7431875"/>
              <a:gd name="connsiteX2-693" fmla="*/ 6858000 w 6858003"/>
              <a:gd name="connsiteY2-694" fmla="*/ 2792159 h 7431875"/>
              <a:gd name="connsiteX3-695" fmla="*/ 6858000 w 6858003"/>
              <a:gd name="connsiteY3-696" fmla="*/ 3251225 h 7431875"/>
              <a:gd name="connsiteX4-697" fmla="*/ 6858000 w 6858003"/>
              <a:gd name="connsiteY4-698" fmla="*/ 4926504 h 7431875"/>
              <a:gd name="connsiteX5-699" fmla="*/ 6858000 w 6858003"/>
              <a:gd name="connsiteY5-700" fmla="*/ 5070926 h 7431875"/>
              <a:gd name="connsiteX6-701" fmla="*/ 6858000 w 6858003"/>
              <a:gd name="connsiteY6-702" fmla="*/ 5153108 h 7431875"/>
              <a:gd name="connsiteX7-703" fmla="*/ 6858000 w 6858003"/>
              <a:gd name="connsiteY7-704" fmla="*/ 7431875 h 7431875"/>
              <a:gd name="connsiteX8-705" fmla="*/ 0 w 6858003"/>
              <a:gd name="connsiteY8-706" fmla="*/ 7431875 h 7431875"/>
              <a:gd name="connsiteX9-707" fmla="*/ 0 w 6858003"/>
              <a:gd name="connsiteY9-708" fmla="*/ 5153108 h 7431875"/>
              <a:gd name="connsiteX10-709" fmla="*/ 0 w 6858003"/>
              <a:gd name="connsiteY10-710" fmla="*/ 5070926 h 7431875"/>
              <a:gd name="connsiteX11-711" fmla="*/ 0 w 6858003"/>
              <a:gd name="connsiteY11-712" fmla="*/ 4926504 h 7431875"/>
              <a:gd name="connsiteX12-713" fmla="*/ 0 w 6858003"/>
              <a:gd name="connsiteY12-714" fmla="*/ 4268382 h 7431875"/>
              <a:gd name="connsiteX13-715" fmla="*/ 0 w 6858003"/>
              <a:gd name="connsiteY13-716" fmla="*/ 2792159 h 7431875"/>
              <a:gd name="connsiteX14-717" fmla="*/ 0 w 6858003"/>
              <a:gd name="connsiteY14-718" fmla="*/ 552701 h 7431875"/>
              <a:gd name="connsiteX15-719" fmla="*/ 6858003 w 6858003"/>
              <a:gd name="connsiteY15-720" fmla="*/ 0 h 7431875"/>
              <a:gd name="connsiteX0-721" fmla="*/ 6858003 w 6858003"/>
              <a:gd name="connsiteY0-722" fmla="*/ 0 h 7431875"/>
              <a:gd name="connsiteX1-723" fmla="*/ 6858000 w 6858003"/>
              <a:gd name="connsiteY1-724" fmla="*/ 2647737 h 7431875"/>
              <a:gd name="connsiteX2-725" fmla="*/ 6858000 w 6858003"/>
              <a:gd name="connsiteY2-726" fmla="*/ 2792159 h 7431875"/>
              <a:gd name="connsiteX3-727" fmla="*/ 6858000 w 6858003"/>
              <a:gd name="connsiteY3-728" fmla="*/ 3251225 h 7431875"/>
              <a:gd name="connsiteX4-729" fmla="*/ 6858000 w 6858003"/>
              <a:gd name="connsiteY4-730" fmla="*/ 4926504 h 7431875"/>
              <a:gd name="connsiteX5-731" fmla="*/ 6858000 w 6858003"/>
              <a:gd name="connsiteY5-732" fmla="*/ 5070926 h 7431875"/>
              <a:gd name="connsiteX6-733" fmla="*/ 6858000 w 6858003"/>
              <a:gd name="connsiteY6-734" fmla="*/ 5153108 h 7431875"/>
              <a:gd name="connsiteX7-735" fmla="*/ 6858000 w 6858003"/>
              <a:gd name="connsiteY7-736" fmla="*/ 7431875 h 7431875"/>
              <a:gd name="connsiteX8-737" fmla="*/ 0 w 6858003"/>
              <a:gd name="connsiteY8-738" fmla="*/ 7431875 h 7431875"/>
              <a:gd name="connsiteX9-739" fmla="*/ 0 w 6858003"/>
              <a:gd name="connsiteY9-740" fmla="*/ 5153108 h 7431875"/>
              <a:gd name="connsiteX10-741" fmla="*/ 0 w 6858003"/>
              <a:gd name="connsiteY10-742" fmla="*/ 5070926 h 7431875"/>
              <a:gd name="connsiteX11-743" fmla="*/ 0 w 6858003"/>
              <a:gd name="connsiteY11-744" fmla="*/ 4926504 h 7431875"/>
              <a:gd name="connsiteX12-745" fmla="*/ 0 w 6858003"/>
              <a:gd name="connsiteY12-746" fmla="*/ 4268382 h 7431875"/>
              <a:gd name="connsiteX13-747" fmla="*/ 0 w 6858003"/>
              <a:gd name="connsiteY13-748" fmla="*/ 552701 h 7431875"/>
              <a:gd name="connsiteX14-749" fmla="*/ 6858003 w 6858003"/>
              <a:gd name="connsiteY14-750" fmla="*/ 0 h 7431875"/>
              <a:gd name="connsiteX0-751" fmla="*/ 6858003 w 6858003"/>
              <a:gd name="connsiteY0-752" fmla="*/ 0 h 7431875"/>
              <a:gd name="connsiteX1-753" fmla="*/ 6858000 w 6858003"/>
              <a:gd name="connsiteY1-754" fmla="*/ 2647737 h 7431875"/>
              <a:gd name="connsiteX2-755" fmla="*/ 6858000 w 6858003"/>
              <a:gd name="connsiteY2-756" fmla="*/ 2792159 h 7431875"/>
              <a:gd name="connsiteX3-757" fmla="*/ 6858000 w 6858003"/>
              <a:gd name="connsiteY3-758" fmla="*/ 3251225 h 7431875"/>
              <a:gd name="connsiteX4-759" fmla="*/ 6858000 w 6858003"/>
              <a:gd name="connsiteY4-760" fmla="*/ 4926504 h 7431875"/>
              <a:gd name="connsiteX5-761" fmla="*/ 6858000 w 6858003"/>
              <a:gd name="connsiteY5-762" fmla="*/ 5070926 h 7431875"/>
              <a:gd name="connsiteX6-763" fmla="*/ 6858000 w 6858003"/>
              <a:gd name="connsiteY6-764" fmla="*/ 5153108 h 7431875"/>
              <a:gd name="connsiteX7-765" fmla="*/ 6858000 w 6858003"/>
              <a:gd name="connsiteY7-766" fmla="*/ 7431875 h 7431875"/>
              <a:gd name="connsiteX8-767" fmla="*/ 0 w 6858003"/>
              <a:gd name="connsiteY8-768" fmla="*/ 7431875 h 7431875"/>
              <a:gd name="connsiteX9-769" fmla="*/ 0 w 6858003"/>
              <a:gd name="connsiteY9-770" fmla="*/ 5153108 h 7431875"/>
              <a:gd name="connsiteX10-771" fmla="*/ 0 w 6858003"/>
              <a:gd name="connsiteY10-772" fmla="*/ 5070926 h 7431875"/>
              <a:gd name="connsiteX11-773" fmla="*/ 0 w 6858003"/>
              <a:gd name="connsiteY11-774" fmla="*/ 4926504 h 7431875"/>
              <a:gd name="connsiteX12-775" fmla="*/ 0 w 6858003"/>
              <a:gd name="connsiteY12-776" fmla="*/ 552701 h 7431875"/>
              <a:gd name="connsiteX13-777" fmla="*/ 6858003 w 6858003"/>
              <a:gd name="connsiteY13-778" fmla="*/ 0 h 7431875"/>
              <a:gd name="connsiteX0-779" fmla="*/ 6858003 w 6858003"/>
              <a:gd name="connsiteY0-780" fmla="*/ 0 h 7431875"/>
              <a:gd name="connsiteX1-781" fmla="*/ 6858000 w 6858003"/>
              <a:gd name="connsiteY1-782" fmla="*/ 2647737 h 7431875"/>
              <a:gd name="connsiteX2-783" fmla="*/ 6858000 w 6858003"/>
              <a:gd name="connsiteY2-784" fmla="*/ 2792159 h 7431875"/>
              <a:gd name="connsiteX3-785" fmla="*/ 6858000 w 6858003"/>
              <a:gd name="connsiteY3-786" fmla="*/ 3251225 h 7431875"/>
              <a:gd name="connsiteX4-787" fmla="*/ 6858000 w 6858003"/>
              <a:gd name="connsiteY4-788" fmla="*/ 4926504 h 7431875"/>
              <a:gd name="connsiteX5-789" fmla="*/ 6858000 w 6858003"/>
              <a:gd name="connsiteY5-790" fmla="*/ 5070926 h 7431875"/>
              <a:gd name="connsiteX6-791" fmla="*/ 6858000 w 6858003"/>
              <a:gd name="connsiteY6-792" fmla="*/ 5153108 h 7431875"/>
              <a:gd name="connsiteX7-793" fmla="*/ 6858000 w 6858003"/>
              <a:gd name="connsiteY7-794" fmla="*/ 7431875 h 7431875"/>
              <a:gd name="connsiteX8-795" fmla="*/ 0 w 6858003"/>
              <a:gd name="connsiteY8-796" fmla="*/ 7431875 h 7431875"/>
              <a:gd name="connsiteX9-797" fmla="*/ 0 w 6858003"/>
              <a:gd name="connsiteY9-798" fmla="*/ 5153108 h 7431875"/>
              <a:gd name="connsiteX10-799" fmla="*/ 0 w 6858003"/>
              <a:gd name="connsiteY10-800" fmla="*/ 5070926 h 7431875"/>
              <a:gd name="connsiteX11-801" fmla="*/ 0 w 6858003"/>
              <a:gd name="connsiteY11-802" fmla="*/ 552701 h 7431875"/>
              <a:gd name="connsiteX12-803" fmla="*/ 6858003 w 6858003"/>
              <a:gd name="connsiteY12-804" fmla="*/ 0 h 7431875"/>
              <a:gd name="connsiteX0-805" fmla="*/ 6858003 w 6858003"/>
              <a:gd name="connsiteY0-806" fmla="*/ 0 h 7431875"/>
              <a:gd name="connsiteX1-807" fmla="*/ 6858000 w 6858003"/>
              <a:gd name="connsiteY1-808" fmla="*/ 2647737 h 7431875"/>
              <a:gd name="connsiteX2-809" fmla="*/ 6858000 w 6858003"/>
              <a:gd name="connsiteY2-810" fmla="*/ 2792159 h 7431875"/>
              <a:gd name="connsiteX3-811" fmla="*/ 6858000 w 6858003"/>
              <a:gd name="connsiteY3-812" fmla="*/ 3251225 h 7431875"/>
              <a:gd name="connsiteX4-813" fmla="*/ 6858000 w 6858003"/>
              <a:gd name="connsiteY4-814" fmla="*/ 4926504 h 7431875"/>
              <a:gd name="connsiteX5-815" fmla="*/ 6858000 w 6858003"/>
              <a:gd name="connsiteY5-816" fmla="*/ 5070926 h 7431875"/>
              <a:gd name="connsiteX6-817" fmla="*/ 6858000 w 6858003"/>
              <a:gd name="connsiteY6-818" fmla="*/ 5153108 h 7431875"/>
              <a:gd name="connsiteX7-819" fmla="*/ 6858000 w 6858003"/>
              <a:gd name="connsiteY7-820" fmla="*/ 7431875 h 7431875"/>
              <a:gd name="connsiteX8-821" fmla="*/ 0 w 6858003"/>
              <a:gd name="connsiteY8-822" fmla="*/ 7431875 h 7431875"/>
              <a:gd name="connsiteX9-823" fmla="*/ 0 w 6858003"/>
              <a:gd name="connsiteY9-824" fmla="*/ 5153108 h 7431875"/>
              <a:gd name="connsiteX10-825" fmla="*/ 0 w 6858003"/>
              <a:gd name="connsiteY10-826" fmla="*/ 552701 h 7431875"/>
              <a:gd name="connsiteX11-827" fmla="*/ 6858003 w 6858003"/>
              <a:gd name="connsiteY11-828" fmla="*/ 0 h 7431875"/>
              <a:gd name="connsiteX0-829" fmla="*/ 6858003 w 6858003"/>
              <a:gd name="connsiteY0-830" fmla="*/ 0 h 7431875"/>
              <a:gd name="connsiteX1-831" fmla="*/ 6858000 w 6858003"/>
              <a:gd name="connsiteY1-832" fmla="*/ 2647737 h 7431875"/>
              <a:gd name="connsiteX2-833" fmla="*/ 6858000 w 6858003"/>
              <a:gd name="connsiteY2-834" fmla="*/ 2792159 h 7431875"/>
              <a:gd name="connsiteX3-835" fmla="*/ 6858000 w 6858003"/>
              <a:gd name="connsiteY3-836" fmla="*/ 3251225 h 7431875"/>
              <a:gd name="connsiteX4-837" fmla="*/ 6858000 w 6858003"/>
              <a:gd name="connsiteY4-838" fmla="*/ 4926504 h 7431875"/>
              <a:gd name="connsiteX5-839" fmla="*/ 6858000 w 6858003"/>
              <a:gd name="connsiteY5-840" fmla="*/ 5070926 h 7431875"/>
              <a:gd name="connsiteX6-841" fmla="*/ 6858000 w 6858003"/>
              <a:gd name="connsiteY6-842" fmla="*/ 5153108 h 7431875"/>
              <a:gd name="connsiteX7-843" fmla="*/ 6858000 w 6858003"/>
              <a:gd name="connsiteY7-844" fmla="*/ 7431875 h 7431875"/>
              <a:gd name="connsiteX8-845" fmla="*/ 0 w 6858003"/>
              <a:gd name="connsiteY8-846" fmla="*/ 7431875 h 7431875"/>
              <a:gd name="connsiteX9-847" fmla="*/ 0 w 6858003"/>
              <a:gd name="connsiteY9-848" fmla="*/ 552701 h 7431875"/>
              <a:gd name="connsiteX10-849" fmla="*/ 6858003 w 6858003"/>
              <a:gd name="connsiteY10-850" fmla="*/ 0 h 7431875"/>
              <a:gd name="connsiteX0-851" fmla="*/ 6858003 w 6858003"/>
              <a:gd name="connsiteY0-852" fmla="*/ 0 h 7431875"/>
              <a:gd name="connsiteX1-853" fmla="*/ 6858000 w 6858003"/>
              <a:gd name="connsiteY1-854" fmla="*/ 2647737 h 7431875"/>
              <a:gd name="connsiteX2-855" fmla="*/ 6858000 w 6858003"/>
              <a:gd name="connsiteY2-856" fmla="*/ 2792159 h 7431875"/>
              <a:gd name="connsiteX3-857" fmla="*/ 6858000 w 6858003"/>
              <a:gd name="connsiteY3-858" fmla="*/ 3251225 h 7431875"/>
              <a:gd name="connsiteX4-859" fmla="*/ 6858000 w 6858003"/>
              <a:gd name="connsiteY4-860" fmla="*/ 4926504 h 7431875"/>
              <a:gd name="connsiteX5-861" fmla="*/ 6858000 w 6858003"/>
              <a:gd name="connsiteY5-862" fmla="*/ 5070926 h 7431875"/>
              <a:gd name="connsiteX6-863" fmla="*/ 6858000 w 6858003"/>
              <a:gd name="connsiteY6-864" fmla="*/ 7431875 h 7431875"/>
              <a:gd name="connsiteX7-865" fmla="*/ 0 w 6858003"/>
              <a:gd name="connsiteY7-866" fmla="*/ 7431875 h 7431875"/>
              <a:gd name="connsiteX8-867" fmla="*/ 0 w 6858003"/>
              <a:gd name="connsiteY8-868" fmla="*/ 552701 h 7431875"/>
              <a:gd name="connsiteX9-869" fmla="*/ 6858003 w 6858003"/>
              <a:gd name="connsiteY9-870" fmla="*/ 0 h 7431875"/>
              <a:gd name="connsiteX0-871" fmla="*/ 6858003 w 6858003"/>
              <a:gd name="connsiteY0-872" fmla="*/ 0 h 7431875"/>
              <a:gd name="connsiteX1-873" fmla="*/ 6858000 w 6858003"/>
              <a:gd name="connsiteY1-874" fmla="*/ 2647737 h 7431875"/>
              <a:gd name="connsiteX2-875" fmla="*/ 6858000 w 6858003"/>
              <a:gd name="connsiteY2-876" fmla="*/ 2792159 h 7431875"/>
              <a:gd name="connsiteX3-877" fmla="*/ 6858000 w 6858003"/>
              <a:gd name="connsiteY3-878" fmla="*/ 3251225 h 7431875"/>
              <a:gd name="connsiteX4-879" fmla="*/ 6858000 w 6858003"/>
              <a:gd name="connsiteY4-880" fmla="*/ 4926504 h 7431875"/>
              <a:gd name="connsiteX5-881" fmla="*/ 6858000 w 6858003"/>
              <a:gd name="connsiteY5-882" fmla="*/ 7431875 h 7431875"/>
              <a:gd name="connsiteX6-883" fmla="*/ 0 w 6858003"/>
              <a:gd name="connsiteY6-884" fmla="*/ 7431875 h 7431875"/>
              <a:gd name="connsiteX7-885" fmla="*/ 0 w 6858003"/>
              <a:gd name="connsiteY7-886" fmla="*/ 552701 h 7431875"/>
              <a:gd name="connsiteX8-887" fmla="*/ 6858003 w 6858003"/>
              <a:gd name="connsiteY8-888" fmla="*/ 0 h 7431875"/>
              <a:gd name="connsiteX0-889" fmla="*/ 6858003 w 6858003"/>
              <a:gd name="connsiteY0-890" fmla="*/ 0 h 7431875"/>
              <a:gd name="connsiteX1-891" fmla="*/ 6858000 w 6858003"/>
              <a:gd name="connsiteY1-892" fmla="*/ 2647737 h 7431875"/>
              <a:gd name="connsiteX2-893" fmla="*/ 6858000 w 6858003"/>
              <a:gd name="connsiteY2-894" fmla="*/ 2792159 h 7431875"/>
              <a:gd name="connsiteX3-895" fmla="*/ 6858000 w 6858003"/>
              <a:gd name="connsiteY3-896" fmla="*/ 3251225 h 7431875"/>
              <a:gd name="connsiteX4-897" fmla="*/ 6858000 w 6858003"/>
              <a:gd name="connsiteY4-898" fmla="*/ 7431875 h 7431875"/>
              <a:gd name="connsiteX5-899" fmla="*/ 0 w 6858003"/>
              <a:gd name="connsiteY5-900" fmla="*/ 7431875 h 7431875"/>
              <a:gd name="connsiteX6-901" fmla="*/ 0 w 6858003"/>
              <a:gd name="connsiteY6-902" fmla="*/ 552701 h 7431875"/>
              <a:gd name="connsiteX7-903" fmla="*/ 6858003 w 6858003"/>
              <a:gd name="connsiteY7-904" fmla="*/ 0 h 7431875"/>
              <a:gd name="connsiteX0-905" fmla="*/ 6858003 w 6858003"/>
              <a:gd name="connsiteY0-906" fmla="*/ 0 h 7431875"/>
              <a:gd name="connsiteX1-907" fmla="*/ 6858000 w 6858003"/>
              <a:gd name="connsiteY1-908" fmla="*/ 2647737 h 7431875"/>
              <a:gd name="connsiteX2-909" fmla="*/ 6858000 w 6858003"/>
              <a:gd name="connsiteY2-910" fmla="*/ 2792159 h 7431875"/>
              <a:gd name="connsiteX3-911" fmla="*/ 6858000 w 6858003"/>
              <a:gd name="connsiteY3-912" fmla="*/ 7431875 h 7431875"/>
              <a:gd name="connsiteX4-913" fmla="*/ 0 w 6858003"/>
              <a:gd name="connsiteY4-914" fmla="*/ 7431875 h 7431875"/>
              <a:gd name="connsiteX5-915" fmla="*/ 0 w 6858003"/>
              <a:gd name="connsiteY5-916" fmla="*/ 552701 h 7431875"/>
              <a:gd name="connsiteX6-917" fmla="*/ 6858003 w 6858003"/>
              <a:gd name="connsiteY6-918" fmla="*/ 0 h 7431875"/>
              <a:gd name="connsiteX0-919" fmla="*/ 6858003 w 6858003"/>
              <a:gd name="connsiteY0-920" fmla="*/ 0 h 7431875"/>
              <a:gd name="connsiteX1-921" fmla="*/ 6858000 w 6858003"/>
              <a:gd name="connsiteY1-922" fmla="*/ 2647737 h 7431875"/>
              <a:gd name="connsiteX2-923" fmla="*/ 6858000 w 6858003"/>
              <a:gd name="connsiteY2-924" fmla="*/ 7431875 h 7431875"/>
              <a:gd name="connsiteX3-925" fmla="*/ 0 w 6858003"/>
              <a:gd name="connsiteY3-926" fmla="*/ 7431875 h 7431875"/>
              <a:gd name="connsiteX4-927" fmla="*/ 0 w 6858003"/>
              <a:gd name="connsiteY4-928" fmla="*/ 552701 h 7431875"/>
              <a:gd name="connsiteX5-929" fmla="*/ 6858003 w 6858003"/>
              <a:gd name="connsiteY5-930" fmla="*/ 0 h 7431875"/>
              <a:gd name="connsiteX0-931" fmla="*/ 6872517 w 6872517"/>
              <a:gd name="connsiteY0-932" fmla="*/ 42385 h 6879174"/>
              <a:gd name="connsiteX1-933" fmla="*/ 6858000 w 6872517"/>
              <a:gd name="connsiteY1-934" fmla="*/ 2095036 h 6879174"/>
              <a:gd name="connsiteX2-935" fmla="*/ 6858000 w 6872517"/>
              <a:gd name="connsiteY2-936" fmla="*/ 6879174 h 6879174"/>
              <a:gd name="connsiteX3-937" fmla="*/ 0 w 6872517"/>
              <a:gd name="connsiteY3-938" fmla="*/ 6879174 h 6879174"/>
              <a:gd name="connsiteX4-939" fmla="*/ 0 w 6872517"/>
              <a:gd name="connsiteY4-940" fmla="*/ 0 h 6879174"/>
              <a:gd name="connsiteX5-941" fmla="*/ 6872517 w 6872517"/>
              <a:gd name="connsiteY5-942" fmla="*/ 42385 h 6879174"/>
              <a:gd name="connsiteX0-943" fmla="*/ 6872520 w 6872520"/>
              <a:gd name="connsiteY0-944" fmla="*/ 0 h 6880332"/>
              <a:gd name="connsiteX1-945" fmla="*/ 6858000 w 6872520"/>
              <a:gd name="connsiteY1-946" fmla="*/ 2096194 h 6880332"/>
              <a:gd name="connsiteX2-947" fmla="*/ 6858000 w 6872520"/>
              <a:gd name="connsiteY2-948" fmla="*/ 6880332 h 6880332"/>
              <a:gd name="connsiteX3-949" fmla="*/ 0 w 6872520"/>
              <a:gd name="connsiteY3-950" fmla="*/ 6880332 h 6880332"/>
              <a:gd name="connsiteX4-951" fmla="*/ 0 w 6872520"/>
              <a:gd name="connsiteY4-952" fmla="*/ 1158 h 6880332"/>
              <a:gd name="connsiteX5-953" fmla="*/ 6872520 w 6872520"/>
              <a:gd name="connsiteY5-954" fmla="*/ 0 h 6880332"/>
              <a:gd name="connsiteX0-955" fmla="*/ 6872520 w 6872520"/>
              <a:gd name="connsiteY0-956" fmla="*/ 0 h 6880332"/>
              <a:gd name="connsiteX1-957" fmla="*/ 6858000 w 6872520"/>
              <a:gd name="connsiteY1-958" fmla="*/ 2096194 h 6880332"/>
              <a:gd name="connsiteX2-959" fmla="*/ 6858000 w 6872520"/>
              <a:gd name="connsiteY2-960" fmla="*/ 6880332 h 6880332"/>
              <a:gd name="connsiteX3-961" fmla="*/ 0 w 6872520"/>
              <a:gd name="connsiteY3-962" fmla="*/ 6880332 h 6880332"/>
              <a:gd name="connsiteX4-963" fmla="*/ 0 w 6872520"/>
              <a:gd name="connsiteY4-964" fmla="*/ 1158 h 6880332"/>
              <a:gd name="connsiteX5-965" fmla="*/ 6872520 w 6872520"/>
              <a:gd name="connsiteY5-966" fmla="*/ 0 h 6880332"/>
              <a:gd name="connsiteX0-967" fmla="*/ 6843491 w 6858000"/>
              <a:gd name="connsiteY0-968" fmla="*/ 202042 h 6879174"/>
              <a:gd name="connsiteX1-969" fmla="*/ 6858000 w 6858000"/>
              <a:gd name="connsiteY1-970" fmla="*/ 2095036 h 6879174"/>
              <a:gd name="connsiteX2-971" fmla="*/ 6858000 w 6858000"/>
              <a:gd name="connsiteY2-972" fmla="*/ 6879174 h 6879174"/>
              <a:gd name="connsiteX3-973" fmla="*/ 0 w 6858000"/>
              <a:gd name="connsiteY3-974" fmla="*/ 6879174 h 6879174"/>
              <a:gd name="connsiteX4-975" fmla="*/ 0 w 6858000"/>
              <a:gd name="connsiteY4-976" fmla="*/ 0 h 6879174"/>
              <a:gd name="connsiteX5-977" fmla="*/ 6843491 w 6858000"/>
              <a:gd name="connsiteY5-978" fmla="*/ 202042 h 6879174"/>
              <a:gd name="connsiteX0-979" fmla="*/ 6843491 w 6858000"/>
              <a:gd name="connsiteY0-980" fmla="*/ 202042 h 6879174"/>
              <a:gd name="connsiteX1-981" fmla="*/ 6858000 w 6858000"/>
              <a:gd name="connsiteY1-982" fmla="*/ 2095036 h 6879174"/>
              <a:gd name="connsiteX2-983" fmla="*/ 6858000 w 6858000"/>
              <a:gd name="connsiteY2-984" fmla="*/ 6879174 h 6879174"/>
              <a:gd name="connsiteX3-985" fmla="*/ 0 w 6858000"/>
              <a:gd name="connsiteY3-986" fmla="*/ 6879174 h 6879174"/>
              <a:gd name="connsiteX4-987" fmla="*/ 0 w 6858000"/>
              <a:gd name="connsiteY4-988" fmla="*/ 0 h 6879174"/>
              <a:gd name="connsiteX5-989" fmla="*/ 6843491 w 6858000"/>
              <a:gd name="connsiteY5-990" fmla="*/ 202042 h 6879174"/>
              <a:gd name="connsiteX0-991" fmla="*/ 6843491 w 6858000"/>
              <a:gd name="connsiteY0-992" fmla="*/ 202042 h 6879174"/>
              <a:gd name="connsiteX1-993" fmla="*/ 6858000 w 6858000"/>
              <a:gd name="connsiteY1-994" fmla="*/ 2095036 h 6879174"/>
              <a:gd name="connsiteX2-995" fmla="*/ 6858000 w 6858000"/>
              <a:gd name="connsiteY2-996" fmla="*/ 6879174 h 6879174"/>
              <a:gd name="connsiteX3-997" fmla="*/ 0 w 6858000"/>
              <a:gd name="connsiteY3-998" fmla="*/ 6879174 h 6879174"/>
              <a:gd name="connsiteX4-999" fmla="*/ 0 w 6858000"/>
              <a:gd name="connsiteY4-1000" fmla="*/ 0 h 6879174"/>
              <a:gd name="connsiteX5-1001" fmla="*/ 6843491 w 6858000"/>
              <a:gd name="connsiteY5-1002" fmla="*/ 202042 h 6879174"/>
              <a:gd name="connsiteX0-1003" fmla="*/ 6856191 w 6858000"/>
              <a:gd name="connsiteY0-1004" fmla="*/ 214742 h 6879174"/>
              <a:gd name="connsiteX1-1005" fmla="*/ 6858000 w 6858000"/>
              <a:gd name="connsiteY1-1006" fmla="*/ 2095036 h 6879174"/>
              <a:gd name="connsiteX2-1007" fmla="*/ 6858000 w 6858000"/>
              <a:gd name="connsiteY2-1008" fmla="*/ 6879174 h 6879174"/>
              <a:gd name="connsiteX3-1009" fmla="*/ 0 w 6858000"/>
              <a:gd name="connsiteY3-1010" fmla="*/ 6879174 h 6879174"/>
              <a:gd name="connsiteX4-1011" fmla="*/ 0 w 6858000"/>
              <a:gd name="connsiteY4-1012" fmla="*/ 0 h 6879174"/>
              <a:gd name="connsiteX5-1013" fmla="*/ 6856191 w 6858000"/>
              <a:gd name="connsiteY5-1014" fmla="*/ 214742 h 6879174"/>
              <a:gd name="connsiteX0-1015" fmla="*/ 6856191 w 6858000"/>
              <a:gd name="connsiteY0-1016" fmla="*/ 209979 h 6879174"/>
              <a:gd name="connsiteX1-1017" fmla="*/ 6858000 w 6858000"/>
              <a:gd name="connsiteY1-1018" fmla="*/ 2095036 h 6879174"/>
              <a:gd name="connsiteX2-1019" fmla="*/ 6858000 w 6858000"/>
              <a:gd name="connsiteY2-1020" fmla="*/ 6879174 h 6879174"/>
              <a:gd name="connsiteX3-1021" fmla="*/ 0 w 6858000"/>
              <a:gd name="connsiteY3-1022" fmla="*/ 6879174 h 6879174"/>
              <a:gd name="connsiteX4-1023" fmla="*/ 0 w 6858000"/>
              <a:gd name="connsiteY4-1024" fmla="*/ 0 h 6879174"/>
              <a:gd name="connsiteX5-1025" fmla="*/ 6856191 w 6858000"/>
              <a:gd name="connsiteY5-1026" fmla="*/ 209979 h 6879174"/>
              <a:gd name="connsiteX0-1027" fmla="*/ 6868891 w 6868891"/>
              <a:gd name="connsiteY0-1028" fmla="*/ 197279 h 6879174"/>
              <a:gd name="connsiteX1-1029" fmla="*/ 6858000 w 6868891"/>
              <a:gd name="connsiteY1-1030" fmla="*/ 2095036 h 6879174"/>
              <a:gd name="connsiteX2-1031" fmla="*/ 6858000 w 6868891"/>
              <a:gd name="connsiteY2-1032" fmla="*/ 6879174 h 6879174"/>
              <a:gd name="connsiteX3-1033" fmla="*/ 0 w 6868891"/>
              <a:gd name="connsiteY3-1034" fmla="*/ 6879174 h 6879174"/>
              <a:gd name="connsiteX4-1035" fmla="*/ 0 w 6868891"/>
              <a:gd name="connsiteY4-1036" fmla="*/ 0 h 6879174"/>
              <a:gd name="connsiteX5-1037" fmla="*/ 6868891 w 6868891"/>
              <a:gd name="connsiteY5-1038" fmla="*/ 197279 h 6879174"/>
              <a:gd name="connsiteX0-1039" fmla="*/ 6868891 w 7721392"/>
              <a:gd name="connsiteY0-1040" fmla="*/ 197279 h 6879174"/>
              <a:gd name="connsiteX1-1041" fmla="*/ 6858000 w 7721392"/>
              <a:gd name="connsiteY1-1042" fmla="*/ 6879174 h 6879174"/>
              <a:gd name="connsiteX2-1043" fmla="*/ 0 w 7721392"/>
              <a:gd name="connsiteY2-1044" fmla="*/ 6879174 h 6879174"/>
              <a:gd name="connsiteX3-1045" fmla="*/ 0 w 7721392"/>
              <a:gd name="connsiteY3-1046" fmla="*/ 0 h 6879174"/>
              <a:gd name="connsiteX4-1047" fmla="*/ 6868891 w 7721392"/>
              <a:gd name="connsiteY4-1048" fmla="*/ 197279 h 6879174"/>
              <a:gd name="connsiteX0-1049" fmla="*/ 6868891 w 7373946"/>
              <a:gd name="connsiteY0-1050" fmla="*/ 197279 h 6879174"/>
              <a:gd name="connsiteX1-1051" fmla="*/ 6858000 w 7373946"/>
              <a:gd name="connsiteY1-1052" fmla="*/ 6879174 h 6879174"/>
              <a:gd name="connsiteX2-1053" fmla="*/ 0 w 7373946"/>
              <a:gd name="connsiteY2-1054" fmla="*/ 6879174 h 6879174"/>
              <a:gd name="connsiteX3-1055" fmla="*/ 0 w 7373946"/>
              <a:gd name="connsiteY3-1056" fmla="*/ 0 h 6879174"/>
              <a:gd name="connsiteX4-1057" fmla="*/ 6868891 w 7373946"/>
              <a:gd name="connsiteY4-1058" fmla="*/ 197279 h 6879174"/>
              <a:gd name="connsiteX0-1059" fmla="*/ 6868891 w 8182025"/>
              <a:gd name="connsiteY0-1060" fmla="*/ 197279 h 6879174"/>
              <a:gd name="connsiteX1-1061" fmla="*/ 6858000 w 8182025"/>
              <a:gd name="connsiteY1-1062" fmla="*/ 6879174 h 6879174"/>
              <a:gd name="connsiteX2-1063" fmla="*/ 0 w 8182025"/>
              <a:gd name="connsiteY2-1064" fmla="*/ 6879174 h 6879174"/>
              <a:gd name="connsiteX3-1065" fmla="*/ 0 w 8182025"/>
              <a:gd name="connsiteY3-1066" fmla="*/ 0 h 6879174"/>
              <a:gd name="connsiteX4-1067" fmla="*/ 6868891 w 8182025"/>
              <a:gd name="connsiteY4-1068" fmla="*/ 197279 h 6879174"/>
              <a:gd name="connsiteX0-1069" fmla="*/ 6868891 w 8182025"/>
              <a:gd name="connsiteY0-1070" fmla="*/ 197279 h 6879174"/>
              <a:gd name="connsiteX1-1071" fmla="*/ 6858000 w 8182025"/>
              <a:gd name="connsiteY1-1072" fmla="*/ 6879174 h 6879174"/>
              <a:gd name="connsiteX2-1073" fmla="*/ 0 w 8182025"/>
              <a:gd name="connsiteY2-1074" fmla="*/ 6879174 h 6879174"/>
              <a:gd name="connsiteX3-1075" fmla="*/ 0 w 8182025"/>
              <a:gd name="connsiteY3-1076" fmla="*/ 0 h 6879174"/>
              <a:gd name="connsiteX4-1077" fmla="*/ 6868891 w 8182025"/>
              <a:gd name="connsiteY4-1078" fmla="*/ 197279 h 6879174"/>
              <a:gd name="connsiteX0-1079" fmla="*/ 6868891 w 8182025"/>
              <a:gd name="connsiteY0-1080" fmla="*/ 197279 h 6879174"/>
              <a:gd name="connsiteX1-1081" fmla="*/ 6858000 w 8182025"/>
              <a:gd name="connsiteY1-1082" fmla="*/ 6879174 h 6879174"/>
              <a:gd name="connsiteX2-1083" fmla="*/ 0 w 8182025"/>
              <a:gd name="connsiteY2-1084" fmla="*/ 6879174 h 6879174"/>
              <a:gd name="connsiteX3-1085" fmla="*/ 0 w 8182025"/>
              <a:gd name="connsiteY3-1086" fmla="*/ 0 h 6879174"/>
              <a:gd name="connsiteX4-1087" fmla="*/ 6868891 w 8182025"/>
              <a:gd name="connsiteY4-1088" fmla="*/ 197279 h 6879174"/>
              <a:gd name="connsiteX0-1089" fmla="*/ 6868891 w 8182025"/>
              <a:gd name="connsiteY0-1090" fmla="*/ 197279 h 6879174"/>
              <a:gd name="connsiteX1-1091" fmla="*/ 6858000 w 8182025"/>
              <a:gd name="connsiteY1-1092" fmla="*/ 6879174 h 6879174"/>
              <a:gd name="connsiteX2-1093" fmla="*/ 0 w 8182025"/>
              <a:gd name="connsiteY2-1094" fmla="*/ 6879174 h 6879174"/>
              <a:gd name="connsiteX3-1095" fmla="*/ 0 w 8182025"/>
              <a:gd name="connsiteY3-1096" fmla="*/ 0 h 6879174"/>
              <a:gd name="connsiteX4-1097" fmla="*/ 6868891 w 8182025"/>
              <a:gd name="connsiteY4-1098" fmla="*/ 197279 h 6879174"/>
              <a:gd name="connsiteX0-1099" fmla="*/ 6868891 w 7374082"/>
              <a:gd name="connsiteY0-1100" fmla="*/ 197279 h 7217839"/>
              <a:gd name="connsiteX1-1101" fmla="*/ 6858000 w 7374082"/>
              <a:gd name="connsiteY1-1102" fmla="*/ 6879174 h 7217839"/>
              <a:gd name="connsiteX2-1103" fmla="*/ 0 w 7374082"/>
              <a:gd name="connsiteY2-1104" fmla="*/ 6879174 h 7217839"/>
              <a:gd name="connsiteX3-1105" fmla="*/ 0 w 7374082"/>
              <a:gd name="connsiteY3-1106" fmla="*/ 0 h 7217839"/>
              <a:gd name="connsiteX4-1107" fmla="*/ 6868891 w 7374082"/>
              <a:gd name="connsiteY4-1108" fmla="*/ 197279 h 7217839"/>
              <a:gd name="connsiteX0-1109" fmla="*/ 6868891 w 7513044"/>
              <a:gd name="connsiteY0-1110" fmla="*/ 197279 h 6879174"/>
              <a:gd name="connsiteX1-1111" fmla="*/ 6858000 w 7513044"/>
              <a:gd name="connsiteY1-1112" fmla="*/ 6879174 h 6879174"/>
              <a:gd name="connsiteX2-1113" fmla="*/ 0 w 7513044"/>
              <a:gd name="connsiteY2-1114" fmla="*/ 6879174 h 6879174"/>
              <a:gd name="connsiteX3-1115" fmla="*/ 0 w 7513044"/>
              <a:gd name="connsiteY3-1116" fmla="*/ 0 h 6879174"/>
              <a:gd name="connsiteX4-1117" fmla="*/ 6868891 w 7513044"/>
              <a:gd name="connsiteY4-1118" fmla="*/ 197279 h 6879174"/>
              <a:gd name="connsiteX0-1119" fmla="*/ 6868891 w 7374082"/>
              <a:gd name="connsiteY0-1120" fmla="*/ 197279 h 6879174"/>
              <a:gd name="connsiteX1-1121" fmla="*/ 6858000 w 7374082"/>
              <a:gd name="connsiteY1-1122" fmla="*/ 6879174 h 6879174"/>
              <a:gd name="connsiteX2-1123" fmla="*/ 0 w 7374082"/>
              <a:gd name="connsiteY2-1124" fmla="*/ 6879174 h 6879174"/>
              <a:gd name="connsiteX3-1125" fmla="*/ 0 w 7374082"/>
              <a:gd name="connsiteY3-1126" fmla="*/ 0 h 6879174"/>
              <a:gd name="connsiteX4-1127" fmla="*/ 6868891 w 7374082"/>
              <a:gd name="connsiteY4-1128" fmla="*/ 197279 h 6879174"/>
              <a:gd name="connsiteX0-1129" fmla="*/ 6868891 w 6868891"/>
              <a:gd name="connsiteY0-1130" fmla="*/ 197279 h 6879174"/>
              <a:gd name="connsiteX1-1131" fmla="*/ 6858000 w 6868891"/>
              <a:gd name="connsiteY1-1132" fmla="*/ 6879174 h 6879174"/>
              <a:gd name="connsiteX2-1133" fmla="*/ 0 w 6868891"/>
              <a:gd name="connsiteY2-1134" fmla="*/ 6879174 h 6879174"/>
              <a:gd name="connsiteX3-1135" fmla="*/ 0 w 6868891"/>
              <a:gd name="connsiteY3-1136" fmla="*/ 0 h 6879174"/>
              <a:gd name="connsiteX4-1137" fmla="*/ 6868891 w 6868891"/>
              <a:gd name="connsiteY4-1138" fmla="*/ 197279 h 68791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68891" h="6879174">
                <a:moveTo>
                  <a:pt x="6868891" y="197279"/>
                </a:moveTo>
                <a:cubicBezTo>
                  <a:pt x="6865263" y="1808265"/>
                  <a:pt x="6858000" y="6879174"/>
                  <a:pt x="6858000" y="6879174"/>
                </a:cubicBezTo>
                <a:lnTo>
                  <a:pt x="0" y="6879174"/>
                </a:lnTo>
                <a:lnTo>
                  <a:pt x="0" y="0"/>
                </a:lnTo>
                <a:cubicBezTo>
                  <a:pt x="2329546" y="1257529"/>
                  <a:pt x="4524837" y="1741029"/>
                  <a:pt x="6868891" y="19727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 name="矩形 71"/>
          <p:cNvSpPr/>
          <p:nvPr>
            <p:custDataLst>
              <p:tags r:id="rId2"/>
            </p:custDataLst>
          </p:nvPr>
        </p:nvSpPr>
        <p:spPr>
          <a:xfrm>
            <a:off x="7294012" y="4426465"/>
            <a:ext cx="316801" cy="3168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1</a:t>
            </a:r>
            <a:endParaRPr lang="en-US" altLang="zh-CN" sz="2000"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矩形 72"/>
          <p:cNvSpPr/>
          <p:nvPr>
            <p:custDataLst>
              <p:tags r:id="rId3"/>
            </p:custDataLst>
          </p:nvPr>
        </p:nvSpPr>
        <p:spPr>
          <a:xfrm>
            <a:off x="7756816" y="4385476"/>
            <a:ext cx="3484880"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论文</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阅读</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4" name="矩形 73"/>
          <p:cNvSpPr/>
          <p:nvPr>
            <p:custDataLst>
              <p:tags r:id="rId4"/>
            </p:custDataLst>
          </p:nvPr>
        </p:nvSpPr>
        <p:spPr>
          <a:xfrm>
            <a:off x="7294012" y="4917168"/>
            <a:ext cx="316801" cy="3168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2</a:t>
            </a:r>
            <a:endParaRPr lang="en-US" altLang="zh-CN" sz="2000"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 name="矩形 74"/>
          <p:cNvSpPr/>
          <p:nvPr>
            <p:custDataLst>
              <p:tags r:id="rId5"/>
            </p:custDataLst>
          </p:nvPr>
        </p:nvSpPr>
        <p:spPr>
          <a:xfrm>
            <a:off x="7756816" y="4876179"/>
            <a:ext cx="3484880"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l"/>
            <a:r>
              <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未来计划</a:t>
            </a:r>
            <a:endPar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文本框 23"/>
          <p:cNvSpPr txBox="1"/>
          <p:nvPr/>
        </p:nvSpPr>
        <p:spPr>
          <a:xfrm>
            <a:off x="7166392" y="3219093"/>
            <a:ext cx="3847848" cy="646331"/>
          </a:xfrm>
          <a:prstGeom prst="rect">
            <a:avLst/>
          </a:prstGeom>
          <a:solidFill>
            <a:schemeClr val="bg1">
              <a:alpha val="0"/>
            </a:schemeClr>
          </a:solidFill>
        </p:spPr>
        <p:txBody>
          <a:bodyPr wrap="none">
            <a:spAutoFit/>
          </a:bodyPr>
          <a:lstStyle>
            <a:lvl1pPr eaLnBrk="0" hangingPunct="0">
              <a:defRPr sz="2800" b="1">
                <a:solidFill>
                  <a:schemeClr val="accent1"/>
                </a:solidFill>
                <a:latin typeface="微软雅黑" panose="020B0503020204020204" pitchFamily="34" charset="-122"/>
                <a:ea typeface="微软雅黑" panose="020B0503020204020204"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panose="020B0604020202020204" pitchFamily="34" charset="0"/>
                <a:ea typeface="宋体" panose="02010600030101010101" pitchFamily="2" charset="-122"/>
              </a:defRPr>
            </a:lvl6pPr>
            <a:lvl7pPr marL="914400" algn="r" fontAlgn="base">
              <a:spcBef>
                <a:spcPct val="0"/>
              </a:spcBef>
              <a:spcAft>
                <a:spcPct val="0"/>
              </a:spcAft>
              <a:defRPr>
                <a:latin typeface="Arial" panose="020B0604020202020204" pitchFamily="34" charset="0"/>
                <a:ea typeface="宋体" panose="02010600030101010101" pitchFamily="2" charset="-122"/>
              </a:defRPr>
            </a:lvl7pPr>
            <a:lvl8pPr marL="1371600" algn="r" fontAlgn="base">
              <a:spcBef>
                <a:spcPct val="0"/>
              </a:spcBef>
              <a:spcAft>
                <a:spcPct val="0"/>
              </a:spcAft>
              <a:defRPr>
                <a:latin typeface="Arial" panose="020B0604020202020204" pitchFamily="34" charset="0"/>
                <a:ea typeface="宋体" panose="02010600030101010101" pitchFamily="2" charset="-122"/>
              </a:defRPr>
            </a:lvl8pPr>
            <a:lvl9pPr marL="1828800" algn="r" fontAlgn="base">
              <a:spcBef>
                <a:spcPct val="0"/>
              </a:spcBef>
              <a:spcAft>
                <a:spcPct val="0"/>
              </a:spcAft>
              <a:defRPr>
                <a:latin typeface="Arial" panose="020B0604020202020204" pitchFamily="34" charset="0"/>
                <a:ea typeface="宋体" panose="02010600030101010101" pitchFamily="2" charset="-122"/>
              </a:defRPr>
            </a:lvl9pPr>
          </a:lstStyle>
          <a:p>
            <a:r>
              <a:rPr lang="zh-CN" altLang="en-US" sz="3600" dirty="0">
                <a:sym typeface="微软雅黑" panose="020B0503020204020204" pitchFamily="34" charset="-122"/>
              </a:rPr>
              <a:t>目录 </a:t>
            </a:r>
            <a:r>
              <a:rPr lang="en-US" altLang="zh-CN" sz="3600" dirty="0">
                <a:sym typeface="微软雅黑" panose="020B0503020204020204" pitchFamily="34" charset="-122"/>
              </a:rPr>
              <a:t>| CONTENT</a:t>
            </a:r>
            <a:endParaRPr lang="en-US" altLang="zh-CN" sz="3600" dirty="0">
              <a:sym typeface="微软雅黑" panose="020B0503020204020204" pitchFamily="34" charset="-122"/>
            </a:endParaRPr>
          </a:p>
        </p:txBody>
      </p:sp>
      <p:pic>
        <p:nvPicPr>
          <p:cNvPr id="2" name="logo"/>
          <p:cNvPicPr/>
          <p:nvPr/>
        </p:nvPicPr>
        <p:blipFill>
          <a:blip r:embed="rId6" cstate="print">
            <a:extLst>
              <a:ext uri="{28A0092B-C50C-407E-A947-70E740481C1C}">
                <a14:useLocalDpi xmlns:a14="http://schemas.microsoft.com/office/drawing/2010/main" val="0"/>
              </a:ext>
            </a:extLst>
          </a:blip>
          <a:stretch>
            <a:fillRect/>
          </a:stretch>
        </p:blipFill>
        <p:spPr>
          <a:xfrm>
            <a:off x="10001703" y="597808"/>
            <a:ext cx="1332593" cy="133259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descr="6246D5450A1DBA3815F86B0BD83E3495"/>
          <p:cNvPicPr>
            <a:picLocks noChangeAspect="1"/>
          </p:cNvPicPr>
          <p:nvPr/>
        </p:nvPicPr>
        <p:blipFill>
          <a:blip r:embed="rId1"/>
          <a:srcRect t="21987"/>
          <a:stretch>
            <a:fillRect/>
          </a:stretch>
        </p:blipFill>
        <p:spPr>
          <a:xfrm>
            <a:off x="0" y="0"/>
            <a:ext cx="12192000" cy="4805680"/>
          </a:xfrm>
          <a:prstGeom prst="rect">
            <a:avLst/>
          </a:prstGeom>
        </p:spPr>
      </p:pic>
      <p:grpSp>
        <p:nvGrpSpPr>
          <p:cNvPr id="10" name="组合 9"/>
          <p:cNvGrpSpPr/>
          <p:nvPr/>
        </p:nvGrpSpPr>
        <p:grpSpPr>
          <a:xfrm>
            <a:off x="0" y="3124200"/>
            <a:ext cx="12192000" cy="3733800"/>
            <a:chOff x="0" y="3312958"/>
            <a:chExt cx="12192000" cy="3830792"/>
          </a:xfrm>
        </p:grpSpPr>
        <p:sp>
          <p:nvSpPr>
            <p:cNvPr id="12" name="任意多边形: 形状 11"/>
            <p:cNvSpPr/>
            <p:nvPr/>
          </p:nvSpPr>
          <p:spPr>
            <a:xfrm flipH="1">
              <a:off x="0" y="3312958"/>
              <a:ext cx="12192000" cy="1725442"/>
            </a:xfrm>
            <a:custGeom>
              <a:avLst/>
              <a:gdLst>
                <a:gd name="connsiteX0" fmla="*/ 12192000 w 12192000"/>
                <a:gd name="connsiteY0" fmla="*/ 1085850 h 2432050"/>
                <a:gd name="connsiteX1" fmla="*/ 12192000 w 12192000"/>
                <a:gd name="connsiteY1" fmla="*/ 921385 h 2432050"/>
                <a:gd name="connsiteX2" fmla="*/ 6939915 w 12192000"/>
                <a:gd name="connsiteY2" fmla="*/ 2085975 h 2432050"/>
                <a:gd name="connsiteX3" fmla="*/ 0 w 12192000"/>
                <a:gd name="connsiteY3" fmla="*/ 0 h 2432050"/>
                <a:gd name="connsiteX4" fmla="*/ 0 w 12192000"/>
                <a:gd name="connsiteY4" fmla="*/ 1098550 h 2432050"/>
                <a:gd name="connsiteX5" fmla="*/ 6022975 w 12192000"/>
                <a:gd name="connsiteY5" fmla="*/ 2435860 h 2432050"/>
                <a:gd name="connsiteX6" fmla="*/ 12192000 w 12192000"/>
                <a:gd name="connsiteY6" fmla="*/ 1085850 h 243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432050">
                  <a:moveTo>
                    <a:pt x="12192000" y="1085850"/>
                  </a:moveTo>
                  <a:lnTo>
                    <a:pt x="12192000" y="921385"/>
                  </a:lnTo>
                  <a:cubicBezTo>
                    <a:pt x="10547985" y="1675765"/>
                    <a:pt x="8780780" y="2085975"/>
                    <a:pt x="6939915" y="2085975"/>
                  </a:cubicBezTo>
                  <a:cubicBezTo>
                    <a:pt x="4451350" y="2085975"/>
                    <a:pt x="2096135" y="1336040"/>
                    <a:pt x="0" y="0"/>
                  </a:cubicBezTo>
                  <a:lnTo>
                    <a:pt x="0" y="1098550"/>
                  </a:lnTo>
                  <a:cubicBezTo>
                    <a:pt x="1849120" y="1959610"/>
                    <a:pt x="3884930" y="2435860"/>
                    <a:pt x="6022975" y="2435860"/>
                  </a:cubicBezTo>
                  <a:cubicBezTo>
                    <a:pt x="8217535" y="2436495"/>
                    <a:pt x="10935335" y="1819275"/>
                    <a:pt x="12192000" y="1085850"/>
                  </a:cubicBezTo>
                  <a:close/>
                </a:path>
              </a:pathLst>
            </a:custGeom>
            <a:solidFill>
              <a:schemeClr val="accent1">
                <a:alpha val="8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sp>
          <p:nvSpPr>
            <p:cNvPr id="14" name="任意多边形: 形状 13"/>
            <p:cNvSpPr/>
            <p:nvPr/>
          </p:nvSpPr>
          <p:spPr>
            <a:xfrm flipH="1">
              <a:off x="0" y="4054548"/>
              <a:ext cx="12192000" cy="3089202"/>
            </a:xfrm>
            <a:custGeom>
              <a:avLst/>
              <a:gdLst>
                <a:gd name="connsiteX0" fmla="*/ 12191368 w 12192000"/>
                <a:gd name="connsiteY0" fmla="*/ 0 h 3089202"/>
                <a:gd name="connsiteX1" fmla="*/ 12069968 w 12192000"/>
                <a:gd name="connsiteY1" fmla="*/ 48278 h 3089202"/>
                <a:gd name="connsiteX2" fmla="*/ 6022975 w 12192000"/>
                <a:gd name="connsiteY2" fmla="*/ 957527 h 3089202"/>
                <a:gd name="connsiteX3" fmla="*/ 0 w 12192000"/>
                <a:gd name="connsiteY3" fmla="*/ 8759 h 3089202"/>
                <a:gd name="connsiteX4" fmla="*/ 0 w 12192000"/>
                <a:gd name="connsiteY4" fmla="*/ 3089202 h 3089202"/>
                <a:gd name="connsiteX5" fmla="*/ 12192000 w 12192000"/>
                <a:gd name="connsiteY5" fmla="*/ 3089202 h 3089202"/>
                <a:gd name="connsiteX6" fmla="*/ 12191368 w 12192000"/>
                <a:gd name="connsiteY6" fmla="*/ 0 h 308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089202">
                  <a:moveTo>
                    <a:pt x="12191368" y="0"/>
                  </a:moveTo>
                  <a:lnTo>
                    <a:pt x="12069968" y="48278"/>
                  </a:lnTo>
                  <a:cubicBezTo>
                    <a:pt x="10765984" y="547025"/>
                    <a:pt x="8148955" y="957964"/>
                    <a:pt x="6022975" y="957527"/>
                  </a:cubicBezTo>
                  <a:cubicBezTo>
                    <a:pt x="3884930" y="957527"/>
                    <a:pt x="1849120" y="619647"/>
                    <a:pt x="0" y="8759"/>
                  </a:cubicBezTo>
                  <a:lnTo>
                    <a:pt x="0" y="3089202"/>
                  </a:lnTo>
                  <a:lnTo>
                    <a:pt x="12192000" y="3089202"/>
                  </a:lnTo>
                  <a:lnTo>
                    <a:pt x="12191368" y="0"/>
                  </a:lnTo>
                  <a:close/>
                </a:path>
              </a:pathLst>
            </a:custGeom>
            <a:solidFill>
              <a:schemeClr val="bg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grpSp>
      <p:sp>
        <p:nvSpPr>
          <p:cNvPr id="8" name="TextBox 8"/>
          <p:cNvSpPr txBox="1"/>
          <p:nvPr/>
        </p:nvSpPr>
        <p:spPr>
          <a:xfrm>
            <a:off x="9525000" y="5279901"/>
            <a:ext cx="2228139" cy="1273175"/>
          </a:xfrm>
          <a:prstGeom prst="rect">
            <a:avLst/>
          </a:prstGeom>
          <a:noFill/>
        </p:spPr>
        <p:txBody>
          <a:bodyPr wrap="square" rtlCol="0">
            <a:spAutoFit/>
          </a:bodyPr>
          <a:lstStyle/>
          <a:p>
            <a:pPr algn="r" eaLnBrk="0" hangingPunct="0">
              <a:lnSpc>
                <a:spcPct val="120000"/>
              </a:lnSpc>
            </a:pPr>
            <a:r>
              <a:rPr lang="zh-CN" altLang="en-US" sz="4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请指正</a:t>
            </a:r>
            <a:endParaRPr lang="en-US" altLang="zh-CN" sz="4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algn="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Thank You</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pic>
        <p:nvPicPr>
          <p:cNvPr id="2" name="logo"/>
          <p:cNvPicPr/>
          <p:nvPr/>
        </p:nvPicPr>
        <p:blipFill>
          <a:blip r:embed="rId2" cstate="print">
            <a:extLst>
              <a:ext uri="{28A0092B-C50C-407E-A947-70E740481C1C}">
                <a14:useLocalDpi xmlns:a14="http://schemas.microsoft.com/office/drawing/2010/main" val="0"/>
              </a:ext>
            </a:extLst>
          </a:blip>
          <a:stretch>
            <a:fillRect/>
          </a:stretch>
        </p:blipFill>
        <p:spPr>
          <a:xfrm>
            <a:off x="540832" y="5659993"/>
            <a:ext cx="663281" cy="6632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345" y="2074545"/>
            <a:ext cx="11904345" cy="1249680"/>
          </a:xfrm>
        </p:spPr>
        <p:txBody>
          <a:bodyPr>
            <a:scene3d>
              <a:camera prst="orthographicFront"/>
              <a:lightRig rig="threePt" dir="t"/>
            </a:scene3d>
          </a:bodyPr>
          <a:lstStyle/>
          <a:p>
            <a:pPr algn="ctr"/>
            <a:r>
              <a:rPr lang="en-US" altLang="zh-CN" sz="2800" b="1">
                <a:solidFill>
                  <a:schemeClr val="tx1"/>
                </a:solidFill>
                <a:effectLst>
                  <a:outerShdw blurRad="38100" dist="19050" dir="2700000" algn="tl" rotWithShape="0">
                    <a:schemeClr val="dk1">
                      <a:alpha val="40000"/>
                    </a:schemeClr>
                  </a:outerShdw>
                </a:effectLst>
              </a:rPr>
              <a:t>MEIT: Multi-Modal </a:t>
            </a:r>
            <a:r>
              <a:rPr lang="en-US" altLang="zh-CN" sz="2800" b="1">
                <a:solidFill>
                  <a:srgbClr val="00B0F0"/>
                </a:solidFill>
                <a:effectLst>
                  <a:outerShdw blurRad="38100" dist="19050" dir="2700000" algn="tl" rotWithShape="0">
                    <a:schemeClr val="dk1">
                      <a:alpha val="40000"/>
                    </a:schemeClr>
                  </a:outerShdw>
                </a:effectLst>
              </a:rPr>
              <a:t>Electrocardiogram</a:t>
            </a:r>
            <a:r>
              <a:rPr lang="en-US" altLang="zh-CN" sz="2800" b="1">
                <a:solidFill>
                  <a:schemeClr val="tx1"/>
                </a:solidFill>
                <a:effectLst>
                  <a:outerShdw blurRad="38100" dist="19050" dir="2700000" algn="tl" rotWithShape="0">
                    <a:schemeClr val="dk1">
                      <a:alpha val="40000"/>
                    </a:schemeClr>
                  </a:outerShdw>
                </a:effectLst>
              </a:rPr>
              <a:t> Instruction</a:t>
            </a:r>
            <a:br>
              <a:rPr lang="en-US" altLang="zh-CN" sz="2800" b="1">
                <a:solidFill>
                  <a:schemeClr val="tx1"/>
                </a:solidFill>
                <a:effectLst>
                  <a:outerShdw blurRad="38100" dist="19050" dir="2700000" algn="tl" rotWithShape="0">
                    <a:schemeClr val="dk1">
                      <a:alpha val="40000"/>
                    </a:schemeClr>
                  </a:outerShdw>
                </a:effectLst>
              </a:rPr>
            </a:br>
            <a:r>
              <a:rPr lang="en-US" altLang="zh-CN" sz="2800" b="1">
                <a:solidFill>
                  <a:schemeClr val="tx1"/>
                </a:solidFill>
                <a:effectLst>
                  <a:outerShdw blurRad="38100" dist="19050" dir="2700000" algn="tl" rotWithShape="0">
                    <a:schemeClr val="dk1">
                      <a:alpha val="40000"/>
                    </a:schemeClr>
                  </a:outerShdw>
                </a:effectLst>
              </a:rPr>
              <a:t>Tuning on Large Language Models </a:t>
            </a:r>
            <a:br>
              <a:rPr lang="en-US" altLang="zh-CN" sz="2800" b="1">
                <a:solidFill>
                  <a:schemeClr val="tx1"/>
                </a:solidFill>
                <a:effectLst>
                  <a:outerShdw blurRad="38100" dist="19050" dir="2700000" algn="tl" rotWithShape="0">
                    <a:schemeClr val="dk1">
                      <a:alpha val="40000"/>
                    </a:schemeClr>
                  </a:outerShdw>
                </a:effectLst>
              </a:rPr>
            </a:br>
            <a:r>
              <a:rPr lang="en-US" altLang="zh-CN" sz="2800" b="1">
                <a:solidFill>
                  <a:schemeClr val="tx1"/>
                </a:solidFill>
                <a:effectLst>
                  <a:outerShdw blurRad="38100" dist="19050" dir="2700000" algn="tl" rotWithShape="0">
                    <a:schemeClr val="dk1">
                      <a:alpha val="40000"/>
                    </a:schemeClr>
                  </a:outerShdw>
                </a:effectLst>
              </a:rPr>
              <a:t>for </a:t>
            </a:r>
            <a:r>
              <a:rPr lang="en-US" altLang="zh-CN" sz="3200" b="1">
                <a:solidFill>
                  <a:srgbClr val="FF0000"/>
                </a:solidFill>
                <a:effectLst>
                  <a:outerShdw blurRad="38100" dist="19050" dir="2700000" algn="tl" rotWithShape="0">
                    <a:schemeClr val="dk1">
                      <a:alpha val="40000"/>
                    </a:schemeClr>
                  </a:outerShdw>
                </a:effectLst>
              </a:rPr>
              <a:t>Report Generation</a:t>
            </a:r>
            <a:br>
              <a:rPr lang="en-US" altLang="zh-CN" sz="2800" b="1">
                <a:solidFill>
                  <a:schemeClr val="tx1"/>
                </a:solidFill>
                <a:effectLst>
                  <a:outerShdw blurRad="38100" dist="19050" dir="2700000" algn="tl" rotWithShape="0">
                    <a:schemeClr val="dk1">
                      <a:alpha val="40000"/>
                    </a:schemeClr>
                  </a:outerShdw>
                </a:effectLst>
              </a:rPr>
            </a:br>
            <a:br>
              <a:rPr lang="en-US" altLang="zh-CN" sz="2800" b="1">
                <a:solidFill>
                  <a:schemeClr val="tx1"/>
                </a:solidFill>
                <a:effectLst>
                  <a:outerShdw blurRad="38100" dist="19050" dir="2700000" algn="tl" rotWithShape="0">
                    <a:schemeClr val="dk1">
                      <a:alpha val="40000"/>
                    </a:schemeClr>
                  </a:outerShdw>
                </a:effectLst>
              </a:rPr>
            </a:br>
            <a:endParaRPr lang="en-US" altLang="zh-CN" sz="2800" b="1">
              <a:solidFill>
                <a:schemeClr val="tx1"/>
              </a:solidFill>
              <a:effectLst>
                <a:outerShdw blurRad="38100" dist="19050" dir="2700000" algn="tl" rotWithShape="0">
                  <a:schemeClr val="dk1">
                    <a:alpha val="40000"/>
                  </a:schemeClr>
                </a:outerShdw>
              </a:effectLst>
            </a:endParaRPr>
          </a:p>
        </p:txBody>
      </p:sp>
      <p:sp>
        <p:nvSpPr>
          <p:cNvPr id="4" name="文本框 3"/>
          <p:cNvSpPr txBox="1"/>
          <p:nvPr/>
        </p:nvSpPr>
        <p:spPr>
          <a:xfrm>
            <a:off x="508635" y="4564380"/>
            <a:ext cx="10866755" cy="398780"/>
          </a:xfrm>
          <a:prstGeom prst="rect">
            <a:avLst/>
          </a:prstGeom>
        </p:spPr>
        <p:txBody>
          <a:bodyPr wrap="square">
            <a:spAutoFit/>
          </a:bodyPr>
          <a:p>
            <a:endParaRPr lang="zh-CN" altLang="en-US" sz="2000" b="0">
              <a:solidFill>
                <a:srgbClr val="000000"/>
              </a:solidFill>
              <a:latin typeface="Times New Roman" panose="02020603050405020304" charset="0"/>
              <a:ea typeface="NimbusRomNo9L-Regu"/>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32130" y="2673350"/>
            <a:ext cx="2563495" cy="1558925"/>
          </a:xfrm>
        </p:spPr>
        <p:txBody>
          <a:bodyPr anchor="b" anchorCtr="0"/>
          <a:lstStyle/>
          <a:p>
            <a:pPr algn="ctr"/>
            <a:r>
              <a:rPr lang="zh-CN" altLang="en-US" sz="3600"/>
              <a:t>目的和挑战</a:t>
            </a:r>
            <a:endParaRPr lang="zh-CN" altLang="en-US" sz="3600"/>
          </a:p>
        </p:txBody>
      </p:sp>
      <p:sp>
        <p:nvSpPr>
          <p:cNvPr id="3" name="矩形 2"/>
          <p:cNvSpPr/>
          <p:nvPr>
            <p:custDataLst>
              <p:tags r:id="rId2"/>
            </p:custDataLst>
          </p:nvPr>
        </p:nvSpPr>
        <p:spPr>
          <a:xfrm>
            <a:off x="754380" y="4300855"/>
            <a:ext cx="2157095" cy="1250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0" i="0" u="none" strike="noStrike" kern="1200" cap="none" spc="0" normalizeH="0" baseline="0" noProof="1">
              <a:ln>
                <a:noFill/>
              </a:ln>
              <a:solidFill>
                <a:schemeClr val="tx1">
                  <a:lumMod val="85000"/>
                  <a:lumOff val="15000"/>
                </a:schemeClr>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7" name="任意多边形 6"/>
          <p:cNvSpPr/>
          <p:nvPr>
            <p:custDataLst>
              <p:tags r:id="rId3"/>
            </p:custDataLst>
          </p:nvPr>
        </p:nvSpPr>
        <p:spPr>
          <a:xfrm>
            <a:off x="1804670" y="945198"/>
            <a:ext cx="8893175" cy="4967605"/>
          </a:xfrm>
          <a:custGeom>
            <a:avLst/>
            <a:gdLst>
              <a:gd name="connsiteX0" fmla="*/ 5 w 14004"/>
              <a:gd name="connsiteY0" fmla="*/ 1622 h 7822"/>
              <a:gd name="connsiteX1" fmla="*/ 0 w 14004"/>
              <a:gd name="connsiteY1" fmla="*/ 0 h 7822"/>
              <a:gd name="connsiteX2" fmla="*/ 14004 w 14004"/>
              <a:gd name="connsiteY2" fmla="*/ 0 h 7822"/>
              <a:gd name="connsiteX3" fmla="*/ 14004 w 14004"/>
              <a:gd name="connsiteY3" fmla="*/ 7822 h 7822"/>
              <a:gd name="connsiteX4" fmla="*/ 0 w 14004"/>
              <a:gd name="connsiteY4" fmla="*/ 7822 h 7822"/>
              <a:gd name="connsiteX5" fmla="*/ 5 w 14004"/>
              <a:gd name="connsiteY5" fmla="*/ 6212 h 7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04" h="7822">
                <a:moveTo>
                  <a:pt x="5" y="1622"/>
                </a:moveTo>
                <a:lnTo>
                  <a:pt x="0" y="0"/>
                </a:lnTo>
                <a:lnTo>
                  <a:pt x="14004" y="0"/>
                </a:lnTo>
                <a:lnTo>
                  <a:pt x="14004" y="7822"/>
                </a:lnTo>
                <a:lnTo>
                  <a:pt x="0" y="7822"/>
                </a:lnTo>
                <a:lnTo>
                  <a:pt x="5" y="6212"/>
                </a:lnTo>
              </a:path>
            </a:pathLst>
          </a:custGeom>
          <a:noFill/>
          <a:ln w="19050">
            <a:solidFill>
              <a:schemeClr val="accent1">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2520000" anchor="ctr"/>
          <a:lstStyle/>
          <a:p>
            <a:pPr indent="0" algn="just" fontAlgn="auto">
              <a:lnSpc>
                <a:spcPct val="150000"/>
              </a:lnSpc>
            </a:pPr>
            <a:endParaRPr lang="zh-CN" altLang="en-US" kern="0" spc="0" dirty="0">
              <a:ln>
                <a:noFill/>
                <a:prstDash val="sysDot"/>
              </a:ln>
              <a:solidFill>
                <a:schemeClr val="tx1">
                  <a:lumMod val="85000"/>
                  <a:lumOff val="15000"/>
                </a:schemeClr>
              </a:solidFill>
              <a:latin typeface="+mn-ea"/>
              <a:ea typeface="+mn-ea"/>
              <a:sym typeface="+mn-ea"/>
            </a:endParaRPr>
          </a:p>
        </p:txBody>
      </p:sp>
      <p:sp>
        <p:nvSpPr>
          <p:cNvPr id="4" name="文本框 3"/>
          <p:cNvSpPr txBox="1"/>
          <p:nvPr>
            <p:custDataLst>
              <p:tags r:id="rId4"/>
            </p:custDataLst>
          </p:nvPr>
        </p:nvSpPr>
        <p:spPr>
          <a:xfrm>
            <a:off x="3834130" y="1221740"/>
            <a:ext cx="6572885" cy="4405630"/>
          </a:xfrm>
          <a:prstGeom prst="rect">
            <a:avLst/>
          </a:prstGeom>
          <a:noFill/>
        </p:spPr>
        <p:txBody>
          <a:bodyPr wrap="square" rtlCol="0" anchor="ctr" anchorCtr="0">
            <a:normAutofit lnSpcReduction="10000"/>
          </a:bodyPr>
          <a:lstStyle/>
          <a:p>
            <a:pPr indent="0" fontAlgn="auto">
              <a:lnSpc>
                <a:spcPct val="150000"/>
              </a:lnSpc>
            </a:pPr>
            <a:r>
              <a:rPr lang="en-US" altLang="zh-CN" sz="2400">
                <a:sym typeface="+mn-ea"/>
              </a:rPr>
              <a:t>      </a:t>
            </a:r>
            <a:endParaRPr lang="zh-CN" altLang="en-US" sz="2400"/>
          </a:p>
          <a:p>
            <a:pPr indent="0" fontAlgn="auto">
              <a:lnSpc>
                <a:spcPct val="150000"/>
              </a:lnSpc>
            </a:pPr>
            <a:r>
              <a:rPr lang="zh-CN" altLang="en-US" sz="2400">
                <a:sym typeface="+mn-ea"/>
              </a:rPr>
              <a:t>解决原始心电图（</a:t>
            </a:r>
            <a:r>
              <a:rPr lang="en-US" altLang="zh-CN" sz="2400">
                <a:sym typeface="+mn-ea"/>
              </a:rPr>
              <a:t>ECG</a:t>
            </a:r>
            <a:r>
              <a:rPr lang="zh-CN" altLang="en-US" sz="2400">
                <a:sym typeface="+mn-ea"/>
              </a:rPr>
              <a:t>）信号自动生成专业诊断报告问题。</a:t>
            </a:r>
            <a:endParaRPr lang="zh-CN" altLang="en-US" sz="2400">
              <a:sym typeface="+mn-ea"/>
            </a:endParaRPr>
          </a:p>
          <a:p>
            <a:pPr indent="0" fontAlgn="auto">
              <a:lnSpc>
                <a:spcPct val="150000"/>
              </a:lnSpc>
            </a:pPr>
            <a:endParaRPr lang="zh-CN" altLang="en-US" sz="2400">
              <a:sym typeface="+mn-ea"/>
            </a:endParaRPr>
          </a:p>
          <a:p>
            <a:pPr indent="0" algn="l" fontAlgn="auto">
              <a:lnSpc>
                <a:spcPct val="150000"/>
              </a:lnSpc>
            </a:pPr>
            <a:r>
              <a:rPr lang="en-US" altLang="zh-CN" sz="2400"/>
              <a:t>1.</a:t>
            </a:r>
            <a:r>
              <a:rPr lang="zh-CN" altLang="en-US" sz="2400"/>
              <a:t>语言差异</a:t>
            </a:r>
            <a:endParaRPr lang="zh-CN" altLang="en-US" sz="2400"/>
          </a:p>
          <a:p>
            <a:pPr indent="0" algn="l" fontAlgn="auto">
              <a:lnSpc>
                <a:spcPct val="150000"/>
              </a:lnSpc>
            </a:pPr>
            <a:r>
              <a:rPr lang="en-US" altLang="zh-CN" sz="2400"/>
              <a:t>2.</a:t>
            </a:r>
            <a:r>
              <a:rPr lang="zh-CN" altLang="en-US" sz="2400"/>
              <a:t>数据缺失</a:t>
            </a:r>
            <a:endParaRPr lang="zh-CN" altLang="en-US" sz="2400"/>
          </a:p>
          <a:p>
            <a:pPr indent="0" algn="l" fontAlgn="auto">
              <a:lnSpc>
                <a:spcPct val="150000"/>
              </a:lnSpc>
            </a:pPr>
            <a:r>
              <a:rPr lang="en-US" altLang="zh-CN" sz="2400"/>
              <a:t>3.</a:t>
            </a:r>
            <a:r>
              <a:rPr lang="zh-CN" altLang="en-US" sz="2400"/>
              <a:t>模型迁移困难</a:t>
            </a:r>
            <a:endParaRPr lang="zh-CN" altLang="en-US" sz="2400"/>
          </a:p>
          <a:p>
            <a:pPr indent="0" algn="l" fontAlgn="auto">
              <a:lnSpc>
                <a:spcPct val="150000"/>
              </a:lnSpc>
            </a:pPr>
            <a:endParaRPr lang="en-US" altLang="zh-CN" sz="2400"/>
          </a:p>
          <a:p>
            <a:pPr indent="0" algn="l" fontAlgn="auto">
              <a:lnSpc>
                <a:spcPct val="150000"/>
              </a:lnSpc>
            </a:pPr>
            <a:endParaRPr lang="en-US" altLang="zh-CN" sz="2400"/>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7985" y="177800"/>
            <a:ext cx="11063605" cy="583565"/>
          </a:xfrm>
          <a:prstGeom prst="rect">
            <a:avLst/>
          </a:prstGeom>
          <a:noFill/>
        </p:spPr>
        <p:txBody>
          <a:bodyPr wrap="square" rtlCol="0">
            <a:spAutoFit/>
          </a:bodyPr>
          <a:p>
            <a:r>
              <a:rPr lang="en-US" altLang="zh-CN" sz="3200" b="1"/>
              <a:t>MEIT framework</a:t>
            </a:r>
            <a:endParaRPr lang="en-US" altLang="zh-CN" sz="3200" b="1"/>
          </a:p>
        </p:txBody>
      </p:sp>
      <p:pic>
        <p:nvPicPr>
          <p:cNvPr id="6" name="图片 5"/>
          <p:cNvPicPr>
            <a:picLocks noChangeAspect="1"/>
          </p:cNvPicPr>
          <p:nvPr/>
        </p:nvPicPr>
        <p:blipFill>
          <a:blip r:embed="rId1"/>
          <a:stretch>
            <a:fillRect/>
          </a:stretch>
        </p:blipFill>
        <p:spPr>
          <a:xfrm>
            <a:off x="3961130" y="1080770"/>
            <a:ext cx="3917315" cy="4556760"/>
          </a:xfrm>
          <a:prstGeom prst="rect">
            <a:avLst/>
          </a:prstGeom>
        </p:spPr>
      </p:pic>
      <p:pic>
        <p:nvPicPr>
          <p:cNvPr id="2" name="图片 1"/>
          <p:cNvPicPr>
            <a:picLocks noChangeAspect="1"/>
          </p:cNvPicPr>
          <p:nvPr/>
        </p:nvPicPr>
        <p:blipFill>
          <a:blip r:embed="rId2"/>
          <a:stretch>
            <a:fillRect/>
          </a:stretch>
        </p:blipFill>
        <p:spPr>
          <a:xfrm>
            <a:off x="8348980" y="4982845"/>
            <a:ext cx="3524250" cy="8064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7985" y="177800"/>
            <a:ext cx="11063605" cy="583565"/>
          </a:xfrm>
          <a:prstGeom prst="rect">
            <a:avLst/>
          </a:prstGeom>
          <a:noFill/>
        </p:spPr>
        <p:txBody>
          <a:bodyPr wrap="square" rtlCol="0">
            <a:spAutoFit/>
          </a:bodyPr>
          <a:p>
            <a:r>
              <a:rPr lang="en-US" altLang="zh-CN" sz="3200" b="1"/>
              <a:t>Report Generation</a:t>
            </a:r>
            <a:endParaRPr lang="en-US" altLang="zh-CN" sz="3200" b="1"/>
          </a:p>
        </p:txBody>
      </p:sp>
      <p:pic>
        <p:nvPicPr>
          <p:cNvPr id="2" name="图片 1"/>
          <p:cNvPicPr>
            <a:picLocks noChangeAspect="1"/>
          </p:cNvPicPr>
          <p:nvPr/>
        </p:nvPicPr>
        <p:blipFill>
          <a:blip r:embed="rId1"/>
          <a:stretch>
            <a:fillRect/>
          </a:stretch>
        </p:blipFill>
        <p:spPr>
          <a:xfrm>
            <a:off x="3789045" y="1246505"/>
            <a:ext cx="4256405" cy="4464685"/>
          </a:xfrm>
          <a:prstGeom prst="rect">
            <a:avLst/>
          </a:prstGeom>
        </p:spPr>
      </p:pic>
      <p:pic>
        <p:nvPicPr>
          <p:cNvPr id="5" name="图片 4"/>
          <p:cNvPicPr>
            <a:picLocks noChangeAspect="1"/>
          </p:cNvPicPr>
          <p:nvPr/>
        </p:nvPicPr>
        <p:blipFill>
          <a:blip r:embed="rId2"/>
          <a:stretch>
            <a:fillRect/>
          </a:stretch>
        </p:blipFill>
        <p:spPr>
          <a:xfrm>
            <a:off x="8441690" y="3658235"/>
            <a:ext cx="3568700" cy="660400"/>
          </a:xfrm>
          <a:prstGeom prst="rect">
            <a:avLst/>
          </a:prstGeom>
        </p:spPr>
      </p:pic>
      <p:pic>
        <p:nvPicPr>
          <p:cNvPr id="6" name="图片 5"/>
          <p:cNvPicPr>
            <a:picLocks noChangeAspect="1"/>
          </p:cNvPicPr>
          <p:nvPr/>
        </p:nvPicPr>
        <p:blipFill>
          <a:blip r:embed="rId3"/>
          <a:stretch>
            <a:fillRect/>
          </a:stretch>
        </p:blipFill>
        <p:spPr>
          <a:xfrm>
            <a:off x="8368665" y="2560320"/>
            <a:ext cx="3422650" cy="742950"/>
          </a:xfrm>
          <a:prstGeom prst="rect">
            <a:avLst/>
          </a:prstGeom>
        </p:spPr>
      </p:pic>
      <p:pic>
        <p:nvPicPr>
          <p:cNvPr id="7" name="图片 6"/>
          <p:cNvPicPr>
            <a:picLocks noChangeAspect="1"/>
          </p:cNvPicPr>
          <p:nvPr/>
        </p:nvPicPr>
        <p:blipFill>
          <a:blip r:embed="rId4"/>
          <a:stretch>
            <a:fillRect/>
          </a:stretch>
        </p:blipFill>
        <p:spPr>
          <a:xfrm>
            <a:off x="713105" y="2126615"/>
            <a:ext cx="3016250" cy="679450"/>
          </a:xfrm>
          <a:prstGeom prst="rect">
            <a:avLst/>
          </a:prstGeom>
        </p:spPr>
      </p:pic>
      <p:pic>
        <p:nvPicPr>
          <p:cNvPr id="8" name="图片 7"/>
          <p:cNvPicPr>
            <a:picLocks noChangeAspect="1"/>
          </p:cNvPicPr>
          <p:nvPr/>
        </p:nvPicPr>
        <p:blipFill>
          <a:blip r:embed="rId5"/>
          <a:stretch>
            <a:fillRect/>
          </a:stretch>
        </p:blipFill>
        <p:spPr>
          <a:xfrm>
            <a:off x="541655" y="3481705"/>
            <a:ext cx="2851150" cy="7175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3235325" y="2047875"/>
            <a:ext cx="5721350" cy="27622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735580" y="571500"/>
            <a:ext cx="6305550" cy="5715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778125" y="336550"/>
            <a:ext cx="6635750" cy="6184900"/>
          </a:xfrm>
          <a:prstGeom prst="rect">
            <a:avLst/>
          </a:prstGeom>
        </p:spPr>
      </p:pic>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441_1*i*1"/>
  <p:tag name="KSO_WM_TEMPLATE_CATEGORY" val="custom"/>
  <p:tag name="KSO_WM_TEMPLATE_INDEX" val="20238441"/>
  <p:tag name="KSO_WM_UNIT_LAYERLEVEL" val="1"/>
  <p:tag name="KSO_WM_TAG_VERSION" val="3.0"/>
  <p:tag name="KSO_WM_BEAUTIFY_FLAG" val="#wm#"/>
  <p:tag name="KSO_WM_UNIT_TYPE" val="i"/>
  <p:tag name="KSO_WM_UNIT_INDEX"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441_1*i*2"/>
  <p:tag name="KSO_WM_TEMPLATE_CATEGORY" val="custom"/>
  <p:tag name="KSO_WM_TEMPLATE_INDEX" val="20238441"/>
  <p:tag name="KSO_WM_UNIT_LAYERLEVEL" val="1"/>
  <p:tag name="KSO_WM_TAG_VERSION" val="3.0"/>
  <p:tag name="KSO_WM_BEAUTIFY_FLAG" val="#wm#"/>
  <p:tag name="KSO_WM_UNIT_TYPE" val="i"/>
  <p:tag name="KSO_WM_UNIT_INDEX" val="2"/>
</p:tagLst>
</file>

<file path=ppt/tags/tag12.xml><?xml version="1.0" encoding="utf-8"?>
<p:tagLst xmlns:p="http://schemas.openxmlformats.org/presentationml/2006/main">
  <p:tag name="KSO_WM_UNIT_SUBTYPE" val="a"/>
  <p:tag name="KSO_WM_UNIT_TEXT_LAYER_COUNT" val="1"/>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38441_1*f*1"/>
  <p:tag name="KSO_WM_TEMPLATE_CATEGORY" val="custom"/>
  <p:tag name="KSO_WM_TEMPLATE_INDEX" val="20238441"/>
  <p:tag name="KSO_WM_UNIT_LAYERLEVEL" val="1"/>
  <p:tag name="KSO_WM_TAG_VERSION" val="3.0"/>
  <p:tag name="KSO_WM_BEAUTIFY_FLAG" val="#wm#"/>
  <p:tag name="KSO_WM_UNIT_TEXT_TYPE" val="1"/>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
</p:tagLst>
</file>

<file path=ppt/tags/tag13.xml><?xml version="1.0" encoding="utf-8"?>
<p:tagLst xmlns:p="http://schemas.openxmlformats.org/presentationml/2006/main">
  <p:tag name="KSO_WM_SLIDE_ID" val="custom20238441_1"/>
  <p:tag name="KSO_WM_TEMPLATE_SUBCATEGORY" val="0"/>
  <p:tag name="KSO_WM_TEMPLATE_MASTER_TYPE" val="0"/>
  <p:tag name="KSO_WM_TEMPLATE_COLOR_TYPE" val="0"/>
  <p:tag name="KSO_WM_SLIDE_TYPE" val="text"/>
  <p:tag name="KSO_WM_SLIDE_SUBTYPE" val="picTxt"/>
  <p:tag name="KSO_WM_SLIDE_ITEM_CNT" val="0"/>
  <p:tag name="KSO_WM_SLIDE_INDEX" val="1"/>
  <p:tag name="KSO_WM_SLIDE_SIZE" val="801*391"/>
  <p:tag name="KSO_WM_SLIDE_POSITION" val="41*74"/>
  <p:tag name="KSO_WM_TAG_VERSION" val="3.0"/>
  <p:tag name="KSO_WM_BEAUTIFY_FLAG" val="#wm#"/>
  <p:tag name="KSO_WM_TEMPLATE_CATEGORY" val="custom"/>
  <p:tag name="KSO_WM_TEMPLATE_INDEX" val="20238441"/>
  <p:tag name="KSO_WM_SLIDE_LAYOUT" val="a_f"/>
  <p:tag name="KSO_WM_SLIDE_LAYOUT_CNT" val="1_1"/>
</p:tagLst>
</file>

<file path=ppt/tags/tag14.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31058_5*a*1"/>
  <p:tag name="KSO_WM_TEMPLATE_CATEGORY" val="diagram"/>
  <p:tag name="KSO_WM_TEMPLATE_INDEX" val="20231058"/>
  <p:tag name="KSO_WM_UNIT_LAYERLEVEL" val="1"/>
  <p:tag name="KSO_WM_TAG_VERSION" val="3.0"/>
  <p:tag name="KSO_WM_BEAUTIFY_FLAG" val="#wm#"/>
  <p:tag name="KSO_WM_DIAGRAM_GROUP_CODE" val="l1-1"/>
  <p:tag name="KSO_WM_UNIT_PRESET_TEXT" val="单击此处添加标题"/>
  <p:tag name="KSO_WM_UNIT_TEXT_TYPE" val="1"/>
  <p:tag name="KSO_WM_UNIT_TEXT_FILL_FORE_SCHEMECOLOR_INDEX" val="13"/>
  <p:tag name="KSO_WM_UNIT_TEXT_FILL_TYPE" val="1"/>
  <p:tag name="KSO_WM_UNIT_USESOURCEFORMAT_APPLY" val="1"/>
</p:tagLst>
</file>

<file path=ppt/tags/tag15.xml><?xml version="1.0" encoding="utf-8"?>
<p:tagLst xmlns:p="http://schemas.openxmlformats.org/presentationml/2006/main">
  <p:tag name="KSO_WM_UNIT_LINE_FORE_SCHEMECOLOR_INDEX_BRIGHTNESS" val="0.35"/>
  <p:tag name="KSO_WM_UNIT_LINE_FILL_TYPE" val="2"/>
  <p:tag name="KSO_WM_UNIT_HIGHLIGHT" val="0"/>
  <p:tag name="KSO_WM_UNIT_COMPATIBLE" val="0"/>
  <p:tag name="KSO_WM_UNIT_DIAGRAM_ISNUMVISUAL" val="0"/>
  <p:tag name="KSO_WM_UNIT_DIAGRAM_ISREFERUNIT" val="0"/>
  <p:tag name="KSO_WM_UNIT_ID" val="diagram20231058_5*l_i*1_1"/>
  <p:tag name="KSO_WM_TEMPLATE_CATEGORY" val="diagram"/>
  <p:tag name="KSO_WM_TEMPLATE_INDEX" val="20231058"/>
  <p:tag name="KSO_WM_UNIT_LAYERLEVEL" val="1_1"/>
  <p:tag name="KSO_WM_TAG_VERSION" val="3.0"/>
  <p:tag name="KSO_WM_UNIT_TYPE" val="l_i"/>
  <p:tag name="KSO_WM_UNIT_INDEX" val="1_1"/>
  <p:tag name="KSO_WM_DIAGRAM_GROUP_CODE" val="l1-1"/>
  <p:tag name="KSO_WM_DIAGRAM_VERSION" val="3"/>
  <p:tag name="KSO_WM_DIAGRAM_COLOR_TRICK" val="4"/>
  <p:tag name="KSO_WM_DIAGRAM_COLOR_TEXT_CAN_REMOVE" val="n"/>
  <p:tag name="KSO_WM_DIAGRAM_MAX_ITEMCNT" val="6"/>
  <p:tag name="KSO_WM_DIAGRAM_MIN_ITEMCNT" val="2"/>
  <p:tag name="KSO_WM_DIAGRAM_VIRTUALLY_FRAME" val="{&quot;height&quot;:350.79997771595663,&quot;left&quot;:55.30000000000001,&quot;top&quot;:129.77501114202175,&quot;width&quot;:849.9}"/>
  <p:tag name="KSO_WM_DIAGRAM_COLOR_MATCH_VALUE" val="{&quot;shape&quot;:{&quot;fill&quot;:{&quot;type&quot;:0},&quot;glow&quot;:{&quot;colorType&quot;:0},&quot;line&quot;:{&quot;solidLine&quot;:{&quot;brightness&quot;:0.5,&quot;colorType&quot;:1,&quot;foreColorIndex&quot;:15,&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BEAUTIFY_FLAG" val="#wm#"/>
  <p:tag name="KSO_WM_UNIT_LINE_FORE_SCHEMECOLOR_INDEX" val="15"/>
  <p:tag name="KSO_WM_UNIT_USESOURCEFORMAT_APPLY" val="1"/>
</p:tagLst>
</file>

<file path=ppt/tags/tag16.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1058_5*l_h_f*1_1_1"/>
  <p:tag name="KSO_WM_TEMPLATE_CATEGORY" val="diagram"/>
  <p:tag name="KSO_WM_TEMPLATE_INDEX" val="20231058"/>
  <p:tag name="KSO_WM_UNIT_LAYERLEVEL" val="1_1_1"/>
  <p:tag name="KSO_WM_TAG_VERSION" val="3.0"/>
  <p:tag name="KSO_WM_DIAGRAM_VERSION" val="3"/>
  <p:tag name="KSO_WM_DIAGRAM_COLOR_TRICK" val="4"/>
  <p:tag name="KSO_WM_DIAGRAM_COLOR_TEXT_CAN_REMOVE" val="n"/>
  <p:tag name="KSO_WM_UNIT_TEXT_FILL_FORE_SCHEMECOLOR_INDEX_BRIGHTNESS" val="0.35"/>
  <p:tag name="KSO_WM_DIAGRAM_GROUP_CODE" val="l1-1"/>
  <p:tag name="KSO_WM_DIAGRAM_MAX_ITEMCNT" val="6"/>
  <p:tag name="KSO_WM_DIAGRAM_MIN_ITEMCNT" val="2"/>
  <p:tag name="KSO_WM_DIAGRAM_VIRTUALLY_FRAME" val="{&quot;height&quot;:350.79997771595663,&quot;left&quot;:55.30000000000001,&quot;top&quot;:129.77501114202175,&quot;width&quot;:849.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LAYER_COUNT" val="1"/>
  <p:tag name="KSO_WM_BEAUTIFY_FLAG" val="#wm#"/>
  <p:tag name="KSO_WM_UNIT_PRESET_TEXT" val="单击此处添加文本内容，简明扼要地阐述您的观点"/>
  <p:tag name="KSO_WM_UNIT_TEXT_FILL_FORE_SCHEMECOLOR_INDEX" val="1"/>
  <p:tag name="KSO_WM_UNIT_TEXT_FILL_TYPE" val="1"/>
  <p:tag name="KSO_WM_UNIT_USESOURCEFORMAT_APPLY" val="1"/>
</p:tagLst>
</file>

<file path=ppt/tags/tag17.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1058_5*l_h_a*1_1_1"/>
  <p:tag name="KSO_WM_TEMPLATE_CATEGORY" val="diagram"/>
  <p:tag name="KSO_WM_TEMPLATE_INDEX" val="20231058"/>
  <p:tag name="KSO_WM_UNIT_LAYERLEVEL" val="1_1_1"/>
  <p:tag name="KSO_WM_TAG_VERSION" val="3.0"/>
  <p:tag name="KSO_WM_DIAGRAM_VERSION" val="3"/>
  <p:tag name="KSO_WM_DIAGRAM_COLOR_TRICK" val="4"/>
  <p:tag name="KSO_WM_DIAGRAM_COLOR_TEXT_CAN_REMOVE" val="n"/>
  <p:tag name="KSO_WM_UNIT_TEXT_FILL_FORE_SCHEMECOLOR_INDEX_BRIGHTNESS" val="0"/>
  <p:tag name="KSO_WM_DIAGRAM_GROUP_CODE" val="l1-1"/>
  <p:tag name="KSO_WM_DIAGRAM_MAX_ITEMCNT" val="6"/>
  <p:tag name="KSO_WM_DIAGRAM_MIN_ITEMCNT" val="2"/>
  <p:tag name="KSO_WM_DIAGRAM_VIRTUALLY_FRAME" val="{&quot;height&quot;:350.79997771595663,&quot;left&quot;:55.30000000000001,&quot;top&quot;:129.77501114202175,&quot;width&quot;:849.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BEAUTIFY_FLAG" val="#wm#"/>
  <p:tag name="KSO_WM_UNIT_PRESET_TEXT" val="添加标题"/>
  <p:tag name="KSO_WM_UNIT_TEXT_FILL_FORE_SCHEMECOLOR_INDEX" val="1"/>
  <p:tag name="KSO_WM_UNIT_TEXT_FILL_TYPE" val="1"/>
  <p:tag name="KSO_WM_UNIT_USESOURCEFORMAT_APPLY" val="1"/>
</p:tagLst>
</file>

<file path=ppt/tags/tag18.xml><?xml version="1.0" encoding="utf-8"?>
<p:tagLst xmlns:p="http://schemas.openxmlformats.org/presentationml/2006/main">
  <p:tag name="KSO_WM_UNIT_SHADOW_SCHEMECOLOR_INDEX_BRIGHTNESS" val="-0.25"/>
  <p:tag name="KSO_WM_UNIT_SHADOW_SCHEMECOLOR_INDEX" val="5"/>
  <p:tag name="KSO_WM_UNIT_TEXT_FILL_FORE_SCHEMECOLOR_INDEX_BRIGHTNESS" val="0"/>
  <p:tag name="KSO_WM_UNIT_TEXT_FILL_TYPE" val="1"/>
  <p:tag name="KSO_WM_UNIT_HIGHLIGHT" val="0"/>
  <p:tag name="KSO_WM_UNIT_COMPATIBLE" val="0"/>
  <p:tag name="KSO_WM_UNIT_DIAGRAM_ISNUMVISUAL" val="0"/>
  <p:tag name="KSO_WM_UNIT_DIAGRAM_ISREFERUNIT" val="0"/>
  <p:tag name="KSO_WM_UNIT_ID" val="diagram20231058_5*l_h_i*1_1_2"/>
  <p:tag name="KSO_WM_TEMPLATE_CATEGORY" val="diagram"/>
  <p:tag name="KSO_WM_TEMPLATE_INDEX" val="20231058"/>
  <p:tag name="KSO_WM_UNIT_LAYERLEVEL" val="1_1_1"/>
  <p:tag name="KSO_WM_TAG_VERSION" val="3.0"/>
  <p:tag name="KSO_WM_UNIT_TYPE" val="l_h_i"/>
  <p:tag name="KSO_WM_UNIT_INDEX" val="1_1_2"/>
  <p:tag name="KSO_WM_DIAGRAM_VERSION" val="3"/>
  <p:tag name="KSO_WM_DIAGRAM_COLOR_TRICK" val="4"/>
  <p:tag name="KSO_WM_DIAGRAM_COLOR_TEXT_CAN_REMOVE" val="n"/>
  <p:tag name="KSO_WM_DIAGRAM_GROUP_CODE" val="l1-1"/>
  <p:tag name="KSO_WM_DIAGRAM_MAX_ITEMCNT" val="6"/>
  <p:tag name="KSO_WM_DIAGRAM_MIN_ITEMCNT" val="2"/>
  <p:tag name="KSO_WM_DIAGRAM_VIRTUALLY_FRAME" val="{&quot;height&quot;:350.79997771595663,&quot;left&quot;:55.30000000000001,&quot;top&quot;:129.77501114202175,&quot;width&quot;:849.9}"/>
  <p:tag name="KSO_WM_DIAGRAM_COLOR_MATCH_VALUE" val="{&quot;shape&quot;:{&quot;fill&quot;:{&quot;solid&quot;:{&quot;brightness&quot;:0,&quot;colorType&quot;:1,&quot;foreColorIndex&quot;:5,&quot;transparency&quot;:0},&quot;type&quot;:1},&quot;glow&quot;:{&quot;colorType&quot;:0},&quot;line&quot;:{&quot;type&quot;:0},&quot;shadow&quot;:{&quot;brightness&quot;:-0.25,&quot;colorType&quot;:1,&quot;foreColorIndex&quot;:5,&quot;transparency&quot;:0.899999976158142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FILL_TYPE" val="1"/>
  <p:tag name="KSO_WM_UNIT_FILL_FORE_SCHEMECOLOR_INDEX" val="5"/>
  <p:tag name="KSO_WM_UNIT_FILL_FORE_SCHEMECOLOR_INDEX_BRIGHTNESS" val="0"/>
  <p:tag name="KSO_WM_UNIT_USESOURCEFORMAT_APPLY" val="1"/>
</p:tagLst>
</file>

<file path=ppt/tags/tag19.xml><?xml version="1.0" encoding="utf-8"?>
<p:tagLst xmlns:p="http://schemas.openxmlformats.org/presentationml/2006/main">
  <p:tag name="KSO_WM_UNIT_FILL_FORE_SCHEMECOLOR_INDEX_1_BRIGHTNESS" val="0.4"/>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9"/>
  <p:tag name="KSO_WM_UNIT_FILL_FORE_SCHEMECOLOR_INDEX_2_TRANS" val="0"/>
  <p:tag name="KSO_WM_UNIT_FILL_GRADIENT_TYPE" val="0"/>
  <p:tag name="KSO_WM_UNIT_FILL_GRADIENT_ANGLE" val="135"/>
  <p:tag name="KSO_WM_UNIT_FILL_GRADIENT_DIRECTION" val="2"/>
  <p:tag name="KSO_WM_UNIT_SHADOW_SCHEMECOLOR_INDEX_BRIGHTNESS" val="-0.25"/>
  <p:tag name="KSO_WM_UNIT_SHADOW_SCHEMECOLOR_INDEX" val="5"/>
  <p:tag name="KSO_WM_UNIT_TEXT_FILL_FORE_SCHEMECOLOR_INDEX_BRIGHTNESS" val="0"/>
  <p:tag name="KSO_WM_UNIT_HIGHLIGHT" val="0"/>
  <p:tag name="KSO_WM_UNIT_COMPATIBLE" val="0"/>
  <p:tag name="KSO_WM_UNIT_DIAGRAM_ISNUMVISUAL" val="0"/>
  <p:tag name="KSO_WM_UNIT_DIAGRAM_ISREFERUNIT" val="0"/>
  <p:tag name="KSO_WM_UNIT_ID" val="diagram20231058_5*l_h_i*1_1_1"/>
  <p:tag name="KSO_WM_TEMPLATE_CATEGORY" val="diagram"/>
  <p:tag name="KSO_WM_TEMPLATE_INDEX" val="20231058"/>
  <p:tag name="KSO_WM_UNIT_LAYERLEVEL" val="1_1_1"/>
  <p:tag name="KSO_WM_TAG_VERSION" val="3.0"/>
  <p:tag name="KSO_WM_UNIT_TYPE" val="l_h_i"/>
  <p:tag name="KSO_WM_UNIT_INDEX" val="1_1_1"/>
  <p:tag name="KSO_WM_DIAGRAM_VERSION" val="3"/>
  <p:tag name="KSO_WM_DIAGRAM_COLOR_TRICK" val="4"/>
  <p:tag name="KSO_WM_DIAGRAM_COLOR_TEXT_CAN_REMOVE" val="n"/>
  <p:tag name="KSO_WM_DIAGRAM_GROUP_CODE" val="l1-1"/>
  <p:tag name="KSO_WM_UNIT_SUBTYPE" val="d"/>
  <p:tag name="KSO_WM_DIAGRAM_MAX_ITEMCNT" val="6"/>
  <p:tag name="KSO_WM_DIAGRAM_MIN_ITEMCNT" val="2"/>
  <p:tag name="KSO_WM_DIAGRAM_VIRTUALLY_FRAME" val="{&quot;height&quot;:350.79997771595663,&quot;left&quot;:55.30000000000001,&quot;top&quot;:129.77501114202175,&quot;width&quot;:849.9}"/>
  <p:tag name="KSO_WM_DIAGRAM_COLOR_MATCH_VALUE" val="{&quot;shape&quot;:{&quot;fill&quot;:{&quot;gradient&quot;:[{&quot;brightness&quot;:0.6000000238418579,&quot;colorType&quot;:1,&quot;foreColorIndex&quot;:5,&quot;pos&quot;:0,&quot;transparency&quot;:0},{&quot;brightness&quot;:0,&quot;colorType&quot;:1,&quot;foreColorIndex&quot;:5,&quot;pos&quot;:0.8999999761581421,&quot;transparency&quot;:0}],&quot;type&quot;:3},&quot;glow&quot;:{&quot;colorType&quot;:0},&quot;line&quot;:{&quot;type&quot;:0},&quot;shadow&quot;:{&quot;brightness&quot;:-0.25,&quot;colorType&quot;:1,&quot;foreColorIndex&quot;:5,&quot;transparency&quot;:0.80000001192092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BEAUTIFY_FLAG" val="#wm#"/>
  <p:tag name="KSO_WM_UNIT_FILL_TYPE" val="3"/>
  <p:tag name="KSO_WM_UNIT_USESOURCEFORMAT_APPLY"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0.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1058_5*l_h_f*1_2_1"/>
  <p:tag name="KSO_WM_TEMPLATE_CATEGORY" val="diagram"/>
  <p:tag name="KSO_WM_TEMPLATE_INDEX" val="20231058"/>
  <p:tag name="KSO_WM_UNIT_LAYERLEVEL" val="1_1_1"/>
  <p:tag name="KSO_WM_TAG_VERSION" val="3.0"/>
  <p:tag name="KSO_WM_DIAGRAM_VERSION" val="3"/>
  <p:tag name="KSO_WM_DIAGRAM_COLOR_TRICK" val="4"/>
  <p:tag name="KSO_WM_DIAGRAM_COLOR_TEXT_CAN_REMOVE" val="n"/>
  <p:tag name="KSO_WM_UNIT_TEXT_FILL_FORE_SCHEMECOLOR_INDEX_BRIGHTNESS" val="0.35"/>
  <p:tag name="KSO_WM_DIAGRAM_GROUP_CODE" val="l1-1"/>
  <p:tag name="KSO_WM_DIAGRAM_MAX_ITEMCNT" val="6"/>
  <p:tag name="KSO_WM_DIAGRAM_MIN_ITEMCNT" val="2"/>
  <p:tag name="KSO_WM_DIAGRAM_VIRTUALLY_FRAME" val="{&quot;height&quot;:350.79997771595663,&quot;left&quot;:55.30000000000001,&quot;top&quot;:129.77501114202175,&quot;width&quot;:849.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LAYER_COUNT" val="1"/>
  <p:tag name="KSO_WM_BEAUTIFY_FLAG" val="#wm#"/>
  <p:tag name="KSO_WM_UNIT_PRESET_TEXT" val="单击此处添加文本具体内容，简明扼要地阐述您的观点"/>
  <p:tag name="KSO_WM_UNIT_TEXT_FILL_FORE_SCHEMECOLOR_INDEX" val="1"/>
  <p:tag name="KSO_WM_UNIT_TEXT_FILL_TYPE" val="1"/>
  <p:tag name="KSO_WM_UNIT_USESOURCEFORMAT_APPLY" val="1"/>
</p:tagLst>
</file>

<file path=ppt/tags/tag21.xml><?xml version="1.0" encoding="utf-8"?>
<p:tagLst xmlns:p="http://schemas.openxmlformats.org/presentationml/2006/main">
  <p:tag name="KSO_WM_UNIT_SHADOW_SCHEMECOLOR_INDEX_BRIGHTNESS" val="-0.25"/>
  <p:tag name="KSO_WM_UNIT_SHADOW_SCHEMECOLOR_INDEX" val="6"/>
  <p:tag name="KSO_WM_UNIT_TEXT_FILL_FORE_SCHEMECOLOR_INDEX_BRIGHTNESS" val="0"/>
  <p:tag name="KSO_WM_UNIT_TEXT_FILL_TYPE" val="1"/>
  <p:tag name="KSO_WM_UNIT_HIGHLIGHT" val="0"/>
  <p:tag name="KSO_WM_UNIT_COMPATIBLE" val="0"/>
  <p:tag name="KSO_WM_UNIT_DIAGRAM_ISNUMVISUAL" val="0"/>
  <p:tag name="KSO_WM_UNIT_DIAGRAM_ISREFERUNIT" val="0"/>
  <p:tag name="KSO_WM_UNIT_ID" val="diagram20231058_5*l_h_i*1_2_2"/>
  <p:tag name="KSO_WM_TEMPLATE_CATEGORY" val="diagram"/>
  <p:tag name="KSO_WM_TEMPLATE_INDEX" val="20231058"/>
  <p:tag name="KSO_WM_UNIT_LAYERLEVEL" val="1_1_1"/>
  <p:tag name="KSO_WM_TAG_VERSION" val="3.0"/>
  <p:tag name="KSO_WM_UNIT_TYPE" val="l_h_i"/>
  <p:tag name="KSO_WM_UNIT_INDEX" val="1_2_2"/>
  <p:tag name="KSO_WM_DIAGRAM_VERSION" val="3"/>
  <p:tag name="KSO_WM_DIAGRAM_COLOR_TRICK" val="4"/>
  <p:tag name="KSO_WM_DIAGRAM_COLOR_TEXT_CAN_REMOVE" val="n"/>
  <p:tag name="KSO_WM_DIAGRAM_GROUP_CODE" val="l1-1"/>
  <p:tag name="KSO_WM_DIAGRAM_MAX_ITEMCNT" val="6"/>
  <p:tag name="KSO_WM_DIAGRAM_MIN_ITEMCNT" val="2"/>
  <p:tag name="KSO_WM_DIAGRAM_VIRTUALLY_FRAME" val="{&quot;height&quot;:350.79997771595663,&quot;left&quot;:55.30000000000001,&quot;top&quot;:129.77501114202175,&quot;width&quot;:849.9}"/>
  <p:tag name="KSO_WM_DIAGRAM_COLOR_MATCH_VALUE" val="{&quot;shape&quot;:{&quot;fill&quot;:{&quot;solid&quot;:{&quot;brightness&quot;:0,&quot;colorType&quot;:1,&quot;foreColorIndex&quot;:6,&quot;transparency&quot;:0},&quot;type&quot;:1},&quot;glow&quot;:{&quot;colorType&quot;:0},&quot;line&quot;:{&quot;type&quot;:0},&quot;shadow&quot;:{&quot;brightness&quot;:-0.25,&quot;colorType&quot;:1,&quot;foreColorIndex&quot;:6,&quot;transparency&quot;:0.899999976158142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FILL_TYPE" val="1"/>
  <p:tag name="KSO_WM_UNIT_FILL_FORE_SCHEMECOLOR_INDEX" val="6"/>
  <p:tag name="KSO_WM_UNIT_FILL_FORE_SCHEMECOLOR_INDEX_BRIGHTNESS" val="0"/>
  <p:tag name="KSO_WM_UNIT_USESOURCEFORMAT_APPLY" val="1"/>
</p:tagLst>
</file>

<file path=ppt/tags/tag22.xml><?xml version="1.0" encoding="utf-8"?>
<p:tagLst xmlns:p="http://schemas.openxmlformats.org/presentationml/2006/main">
  <p:tag name="KSO_WM_UNIT_FILL_FORE_SCHEMECOLOR_INDEX_1_BRIGHTNESS" val="0.4"/>
  <p:tag name="KSO_WM_UNIT_FILL_FORE_SCHEMECOLOR_INDEX_1" val="6"/>
  <p:tag name="KSO_WM_UNIT_FILL_FORE_SCHEMECOLOR_INDEX_1_POS" val="0"/>
  <p:tag name="KSO_WM_UNIT_FILL_FORE_SCHEMECOLOR_INDEX_1_TRANS" val="0"/>
  <p:tag name="KSO_WM_UNIT_FILL_FORE_SCHEMECOLOR_INDEX_2_BRIGHTNESS" val="0"/>
  <p:tag name="KSO_WM_UNIT_FILL_FORE_SCHEMECOLOR_INDEX_2" val="6"/>
  <p:tag name="KSO_WM_UNIT_FILL_FORE_SCHEMECOLOR_INDEX_2_POS" val="0.9"/>
  <p:tag name="KSO_WM_UNIT_FILL_FORE_SCHEMECOLOR_INDEX_2_TRANS" val="0"/>
  <p:tag name="KSO_WM_UNIT_FILL_GRADIENT_TYPE" val="0"/>
  <p:tag name="KSO_WM_UNIT_FILL_GRADIENT_ANGLE" val="135"/>
  <p:tag name="KSO_WM_UNIT_FILL_GRADIENT_DIRECTION" val="2"/>
  <p:tag name="KSO_WM_UNIT_SHADOW_SCHEMECOLOR_INDEX_BRIGHTNESS" val="-0.25"/>
  <p:tag name="KSO_WM_UNIT_SHADOW_SCHEMECOLOR_INDEX" val="6"/>
  <p:tag name="KSO_WM_UNIT_TEXT_FILL_FORE_SCHEMECOLOR_INDEX_BRIGHTNESS" val="0"/>
  <p:tag name="KSO_WM_UNIT_HIGHLIGHT" val="0"/>
  <p:tag name="KSO_WM_UNIT_COMPATIBLE" val="0"/>
  <p:tag name="KSO_WM_UNIT_DIAGRAM_ISNUMVISUAL" val="0"/>
  <p:tag name="KSO_WM_UNIT_DIAGRAM_ISREFERUNIT" val="0"/>
  <p:tag name="KSO_WM_UNIT_ID" val="diagram20231058_5*l_h_i*1_2_1"/>
  <p:tag name="KSO_WM_TEMPLATE_CATEGORY" val="diagram"/>
  <p:tag name="KSO_WM_TEMPLATE_INDEX" val="20231058"/>
  <p:tag name="KSO_WM_UNIT_LAYERLEVEL" val="1_1_1"/>
  <p:tag name="KSO_WM_TAG_VERSION" val="3.0"/>
  <p:tag name="KSO_WM_UNIT_TYPE" val="l_h_i"/>
  <p:tag name="KSO_WM_UNIT_INDEX" val="1_2_1"/>
  <p:tag name="KSO_WM_DIAGRAM_VERSION" val="3"/>
  <p:tag name="KSO_WM_DIAGRAM_COLOR_TRICK" val="4"/>
  <p:tag name="KSO_WM_DIAGRAM_COLOR_TEXT_CAN_REMOVE" val="n"/>
  <p:tag name="KSO_WM_DIAGRAM_GROUP_CODE" val="l1-1"/>
  <p:tag name="KSO_WM_UNIT_SUBTYPE" val="d"/>
  <p:tag name="KSO_WM_DIAGRAM_MAX_ITEMCNT" val="6"/>
  <p:tag name="KSO_WM_DIAGRAM_MIN_ITEMCNT" val="2"/>
  <p:tag name="KSO_WM_DIAGRAM_VIRTUALLY_FRAME" val="{&quot;height&quot;:350.79997771595663,&quot;left&quot;:55.30000000000001,&quot;top&quot;:129.77501114202175,&quot;width&quot;:849.9}"/>
  <p:tag name="KSO_WM_DIAGRAM_COLOR_MATCH_VALUE" val="{&quot;shape&quot;:{&quot;fill&quot;:{&quot;gradient&quot;:[{&quot;brightness&quot;:0.6000000238418579,&quot;colorType&quot;:1,&quot;foreColorIndex&quot;:6,&quot;pos&quot;:0,&quot;transparency&quot;:0},{&quot;brightness&quot;:0,&quot;colorType&quot;:1,&quot;foreColorIndex&quot;:6,&quot;pos&quot;:0.8999999761581421,&quot;transparency&quot;:0}],&quot;type&quot;:3},&quot;glow&quot;:{&quot;colorType&quot;:0},&quot;line&quot;:{&quot;type&quot;:0},&quot;shadow&quot;:{&quot;brightness&quot;:-0.25,&quot;colorType&quot;:1,&quot;foreColorIndex&quot;:6,&quot;transparency&quot;:0.80000001192092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BEAUTIFY_FLAG" val="#wm#"/>
  <p:tag name="KSO_WM_UNIT_FILL_TYPE" val="3"/>
  <p:tag name="KSO_WM_UNIT_USESOURCEFORMAT_APPLY" val="1"/>
</p:tagLst>
</file>

<file path=ppt/tags/tag2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1058_5*l_h_a*1_2_1"/>
  <p:tag name="KSO_WM_TEMPLATE_CATEGORY" val="diagram"/>
  <p:tag name="KSO_WM_TEMPLATE_INDEX" val="20231058"/>
  <p:tag name="KSO_WM_UNIT_LAYERLEVEL" val="1_1_1"/>
  <p:tag name="KSO_WM_TAG_VERSION" val="3.0"/>
  <p:tag name="KSO_WM_DIAGRAM_VERSION" val="3"/>
  <p:tag name="KSO_WM_DIAGRAM_COLOR_TRICK" val="4"/>
  <p:tag name="KSO_WM_DIAGRAM_COLOR_TEXT_CAN_REMOVE" val="n"/>
  <p:tag name="KSO_WM_UNIT_TEXT_FILL_FORE_SCHEMECOLOR_INDEX_BRIGHTNESS" val="0"/>
  <p:tag name="KSO_WM_DIAGRAM_GROUP_CODE" val="l1-1"/>
  <p:tag name="KSO_WM_DIAGRAM_MAX_ITEMCNT" val="6"/>
  <p:tag name="KSO_WM_DIAGRAM_MIN_ITEMCNT" val="2"/>
  <p:tag name="KSO_WM_DIAGRAM_VIRTUALLY_FRAME" val="{&quot;height&quot;:350.79997771595663,&quot;left&quot;:55.30000000000001,&quot;top&quot;:129.77501114202175,&quot;width&quot;:849.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BEAUTIFY_FLAG" val="#wm#"/>
  <p:tag name="KSO_WM_UNIT_PRESET_TEXT" val="添加标题"/>
  <p:tag name="KSO_WM_UNIT_TEXT_FILL_FORE_SCHEMECOLOR_INDEX" val="1"/>
  <p:tag name="KSO_WM_UNIT_TEXT_FILL_TYPE" val="1"/>
  <p:tag name="KSO_WM_UNIT_USESOURCEFORMAT_APPLY" val="1"/>
</p:tagLst>
</file>

<file path=ppt/tags/tag24.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UNIT_ID" val="diagram20231058_5*l_h_f*1_3_1"/>
  <p:tag name="KSO_WM_TEMPLATE_CATEGORY" val="diagram"/>
  <p:tag name="KSO_WM_TEMPLATE_INDEX" val="20231058"/>
  <p:tag name="KSO_WM_UNIT_LAYERLEVEL" val="1_1_1"/>
  <p:tag name="KSO_WM_TAG_VERSION" val="3.0"/>
  <p:tag name="KSO_WM_DIAGRAM_VERSION" val="3"/>
  <p:tag name="KSO_WM_DIAGRAM_COLOR_TRICK" val="4"/>
  <p:tag name="KSO_WM_DIAGRAM_COLOR_TEXT_CAN_REMOVE" val="n"/>
  <p:tag name="KSO_WM_UNIT_TEXT_FILL_FORE_SCHEMECOLOR_INDEX_BRIGHTNESS" val="0.35"/>
  <p:tag name="KSO_WM_DIAGRAM_GROUP_CODE" val="l1-1"/>
  <p:tag name="KSO_WM_DIAGRAM_MAX_ITEMCNT" val="6"/>
  <p:tag name="KSO_WM_DIAGRAM_MIN_ITEMCNT" val="2"/>
  <p:tag name="KSO_WM_DIAGRAM_VIRTUALLY_FRAME" val="{&quot;height&quot;:350.79997771595663,&quot;left&quot;:55.30000000000001,&quot;top&quot;:129.77501114202175,&quot;width&quot;:849.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LAYER_COUNT" val="1"/>
  <p:tag name="KSO_WM_BEAUTIFY_FLAG" val="#wm#"/>
  <p:tag name="KSO_WM_UNIT_PRESET_TEXT" val="单击此处添加文本内容，简明扼要地阐述您的观点"/>
  <p:tag name="KSO_WM_UNIT_TEXT_FILL_FORE_SCHEMECOLOR_INDEX" val="1"/>
  <p:tag name="KSO_WM_UNIT_TEXT_FILL_TYPE" val="1"/>
  <p:tag name="KSO_WM_UNIT_USESOURCEFORMAT_APPLY" val="1"/>
</p:tagLst>
</file>

<file path=ppt/tags/tag25.xml><?xml version="1.0" encoding="utf-8"?>
<p:tagLst xmlns:p="http://schemas.openxmlformats.org/presentationml/2006/main">
  <p:tag name="KSO_WM_UNIT_SHADOW_SCHEMECOLOR_INDEX_BRIGHTNESS" val="-0.5"/>
  <p:tag name="KSO_WM_UNIT_SHADOW_SCHEMECOLOR_INDEX" val="7"/>
  <p:tag name="KSO_WM_UNIT_TEXT_FILL_FORE_SCHEMECOLOR_INDEX_BRIGHTNESS" val="0"/>
  <p:tag name="KSO_WM_UNIT_TEXT_FILL_TYPE" val="1"/>
  <p:tag name="KSO_WM_UNIT_HIGHLIGHT" val="0"/>
  <p:tag name="KSO_WM_UNIT_COMPATIBLE" val="0"/>
  <p:tag name="KSO_WM_UNIT_DIAGRAM_ISNUMVISUAL" val="0"/>
  <p:tag name="KSO_WM_UNIT_DIAGRAM_ISREFERUNIT" val="0"/>
  <p:tag name="KSO_WM_UNIT_ID" val="diagram20231058_5*l_h_i*1_3_2"/>
  <p:tag name="KSO_WM_TEMPLATE_CATEGORY" val="diagram"/>
  <p:tag name="KSO_WM_TEMPLATE_INDEX" val="20231058"/>
  <p:tag name="KSO_WM_UNIT_LAYERLEVEL" val="1_1_1"/>
  <p:tag name="KSO_WM_TAG_VERSION" val="3.0"/>
  <p:tag name="KSO_WM_UNIT_TYPE" val="l_h_i"/>
  <p:tag name="KSO_WM_UNIT_INDEX" val="1_3_2"/>
  <p:tag name="KSO_WM_DIAGRAM_VERSION" val="3"/>
  <p:tag name="KSO_WM_DIAGRAM_COLOR_TRICK" val="4"/>
  <p:tag name="KSO_WM_DIAGRAM_COLOR_TEXT_CAN_REMOVE" val="n"/>
  <p:tag name="KSO_WM_DIAGRAM_GROUP_CODE" val="l1-1"/>
  <p:tag name="KSO_WM_DIAGRAM_MAX_ITEMCNT" val="6"/>
  <p:tag name="KSO_WM_DIAGRAM_MIN_ITEMCNT" val="2"/>
  <p:tag name="KSO_WM_DIAGRAM_VIRTUALLY_FRAME" val="{&quot;height&quot;:350.79997771595663,&quot;left&quot;:55.30000000000001,&quot;top&quot;:129.77501114202175,&quot;width&quot;:849.9}"/>
  <p:tag name="KSO_WM_DIAGRAM_COLOR_MATCH_VALUE" val="{&quot;shape&quot;:{&quot;fill&quot;:{&quot;solid&quot;:{&quot;brightness&quot;:0,&quot;colorType&quot;:1,&quot;foreColorIndex&quot;:7,&quot;transparency&quot;:0},&quot;type&quot;:1},&quot;glow&quot;:{&quot;colorType&quot;:0},&quot;line&quot;:{&quot;type&quot;:0},&quot;shadow&quot;:{&quot;brightness&quot;:-0.5,&quot;colorType&quot;:1,&quot;foreColorIndex&quot;:7,&quot;transparency&quot;:0.899999976158142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FILL_TYPE" val="1"/>
  <p:tag name="KSO_WM_UNIT_FILL_FORE_SCHEMECOLOR_INDEX" val="7"/>
  <p:tag name="KSO_WM_UNIT_FILL_FORE_SCHEMECOLOR_INDEX_BRIGHTNESS" val="0"/>
  <p:tag name="KSO_WM_UNIT_USESOURCEFORMAT_APPLY" val="1"/>
</p:tagLst>
</file>

<file path=ppt/tags/tag26.xml><?xml version="1.0" encoding="utf-8"?>
<p:tagLst xmlns:p="http://schemas.openxmlformats.org/presentationml/2006/main">
  <p:tag name="KSO_WM_UNIT_FILL_FORE_SCHEMECOLOR_INDEX_1_BRIGHTNESS" val="0.4"/>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8"/>
  <p:tag name="KSO_WM_UNIT_FILL_FORE_SCHEMECOLOR_INDEX_2_TRANS" val="0"/>
  <p:tag name="KSO_WM_UNIT_FILL_GRADIENT_TYPE" val="0"/>
  <p:tag name="KSO_WM_UNIT_FILL_GRADIENT_ANGLE" val="135"/>
  <p:tag name="KSO_WM_UNIT_FILL_GRADIENT_DIRECTION" val="2"/>
  <p:tag name="KSO_WM_UNIT_SHADOW_SCHEMECOLOR_INDEX_BRIGHTNESS" val="-0.25"/>
  <p:tag name="KSO_WM_UNIT_SHADOW_SCHEMECOLOR_INDEX" val="7"/>
  <p:tag name="KSO_WM_UNIT_TEXT_FILL_FORE_SCHEMECOLOR_INDEX_BRIGHTNESS" val="0"/>
  <p:tag name="KSO_WM_UNIT_HIGHLIGHT" val="0"/>
  <p:tag name="KSO_WM_UNIT_COMPATIBLE" val="0"/>
  <p:tag name="KSO_WM_UNIT_DIAGRAM_ISNUMVISUAL" val="0"/>
  <p:tag name="KSO_WM_UNIT_DIAGRAM_ISREFERUNIT" val="0"/>
  <p:tag name="KSO_WM_UNIT_ID" val="diagram20231058_5*l_h_i*1_3_1"/>
  <p:tag name="KSO_WM_TEMPLATE_CATEGORY" val="diagram"/>
  <p:tag name="KSO_WM_TEMPLATE_INDEX" val="20231058"/>
  <p:tag name="KSO_WM_UNIT_LAYERLEVEL" val="1_1_1"/>
  <p:tag name="KSO_WM_TAG_VERSION" val="3.0"/>
  <p:tag name="KSO_WM_UNIT_TYPE" val="l_h_i"/>
  <p:tag name="KSO_WM_UNIT_INDEX" val="1_3_1"/>
  <p:tag name="KSO_WM_DIAGRAM_VERSION" val="3"/>
  <p:tag name="KSO_WM_DIAGRAM_COLOR_TRICK" val="4"/>
  <p:tag name="KSO_WM_DIAGRAM_COLOR_TEXT_CAN_REMOVE" val="n"/>
  <p:tag name="KSO_WM_DIAGRAM_GROUP_CODE" val="l1-1"/>
  <p:tag name="KSO_WM_UNIT_SUBTYPE" val="d"/>
  <p:tag name="KSO_WM_DIAGRAM_MAX_ITEMCNT" val="6"/>
  <p:tag name="KSO_WM_DIAGRAM_MIN_ITEMCNT" val="2"/>
  <p:tag name="KSO_WM_DIAGRAM_VIRTUALLY_FRAME" val="{&quot;height&quot;:350.79997771595663,&quot;left&quot;:55.30000000000001,&quot;top&quot;:129.77501114202175,&quot;width&quot;:849.9}"/>
  <p:tag name="KSO_WM_DIAGRAM_COLOR_MATCH_VALUE" val="{&quot;shape&quot;:{&quot;fill&quot;:{&quot;gradient&quot;:[{&quot;brightness&quot;:0.6000000238418579,&quot;colorType&quot;:1,&quot;foreColorIndex&quot;:7,&quot;pos&quot;:0,&quot;transparency&quot;:0},{&quot;brightness&quot;:0,&quot;colorType&quot;:1,&quot;foreColorIndex&quot;:7,&quot;pos&quot;:0.800000011920929,&quot;transparency&quot;:0}],&quot;type&quot;:3},&quot;glow&quot;:{&quot;colorType&quot;:0},&quot;line&quot;:{&quot;type&quot;:0},&quot;shadow&quot;:{&quot;brightness&quot;:-0.25,&quot;colorType&quot;:1,&quot;foreColorIndex&quot;:7,&quot;transparency&quot;:0.80000001192092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BEAUTIFY_FLAG" val="#wm#"/>
  <p:tag name="KSO_WM_UNIT_FILL_TYPE" val="3"/>
  <p:tag name="KSO_WM_UNIT_USESOURCEFORMAT_APPLY" val="1"/>
</p:tagLst>
</file>

<file path=ppt/tags/tag27.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diagram20231058_5*l_h_a*1_3_1"/>
  <p:tag name="KSO_WM_TEMPLATE_CATEGORY" val="diagram"/>
  <p:tag name="KSO_WM_TEMPLATE_INDEX" val="20231058"/>
  <p:tag name="KSO_WM_UNIT_LAYERLEVEL" val="1_1_1"/>
  <p:tag name="KSO_WM_TAG_VERSION" val="3.0"/>
  <p:tag name="KSO_WM_DIAGRAM_VERSION" val="3"/>
  <p:tag name="KSO_WM_DIAGRAM_COLOR_TRICK" val="4"/>
  <p:tag name="KSO_WM_DIAGRAM_COLOR_TEXT_CAN_REMOVE" val="n"/>
  <p:tag name="KSO_WM_UNIT_TEXT_FILL_FORE_SCHEMECOLOR_INDEX_BRIGHTNESS" val="0"/>
  <p:tag name="KSO_WM_DIAGRAM_GROUP_CODE" val="l1-1"/>
  <p:tag name="KSO_WM_DIAGRAM_MAX_ITEMCNT" val="6"/>
  <p:tag name="KSO_WM_DIAGRAM_MIN_ITEMCNT" val="2"/>
  <p:tag name="KSO_WM_DIAGRAM_VIRTUALLY_FRAME" val="{&quot;height&quot;:350.79997771595663,&quot;left&quot;:55.30000000000001,&quot;top&quot;:129.77501114202175,&quot;width&quot;:849.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7,&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BEAUTIFY_FLAG" val="#wm#"/>
  <p:tag name="KSO_WM_UNIT_PRESET_TEXT" val="添加标题"/>
  <p:tag name="KSO_WM_UNIT_TEXT_FILL_FORE_SCHEMECOLOR_INDEX" val="1"/>
  <p:tag name="KSO_WM_UNIT_TEXT_FILL_TYPE" val="1"/>
  <p:tag name="KSO_WM_UNIT_USESOURCEFORMAT_APPLY" val="1"/>
</p:tagLst>
</file>

<file path=ppt/tags/tag28.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4_1"/>
  <p:tag name="KSO_WM_UNIT_ID" val="diagram20231058_5*l_h_f*1_4_1"/>
  <p:tag name="KSO_WM_TEMPLATE_CATEGORY" val="diagram"/>
  <p:tag name="KSO_WM_TEMPLATE_INDEX" val="20231058"/>
  <p:tag name="KSO_WM_UNIT_LAYERLEVEL" val="1_1_1"/>
  <p:tag name="KSO_WM_TAG_VERSION" val="3.0"/>
  <p:tag name="KSO_WM_DIAGRAM_VERSION" val="3"/>
  <p:tag name="KSO_WM_DIAGRAM_COLOR_TRICK" val="4"/>
  <p:tag name="KSO_WM_DIAGRAM_COLOR_TEXT_CAN_REMOVE" val="n"/>
  <p:tag name="KSO_WM_UNIT_TEXT_FILL_FORE_SCHEMECOLOR_INDEX_BRIGHTNESS" val="0.35"/>
  <p:tag name="KSO_WM_DIAGRAM_GROUP_CODE" val="l1-1"/>
  <p:tag name="KSO_WM_DIAGRAM_MAX_ITEMCNT" val="6"/>
  <p:tag name="KSO_WM_DIAGRAM_MIN_ITEMCNT" val="2"/>
  <p:tag name="KSO_WM_DIAGRAM_VIRTUALLY_FRAME" val="{&quot;height&quot;:350.79997771595663,&quot;left&quot;:55.30000000000001,&quot;top&quot;:129.77501114202175,&quot;width&quot;:849.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LAYER_COUNT" val="1"/>
  <p:tag name="KSO_WM_BEAUTIFY_FLAG" val="#wm#"/>
  <p:tag name="KSO_WM_UNIT_PRESET_TEXT" val="单击此处添加文本具体内容，简明扼要地阐述您的观点"/>
  <p:tag name="KSO_WM_UNIT_TEXT_FILL_FORE_SCHEMECOLOR_INDEX" val="1"/>
  <p:tag name="KSO_WM_UNIT_TEXT_FILL_TYPE" val="1"/>
  <p:tag name="KSO_WM_UNIT_USESOURCEFORMAT_APPLY" val="1"/>
</p:tagLst>
</file>

<file path=ppt/tags/tag29.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4_1"/>
  <p:tag name="KSO_WM_UNIT_ID" val="diagram20231058_5*l_h_a*1_4_1"/>
  <p:tag name="KSO_WM_TEMPLATE_CATEGORY" val="diagram"/>
  <p:tag name="KSO_WM_TEMPLATE_INDEX" val="20231058"/>
  <p:tag name="KSO_WM_UNIT_LAYERLEVEL" val="1_1_1"/>
  <p:tag name="KSO_WM_TAG_VERSION" val="3.0"/>
  <p:tag name="KSO_WM_DIAGRAM_VERSION" val="3"/>
  <p:tag name="KSO_WM_DIAGRAM_COLOR_TRICK" val="4"/>
  <p:tag name="KSO_WM_DIAGRAM_COLOR_TEXT_CAN_REMOVE" val="n"/>
  <p:tag name="KSO_WM_UNIT_TEXT_FILL_FORE_SCHEMECOLOR_INDEX_BRIGHTNESS" val="0"/>
  <p:tag name="KSO_WM_DIAGRAM_GROUP_CODE" val="l1-1"/>
  <p:tag name="KSO_WM_DIAGRAM_MAX_ITEMCNT" val="6"/>
  <p:tag name="KSO_WM_DIAGRAM_MIN_ITEMCNT" val="2"/>
  <p:tag name="KSO_WM_DIAGRAM_VIRTUALLY_FRAME" val="{&quot;height&quot;:350.79997771595663,&quot;left&quot;:55.30000000000001,&quot;top&quot;:129.77501114202175,&quot;width&quot;:849.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BEAUTIFY_FLAG" val="#wm#"/>
  <p:tag name="KSO_WM_UNIT_PRESET_TEXT" val="添加标题"/>
  <p:tag name="KSO_WM_UNIT_TEXT_FILL_FORE_SCHEMECOLOR_INDEX" val="1"/>
  <p:tag name="KSO_WM_UNIT_TEXT_FILL_TYPE" val="1"/>
  <p:tag name="KSO_WM_UNIT_USESOURCEFORMAT_APPLY"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0.xml><?xml version="1.0" encoding="utf-8"?>
<p:tagLst xmlns:p="http://schemas.openxmlformats.org/presentationml/2006/main">
  <p:tag name="KSO_WM_UNIT_SHADOW_SCHEMECOLOR_INDEX_BRIGHTNESS" val="-0.25"/>
  <p:tag name="KSO_WM_UNIT_SHADOW_SCHEMECOLOR_INDEX" val="8"/>
  <p:tag name="KSO_WM_UNIT_TEXT_FILL_FORE_SCHEMECOLOR_INDEX_BRIGHTNESS" val="0"/>
  <p:tag name="KSO_WM_UNIT_TEXT_FILL_TYPE" val="1"/>
  <p:tag name="KSO_WM_UNIT_HIGHLIGHT" val="0"/>
  <p:tag name="KSO_WM_UNIT_COMPATIBLE" val="0"/>
  <p:tag name="KSO_WM_UNIT_DIAGRAM_ISNUMVISUAL" val="0"/>
  <p:tag name="KSO_WM_UNIT_DIAGRAM_ISREFERUNIT" val="0"/>
  <p:tag name="KSO_WM_UNIT_ID" val="diagram20231058_5*l_h_i*1_4_2"/>
  <p:tag name="KSO_WM_TEMPLATE_CATEGORY" val="diagram"/>
  <p:tag name="KSO_WM_TEMPLATE_INDEX" val="20231058"/>
  <p:tag name="KSO_WM_UNIT_LAYERLEVEL" val="1_1_1"/>
  <p:tag name="KSO_WM_TAG_VERSION" val="3.0"/>
  <p:tag name="KSO_WM_UNIT_TYPE" val="l_h_i"/>
  <p:tag name="KSO_WM_UNIT_INDEX" val="1_4_2"/>
  <p:tag name="KSO_WM_DIAGRAM_VERSION" val="3"/>
  <p:tag name="KSO_WM_DIAGRAM_COLOR_TRICK" val="4"/>
  <p:tag name="KSO_WM_DIAGRAM_COLOR_TEXT_CAN_REMOVE" val="n"/>
  <p:tag name="KSO_WM_DIAGRAM_GROUP_CODE" val="l1-1"/>
  <p:tag name="KSO_WM_DIAGRAM_MAX_ITEMCNT" val="6"/>
  <p:tag name="KSO_WM_DIAGRAM_MIN_ITEMCNT" val="2"/>
  <p:tag name="KSO_WM_DIAGRAM_VIRTUALLY_FRAME" val="{&quot;height&quot;:350.79997771595663,&quot;left&quot;:55.30000000000001,&quot;top&quot;:129.77501114202175,&quot;width&quot;:849.9}"/>
  <p:tag name="KSO_WM_DIAGRAM_COLOR_MATCH_VALUE" val="{&quot;shape&quot;:{&quot;fill&quot;:{&quot;solid&quot;:{&quot;brightness&quot;:0,&quot;colorType&quot;:1,&quot;foreColorIndex&quot;:8,&quot;transparency&quot;:0},&quot;type&quot;:1},&quot;glow&quot;:{&quot;colorType&quot;:0},&quot;line&quot;:{&quot;type&quot;:0},&quot;shadow&quot;:{&quot;brightness&quot;:-0.25,&quot;colorType&quot;:1,&quot;foreColorIndex&quot;:8,&quot;transparency&quot;:0.899999976158142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FILL_TYPE" val="1"/>
  <p:tag name="KSO_WM_UNIT_FILL_FORE_SCHEMECOLOR_INDEX" val="8"/>
  <p:tag name="KSO_WM_UNIT_FILL_FORE_SCHEMECOLOR_INDEX_BRIGHTNESS" val="0"/>
  <p:tag name="KSO_WM_UNIT_USESOURCEFORMAT_APPLY" val="1"/>
</p:tagLst>
</file>

<file path=ppt/tags/tag31.xml><?xml version="1.0" encoding="utf-8"?>
<p:tagLst xmlns:p="http://schemas.openxmlformats.org/presentationml/2006/main">
  <p:tag name="KSO_WM_UNIT_FILL_FORE_SCHEMECOLOR_INDEX_1_BRIGHTNESS" val="0.4"/>
  <p:tag name="KSO_WM_UNIT_FILL_FORE_SCHEMECOLOR_INDEX_1" val="8"/>
  <p:tag name="KSO_WM_UNIT_FILL_FORE_SCHEMECOLOR_INDEX_1_POS" val="0"/>
  <p:tag name="KSO_WM_UNIT_FILL_FORE_SCHEMECOLOR_INDEX_1_TRANS" val="0"/>
  <p:tag name="KSO_WM_UNIT_FILL_FORE_SCHEMECOLOR_INDEX_2_BRIGHTNESS" val="0"/>
  <p:tag name="KSO_WM_UNIT_FILL_FORE_SCHEMECOLOR_INDEX_2" val="8"/>
  <p:tag name="KSO_WM_UNIT_FILL_FORE_SCHEMECOLOR_INDEX_2_POS" val="0.9"/>
  <p:tag name="KSO_WM_UNIT_FILL_FORE_SCHEMECOLOR_INDEX_2_TRANS" val="0"/>
  <p:tag name="KSO_WM_UNIT_FILL_GRADIENT_TYPE" val="0"/>
  <p:tag name="KSO_WM_UNIT_FILL_GRADIENT_ANGLE" val="135"/>
  <p:tag name="KSO_WM_UNIT_FILL_GRADIENT_DIRECTION" val="2"/>
  <p:tag name="KSO_WM_UNIT_SHADOW_SCHEMECOLOR_INDEX_BRIGHTNESS" val="-0.25"/>
  <p:tag name="KSO_WM_UNIT_SHADOW_SCHEMECOLOR_INDEX" val="8"/>
  <p:tag name="KSO_WM_UNIT_TEXT_FILL_FORE_SCHEMECOLOR_INDEX_BRIGHTNESS" val="0"/>
  <p:tag name="KSO_WM_UNIT_HIGHLIGHT" val="0"/>
  <p:tag name="KSO_WM_UNIT_COMPATIBLE" val="0"/>
  <p:tag name="KSO_WM_UNIT_DIAGRAM_ISNUMVISUAL" val="0"/>
  <p:tag name="KSO_WM_UNIT_DIAGRAM_ISREFERUNIT" val="0"/>
  <p:tag name="KSO_WM_UNIT_ID" val="diagram20231058_5*l_h_i*1_4_1"/>
  <p:tag name="KSO_WM_TEMPLATE_CATEGORY" val="diagram"/>
  <p:tag name="KSO_WM_TEMPLATE_INDEX" val="20231058"/>
  <p:tag name="KSO_WM_UNIT_LAYERLEVEL" val="1_1_1"/>
  <p:tag name="KSO_WM_TAG_VERSION" val="3.0"/>
  <p:tag name="KSO_WM_UNIT_TYPE" val="l_h_i"/>
  <p:tag name="KSO_WM_UNIT_INDEX" val="1_4_1"/>
  <p:tag name="KSO_WM_DIAGRAM_VERSION" val="3"/>
  <p:tag name="KSO_WM_DIAGRAM_COLOR_TRICK" val="4"/>
  <p:tag name="KSO_WM_DIAGRAM_COLOR_TEXT_CAN_REMOVE" val="n"/>
  <p:tag name="KSO_WM_DIAGRAM_GROUP_CODE" val="l1-1"/>
  <p:tag name="KSO_WM_UNIT_SUBTYPE" val="d"/>
  <p:tag name="KSO_WM_DIAGRAM_MAX_ITEMCNT" val="6"/>
  <p:tag name="KSO_WM_DIAGRAM_MIN_ITEMCNT" val="2"/>
  <p:tag name="KSO_WM_DIAGRAM_VIRTUALLY_FRAME" val="{&quot;height&quot;:350.79997771595663,&quot;left&quot;:55.30000000000001,&quot;top&quot;:129.77501114202175,&quot;width&quot;:849.9}"/>
  <p:tag name="KSO_WM_DIAGRAM_COLOR_MATCH_VALUE" val="{&quot;shape&quot;:{&quot;fill&quot;:{&quot;gradient&quot;:[{&quot;brightness&quot;:0.6000000238418579,&quot;colorType&quot;:1,&quot;foreColorIndex&quot;:8,&quot;pos&quot;:0,&quot;transparency&quot;:0},{&quot;brightness&quot;:0,&quot;colorType&quot;:1,&quot;foreColorIndex&quot;:8,&quot;pos&quot;:0.8999999761581421,&quot;transparency&quot;:0}],&quot;type&quot;:3},&quot;glow&quot;:{&quot;colorType&quot;:0},&quot;line&quot;:{&quot;type&quot;:0},&quot;shadow&quot;:{&quot;brightness&quot;:-0.25,&quot;colorType&quot;:1,&quot;foreColorIndex&quot;:8,&quot;transparency&quot;:0.80000001192092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BEAUTIFY_FLAG" val="#wm#"/>
  <p:tag name="KSO_WM_UNIT_FILL_TYPE" val="3"/>
  <p:tag name="KSO_WM_UNIT_USESOURCEFORMAT_APPLY" val="1"/>
</p:tagLst>
</file>

<file path=ppt/tags/tag32.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5_1"/>
  <p:tag name="KSO_WM_UNIT_ID" val="diagram20231058_5*l_h_f*1_5_1"/>
  <p:tag name="KSO_WM_TEMPLATE_CATEGORY" val="diagram"/>
  <p:tag name="KSO_WM_TEMPLATE_INDEX" val="20231058"/>
  <p:tag name="KSO_WM_UNIT_LAYERLEVEL" val="1_1_1"/>
  <p:tag name="KSO_WM_TAG_VERSION" val="3.0"/>
  <p:tag name="KSO_WM_DIAGRAM_VERSION" val="3"/>
  <p:tag name="KSO_WM_DIAGRAM_COLOR_TRICK" val="4"/>
  <p:tag name="KSO_WM_DIAGRAM_COLOR_TEXT_CAN_REMOVE" val="n"/>
  <p:tag name="KSO_WM_UNIT_TEXT_FILL_FORE_SCHEMECOLOR_INDEX_BRIGHTNESS" val="0.35"/>
  <p:tag name="KSO_WM_DIAGRAM_GROUP_CODE" val="l1-1"/>
  <p:tag name="KSO_WM_DIAGRAM_MAX_ITEMCNT" val="6"/>
  <p:tag name="KSO_WM_DIAGRAM_MIN_ITEMCNT" val="2"/>
  <p:tag name="KSO_WM_DIAGRAM_VIRTUALLY_FRAME" val="{&quot;height&quot;:350.79997771595663,&quot;left&quot;:55.30000000000001,&quot;top&quot;:129.77501114202175,&quot;width&quot;:849.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LAYER_COUNT" val="1"/>
  <p:tag name="KSO_WM_BEAUTIFY_FLAG" val="#wm#"/>
  <p:tag name="KSO_WM_UNIT_PRESET_TEXT" val="单击此处添加文本具体内容，简明扼要地阐述您的观点"/>
  <p:tag name="KSO_WM_UNIT_TEXT_FILL_FORE_SCHEMECOLOR_INDEX" val="1"/>
  <p:tag name="KSO_WM_UNIT_TEXT_FILL_TYPE" val="1"/>
  <p:tag name="KSO_WM_UNIT_USESOURCEFORMAT_APPLY" val="1"/>
</p:tagLst>
</file>

<file path=ppt/tags/tag3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5_1"/>
  <p:tag name="KSO_WM_UNIT_ID" val="diagram20231058_5*l_h_a*1_5_1"/>
  <p:tag name="KSO_WM_TEMPLATE_CATEGORY" val="diagram"/>
  <p:tag name="KSO_WM_TEMPLATE_INDEX" val="20231058"/>
  <p:tag name="KSO_WM_UNIT_LAYERLEVEL" val="1_1_1"/>
  <p:tag name="KSO_WM_TAG_VERSION" val="3.0"/>
  <p:tag name="KSO_WM_DIAGRAM_VERSION" val="3"/>
  <p:tag name="KSO_WM_DIAGRAM_COLOR_TRICK" val="4"/>
  <p:tag name="KSO_WM_DIAGRAM_COLOR_TEXT_CAN_REMOVE" val="n"/>
  <p:tag name="KSO_WM_UNIT_TEXT_FILL_FORE_SCHEMECOLOR_INDEX_BRIGHTNESS" val="0"/>
  <p:tag name="KSO_WM_DIAGRAM_GROUP_CODE" val="l1-1"/>
  <p:tag name="KSO_WM_DIAGRAM_MAX_ITEMCNT" val="6"/>
  <p:tag name="KSO_WM_DIAGRAM_MIN_ITEMCNT" val="2"/>
  <p:tag name="KSO_WM_DIAGRAM_VIRTUALLY_FRAME" val="{&quot;height&quot;:350.79997771595663,&quot;left&quot;:55.30000000000001,&quot;top&quot;:129.77501114202175,&quot;width&quot;:849.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9,&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BEAUTIFY_FLAG" val="#wm#"/>
  <p:tag name="KSO_WM_UNIT_PRESET_TEXT" val="添加标题"/>
  <p:tag name="KSO_WM_UNIT_TEXT_FILL_FORE_SCHEMECOLOR_INDEX" val="1"/>
  <p:tag name="KSO_WM_UNIT_TEXT_FILL_TYPE" val="1"/>
  <p:tag name="KSO_WM_UNIT_USESOURCEFORMAT_APPLY" val="1"/>
</p:tagLst>
</file>

<file path=ppt/tags/tag34.xml><?xml version="1.0" encoding="utf-8"?>
<p:tagLst xmlns:p="http://schemas.openxmlformats.org/presentationml/2006/main">
  <p:tag name="KSO_WM_UNIT_SHADOW_SCHEMECOLOR_INDEX_BRIGHTNESS" val="-0.25"/>
  <p:tag name="KSO_WM_UNIT_SHADOW_SCHEMECOLOR_INDEX" val="8"/>
  <p:tag name="KSO_WM_UNIT_TEXT_FILL_FORE_SCHEMECOLOR_INDEX_BRIGHTNESS" val="0"/>
  <p:tag name="KSO_WM_UNIT_TEXT_FILL_TYPE" val="1"/>
  <p:tag name="KSO_WM_UNIT_HIGHLIGHT" val="0"/>
  <p:tag name="KSO_WM_UNIT_COMPATIBLE" val="0"/>
  <p:tag name="KSO_WM_UNIT_DIAGRAM_ISNUMVISUAL" val="0"/>
  <p:tag name="KSO_WM_UNIT_DIAGRAM_ISREFERUNIT" val="0"/>
  <p:tag name="KSO_WM_UNIT_ID" val="diagram20231058_5*l_h_i*1_5_2"/>
  <p:tag name="KSO_WM_TEMPLATE_CATEGORY" val="diagram"/>
  <p:tag name="KSO_WM_TEMPLATE_INDEX" val="20231058"/>
  <p:tag name="KSO_WM_UNIT_LAYERLEVEL" val="1_1_1"/>
  <p:tag name="KSO_WM_TAG_VERSION" val="3.0"/>
  <p:tag name="KSO_WM_UNIT_TYPE" val="l_h_i"/>
  <p:tag name="KSO_WM_UNIT_INDEX" val="1_5_2"/>
  <p:tag name="KSO_WM_DIAGRAM_VERSION" val="3"/>
  <p:tag name="KSO_WM_DIAGRAM_COLOR_TRICK" val="4"/>
  <p:tag name="KSO_WM_DIAGRAM_COLOR_TEXT_CAN_REMOVE" val="n"/>
  <p:tag name="KSO_WM_DIAGRAM_GROUP_CODE" val="l1-1"/>
  <p:tag name="KSO_WM_DIAGRAM_MAX_ITEMCNT" val="6"/>
  <p:tag name="KSO_WM_DIAGRAM_MIN_ITEMCNT" val="2"/>
  <p:tag name="KSO_WM_DIAGRAM_VIRTUALLY_FRAME" val="{&quot;height&quot;:350.79997771595663,&quot;left&quot;:55.30000000000001,&quot;top&quot;:129.77501114202175,&quot;width&quot;:849.9}"/>
  <p:tag name="KSO_WM_DIAGRAM_COLOR_MATCH_VALUE" val="{&quot;shape&quot;:{&quot;fill&quot;:{&quot;solid&quot;:{&quot;brightness&quot;:0,&quot;colorType&quot;:1,&quot;foreColorIndex&quot;:9,&quot;transparency&quot;:0},&quot;type&quot;:1},&quot;glow&quot;:{&quot;colorType&quot;:0},&quot;line&quot;:{&quot;type&quot;:0},&quot;shadow&quot;:{&quot;brightness&quot;:-0.25,&quot;colorType&quot;:1,&quot;foreColorIndex&quot;:9,&quot;transparency&quot;:0.899999976158142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FILL_TYPE" val="1"/>
  <p:tag name="KSO_WM_UNIT_FILL_FORE_SCHEMECOLOR_INDEX" val="9"/>
  <p:tag name="KSO_WM_UNIT_FILL_FORE_SCHEMECOLOR_INDEX_BRIGHTNESS" val="0"/>
  <p:tag name="KSO_WM_UNIT_USESOURCEFORMAT_APPLY" val="1"/>
</p:tagLst>
</file>

<file path=ppt/tags/tag35.xml><?xml version="1.0" encoding="utf-8"?>
<p:tagLst xmlns:p="http://schemas.openxmlformats.org/presentationml/2006/main">
  <p:tag name="KSO_WM_UNIT_FILL_FORE_SCHEMECOLOR_INDEX_1_BRIGHTNESS" val="0.4"/>
  <p:tag name="KSO_WM_UNIT_FILL_FORE_SCHEMECOLOR_INDEX_1" val="8"/>
  <p:tag name="KSO_WM_UNIT_FILL_FORE_SCHEMECOLOR_INDEX_1_POS" val="0"/>
  <p:tag name="KSO_WM_UNIT_FILL_FORE_SCHEMECOLOR_INDEX_1_TRANS" val="0"/>
  <p:tag name="KSO_WM_UNIT_FILL_FORE_SCHEMECOLOR_INDEX_2_BRIGHTNESS" val="0"/>
  <p:tag name="KSO_WM_UNIT_FILL_FORE_SCHEMECOLOR_INDEX_2" val="8"/>
  <p:tag name="KSO_WM_UNIT_FILL_FORE_SCHEMECOLOR_INDEX_2_POS" val="0.9"/>
  <p:tag name="KSO_WM_UNIT_FILL_FORE_SCHEMECOLOR_INDEX_2_TRANS" val="0"/>
  <p:tag name="KSO_WM_UNIT_FILL_GRADIENT_TYPE" val="0"/>
  <p:tag name="KSO_WM_UNIT_FILL_GRADIENT_ANGLE" val="135"/>
  <p:tag name="KSO_WM_UNIT_FILL_GRADIENT_DIRECTION" val="2"/>
  <p:tag name="KSO_WM_UNIT_SHADOW_SCHEMECOLOR_INDEX_BRIGHTNESS" val="-0.25"/>
  <p:tag name="KSO_WM_UNIT_SHADOW_SCHEMECOLOR_INDEX" val="8"/>
  <p:tag name="KSO_WM_UNIT_TEXT_FILL_FORE_SCHEMECOLOR_INDEX_BRIGHTNESS" val="0"/>
  <p:tag name="KSO_WM_UNIT_HIGHLIGHT" val="0"/>
  <p:tag name="KSO_WM_UNIT_COMPATIBLE" val="0"/>
  <p:tag name="KSO_WM_UNIT_DIAGRAM_ISNUMVISUAL" val="0"/>
  <p:tag name="KSO_WM_UNIT_DIAGRAM_ISREFERUNIT" val="0"/>
  <p:tag name="KSO_WM_UNIT_ID" val="diagram20231058_5*l_h_i*1_5_1"/>
  <p:tag name="KSO_WM_TEMPLATE_CATEGORY" val="diagram"/>
  <p:tag name="KSO_WM_TEMPLATE_INDEX" val="20231058"/>
  <p:tag name="KSO_WM_UNIT_LAYERLEVEL" val="1_1_1"/>
  <p:tag name="KSO_WM_TAG_VERSION" val="3.0"/>
  <p:tag name="KSO_WM_UNIT_TYPE" val="l_h_i"/>
  <p:tag name="KSO_WM_UNIT_INDEX" val="1_5_1"/>
  <p:tag name="KSO_WM_DIAGRAM_VERSION" val="3"/>
  <p:tag name="KSO_WM_DIAGRAM_COLOR_TRICK" val="4"/>
  <p:tag name="KSO_WM_DIAGRAM_COLOR_TEXT_CAN_REMOVE" val="n"/>
  <p:tag name="KSO_WM_DIAGRAM_GROUP_CODE" val="l1-1"/>
  <p:tag name="KSO_WM_UNIT_SUBTYPE" val="d"/>
  <p:tag name="KSO_WM_DIAGRAM_MAX_ITEMCNT" val="6"/>
  <p:tag name="KSO_WM_DIAGRAM_MIN_ITEMCNT" val="2"/>
  <p:tag name="KSO_WM_DIAGRAM_VIRTUALLY_FRAME" val="{&quot;height&quot;:350.79997771595663,&quot;left&quot;:55.30000000000001,&quot;top&quot;:129.77501114202175,&quot;width&quot;:849.9}"/>
  <p:tag name="KSO_WM_DIAGRAM_COLOR_MATCH_VALUE" val="{&quot;shape&quot;:{&quot;fill&quot;:{&quot;gradient&quot;:[{&quot;brightness&quot;:0.6000000238418579,&quot;colorType&quot;:1,&quot;foreColorIndex&quot;:9,&quot;pos&quot;:0,&quot;transparency&quot;:0},{&quot;brightness&quot;:0,&quot;colorType&quot;:1,&quot;foreColorIndex&quot;:9,&quot;pos&quot;:0.8999999761581421,&quot;transparency&quot;:0}],&quot;type&quot;:3},&quot;glow&quot;:{&quot;colorType&quot;:0},&quot;line&quot;:{&quot;type&quot;:0},&quot;shadow&quot;:{&quot;brightness&quot;:-0.25,&quot;colorType&quot;:1,&quot;foreColorIndex&quot;:9,&quot;transparency&quot;:0.80000001192092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BEAUTIFY_FLAG" val="#wm#"/>
  <p:tag name="KSO_WM_UNIT_FILL_TYPE" val="3"/>
  <p:tag name="KSO_WM_UNIT_USESOURCEFORMAT_APPLY" val="1"/>
</p:tagLst>
</file>

<file path=ppt/tags/tag36.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6_1"/>
  <p:tag name="KSO_WM_UNIT_ID" val="diagram20231058_5*l_h_f*1_6_1"/>
  <p:tag name="KSO_WM_TEMPLATE_CATEGORY" val="diagram"/>
  <p:tag name="KSO_WM_TEMPLATE_INDEX" val="20231058"/>
  <p:tag name="KSO_WM_UNIT_LAYERLEVEL" val="1_1_1"/>
  <p:tag name="KSO_WM_TAG_VERSION" val="3.0"/>
  <p:tag name="KSO_WM_DIAGRAM_VERSION" val="3"/>
  <p:tag name="KSO_WM_DIAGRAM_COLOR_TRICK" val="4"/>
  <p:tag name="KSO_WM_DIAGRAM_COLOR_TEXT_CAN_REMOVE" val="n"/>
  <p:tag name="KSO_WM_UNIT_TEXT_FILL_FORE_SCHEMECOLOR_INDEX_BRIGHTNESS" val="0.35"/>
  <p:tag name="KSO_WM_DIAGRAM_GROUP_CODE" val="l1-1"/>
  <p:tag name="KSO_WM_DIAGRAM_MAX_ITEMCNT" val="6"/>
  <p:tag name="KSO_WM_DIAGRAM_MIN_ITEMCNT" val="2"/>
  <p:tag name="KSO_WM_DIAGRAM_VIRTUALLY_FRAME" val="{&quot;height&quot;:350.79997771595663,&quot;left&quot;:55.30000000000001,&quot;top&quot;:129.77501114202175,&quot;width&quot;:849.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LAYER_COUNT" val="1"/>
  <p:tag name="KSO_WM_BEAUTIFY_FLAG" val="#wm#"/>
  <p:tag name="KSO_WM_UNIT_PRESET_TEXT" val="单击此处添加文本内容，简明扼要地阐述您的观点"/>
  <p:tag name="KSO_WM_UNIT_TEXT_FILL_FORE_SCHEMECOLOR_INDEX" val="1"/>
  <p:tag name="KSO_WM_UNIT_TEXT_FILL_TYPE" val="1"/>
  <p:tag name="KSO_WM_UNIT_USESOURCEFORMAT_APPLY" val="1"/>
</p:tagLst>
</file>

<file path=ppt/tags/tag37.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6_1"/>
  <p:tag name="KSO_WM_UNIT_ID" val="diagram20231058_5*l_h_a*1_6_1"/>
  <p:tag name="KSO_WM_TEMPLATE_CATEGORY" val="diagram"/>
  <p:tag name="KSO_WM_TEMPLATE_INDEX" val="20231058"/>
  <p:tag name="KSO_WM_UNIT_LAYERLEVEL" val="1_1_1"/>
  <p:tag name="KSO_WM_TAG_VERSION" val="3.0"/>
  <p:tag name="KSO_WM_DIAGRAM_VERSION" val="3"/>
  <p:tag name="KSO_WM_DIAGRAM_COLOR_TRICK" val="4"/>
  <p:tag name="KSO_WM_DIAGRAM_COLOR_TEXT_CAN_REMOVE" val="n"/>
  <p:tag name="KSO_WM_UNIT_TEXT_FILL_FORE_SCHEMECOLOR_INDEX_BRIGHTNESS" val="0"/>
  <p:tag name="KSO_WM_DIAGRAM_GROUP_CODE" val="l1-1"/>
  <p:tag name="KSO_WM_DIAGRAM_MAX_ITEMCNT" val="6"/>
  <p:tag name="KSO_WM_DIAGRAM_MIN_ITEMCNT" val="2"/>
  <p:tag name="KSO_WM_DIAGRAM_VIRTUALLY_FRAME" val="{&quot;height&quot;:350.79997771595663,&quot;left&quot;:55.30000000000001,&quot;top&quot;:129.77501114202175,&quot;width&quot;:849.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0,&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BEAUTIFY_FLAG" val="#wm#"/>
  <p:tag name="KSO_WM_UNIT_PRESET_TEXT" val="添加标题"/>
  <p:tag name="KSO_WM_UNIT_TEXT_FILL_FORE_SCHEMECOLOR_INDEX" val="1"/>
  <p:tag name="KSO_WM_UNIT_TEXT_FILL_TYPE" val="1"/>
  <p:tag name="KSO_WM_UNIT_USESOURCEFORMAT_APPLY" val="1"/>
</p:tagLst>
</file>

<file path=ppt/tags/tag38.xml><?xml version="1.0" encoding="utf-8"?>
<p:tagLst xmlns:p="http://schemas.openxmlformats.org/presentationml/2006/main">
  <p:tag name="KSO_WM_UNIT_SHADOW_SCHEMECOLOR_INDEX_BRIGHTNESS" val="-0.25"/>
  <p:tag name="KSO_WM_UNIT_SHADOW_SCHEMECOLOR_INDEX" val="8"/>
  <p:tag name="KSO_WM_UNIT_TEXT_FILL_FORE_SCHEMECOLOR_INDEX_BRIGHTNESS" val="0"/>
  <p:tag name="KSO_WM_UNIT_TEXT_FILL_TYPE" val="1"/>
  <p:tag name="KSO_WM_UNIT_HIGHLIGHT" val="0"/>
  <p:tag name="KSO_WM_UNIT_COMPATIBLE" val="0"/>
  <p:tag name="KSO_WM_UNIT_DIAGRAM_ISNUMVISUAL" val="0"/>
  <p:tag name="KSO_WM_UNIT_DIAGRAM_ISREFERUNIT" val="0"/>
  <p:tag name="KSO_WM_UNIT_ID" val="diagram20231058_5*l_h_i*1_6_2"/>
  <p:tag name="KSO_WM_TEMPLATE_CATEGORY" val="diagram"/>
  <p:tag name="KSO_WM_TEMPLATE_INDEX" val="20231058"/>
  <p:tag name="KSO_WM_UNIT_LAYERLEVEL" val="1_1_1"/>
  <p:tag name="KSO_WM_TAG_VERSION" val="3.0"/>
  <p:tag name="KSO_WM_UNIT_TYPE" val="l_h_i"/>
  <p:tag name="KSO_WM_UNIT_INDEX" val="1_6_2"/>
  <p:tag name="KSO_WM_DIAGRAM_VERSION" val="3"/>
  <p:tag name="KSO_WM_DIAGRAM_COLOR_TRICK" val="4"/>
  <p:tag name="KSO_WM_DIAGRAM_COLOR_TEXT_CAN_REMOVE" val="n"/>
  <p:tag name="KSO_WM_DIAGRAM_GROUP_CODE" val="l1-1"/>
  <p:tag name="KSO_WM_DIAGRAM_MAX_ITEMCNT" val="6"/>
  <p:tag name="KSO_WM_DIAGRAM_MIN_ITEMCNT" val="2"/>
  <p:tag name="KSO_WM_DIAGRAM_VIRTUALLY_FRAME" val="{&quot;height&quot;:350.79997771595663,&quot;left&quot;:55.30000000000001,&quot;top&quot;:129.77501114202175,&quot;width&quot;:849.9}"/>
  <p:tag name="KSO_WM_DIAGRAM_COLOR_MATCH_VALUE" val="{&quot;shape&quot;:{&quot;fill&quot;:{&quot;solid&quot;:{&quot;brightness&quot;:0,&quot;colorType&quot;:1,&quot;foreColorIndex&quot;:10,&quot;transparency&quot;:0},&quot;type&quot;:1},&quot;glow&quot;:{&quot;colorType&quot;:0},&quot;line&quot;:{&quot;type&quot;:0},&quot;shadow&quot;:{&quot;brightness&quot;:-0.25,&quot;colorType&quot;:1,&quot;foreColorIndex&quot;:10,&quot;transparency&quot;:0.899999976158142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FILL_TYPE" val="1"/>
  <p:tag name="KSO_WM_UNIT_FILL_FORE_SCHEMECOLOR_INDEX" val="10"/>
  <p:tag name="KSO_WM_UNIT_FILL_FORE_SCHEMECOLOR_INDEX_BRIGHTNESS" val="0"/>
  <p:tag name="KSO_WM_UNIT_USESOURCEFORMAT_APPLY" val="1"/>
</p:tagLst>
</file>

<file path=ppt/tags/tag39.xml><?xml version="1.0" encoding="utf-8"?>
<p:tagLst xmlns:p="http://schemas.openxmlformats.org/presentationml/2006/main">
  <p:tag name="KSO_WM_UNIT_FILL_FORE_SCHEMECOLOR_INDEX_1_BRIGHTNESS" val="0.4"/>
  <p:tag name="KSO_WM_UNIT_FILL_FORE_SCHEMECOLOR_INDEX_1" val="8"/>
  <p:tag name="KSO_WM_UNIT_FILL_FORE_SCHEMECOLOR_INDEX_1_POS" val="0"/>
  <p:tag name="KSO_WM_UNIT_FILL_FORE_SCHEMECOLOR_INDEX_1_TRANS" val="0"/>
  <p:tag name="KSO_WM_UNIT_FILL_FORE_SCHEMECOLOR_INDEX_2_BRIGHTNESS" val="0"/>
  <p:tag name="KSO_WM_UNIT_FILL_FORE_SCHEMECOLOR_INDEX_2" val="8"/>
  <p:tag name="KSO_WM_UNIT_FILL_FORE_SCHEMECOLOR_INDEX_2_POS" val="0.9"/>
  <p:tag name="KSO_WM_UNIT_FILL_FORE_SCHEMECOLOR_INDEX_2_TRANS" val="0"/>
  <p:tag name="KSO_WM_UNIT_FILL_GRADIENT_TYPE" val="0"/>
  <p:tag name="KSO_WM_UNIT_FILL_GRADIENT_ANGLE" val="135"/>
  <p:tag name="KSO_WM_UNIT_FILL_GRADIENT_DIRECTION" val="2"/>
  <p:tag name="KSO_WM_UNIT_SHADOW_SCHEMECOLOR_INDEX_BRIGHTNESS" val="-0.25"/>
  <p:tag name="KSO_WM_UNIT_SHADOW_SCHEMECOLOR_INDEX" val="8"/>
  <p:tag name="KSO_WM_UNIT_TEXT_FILL_FORE_SCHEMECOLOR_INDEX_BRIGHTNESS" val="0"/>
  <p:tag name="KSO_WM_UNIT_HIGHLIGHT" val="0"/>
  <p:tag name="KSO_WM_UNIT_COMPATIBLE" val="0"/>
  <p:tag name="KSO_WM_UNIT_DIAGRAM_ISNUMVISUAL" val="0"/>
  <p:tag name="KSO_WM_UNIT_DIAGRAM_ISREFERUNIT" val="0"/>
  <p:tag name="KSO_WM_UNIT_ID" val="diagram20231058_5*l_h_i*1_6_1"/>
  <p:tag name="KSO_WM_TEMPLATE_CATEGORY" val="diagram"/>
  <p:tag name="KSO_WM_TEMPLATE_INDEX" val="20231058"/>
  <p:tag name="KSO_WM_UNIT_LAYERLEVEL" val="1_1_1"/>
  <p:tag name="KSO_WM_TAG_VERSION" val="3.0"/>
  <p:tag name="KSO_WM_UNIT_TYPE" val="l_h_i"/>
  <p:tag name="KSO_WM_UNIT_INDEX" val="1_6_1"/>
  <p:tag name="KSO_WM_DIAGRAM_VERSION" val="3"/>
  <p:tag name="KSO_WM_DIAGRAM_COLOR_TRICK" val="4"/>
  <p:tag name="KSO_WM_DIAGRAM_COLOR_TEXT_CAN_REMOVE" val="n"/>
  <p:tag name="KSO_WM_DIAGRAM_GROUP_CODE" val="l1-1"/>
  <p:tag name="KSO_WM_UNIT_SUBTYPE" val="d"/>
  <p:tag name="KSO_WM_DIAGRAM_MAX_ITEMCNT" val="6"/>
  <p:tag name="KSO_WM_DIAGRAM_MIN_ITEMCNT" val="2"/>
  <p:tag name="KSO_WM_DIAGRAM_VIRTUALLY_FRAME" val="{&quot;height&quot;:350.79997771595663,&quot;left&quot;:55.30000000000001,&quot;top&quot;:129.77501114202175,&quot;width&quot;:849.9}"/>
  <p:tag name="KSO_WM_DIAGRAM_COLOR_MATCH_VALUE" val="{&quot;shape&quot;:{&quot;fill&quot;:{&quot;gradient&quot;:[{&quot;brightness&quot;:0.6000000238418579,&quot;colorType&quot;:1,&quot;foreColorIndex&quot;:10,&quot;pos&quot;:0,&quot;transparency&quot;:0},{&quot;brightness&quot;:0,&quot;colorType&quot;:1,&quot;foreColorIndex&quot;:10,&quot;pos&quot;:0.8999999761581421,&quot;transparency&quot;:0}],&quot;type&quot;:3},&quot;glow&quot;:{&quot;colorType&quot;:0},&quot;line&quot;:{&quot;type&quot;:0},&quot;shadow&quot;:{&quot;brightness&quot;:0,&quot;colorType&quot;:1,&quot;foreColorIndex&quot;:10,&quot;transparency&quot;:0.80000001192092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BEAUTIFY_FLAG" val="#wm#"/>
  <p:tag name="KSO_WM_UNIT_FILL_TYPE" val="3"/>
  <p:tag name="KSO_WM_UNIT_USESOURCEFORMAT_APPLY"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0.xml><?xml version="1.0" encoding="utf-8"?>
<p:tagLst xmlns:p="http://schemas.openxmlformats.org/presentationml/2006/main">
  <p:tag name="KSO_WM_SLIDE_ID" val="diagram20231058_5"/>
  <p:tag name="KSO_WM_TEMPLATE_SUBCATEGORY" val="0"/>
  <p:tag name="KSO_WM_TEMPLATE_MASTER_TYPE" val="0"/>
  <p:tag name="KSO_WM_TEMPLATE_COLOR_TYPE" val="0"/>
  <p:tag name="KSO_WM_SLIDE_ITEM_CNT" val="6"/>
  <p:tag name="KSO_WM_SLIDE_INDEX" val="5"/>
  <p:tag name="KSO_WM_TAG_VERSION" val="3.0"/>
  <p:tag name="KSO_WM_BEAUTIFY_FLAG" val="#wm#"/>
  <p:tag name="KSO_WM_TEMPLATE_CATEGORY" val="diagram"/>
  <p:tag name="KSO_WM_TEMPLATE_INDEX" val="20231058"/>
  <p:tag name="KSO_WM_SLIDE_TYPE" val="text"/>
  <p:tag name="KSO_WM_SLIDE_SUBTYPE" val="diag"/>
  <p:tag name="KSO_WM_SLIDE_SIZE" val="849.9*313.05"/>
  <p:tag name="KSO_WM_SLIDE_POSITION" val="55.3*148.65"/>
  <p:tag name="KSO_WM_SLIDE_LAYOUT" val="a_l"/>
  <p:tag name="KSO_WM_SLIDE_LAYOUT_CNT" val="1_1"/>
  <p:tag name="KSO_WM_SPECIAL_SOURCE" val="bdnull"/>
  <p:tag name="KSO_WM_DIAGRAM_GROUP_CODE" val="l1-1"/>
  <p:tag name="KSO_WM_SLIDE_DIAGTYPE" val="l"/>
</p:tagLst>
</file>

<file path=ppt/tags/tag41.xml><?xml version="1.0" encoding="utf-8"?>
<p:tagLst xmlns:p="http://schemas.openxmlformats.org/presentationml/2006/main">
  <p:tag name="KSO_WM_DIAGRAM_VIRTUALLY_FRAME" val="{&quot;height&quot;:147.41905511811032,&quot;left&quot;:573.531653543307,&quot;top&quot;:345.2607086614173,&quot;width&quot;:318.86834645669296}"/>
</p:tagLst>
</file>

<file path=ppt/tags/tag42.xml><?xml version="1.0" encoding="utf-8"?>
<p:tagLst xmlns:p="http://schemas.openxmlformats.org/presentationml/2006/main">
  <p:tag name="KSO_WM_DIAGRAM_VIRTUALLY_FRAME" val="{&quot;height&quot;:147.41905511811032,&quot;left&quot;:573.531653543307,&quot;top&quot;:345.2607086614173,&quot;width&quot;:318.86834645669296}"/>
</p:tagLst>
</file>

<file path=ppt/tags/tag43.xml><?xml version="1.0" encoding="utf-8"?>
<p:tagLst xmlns:p="http://schemas.openxmlformats.org/presentationml/2006/main">
  <p:tag name="KSO_WM_DIAGRAM_VIRTUALLY_FRAME" val="{&quot;height&quot;:147.41905511811032,&quot;left&quot;:573.531653543307,&quot;top&quot;:345.2607086614173,&quot;width&quot;:318.86834645669296}"/>
</p:tagLst>
</file>

<file path=ppt/tags/tag44.xml><?xml version="1.0" encoding="utf-8"?>
<p:tagLst xmlns:p="http://schemas.openxmlformats.org/presentationml/2006/main">
  <p:tag name="KSO_WM_DIAGRAM_VIRTUALLY_FRAME" val="{&quot;height&quot;:147.41905511811032,&quot;left&quot;:573.531653543307,&quot;top&quot;:345.2607086614173,&quot;width&quot;:318.86834645669296}"/>
</p:tagLst>
</file>

<file path=ppt/tags/tag45.xml><?xml version="1.0" encoding="utf-8"?>
<p:tagLst xmlns:p="http://schemas.openxmlformats.org/presentationml/2006/main">
  <p:tag name="commondata" val="eyJoZGlkIjoiNmVlYjdjMDI5ZGY2NGEyYzg2YjE5OTBhOTI0MzJlODEifQ=="/>
</p:tagLst>
</file>

<file path=ppt/tags/tag5.xml><?xml version="1.0" encoding="utf-8"?>
<p:tagLst xmlns:p="http://schemas.openxmlformats.org/presentationml/2006/main">
  <p:tag name="KSO_WM_DIAGRAM_VIRTUALLY_FRAME" val="{&quot;height&quot;:157.0666929133859,&quot;left&quot;:574.3316535433071,&quot;top&quot;:335.61307086614175,&quot;width&quot;:313.52094488188976}"/>
</p:tagLst>
</file>

<file path=ppt/tags/tag6.xml><?xml version="1.0" encoding="utf-8"?>
<p:tagLst xmlns:p="http://schemas.openxmlformats.org/presentationml/2006/main">
  <p:tag name="KSO_WM_DIAGRAM_VIRTUALLY_FRAME" val="{&quot;height&quot;:157.0666929133859,&quot;left&quot;:574.3316535433071,&quot;top&quot;:335.61307086614175,&quot;width&quot;:313.52094488188976}"/>
</p:tagLst>
</file>

<file path=ppt/tags/tag7.xml><?xml version="1.0" encoding="utf-8"?>
<p:tagLst xmlns:p="http://schemas.openxmlformats.org/presentationml/2006/main">
  <p:tag name="KSO_WM_DIAGRAM_VIRTUALLY_FRAME" val="{&quot;height&quot;:157.0666929133859,&quot;left&quot;:574.3316535433071,&quot;top&quot;:335.61307086614175,&quot;width&quot;:313.52094488188976}"/>
</p:tagLst>
</file>

<file path=ppt/tags/tag8.xml><?xml version="1.0" encoding="utf-8"?>
<p:tagLst xmlns:p="http://schemas.openxmlformats.org/presentationml/2006/main">
  <p:tag name="KSO_WM_DIAGRAM_VIRTUALLY_FRAME" val="{&quot;height&quot;:157.0666929133859,&quot;left&quot;:574.3316535433071,&quot;top&quot;:335.61307086614175,&quot;width&quot;:313.52094488188976}"/>
</p:tagLst>
</file>

<file path=ppt/tags/tag9.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custom20238441_1*a*1"/>
  <p:tag name="KSO_WM_TEMPLATE_CATEGORY" val="custom"/>
  <p:tag name="KSO_WM_TEMPLATE_INDEX" val="20238441"/>
  <p:tag name="KSO_WM_UNIT_LAYERLEVEL" val="1"/>
  <p:tag name="KSO_WM_TAG_VERSION" val="3.0"/>
  <p:tag name="KSO_WM_BEAUTIFY_FLAG" val="#wm#"/>
  <p:tag name="KSO_WM_UNIT_TEXT_TYPE" val="1"/>
  <p:tag name="KSO_WM_UNIT_PRESET_TEXT" val="单击此处添加标题"/>
</p:tagLst>
</file>

<file path=ppt/theme/theme1.xml><?xml version="1.0" encoding="utf-8"?>
<a:theme xmlns:a="http://schemas.openxmlformats.org/drawingml/2006/main" name="Office Theme">
  <a:themeElements>
    <a:clrScheme name="自定义 188">
      <a:dk1>
        <a:sysClr val="windowText" lastClr="000000"/>
      </a:dk1>
      <a:lt1>
        <a:sysClr val="window" lastClr="FFFFFF"/>
      </a:lt1>
      <a:dk2>
        <a:srgbClr val="44546A"/>
      </a:dk2>
      <a:lt2>
        <a:srgbClr val="E7E6E6"/>
      </a:lt2>
      <a:accent1>
        <a:srgbClr val="341F24"/>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439</Words>
  <Application>WPS 演示</Application>
  <PresentationFormat>宽屏</PresentationFormat>
  <Paragraphs>97</Paragraphs>
  <Slides>24</Slides>
  <Notes>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24</vt:i4>
      </vt:variant>
    </vt:vector>
  </HeadingPairs>
  <TitlesOfParts>
    <vt:vector size="38" baseType="lpstr">
      <vt:lpstr>Arial</vt:lpstr>
      <vt:lpstr>宋体</vt:lpstr>
      <vt:lpstr>Wingdings</vt:lpstr>
      <vt:lpstr>微软雅黑</vt:lpstr>
      <vt:lpstr>黑体</vt:lpstr>
      <vt:lpstr>Times New Roman</vt:lpstr>
      <vt:lpstr>NimbusRomNo9L-Regu</vt:lpstr>
      <vt:lpstr>Arial Unicode MS</vt:lpstr>
      <vt:lpstr>等线</vt:lpstr>
      <vt:lpstr>Calibri</vt:lpstr>
      <vt:lpstr>等线 Light</vt:lpstr>
      <vt:lpstr>Calibri Light</vt:lpstr>
      <vt:lpstr>ESRI AMFM Electric</vt:lpstr>
      <vt:lpstr>Office Theme</vt:lpstr>
      <vt:lpstr>PowerPoint 演示文稿</vt:lpstr>
      <vt:lpstr>PowerPoint 演示文稿</vt:lpstr>
      <vt:lpstr>MEIT: Multi-Modal Electrocardiogram Instruction Tuning on Large Language Models  for Report Generation  </vt:lpstr>
      <vt:lpstr>目的和挑战</vt:lpstr>
      <vt:lpstr>PowerPoint 演示文稿</vt:lpstr>
      <vt:lpstr>PowerPoint 演示文稿</vt:lpstr>
      <vt:lpstr>PowerPoint 演示文稿</vt:lpstr>
      <vt:lpstr>PowerPoint 演示文稿</vt:lpstr>
      <vt:lpstr>PowerPoint 演示文稿</vt:lpstr>
      <vt:lpstr>PowerPoint 演示文稿</vt:lpstr>
      <vt:lpstr>实验证明</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peaterq</dc:creator>
  <cp:lastModifiedBy>W镜源</cp:lastModifiedBy>
  <cp:revision>676</cp:revision>
  <dcterms:created xsi:type="dcterms:W3CDTF">2019-06-09T06:58:00Z</dcterms:created>
  <dcterms:modified xsi:type="dcterms:W3CDTF">2025-07-06T04:47:28Z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160C25CE38C146689505DEF66EFC51F9_12</vt:lpwstr>
  </property>
  <property fmtid="{D5CDD505-2E9C-101B-9397-08002B2CF9AE}" pid="3" name="KSOProductBuildVer">
    <vt:lpwstr>2052-12.1.0.21541</vt:lpwstr>
  </property>
</Properties>
</file>