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20"/>
  </p:handoutMasterIdLst>
  <p:sldIdLst>
    <p:sldId id="257" r:id="rId3"/>
    <p:sldId id="736" r:id="rId4"/>
    <p:sldId id="909" r:id="rId6"/>
    <p:sldId id="1243" r:id="rId7"/>
    <p:sldId id="1271" r:id="rId8"/>
    <p:sldId id="977" r:id="rId9"/>
    <p:sldId id="1270" r:id="rId10"/>
    <p:sldId id="1272" r:id="rId11"/>
    <p:sldId id="1273" r:id="rId12"/>
    <p:sldId id="1274" r:id="rId13"/>
    <p:sldId id="1275" r:id="rId14"/>
    <p:sldId id="1250" r:id="rId15"/>
    <p:sldId id="1261" r:id="rId16"/>
    <p:sldId id="1280" r:id="rId17"/>
    <p:sldId id="1266" r:id="rId18"/>
    <p:sldId id="766" r:id="rId19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4" autoAdjust="0"/>
    <p:restoredTop sz="96391" autoAdjust="0"/>
  </p:normalViewPr>
  <p:slideViewPr>
    <p:cSldViewPr snapToGrid="0">
      <p:cViewPr>
        <p:scale>
          <a:sx n="75" d="100"/>
          <a:sy n="75" d="100"/>
        </p:scale>
        <p:origin x="2184" y="7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18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8D523-4D3D-4F11-8579-2B4BF48978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0B82E-EF7D-4A61-B6BF-9954BCE8AF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蓝色曲线（</a:t>
            </a:r>
            <a:r>
              <a:rPr lang="en-US" altLang="zh-CN"/>
              <a:t>Target</a:t>
            </a:r>
            <a:r>
              <a:rPr lang="zh-CN" altLang="en-US"/>
              <a:t>）：代表实际目标值，即时间序列在对应时间点的真实观测值，展示了数据的实际变化情况。</a:t>
            </a:r>
            <a:endParaRPr lang="zh-CN" altLang="en-US"/>
          </a:p>
          <a:p>
            <a:r>
              <a:rPr lang="zh-CN" altLang="en-US"/>
              <a:t>绿色曲线（</a:t>
            </a:r>
            <a:r>
              <a:rPr lang="en-US" altLang="zh-CN"/>
              <a:t>Forecast</a:t>
            </a:r>
            <a:r>
              <a:rPr lang="zh-CN" altLang="en-US"/>
              <a:t>）：代表预测值，是模型对时间序列在相应时间点的预测结果。绿色区域可能表示预测值的某种不确定性范围，如置信区间</a:t>
            </a:r>
            <a:r>
              <a:rPr lang="en-US" altLang="zh-CN"/>
              <a:t> </a:t>
            </a:r>
            <a:r>
              <a:rPr lang="zh-CN" altLang="en-US"/>
              <a:t>，体现预测值的波动范围。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若绿色曲线与蓝色曲线较为贴近，说明模型预测值与实际值较为接近，预测效果较好。</a:t>
            </a:r>
            <a:endParaRPr lang="zh-CN" altLang="en-US"/>
          </a:p>
          <a:p>
            <a:r>
              <a:rPr lang="zh-CN" altLang="en-US"/>
              <a:t>绿色区域越窄，表明预测值的不确定性越小，模型预测的可靠性越高；反之，绿色区域越宽，不确定性越大。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图表类型与用途</a:t>
            </a:r>
            <a:endParaRPr lang="zh-CN" altLang="en-US"/>
          </a:p>
          <a:p>
            <a:r>
              <a:rPr lang="zh-CN" altLang="en-US"/>
              <a:t>这是一张散点图，用于展示在模型训练过程中，不同训练轮数（</a:t>
            </a:r>
            <a:r>
              <a:rPr lang="en-US" altLang="zh-CN"/>
              <a:t>Epochs</a:t>
            </a:r>
            <a:r>
              <a:rPr lang="zh-CN" altLang="en-US"/>
              <a:t>）下验证损失（</a:t>
            </a:r>
            <a:r>
              <a:rPr lang="en-US" altLang="zh-CN"/>
              <a:t>Val Loss</a:t>
            </a:r>
            <a:r>
              <a:rPr lang="zh-CN" altLang="en-US"/>
              <a:t>）的变化情况，同时对比在训练数据（</a:t>
            </a:r>
            <a:r>
              <a:rPr lang="en-US" altLang="zh-CN"/>
              <a:t>fit</a:t>
            </a:r>
            <a:r>
              <a:rPr lang="zh-CN" altLang="en-US"/>
              <a:t>）和未见过数据（</a:t>
            </a:r>
            <a:r>
              <a:rPr lang="en-US" altLang="zh-CN"/>
              <a:t>unseen</a:t>
            </a:r>
            <a:r>
              <a:rPr lang="zh-CN" altLang="en-US"/>
              <a:t>）上的验证损失表现</a:t>
            </a:r>
            <a:r>
              <a:rPr lang="en-US" altLang="zh-CN"/>
              <a:t> </a:t>
            </a:r>
            <a:r>
              <a:rPr lang="zh-CN" altLang="en-US"/>
              <a:t>，以评估模型的训练效果和泛化能力</a:t>
            </a:r>
            <a:r>
              <a:rPr lang="en-US" altLang="zh-CN"/>
              <a:t> 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从图中可以看出，无论是在训练数据（黑色点）还是未见过数据（绿色点）上，验证损失都随着训练轮数的增加而降低。这表明随着模型训练的进行，它在训练数据上的拟合能力不断增强，同时在未见过数据上的泛化能力也在逐步提升</a:t>
            </a:r>
            <a:r>
              <a:rPr lang="en-US" altLang="zh-CN"/>
              <a:t> 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解决方案概述：</a:t>
            </a:r>
            <a:endParaRPr lang="zh-CN" altLang="en-US"/>
          </a:p>
          <a:p>
            <a:r>
              <a:rPr lang="en-US" altLang="zh-CN"/>
              <a:t>Lag-Llama </a:t>
            </a:r>
            <a:r>
              <a:rPr lang="zh-CN" altLang="en-US"/>
              <a:t>，结合</a:t>
            </a:r>
            <a:r>
              <a:rPr lang="en-US" altLang="zh-CN"/>
              <a:t>decoder-only Transformer </a:t>
            </a:r>
            <a:r>
              <a:rPr lang="zh-CN" altLang="en-US"/>
              <a:t>架构，构建了一个适用于多频率、跨领域的通用基础模型。其关键点包括：</a:t>
            </a:r>
            <a:endParaRPr lang="en-US" altLang="zh-CN"/>
          </a:p>
          <a:p>
            <a:r>
              <a:rPr lang="en-US" altLang="zh-CN"/>
              <a:t>1.</a:t>
            </a:r>
            <a:r>
              <a:rPr lang="zh-CN" altLang="en-US">
                <a:highlight>
                  <a:srgbClr val="FFFF00"/>
                </a:highlight>
              </a:rPr>
              <a:t>跨数据集</a:t>
            </a:r>
            <a:r>
              <a:rPr lang="zh-CN" altLang="en-US"/>
              <a:t>迁移能力验证（针对第</a:t>
            </a:r>
            <a:r>
              <a:rPr lang="en-US" altLang="zh-CN"/>
              <a:t>1</a:t>
            </a:r>
            <a:r>
              <a:rPr lang="zh-CN" altLang="en-US"/>
              <a:t>点）</a:t>
            </a:r>
            <a:endParaRPr lang="en-US" altLang="zh-CN"/>
          </a:p>
          <a:p>
            <a:r>
              <a:rPr lang="zh-CN" altLang="en-US"/>
              <a:t>作者在多个不同频率与领域（如金融、电力、天气）组成的时间序列数据集上预训练</a:t>
            </a:r>
            <a:r>
              <a:rPr lang="en-US" altLang="zh-CN"/>
              <a:t> Lag-Llama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然后迁移到下游数据集测试。</a:t>
            </a:r>
            <a:endParaRPr lang="en-US" altLang="zh-CN"/>
          </a:p>
          <a:p>
            <a:r>
              <a:rPr lang="zh-CN" altLang="en-US"/>
              <a:t>结果显示该模型在无需微调或少量微调的条件下，仍能获得较好的预测性能，证明其</a:t>
            </a:r>
            <a:r>
              <a:rPr lang="zh-CN" altLang="en-US">
                <a:highlight>
                  <a:srgbClr val="FFFF00"/>
                </a:highlight>
              </a:rPr>
              <a:t>泛化能力强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对比</a:t>
            </a:r>
            <a:r>
              <a:rPr lang="zh-CN" altLang="en-US">
                <a:highlight>
                  <a:srgbClr val="FFFF00"/>
                </a:highlight>
              </a:rPr>
              <a:t>现有模型</a:t>
            </a:r>
            <a:r>
              <a:rPr lang="zh-CN" altLang="en-US"/>
              <a:t>的性能（针对第</a:t>
            </a:r>
            <a:r>
              <a:rPr lang="en-US" altLang="zh-CN"/>
              <a:t>2</a:t>
            </a:r>
            <a:r>
              <a:rPr lang="zh-CN" altLang="en-US"/>
              <a:t>点）</a:t>
            </a:r>
            <a:endParaRPr lang="en-US" altLang="zh-CN"/>
          </a:p>
          <a:p>
            <a:r>
              <a:rPr lang="zh-CN" altLang="en-US"/>
              <a:t>作者将</a:t>
            </a:r>
            <a:r>
              <a:rPr lang="en-US" altLang="zh-CN"/>
              <a:t> Lag-Llama </a:t>
            </a:r>
            <a:r>
              <a:rPr lang="zh-CN" altLang="en-US"/>
              <a:t>与多种主流模型（如</a:t>
            </a:r>
            <a:r>
              <a:rPr lang="en-US" altLang="zh-CN"/>
              <a:t> DeepAR</a:t>
            </a:r>
            <a:r>
              <a:rPr lang="zh-CN" altLang="en-US"/>
              <a:t>、</a:t>
            </a:r>
            <a:r>
              <a:rPr lang="en-US" altLang="zh-CN"/>
              <a:t>Informer</a:t>
            </a:r>
            <a:r>
              <a:rPr lang="zh-CN" altLang="en-US"/>
              <a:t>、</a:t>
            </a:r>
            <a:r>
              <a:rPr lang="en-US" altLang="zh-CN"/>
              <a:t>PatchTST </a:t>
            </a:r>
            <a:r>
              <a:rPr lang="zh-CN" altLang="en-US"/>
              <a:t>等）进行对比。</a:t>
            </a:r>
            <a:endParaRPr lang="en-US" altLang="zh-CN"/>
          </a:p>
          <a:p>
            <a:r>
              <a:rPr lang="zh-CN" altLang="en-US"/>
              <a:t>在多个数据集上进行评估，看到</a:t>
            </a:r>
            <a:r>
              <a:rPr lang="en-US" altLang="zh-CN"/>
              <a:t>Lag-Llama </a:t>
            </a:r>
            <a:r>
              <a:rPr lang="zh-CN" altLang="en-US"/>
              <a:t>在</a:t>
            </a:r>
            <a:r>
              <a:rPr lang="en-US" altLang="zh-CN"/>
              <a:t> MAE</a:t>
            </a:r>
            <a:r>
              <a:rPr lang="zh-CN" altLang="en-US"/>
              <a:t>等指标上显著优于或持平于这些专门设计的模型。</a:t>
            </a:r>
            <a:endParaRPr lang="en-US" altLang="zh-CN"/>
          </a:p>
          <a:p>
            <a:r>
              <a:rPr lang="zh-CN" altLang="en-US"/>
              <a:t>此外，</a:t>
            </a:r>
            <a:r>
              <a:rPr lang="en-US" altLang="zh-CN"/>
              <a:t>Lag-Llama </a:t>
            </a:r>
            <a:r>
              <a:rPr lang="zh-CN" altLang="en-US"/>
              <a:t>提供了</a:t>
            </a:r>
            <a:r>
              <a:rPr lang="zh-CN" altLang="en-US">
                <a:highlight>
                  <a:srgbClr val="FFFF00"/>
                </a:highlight>
              </a:rPr>
              <a:t>置信区间</a:t>
            </a:r>
            <a:r>
              <a:rPr lang="zh-CN" altLang="en-US"/>
              <a:t>，展示了其作为基础模型的</a:t>
            </a:r>
            <a:r>
              <a:rPr lang="zh-CN" altLang="en-US">
                <a:highlight>
                  <a:srgbClr val="FFFF00"/>
                </a:highlight>
              </a:rPr>
              <a:t>灵活性和可靠性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读论文；跑实验；读代码；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 Lag-Llama</a:t>
            </a:r>
            <a:r>
              <a:rPr lang="zh-CN" altLang="en-US"/>
              <a:t>：</a:t>
            </a:r>
            <a:r>
              <a:rPr lang="en-US" altLang="zh-CN"/>
              <a:t>“Lag” </a:t>
            </a:r>
            <a:r>
              <a:rPr lang="zh-CN" altLang="en-US"/>
              <a:t>表示模型以</a:t>
            </a:r>
            <a:r>
              <a:rPr lang="en-US" altLang="zh-CN"/>
              <a:t> </a:t>
            </a:r>
            <a:r>
              <a:rPr lang="zh-CN" altLang="en-US"/>
              <a:t>滞后项作为输入特征，</a:t>
            </a:r>
            <a:r>
              <a:rPr lang="en-US" altLang="zh-CN"/>
              <a:t>“Llama” </a:t>
            </a:r>
            <a:r>
              <a:rPr lang="zh-CN" altLang="en-US"/>
              <a:t>是</a:t>
            </a:r>
            <a:r>
              <a:rPr lang="en-US" altLang="zh-CN"/>
              <a:t>Meta </a:t>
            </a:r>
            <a:r>
              <a:rPr lang="zh-CN" altLang="en-US"/>
              <a:t>提出的轻量级</a:t>
            </a:r>
            <a:r>
              <a:rPr lang="en-US" altLang="zh-CN"/>
              <a:t> Transformer </a:t>
            </a:r>
            <a:r>
              <a:rPr lang="zh-CN" altLang="en-US"/>
              <a:t>架构，模型只使用</a:t>
            </a:r>
            <a:r>
              <a:rPr lang="en-US" altLang="zh-CN"/>
              <a:t> Decoder Transformer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/>
              <a:t>Towards Foundation Models</a:t>
            </a:r>
            <a:r>
              <a:rPr lang="zh-CN" altLang="en-US"/>
              <a:t>：</a:t>
            </a:r>
            <a:r>
              <a:rPr lang="en-US" altLang="zh-CN"/>
              <a:t>“Towards” </a:t>
            </a:r>
            <a:r>
              <a:rPr lang="zh-CN" altLang="en-US"/>
              <a:t>表示一种探索或初步尝试，</a:t>
            </a:r>
            <a:r>
              <a:rPr lang="en-US" altLang="zh-CN"/>
              <a:t>“Foundation Models” </a:t>
            </a:r>
            <a:r>
              <a:rPr lang="zh-CN" altLang="en-US"/>
              <a:t>指的是类似</a:t>
            </a:r>
            <a:r>
              <a:rPr lang="en-US" altLang="zh-CN"/>
              <a:t> GPT</a:t>
            </a:r>
            <a:r>
              <a:rPr lang="zh-CN" altLang="en-US"/>
              <a:t>、</a:t>
            </a:r>
            <a:r>
              <a:rPr lang="en-US" altLang="zh-CN"/>
              <a:t>BERT </a:t>
            </a:r>
            <a:r>
              <a:rPr lang="zh-CN" altLang="en-US"/>
              <a:t>这类大规模预训练、可迁移到多任务的模型。</a:t>
            </a:r>
            <a:endParaRPr lang="zh-CN" altLang="en-US"/>
          </a:p>
          <a:p>
            <a:r>
              <a:rPr lang="en-US" altLang="zh-CN"/>
              <a:t>for Probabilistic Time Series Forecasting</a:t>
            </a:r>
            <a:r>
              <a:rPr lang="zh-CN" altLang="en-US"/>
              <a:t>：这说明研究目标是概率性时间序列预测，不仅要预测未来数值，还要给出预测的置信区间。</a:t>
            </a:r>
            <a:endParaRPr lang="zh-CN" altLang="en-US"/>
          </a:p>
          <a:p>
            <a:r>
              <a:rPr lang="zh-CN" altLang="en-US"/>
              <a:t>完整理解：本文提出一种名为</a:t>
            </a:r>
            <a:r>
              <a:rPr lang="en-US" altLang="zh-CN"/>
              <a:t> Lag-Llama </a:t>
            </a:r>
            <a:r>
              <a:rPr lang="zh-CN" altLang="en-US"/>
              <a:t>的模型，它基于滞后特征和</a:t>
            </a:r>
            <a:r>
              <a:rPr lang="en-US" altLang="zh-CN"/>
              <a:t> Transformer </a:t>
            </a:r>
            <a:r>
              <a:rPr lang="zh-CN" altLang="en-US"/>
              <a:t>架构，旨在构建一个通用、可迁移的</a:t>
            </a:r>
            <a:r>
              <a:rPr lang="en-US" altLang="zh-CN"/>
              <a:t>“</a:t>
            </a:r>
            <a:r>
              <a:rPr lang="zh-CN" altLang="en-US"/>
              <a:t>基础模型</a:t>
            </a:r>
            <a:r>
              <a:rPr lang="en-US" altLang="zh-CN"/>
              <a:t>”</a:t>
            </a:r>
            <a:r>
              <a:rPr lang="zh-CN" altLang="en-US"/>
              <a:t>，用于处理不同领域中的</a:t>
            </a:r>
            <a:r>
              <a:rPr lang="en-US" altLang="zh-CN"/>
              <a:t> </a:t>
            </a:r>
            <a:r>
              <a:rPr lang="zh-CN" altLang="en-US"/>
              <a:t>概率性时间序列预测任务。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美国、加拿大人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5123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>
              <a:lnSpc>
                <a:spcPct val="150000"/>
              </a:lnSpc>
              <a:defRPr/>
            </a:pPr>
            <a:r>
              <a:rPr lang="zh-CN" altLang="en-US">
                <a:sym typeface="+mn-ea"/>
              </a:rPr>
              <a:t>因此研究旨在开发适用于时间序列的基础模型。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特征向量构建：选取之前不同时间步的观测值，同时结合日期时间特征，来形成输入特征向量。</a:t>
            </a:r>
            <a:endParaRPr lang="zh-CN" altLang="en-US"/>
          </a:p>
          <a:p>
            <a:r>
              <a:rPr lang="zh-CN" altLang="en-US">
                <a:sym typeface="+mn-ea"/>
              </a:rPr>
              <a:t>这些特征组合在一起形成维度为（勒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啊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踢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斯）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用于处理单变量时间序列预测中的概率建模任务；</a:t>
            </a:r>
            <a:endParaRPr lang="zh-CN" altLang="en-US"/>
          </a:p>
          <a:p>
            <a:r>
              <a:rPr>
                <a:sym typeface="+mn-ea"/>
              </a:rPr>
              <a:t>输入基于</a:t>
            </a:r>
            <a:r>
              <a:rPr lang="zh-CN" altLang="en-US">
                <a:sym typeface="+mn-ea"/>
              </a:rPr>
              <a:t>观测值</a:t>
            </a:r>
            <a:r>
              <a:rPr>
                <a:sym typeface="+mn-ea"/>
              </a:rPr>
              <a:t>+时间特征</a:t>
            </a:r>
            <a:endParaRPr>
              <a:sym typeface="+mn-ea"/>
            </a:endParaRPr>
          </a:p>
          <a:p>
            <a:r>
              <a:rPr lang="zh-CN" altLang="en-US"/>
              <a:t>架构：</a:t>
            </a:r>
            <a:r>
              <a:rPr lang="en-US" altLang="zh-CN"/>
              <a:t> LLaMA</a:t>
            </a:r>
            <a:r>
              <a:rPr lang="zh-CN" altLang="en-US"/>
              <a:t>，包含</a:t>
            </a:r>
            <a:r>
              <a:rPr lang="en-US" altLang="zh-CN"/>
              <a:t> M </a:t>
            </a:r>
            <a:r>
              <a:rPr lang="zh-CN" altLang="en-US"/>
              <a:t>个解码器层，采用</a:t>
            </a:r>
            <a:r>
              <a:rPr lang="en-US" altLang="zh-CN">
                <a:sym typeface="+mn-ea"/>
              </a:rPr>
              <a:t> RMSNorm </a:t>
            </a:r>
            <a:r>
              <a:rPr lang="zh-CN" altLang="en-US">
                <a:sym typeface="+mn-ea"/>
              </a:rPr>
              <a:t>进行预归一化</a:t>
            </a:r>
            <a:r>
              <a:rPr lang="zh-CN" altLang="en-US"/>
              <a:t>和</a:t>
            </a:r>
            <a:r>
              <a:rPr lang="zh-CN" altLang="en-US">
                <a:sym typeface="+mn-ea"/>
              </a:rPr>
              <a:t>旋转位置编码（</a:t>
            </a:r>
            <a:r>
              <a:rPr lang="en-US" altLang="zh-CN">
                <a:sym typeface="+mn-ea"/>
              </a:rPr>
              <a:t>RoPE</a:t>
            </a:r>
            <a:r>
              <a:rPr lang="zh-CN" altLang="en-US">
                <a:sym typeface="+mn-ea"/>
              </a:rPr>
              <a:t>）处理时间序列的顺序信息</a:t>
            </a:r>
            <a:r>
              <a:rPr lang="zh-CN" altLang="en-US"/>
              <a:t>，通过因果掩码</a:t>
            </a:r>
            <a:r>
              <a:rPr lang="en-US" altLang="zh-CN"/>
              <a:t>Transformer</a:t>
            </a:r>
            <a:r>
              <a:rPr lang="zh-CN" altLang="en-US"/>
              <a:t>层预测下一时间步的分布参数。</a:t>
            </a:r>
            <a:endParaRPr lang="zh-CN" altLang="en-US"/>
          </a:p>
          <a:p>
            <a:r>
              <a:rPr lang="zh-CN" altLang="en-US"/>
              <a:t>分布头选择：采用学生</a:t>
            </a:r>
            <a:r>
              <a:rPr lang="en-US" altLang="zh-CN"/>
              <a:t>t - </a:t>
            </a:r>
            <a:r>
              <a:rPr lang="zh-CN" altLang="en-US"/>
              <a:t>分布作为分布头，输出自由度、均值和尺度三个参数，以保持模型简单性。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在各注意力层的查询和键表示中，引入</a:t>
            </a:r>
            <a:r>
              <a:rPr lang="en-US" altLang="zh-CN"/>
              <a:t> RMSNorm </a:t>
            </a:r>
            <a:r>
              <a:rPr lang="zh-CN" altLang="en-US"/>
              <a:t>进行预归一化，使模型训练更稳定；采用旋转位置编码（</a:t>
            </a:r>
            <a:r>
              <a:rPr lang="en-US" altLang="zh-CN"/>
              <a:t>RoPE</a:t>
            </a:r>
            <a:r>
              <a:rPr lang="zh-CN" altLang="en-US"/>
              <a:t>），有效处理时间序列的顺序信息，增强模型对时间顺序特征的学习能力。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之后是实验验证，首先是实验设置</a:t>
            </a:r>
            <a:endParaRPr lang="zh-CN" altLang="en-US"/>
          </a:p>
          <a:p>
            <a:r>
              <a:rPr lang="zh-CN" altLang="en-US"/>
              <a:t>整理</a:t>
            </a:r>
            <a:r>
              <a:rPr lang="en-US" altLang="zh-CN"/>
              <a:t> 27 </a:t>
            </a:r>
            <a:r>
              <a:rPr lang="zh-CN" altLang="en-US"/>
              <a:t>个来自不同领域的时间序列数据集，划分训练集和测试集。对比多种基线模型，包括统计模型和深度学习模型。</a:t>
            </a:r>
            <a:endParaRPr lang="zh-CN" altLang="en-US"/>
          </a:p>
          <a:p>
            <a:r>
              <a:rPr lang="en-US" altLang="zh-CN"/>
              <a:t>MODEL</a:t>
            </a:r>
            <a:r>
              <a:rPr lang="zh-CN" altLang="en-US"/>
              <a:t>：模型名称。涵盖多种时间序列预测模型，如基于传统统计方法的模型，基于深度学习的模型，以及本文提出的</a:t>
            </a:r>
            <a:r>
              <a:rPr lang="en-US" altLang="zh-CN"/>
              <a:t> Lag - Llama</a:t>
            </a:r>
            <a:r>
              <a:rPr lang="zh-CN" altLang="en-US"/>
              <a:t>（分为零样本</a:t>
            </a:r>
            <a:r>
              <a:rPr lang="en-US" altLang="zh-CN"/>
              <a:t> ZERO - SHOT </a:t>
            </a:r>
            <a:r>
              <a:rPr lang="zh-CN" altLang="en-US"/>
              <a:t>和微调后</a:t>
            </a:r>
            <a:r>
              <a:rPr lang="en-US" altLang="zh-CN"/>
              <a:t> FINETUNED </a:t>
            </a:r>
            <a:r>
              <a:rPr lang="zh-CN" altLang="en-US"/>
              <a:t>两种情况</a:t>
            </a:r>
            <a:r>
              <a:rPr lang="en-US" altLang="zh-CN"/>
              <a:t> </a:t>
            </a:r>
            <a:r>
              <a:rPr lang="zh-CN" altLang="en-US"/>
              <a:t>）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DATASET</a:t>
            </a:r>
            <a:r>
              <a:rPr lang="zh-CN" altLang="en-US"/>
              <a:t>：数据集名称。包含</a:t>
            </a:r>
            <a:r>
              <a:rPr lang="en-US" altLang="zh-CN"/>
              <a:t> WEATHER</a:t>
            </a:r>
            <a:r>
              <a:rPr lang="zh-CN" altLang="en-US"/>
              <a:t>（天气相关数据</a:t>
            </a:r>
            <a:r>
              <a:rPr lang="en-US" altLang="zh-CN"/>
              <a:t> </a:t>
            </a:r>
            <a:r>
              <a:rPr lang="zh-CN" altLang="en-US"/>
              <a:t>）、</a:t>
            </a:r>
            <a:r>
              <a:rPr lang="en-US" altLang="zh-CN"/>
              <a:t>PED - COUNTS</a:t>
            </a:r>
            <a:r>
              <a:rPr lang="zh-CN" altLang="en-US"/>
              <a:t>（行人计数数据</a:t>
            </a:r>
            <a:r>
              <a:rPr lang="en-US" altLang="zh-CN"/>
              <a:t> </a:t>
            </a:r>
            <a:r>
              <a:rPr lang="zh-CN" altLang="en-US"/>
              <a:t>）、</a:t>
            </a:r>
            <a:r>
              <a:rPr lang="en-US" altLang="zh-CN"/>
              <a:t>ETT - M2</a:t>
            </a:r>
            <a:r>
              <a:rPr lang="zh-CN" altLang="en-US"/>
              <a:t>、</a:t>
            </a:r>
            <a:r>
              <a:rPr lang="en-US" altLang="zh-CN"/>
              <a:t>PLATFORM - DELAY</a:t>
            </a:r>
            <a:r>
              <a:rPr lang="zh-CN" altLang="en-US"/>
              <a:t>（平台延迟数据</a:t>
            </a:r>
            <a:r>
              <a:rPr lang="en-US" altLang="zh-CN"/>
              <a:t> </a:t>
            </a:r>
            <a:r>
              <a:rPr lang="zh-CN" altLang="en-US"/>
              <a:t>）、</a:t>
            </a:r>
            <a:r>
              <a:rPr lang="en-US" altLang="zh-CN"/>
              <a:t>REQUESTS</a:t>
            </a:r>
            <a:r>
              <a:rPr lang="zh-CN" altLang="en-US"/>
              <a:t>、</a:t>
            </a:r>
            <a:r>
              <a:rPr lang="en-US" altLang="zh-CN"/>
              <a:t>BEIJING - PM2.5</a:t>
            </a:r>
            <a:r>
              <a:rPr lang="zh-CN" altLang="en-US"/>
              <a:t>（北京</a:t>
            </a:r>
            <a:r>
              <a:rPr lang="en-US" altLang="zh-CN"/>
              <a:t> PM2.5 </a:t>
            </a:r>
            <a:r>
              <a:rPr lang="zh-CN" altLang="en-US"/>
              <a:t>数据</a:t>
            </a:r>
            <a:r>
              <a:rPr lang="en-US" altLang="zh-CN"/>
              <a:t> </a:t>
            </a:r>
            <a:r>
              <a:rPr lang="zh-CN" altLang="en-US"/>
              <a:t>）、</a:t>
            </a:r>
            <a:r>
              <a:rPr lang="en-US" altLang="zh-CN"/>
              <a:t>EXCHANGE</a:t>
            </a:r>
            <a:r>
              <a:rPr lang="zh-CN" altLang="en-US"/>
              <a:t>（可能是交易相关数据</a:t>
            </a:r>
            <a:r>
              <a:rPr lang="en-US" altLang="zh-CN"/>
              <a:t> </a:t>
            </a:r>
            <a:r>
              <a:rPr lang="zh-CN" altLang="en-US"/>
              <a:t>）等不同领域的时间序列数据集</a:t>
            </a:r>
            <a:r>
              <a:rPr lang="en-US" altLang="zh-CN"/>
              <a:t> 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AVERAGE RANK</a:t>
            </a:r>
            <a:r>
              <a:rPr lang="zh-CN" altLang="en-US"/>
              <a:t>：平均排名。排名越靠前（数值越小</a:t>
            </a:r>
            <a:r>
              <a:rPr lang="en-US" altLang="zh-CN"/>
              <a:t> </a:t>
            </a:r>
            <a:r>
              <a:rPr lang="zh-CN" altLang="en-US"/>
              <a:t>），表示模型在该数据集上相对其他模型的预测性能越好。</a:t>
            </a:r>
            <a:endParaRPr lang="zh-CN" altLang="en-US"/>
          </a:p>
          <a:p>
            <a:r>
              <a:rPr lang="zh-CN" altLang="en-US"/>
              <a:t>解读：对于</a:t>
            </a:r>
            <a:r>
              <a:rPr lang="en-US" altLang="zh-CN"/>
              <a:t> ZERO - SHOT </a:t>
            </a:r>
            <a:r>
              <a:rPr lang="zh-CN" altLang="en-US"/>
              <a:t>的</a:t>
            </a:r>
            <a:r>
              <a:rPr lang="en-US" altLang="zh-CN"/>
              <a:t> Lag - Llama </a:t>
            </a:r>
            <a:r>
              <a:rPr lang="zh-CN" altLang="en-US"/>
              <a:t>模型，表明在零样本设置下，</a:t>
            </a:r>
            <a:r>
              <a:rPr lang="en-US" altLang="zh-CN"/>
              <a:t>Lag - Llama </a:t>
            </a:r>
            <a:r>
              <a:rPr lang="zh-CN" altLang="en-US"/>
              <a:t>性能处于中等偏上水平</a:t>
            </a:r>
            <a:r>
              <a:rPr lang="en-US" altLang="zh-CN"/>
              <a:t> 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FINETUNED </a:t>
            </a:r>
            <a:r>
              <a:rPr lang="zh-CN" altLang="en-US"/>
              <a:t>的</a:t>
            </a:r>
            <a:r>
              <a:rPr lang="en-US" altLang="zh-CN"/>
              <a:t> Lag - Llama </a:t>
            </a:r>
            <a:r>
              <a:rPr lang="zh-CN" altLang="en-US"/>
              <a:t>模型平均排名为</a:t>
            </a:r>
            <a:r>
              <a:rPr lang="en-US" altLang="zh-CN"/>
              <a:t> 2.786 </a:t>
            </a:r>
            <a:r>
              <a:rPr lang="zh-CN" altLang="en-US"/>
              <a:t>，相较于零样本情况进一步提升，说明经过微调后，</a:t>
            </a:r>
            <a:r>
              <a:rPr lang="en-US" altLang="zh-CN"/>
              <a:t>Lag - Llama </a:t>
            </a:r>
            <a:r>
              <a:rPr lang="zh-CN" altLang="en-US"/>
              <a:t>在这些数据集上的预测性能更为出色，在与其他模型对比中处于领先位置。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DATA %</a:t>
            </a:r>
            <a:r>
              <a:rPr lang="zh-CN" altLang="en-US"/>
              <a:t>：表示用于训练的历史数据占总训练数据的比例，分别有</a:t>
            </a:r>
            <a:r>
              <a:rPr lang="en-US" altLang="zh-CN"/>
              <a:t> 20%</a:t>
            </a:r>
            <a:r>
              <a:rPr lang="zh-CN" altLang="en-US"/>
              <a:t>、</a:t>
            </a:r>
            <a:r>
              <a:rPr lang="en-US" altLang="zh-CN"/>
              <a:t>40%</a:t>
            </a:r>
            <a:r>
              <a:rPr lang="zh-CN" altLang="en-US"/>
              <a:t>、</a:t>
            </a:r>
            <a:r>
              <a:rPr lang="en-US" altLang="zh-CN"/>
              <a:t>60% </a:t>
            </a:r>
            <a:r>
              <a:rPr lang="zh-CN" altLang="en-US"/>
              <a:t>和</a:t>
            </a:r>
            <a:r>
              <a:rPr lang="en-US" altLang="zh-CN"/>
              <a:t> 80% </a:t>
            </a:r>
            <a:r>
              <a:rPr lang="zh-CN" altLang="en-US"/>
              <a:t>这几种情况，用于探究模型在不同数据量下的表现。</a:t>
            </a:r>
            <a:endParaRPr lang="zh-CN" altLang="en-US"/>
          </a:p>
          <a:p>
            <a:r>
              <a:rPr lang="en-US" altLang="zh-CN"/>
              <a:t>MODEL</a:t>
            </a:r>
            <a:r>
              <a:rPr lang="zh-CN" altLang="en-US"/>
              <a:t>：列出参与对比的模型，包括</a:t>
            </a:r>
            <a:r>
              <a:rPr lang="en-US" altLang="zh-CN"/>
              <a:t> DeepAR</a:t>
            </a:r>
            <a:r>
              <a:rPr lang="zh-CN" altLang="en-US"/>
              <a:t>、</a:t>
            </a:r>
            <a:r>
              <a:rPr lang="en-US" altLang="zh-CN"/>
              <a:t>PatchTST</a:t>
            </a:r>
            <a:r>
              <a:rPr lang="zh-CN" altLang="en-US"/>
              <a:t>、</a:t>
            </a:r>
            <a:r>
              <a:rPr lang="en-US" altLang="zh-CN"/>
              <a:t>TFT </a:t>
            </a:r>
            <a:r>
              <a:rPr lang="zh-CN" altLang="en-US"/>
              <a:t>和</a:t>
            </a:r>
            <a:r>
              <a:rPr lang="en-US" altLang="zh-CN"/>
              <a:t> Lag-Llama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DATASET</a:t>
            </a:r>
            <a:r>
              <a:rPr lang="zh-CN" altLang="en-US"/>
              <a:t>：包含多个时间序列数据集，如</a:t>
            </a:r>
            <a:r>
              <a:rPr lang="en-US" altLang="zh-CN"/>
              <a:t> WEATHER</a:t>
            </a:r>
            <a:r>
              <a:rPr lang="zh-CN" altLang="en-US"/>
              <a:t>（天气相关数据</a:t>
            </a:r>
            <a:r>
              <a:rPr lang="en-US" altLang="zh-CN"/>
              <a:t> </a:t>
            </a:r>
            <a:r>
              <a:rPr lang="zh-CN" altLang="en-US"/>
              <a:t>）、</a:t>
            </a:r>
            <a:r>
              <a:rPr lang="en-US" altLang="zh-CN"/>
              <a:t>PED-COUNTS</a:t>
            </a:r>
            <a:r>
              <a:rPr lang="zh-CN" altLang="en-US"/>
              <a:t>（行人计数数据</a:t>
            </a:r>
            <a:r>
              <a:rPr lang="en-US" altLang="zh-CN"/>
              <a:t> </a:t>
            </a:r>
            <a:r>
              <a:rPr lang="zh-CN" altLang="en-US"/>
              <a:t>）、</a:t>
            </a:r>
            <a:r>
              <a:rPr lang="en-US" altLang="zh-CN"/>
              <a:t>EXCHANGE-RATE</a:t>
            </a:r>
            <a:r>
              <a:rPr lang="zh-CN" altLang="en-US"/>
              <a:t>（汇率数据</a:t>
            </a:r>
            <a:r>
              <a:rPr lang="en-US" altLang="zh-CN"/>
              <a:t> </a:t>
            </a:r>
            <a:r>
              <a:rPr lang="zh-CN" altLang="en-US"/>
              <a:t>）、</a:t>
            </a:r>
            <a:r>
              <a:rPr lang="en-US" altLang="zh-CN"/>
              <a:t>ETT-M2</a:t>
            </a:r>
            <a:r>
              <a:rPr lang="zh-CN" altLang="en-US"/>
              <a:t>、</a:t>
            </a:r>
            <a:r>
              <a:rPr lang="en-US" altLang="zh-CN"/>
              <a:t>PLATFORM-DELAY</a:t>
            </a:r>
            <a:r>
              <a:rPr lang="zh-CN" altLang="en-US"/>
              <a:t>（平台延迟数据</a:t>
            </a:r>
            <a:r>
              <a:rPr lang="en-US" altLang="zh-CN"/>
              <a:t> </a:t>
            </a:r>
            <a:r>
              <a:rPr lang="zh-CN" altLang="en-US"/>
              <a:t>）、</a:t>
            </a:r>
            <a:r>
              <a:rPr lang="en-US" altLang="zh-CN"/>
              <a:t>REQUESTS</a:t>
            </a:r>
            <a:r>
              <a:rPr lang="zh-CN" altLang="en-US"/>
              <a:t>、</a:t>
            </a:r>
            <a:r>
              <a:rPr lang="en-US" altLang="zh-CN"/>
              <a:t>BEIJING-PM2.5</a:t>
            </a:r>
            <a:r>
              <a:rPr lang="zh-CN" altLang="en-US"/>
              <a:t>（北京</a:t>
            </a:r>
            <a:r>
              <a:rPr lang="en-US" altLang="zh-CN"/>
              <a:t> PM2.5 </a:t>
            </a:r>
            <a:r>
              <a:rPr lang="zh-CN" altLang="en-US"/>
              <a:t>数据</a:t>
            </a:r>
            <a:r>
              <a:rPr lang="en-US" altLang="zh-CN"/>
              <a:t> 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en-US" altLang="zh-CN"/>
              <a:t>AVERAGE RANK</a:t>
            </a:r>
            <a:r>
              <a:rPr lang="zh-CN" altLang="en-US"/>
              <a:t>：各模型在对应数据比例下，于所有数据集上的平均排名，排名越低代表模型综合性能越好。</a:t>
            </a:r>
            <a:endParaRPr lang="zh-CN" altLang="en-US"/>
          </a:p>
          <a:p>
            <a:r>
              <a:rPr lang="zh-CN" altLang="en-US">
                <a:highlight>
                  <a:srgbClr val="FFFF00"/>
                </a:highlight>
              </a:rPr>
              <a:t>整体上，</a:t>
            </a:r>
            <a:r>
              <a:rPr lang="en-US" altLang="zh-CN">
                <a:highlight>
                  <a:srgbClr val="FFFF00"/>
                </a:highlight>
              </a:rPr>
              <a:t>Lag-Llama </a:t>
            </a:r>
            <a:r>
              <a:rPr lang="zh-CN" altLang="en-US">
                <a:highlight>
                  <a:srgbClr val="FFFF00"/>
                </a:highlight>
              </a:rPr>
              <a:t>在不同数据比例下，平均排名始终保持最优，体现出它在不同数据量下都有较强的适应能力和良好的预测性能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52358"/>
            <a:ext cx="1097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Text Box 2"/>
          <p:cNvSpPr txBox="1"/>
          <p:nvPr userDrawn="1"/>
        </p:nvSpPr>
        <p:spPr>
          <a:xfrm>
            <a:off x="756920" y="6858000"/>
            <a:ext cx="4064000" cy="376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5960" y="360000"/>
            <a:ext cx="10800000" cy="720000"/>
          </a:xfrm>
        </p:spPr>
        <p:txBody>
          <a:bodyPr wrap="square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95960" y="6356350"/>
            <a:ext cx="2743200" cy="365125"/>
          </a:xfrm>
        </p:spPr>
        <p:txBody>
          <a:bodyPr wrap="square">
            <a:normAutofit/>
          </a:bodyPr>
          <a:lstStyle/>
          <a:p>
            <a:r>
              <a:rPr lang="en-US" altLang="zh-CN"/>
              <a:t>2024/12/16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753983" y="6356350"/>
            <a:ext cx="2743200" cy="365125"/>
          </a:xfrm>
        </p:spPr>
        <p:txBody>
          <a:bodyPr wrap="square">
            <a:normAutofit/>
          </a:bodyPr>
          <a:lstStyle/>
          <a:p>
            <a:r>
              <a:rPr lang="en-US" altLang="zh-CN"/>
              <a:t>‹#›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9"/>
          <p:cNvSpPr/>
          <p:nvPr userDrawn="1"/>
        </p:nvSpPr>
        <p:spPr>
          <a:xfrm rot="10800000">
            <a:off x="-5" y="198849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 rot="10800000">
            <a:off x="0" y="-5"/>
            <a:ext cx="12192000" cy="1582061"/>
          </a:xfrm>
          <a:custGeom>
            <a:avLst/>
            <a:gdLst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400424 w 12192000"/>
              <a:gd name="connsiteY3" fmla="*/ 531990 h 1487914"/>
              <a:gd name="connsiteX4" fmla="*/ 11146976 w 12192000"/>
              <a:gd name="connsiteY4" fmla="*/ 187933 h 1487914"/>
              <a:gd name="connsiteX5" fmla="*/ 11921298 w 12192000"/>
              <a:gd name="connsiteY5" fmla="*/ 53786 h 1487914"/>
              <a:gd name="connsiteX6" fmla="*/ 12192000 w 12192000"/>
              <a:gd name="connsiteY6" fmla="*/ 0 h 1487914"/>
              <a:gd name="connsiteX7" fmla="*/ 12192000 w 12192000"/>
              <a:gd name="connsiteY7" fmla="*/ 1487914 h 1487914"/>
              <a:gd name="connsiteX0-1" fmla="*/ 12192000 w 12192000"/>
              <a:gd name="connsiteY0-2" fmla="*/ 1487914 h 1487914"/>
              <a:gd name="connsiteX1-3" fmla="*/ 0 w 12192000"/>
              <a:gd name="connsiteY1-4" fmla="*/ 1487914 h 1487914"/>
              <a:gd name="connsiteX2-5" fmla="*/ 0 w 12192000"/>
              <a:gd name="connsiteY2-6" fmla="*/ 464687 h 1487914"/>
              <a:gd name="connsiteX3-7" fmla="*/ 11146976 w 12192000"/>
              <a:gd name="connsiteY3-8" fmla="*/ 187933 h 1487914"/>
              <a:gd name="connsiteX4-9" fmla="*/ 11921298 w 12192000"/>
              <a:gd name="connsiteY4-10" fmla="*/ 53786 h 1487914"/>
              <a:gd name="connsiteX5-11" fmla="*/ 12192000 w 12192000"/>
              <a:gd name="connsiteY5-12" fmla="*/ 0 h 1487914"/>
              <a:gd name="connsiteX6-13" fmla="*/ 12192000 w 12192000"/>
              <a:gd name="connsiteY6-14" fmla="*/ 1487914 h 1487914"/>
              <a:gd name="connsiteX0-15" fmla="*/ 12192000 w 12192000"/>
              <a:gd name="connsiteY0-16" fmla="*/ 1487914 h 1487914"/>
              <a:gd name="connsiteX1-17" fmla="*/ 0 w 12192000"/>
              <a:gd name="connsiteY1-18" fmla="*/ 1487914 h 1487914"/>
              <a:gd name="connsiteX2-19" fmla="*/ 0 w 12192000"/>
              <a:gd name="connsiteY2-20" fmla="*/ 464687 h 1487914"/>
              <a:gd name="connsiteX3-21" fmla="*/ 11146976 w 12192000"/>
              <a:gd name="connsiteY3-22" fmla="*/ 187933 h 1487914"/>
              <a:gd name="connsiteX4-23" fmla="*/ 11921298 w 12192000"/>
              <a:gd name="connsiteY4-24" fmla="*/ 53786 h 1487914"/>
              <a:gd name="connsiteX5-25" fmla="*/ 12192000 w 12192000"/>
              <a:gd name="connsiteY5-26" fmla="*/ 0 h 1487914"/>
              <a:gd name="connsiteX6-27" fmla="*/ 12192000 w 12192000"/>
              <a:gd name="connsiteY6-28" fmla="*/ 1487914 h 1487914"/>
              <a:gd name="connsiteX0-29" fmla="*/ 12192000 w 12192000"/>
              <a:gd name="connsiteY0-30" fmla="*/ 1487914 h 1487914"/>
              <a:gd name="connsiteX1-31" fmla="*/ 0 w 12192000"/>
              <a:gd name="connsiteY1-32" fmla="*/ 1487914 h 1487914"/>
              <a:gd name="connsiteX2-33" fmla="*/ 0 w 12192000"/>
              <a:gd name="connsiteY2-34" fmla="*/ 464687 h 1487914"/>
              <a:gd name="connsiteX3-35" fmla="*/ 11146976 w 12192000"/>
              <a:gd name="connsiteY3-36" fmla="*/ 187933 h 1487914"/>
              <a:gd name="connsiteX4-37" fmla="*/ 11921298 w 12192000"/>
              <a:gd name="connsiteY4-38" fmla="*/ 53786 h 1487914"/>
              <a:gd name="connsiteX5-39" fmla="*/ 12192000 w 12192000"/>
              <a:gd name="connsiteY5-40" fmla="*/ 0 h 1487914"/>
              <a:gd name="connsiteX6-41" fmla="*/ 12192000 w 12192000"/>
              <a:gd name="connsiteY6-42" fmla="*/ 1487914 h 1487914"/>
              <a:gd name="connsiteX0-43" fmla="*/ 12192000 w 12366837"/>
              <a:gd name="connsiteY0-44" fmla="*/ 1560914 h 1560914"/>
              <a:gd name="connsiteX1-45" fmla="*/ 0 w 12366837"/>
              <a:gd name="connsiteY1-46" fmla="*/ 1560914 h 1560914"/>
              <a:gd name="connsiteX2-47" fmla="*/ 0 w 12366837"/>
              <a:gd name="connsiteY2-48" fmla="*/ 537687 h 1560914"/>
              <a:gd name="connsiteX3-49" fmla="*/ 11146976 w 12366837"/>
              <a:gd name="connsiteY3-50" fmla="*/ 260933 h 1560914"/>
              <a:gd name="connsiteX4-51" fmla="*/ 12192000 w 12366837"/>
              <a:gd name="connsiteY4-52" fmla="*/ 73000 h 1560914"/>
              <a:gd name="connsiteX5-53" fmla="*/ 12192000 w 12366837"/>
              <a:gd name="connsiteY5-54" fmla="*/ 1560914 h 1560914"/>
              <a:gd name="connsiteX0-55" fmla="*/ 12192000 w 12192000"/>
              <a:gd name="connsiteY0-56" fmla="*/ 1575972 h 1575972"/>
              <a:gd name="connsiteX1-57" fmla="*/ 0 w 12192000"/>
              <a:gd name="connsiteY1-58" fmla="*/ 1575972 h 1575972"/>
              <a:gd name="connsiteX2-59" fmla="*/ 0 w 12192000"/>
              <a:gd name="connsiteY2-60" fmla="*/ 552745 h 1575972"/>
              <a:gd name="connsiteX3-61" fmla="*/ 11146976 w 12192000"/>
              <a:gd name="connsiteY3-62" fmla="*/ 275991 h 1575972"/>
              <a:gd name="connsiteX4-63" fmla="*/ 12192000 w 12192000"/>
              <a:gd name="connsiteY4-64" fmla="*/ 88058 h 1575972"/>
              <a:gd name="connsiteX5-65" fmla="*/ 12192000 w 12192000"/>
              <a:gd name="connsiteY5-66" fmla="*/ 1575972 h 1575972"/>
              <a:gd name="connsiteX0-67" fmla="*/ 12192000 w 12192000"/>
              <a:gd name="connsiteY0-68" fmla="*/ 1487914 h 1487914"/>
              <a:gd name="connsiteX1-69" fmla="*/ 0 w 12192000"/>
              <a:gd name="connsiteY1-70" fmla="*/ 1487914 h 1487914"/>
              <a:gd name="connsiteX2-71" fmla="*/ 0 w 12192000"/>
              <a:gd name="connsiteY2-72" fmla="*/ 464687 h 1487914"/>
              <a:gd name="connsiteX3-73" fmla="*/ 12192000 w 12192000"/>
              <a:gd name="connsiteY3-74" fmla="*/ 0 h 1487914"/>
              <a:gd name="connsiteX4-75" fmla="*/ 12192000 w 12192000"/>
              <a:gd name="connsiteY4-76" fmla="*/ 1487914 h 1487914"/>
              <a:gd name="connsiteX0-77" fmla="*/ 12192000 w 12192000"/>
              <a:gd name="connsiteY0-78" fmla="*/ 1487914 h 1487914"/>
              <a:gd name="connsiteX1-79" fmla="*/ 0 w 12192000"/>
              <a:gd name="connsiteY1-80" fmla="*/ 1487914 h 1487914"/>
              <a:gd name="connsiteX2-81" fmla="*/ 0 w 12192000"/>
              <a:gd name="connsiteY2-82" fmla="*/ 464687 h 1487914"/>
              <a:gd name="connsiteX3-83" fmla="*/ 12192000 w 12192000"/>
              <a:gd name="connsiteY3-84" fmla="*/ 0 h 1487914"/>
              <a:gd name="connsiteX4-85" fmla="*/ 12192000 w 12192000"/>
              <a:gd name="connsiteY4-86" fmla="*/ 1487914 h 1487914"/>
              <a:gd name="connsiteX0-87" fmla="*/ 12192000 w 12192000"/>
              <a:gd name="connsiteY0-88" fmla="*/ 1487914 h 1487914"/>
              <a:gd name="connsiteX1-89" fmla="*/ 0 w 12192000"/>
              <a:gd name="connsiteY1-90" fmla="*/ 1487914 h 1487914"/>
              <a:gd name="connsiteX2-91" fmla="*/ 0 w 12192000"/>
              <a:gd name="connsiteY2-92" fmla="*/ 464687 h 1487914"/>
              <a:gd name="connsiteX3-93" fmla="*/ 12192000 w 12192000"/>
              <a:gd name="connsiteY3-94" fmla="*/ 0 h 1487914"/>
              <a:gd name="connsiteX4-95" fmla="*/ 12192000 w 12192000"/>
              <a:gd name="connsiteY4-96" fmla="*/ 1487914 h 1487914"/>
              <a:gd name="connsiteX0-97" fmla="*/ 12192000 w 12192000"/>
              <a:gd name="connsiteY0-98" fmla="*/ 1487914 h 1487914"/>
              <a:gd name="connsiteX1-99" fmla="*/ 0 w 12192000"/>
              <a:gd name="connsiteY1-100" fmla="*/ 1487914 h 1487914"/>
              <a:gd name="connsiteX2-101" fmla="*/ 0 w 12192000"/>
              <a:gd name="connsiteY2-102" fmla="*/ 464687 h 1487914"/>
              <a:gd name="connsiteX3-103" fmla="*/ 12192000 w 12192000"/>
              <a:gd name="connsiteY3-104" fmla="*/ 0 h 1487914"/>
              <a:gd name="connsiteX4-105" fmla="*/ 12192000 w 12192000"/>
              <a:gd name="connsiteY4-106" fmla="*/ 1487914 h 1487914"/>
              <a:gd name="connsiteX0-107" fmla="*/ 12192000 w 12192000"/>
              <a:gd name="connsiteY0-108" fmla="*/ 1487914 h 1487914"/>
              <a:gd name="connsiteX1-109" fmla="*/ 0 w 12192000"/>
              <a:gd name="connsiteY1-110" fmla="*/ 1487914 h 1487914"/>
              <a:gd name="connsiteX2-111" fmla="*/ 0 w 12192000"/>
              <a:gd name="connsiteY2-112" fmla="*/ 464687 h 1487914"/>
              <a:gd name="connsiteX3-113" fmla="*/ 12192000 w 12192000"/>
              <a:gd name="connsiteY3-114" fmla="*/ 0 h 1487914"/>
              <a:gd name="connsiteX4-115" fmla="*/ 12192000 w 12192000"/>
              <a:gd name="connsiteY4-116" fmla="*/ 1487914 h 1487914"/>
              <a:gd name="connsiteX0-117" fmla="*/ 12192000 w 12192000"/>
              <a:gd name="connsiteY0-118" fmla="*/ 1487914 h 1487914"/>
              <a:gd name="connsiteX1-119" fmla="*/ 0 w 12192000"/>
              <a:gd name="connsiteY1-120" fmla="*/ 1487914 h 1487914"/>
              <a:gd name="connsiteX2-121" fmla="*/ 0 w 12192000"/>
              <a:gd name="connsiteY2-122" fmla="*/ 464687 h 1487914"/>
              <a:gd name="connsiteX3-123" fmla="*/ 12192000 w 12192000"/>
              <a:gd name="connsiteY3-124" fmla="*/ 0 h 1487914"/>
              <a:gd name="connsiteX4-125" fmla="*/ 12192000 w 12192000"/>
              <a:gd name="connsiteY4-126" fmla="*/ 1487914 h 14879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1487914">
                <a:moveTo>
                  <a:pt x="12192000" y="1487914"/>
                </a:moveTo>
                <a:lnTo>
                  <a:pt x="0" y="1487914"/>
                </a:lnTo>
                <a:lnTo>
                  <a:pt x="0" y="464687"/>
                </a:lnTo>
                <a:cubicBezTo>
                  <a:pt x="1770742" y="740031"/>
                  <a:pt x="7460343" y="1105009"/>
                  <a:pt x="12192000" y="0"/>
                </a:cubicBezTo>
                <a:lnTo>
                  <a:pt x="12192000" y="148791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" y="6172200"/>
            <a:ext cx="12196231" cy="685800"/>
            <a:chOff x="1" y="3265418"/>
            <a:chExt cx="9143999" cy="2219421"/>
          </a:xfrm>
        </p:grpSpPr>
        <p:sp>
          <p:nvSpPr>
            <p:cNvPr id="10" name="任意多边形 14"/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7"/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 userDrawn="1"/>
        </p:nvSpPr>
        <p:spPr>
          <a:xfrm>
            <a:off x="11387205" y="6553200"/>
            <a:ext cx="253933" cy="2319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logo"/>
          <p:cNvPicPr/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190" y="219511"/>
            <a:ext cx="526162" cy="5261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914ED7DA3AFB67EBDD2EC260A884B96"/>
          <p:cNvPicPr>
            <a:picLocks noChangeAspect="1"/>
          </p:cNvPicPr>
          <p:nvPr/>
        </p:nvPicPr>
        <p:blipFill>
          <a:blip r:embed="rId2"/>
          <a:srcRect l="-57" t="19007" r="57" b="-152"/>
          <a:stretch>
            <a:fillRect/>
          </a:stretch>
        </p:blipFill>
        <p:spPr>
          <a:xfrm>
            <a:off x="6985" y="-66040"/>
            <a:ext cx="12185015" cy="509397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23" name="任意多边形: 形状 22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title"/>
          <p:cNvSpPr txBox="1"/>
          <p:nvPr/>
        </p:nvSpPr>
        <p:spPr>
          <a:xfrm>
            <a:off x="609599" y="5122860"/>
            <a:ext cx="11144251" cy="67564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800" dirty="0">
                <a:sym typeface="微软雅黑" panose="020B0503020204020204" pitchFamily="34" charset="-122"/>
              </a:rPr>
              <a:t>组会</a:t>
            </a:r>
            <a:r>
              <a:rPr lang="zh-CN" altLang="en-US" sz="3800" dirty="0">
                <a:sym typeface="微软雅黑" panose="020B0503020204020204" pitchFamily="34" charset="-122"/>
              </a:rPr>
              <a:t>汇报</a:t>
            </a:r>
            <a:endParaRPr lang="zh-CN" altLang="en-US" sz="3800" dirty="0">
              <a:sym typeface="微软雅黑" panose="020B0503020204020204" pitchFamily="34" charset="-122"/>
            </a:endParaRPr>
          </a:p>
        </p:txBody>
      </p:sp>
      <p:pic>
        <p:nvPicPr>
          <p:cNvPr id="15" name="log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674" y="5031920"/>
            <a:ext cx="1377951" cy="13779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5755" y="2592705"/>
            <a:ext cx="9262745" cy="22085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95755" y="2073910"/>
            <a:ext cx="5958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用于预训练（</a:t>
            </a:r>
            <a:r>
              <a:rPr lang="en-US" altLang="zh-CN"/>
              <a:t>Pretraining</a:t>
            </a:r>
            <a:r>
              <a:rPr lang="zh-CN" altLang="en-US"/>
              <a:t>）和测试（</a:t>
            </a:r>
            <a:r>
              <a:rPr lang="en-US" altLang="zh-CN"/>
              <a:t>Unseen</a:t>
            </a:r>
            <a:r>
              <a:rPr lang="zh-CN" altLang="en-US"/>
              <a:t>）的数据集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3675" y="1222375"/>
            <a:ext cx="6724650" cy="44132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0775" y="1219200"/>
            <a:ext cx="741045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48940" y="2157095"/>
            <a:ext cx="6937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传统时间序列方法依赖特定数据集，泛化能力差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2948940" y="3535045"/>
            <a:ext cx="6990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基础模型在时间序列领域发展缓慢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673735" y="55054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总结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3735" y="55054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实验</a:t>
            </a:r>
            <a:endParaRPr lang="zh-CN" altLang="en-US" sz="32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635" y="1852930"/>
            <a:ext cx="3632200" cy="3448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990" y="840105"/>
            <a:ext cx="6197600" cy="5473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 descr="FF2C1DB406E256920624D04889C73A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47470"/>
            <a:ext cx="5430520" cy="4181475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-1" fmla="*/ 9143999 w 9143999"/>
              <a:gd name="connsiteY0-2" fmla="*/ 0 h 2051818"/>
              <a:gd name="connsiteX1-3" fmla="*/ 9143999 w 9143999"/>
              <a:gd name="connsiteY1-4" fmla="*/ 2051818 h 2051818"/>
              <a:gd name="connsiteX2-5" fmla="*/ 0 w 9143999"/>
              <a:gd name="connsiteY2-6" fmla="*/ 2051818 h 2051818"/>
              <a:gd name="connsiteX3-7" fmla="*/ 0 w 9143999"/>
              <a:gd name="connsiteY3-8" fmla="*/ 1204077 h 2051818"/>
              <a:gd name="connsiteX4-9" fmla="*/ 6027 w 9143999"/>
              <a:gd name="connsiteY4-10" fmla="*/ 1207403 h 2051818"/>
              <a:gd name="connsiteX5-11" fmla="*/ 9044856 w 9143999"/>
              <a:gd name="connsiteY5-12" fmla="*/ 57555 h 2051818"/>
              <a:gd name="connsiteX6-13" fmla="*/ 9143999 w 9143999"/>
              <a:gd name="connsiteY6-14" fmla="*/ 0 h 2051818"/>
              <a:gd name="connsiteX0-15" fmla="*/ 9143999 w 9143999"/>
              <a:gd name="connsiteY0-16" fmla="*/ 0 h 2051818"/>
              <a:gd name="connsiteX1-17" fmla="*/ 9143999 w 9143999"/>
              <a:gd name="connsiteY1-18" fmla="*/ 2051818 h 2051818"/>
              <a:gd name="connsiteX2-19" fmla="*/ 0 w 9143999"/>
              <a:gd name="connsiteY2-20" fmla="*/ 2051818 h 2051818"/>
              <a:gd name="connsiteX3-21" fmla="*/ 0 w 9143999"/>
              <a:gd name="connsiteY3-22" fmla="*/ 1204077 h 2051818"/>
              <a:gd name="connsiteX4-23" fmla="*/ 6027 w 9143999"/>
              <a:gd name="connsiteY4-24" fmla="*/ 1207403 h 2051818"/>
              <a:gd name="connsiteX5-25" fmla="*/ 9143999 w 9143999"/>
              <a:gd name="connsiteY5-26" fmla="*/ 0 h 2051818"/>
              <a:gd name="connsiteX0-27" fmla="*/ 9143999 w 9143999"/>
              <a:gd name="connsiteY0-28" fmla="*/ 0 h 2051818"/>
              <a:gd name="connsiteX1-29" fmla="*/ 9143999 w 9143999"/>
              <a:gd name="connsiteY1-30" fmla="*/ 2051818 h 2051818"/>
              <a:gd name="connsiteX2-31" fmla="*/ 0 w 9143999"/>
              <a:gd name="connsiteY2-32" fmla="*/ 2051818 h 2051818"/>
              <a:gd name="connsiteX3-33" fmla="*/ 0 w 9143999"/>
              <a:gd name="connsiteY3-34" fmla="*/ 1204077 h 2051818"/>
              <a:gd name="connsiteX4-35" fmla="*/ 6027 w 9143999"/>
              <a:gd name="connsiteY4-36" fmla="*/ 1207403 h 2051818"/>
              <a:gd name="connsiteX5-37" fmla="*/ 9143999 w 9143999"/>
              <a:gd name="connsiteY5-38" fmla="*/ 0 h 2051818"/>
              <a:gd name="connsiteX0-39" fmla="*/ 9143999 w 9143999"/>
              <a:gd name="connsiteY0-40" fmla="*/ 0 h 2051818"/>
              <a:gd name="connsiteX1-41" fmla="*/ 9143999 w 9143999"/>
              <a:gd name="connsiteY1-42" fmla="*/ 2051818 h 2051818"/>
              <a:gd name="connsiteX2-43" fmla="*/ 0 w 9143999"/>
              <a:gd name="connsiteY2-44" fmla="*/ 2051818 h 2051818"/>
              <a:gd name="connsiteX3-45" fmla="*/ 0 w 9143999"/>
              <a:gd name="connsiteY3-46" fmla="*/ 1204077 h 2051818"/>
              <a:gd name="connsiteX4-47" fmla="*/ 6027 w 9143999"/>
              <a:gd name="connsiteY4-48" fmla="*/ 1207403 h 2051818"/>
              <a:gd name="connsiteX5-49" fmla="*/ 9143999 w 9143999"/>
              <a:gd name="connsiteY5-50" fmla="*/ 0 h 2051818"/>
              <a:gd name="connsiteX0-51" fmla="*/ 9143999 w 9143999"/>
              <a:gd name="connsiteY0-52" fmla="*/ 0 h 2051818"/>
              <a:gd name="connsiteX1-53" fmla="*/ 9143999 w 9143999"/>
              <a:gd name="connsiteY1-54" fmla="*/ 2051818 h 2051818"/>
              <a:gd name="connsiteX2-55" fmla="*/ 0 w 9143999"/>
              <a:gd name="connsiteY2-56" fmla="*/ 2051818 h 2051818"/>
              <a:gd name="connsiteX3-57" fmla="*/ 0 w 9143999"/>
              <a:gd name="connsiteY3-58" fmla="*/ 1204077 h 2051818"/>
              <a:gd name="connsiteX4-59" fmla="*/ 6027 w 9143999"/>
              <a:gd name="connsiteY4-60" fmla="*/ 1207403 h 2051818"/>
              <a:gd name="connsiteX5-61" fmla="*/ 9143999 w 9143999"/>
              <a:gd name="connsiteY5-62" fmla="*/ 0 h 2051818"/>
              <a:gd name="connsiteX0-63" fmla="*/ 9143999 w 9143999"/>
              <a:gd name="connsiteY0-64" fmla="*/ 130228 h 2182046"/>
              <a:gd name="connsiteX1-65" fmla="*/ 9143999 w 9143999"/>
              <a:gd name="connsiteY1-66" fmla="*/ 2182046 h 2182046"/>
              <a:gd name="connsiteX2-67" fmla="*/ 0 w 9143999"/>
              <a:gd name="connsiteY2-68" fmla="*/ 2182046 h 2182046"/>
              <a:gd name="connsiteX3-69" fmla="*/ 0 w 9143999"/>
              <a:gd name="connsiteY3-70" fmla="*/ 1334305 h 2182046"/>
              <a:gd name="connsiteX4-71" fmla="*/ 6027 w 9143999"/>
              <a:gd name="connsiteY4-72" fmla="*/ 0 h 2182046"/>
              <a:gd name="connsiteX5-73" fmla="*/ 9143999 w 9143999"/>
              <a:gd name="connsiteY5-74" fmla="*/ 130228 h 2182046"/>
              <a:gd name="connsiteX0-75" fmla="*/ 9143999 w 9143999"/>
              <a:gd name="connsiteY0-76" fmla="*/ 0 h 2051818"/>
              <a:gd name="connsiteX1-77" fmla="*/ 9143999 w 9143999"/>
              <a:gd name="connsiteY1-78" fmla="*/ 2051818 h 2051818"/>
              <a:gd name="connsiteX2-79" fmla="*/ 0 w 9143999"/>
              <a:gd name="connsiteY2-80" fmla="*/ 2051818 h 2051818"/>
              <a:gd name="connsiteX3-81" fmla="*/ 0 w 9143999"/>
              <a:gd name="connsiteY3-82" fmla="*/ 1204077 h 2051818"/>
              <a:gd name="connsiteX4-83" fmla="*/ 25380 w 9143999"/>
              <a:gd name="connsiteY4-84" fmla="*/ 54648 h 2051818"/>
              <a:gd name="connsiteX5-85" fmla="*/ 9143999 w 9143999"/>
              <a:gd name="connsiteY5-86" fmla="*/ 0 h 2051818"/>
              <a:gd name="connsiteX0-87" fmla="*/ 9143999 w 9143999"/>
              <a:gd name="connsiteY0-88" fmla="*/ 0 h 2051818"/>
              <a:gd name="connsiteX1-89" fmla="*/ 9143999 w 9143999"/>
              <a:gd name="connsiteY1-90" fmla="*/ 2051818 h 2051818"/>
              <a:gd name="connsiteX2-91" fmla="*/ 0 w 9143999"/>
              <a:gd name="connsiteY2-92" fmla="*/ 2051818 h 2051818"/>
              <a:gd name="connsiteX3-93" fmla="*/ 0 w 9143999"/>
              <a:gd name="connsiteY3-94" fmla="*/ 1204077 h 2051818"/>
              <a:gd name="connsiteX4-95" fmla="*/ 25380 w 9143999"/>
              <a:gd name="connsiteY4-96" fmla="*/ 54648 h 2051818"/>
              <a:gd name="connsiteX5-97" fmla="*/ 9143999 w 9143999"/>
              <a:gd name="connsiteY5-98" fmla="*/ 0 h 2051818"/>
              <a:gd name="connsiteX0-99" fmla="*/ 9143999 w 9143999"/>
              <a:gd name="connsiteY0-100" fmla="*/ 0 h 2051818"/>
              <a:gd name="connsiteX1-101" fmla="*/ 9143999 w 9143999"/>
              <a:gd name="connsiteY1-102" fmla="*/ 2051818 h 2051818"/>
              <a:gd name="connsiteX2-103" fmla="*/ 0 w 9143999"/>
              <a:gd name="connsiteY2-104" fmla="*/ 2051818 h 2051818"/>
              <a:gd name="connsiteX3-105" fmla="*/ 0 w 9143999"/>
              <a:gd name="connsiteY3-106" fmla="*/ 1204077 h 2051818"/>
              <a:gd name="connsiteX4-107" fmla="*/ 25380 w 9143999"/>
              <a:gd name="connsiteY4-108" fmla="*/ 54648 h 2051818"/>
              <a:gd name="connsiteX5-109" fmla="*/ 9143999 w 9143999"/>
              <a:gd name="connsiteY5-110" fmla="*/ 0 h 2051818"/>
              <a:gd name="connsiteX0-111" fmla="*/ 9143999 w 9143999"/>
              <a:gd name="connsiteY0-112" fmla="*/ 0 h 2051818"/>
              <a:gd name="connsiteX1-113" fmla="*/ 9143999 w 9143999"/>
              <a:gd name="connsiteY1-114" fmla="*/ 2051818 h 2051818"/>
              <a:gd name="connsiteX2-115" fmla="*/ 0 w 9143999"/>
              <a:gd name="connsiteY2-116" fmla="*/ 2051818 h 2051818"/>
              <a:gd name="connsiteX3-117" fmla="*/ 0 w 9143999"/>
              <a:gd name="connsiteY3-118" fmla="*/ 1204077 h 2051818"/>
              <a:gd name="connsiteX4-119" fmla="*/ 25380 w 9143999"/>
              <a:gd name="connsiteY4-120" fmla="*/ 54648 h 2051818"/>
              <a:gd name="connsiteX5-121" fmla="*/ 9143999 w 9143999"/>
              <a:gd name="connsiteY5-122" fmla="*/ 0 h 2051818"/>
              <a:gd name="connsiteX0-123" fmla="*/ 9124647 w 9143999"/>
              <a:gd name="connsiteY0-124" fmla="*/ 0 h 2127943"/>
              <a:gd name="connsiteX1-125" fmla="*/ 9143999 w 9143999"/>
              <a:gd name="connsiteY1-126" fmla="*/ 2127943 h 2127943"/>
              <a:gd name="connsiteX2-127" fmla="*/ 0 w 9143999"/>
              <a:gd name="connsiteY2-128" fmla="*/ 2127943 h 2127943"/>
              <a:gd name="connsiteX3-129" fmla="*/ 0 w 9143999"/>
              <a:gd name="connsiteY3-130" fmla="*/ 1280202 h 2127943"/>
              <a:gd name="connsiteX4-131" fmla="*/ 25380 w 9143999"/>
              <a:gd name="connsiteY4-132" fmla="*/ 130773 h 2127943"/>
              <a:gd name="connsiteX5-133" fmla="*/ 9124647 w 9143999"/>
              <a:gd name="connsiteY5-134" fmla="*/ 0 h 2127943"/>
              <a:gd name="connsiteX0-135" fmla="*/ 9124647 w 9143999"/>
              <a:gd name="connsiteY0-136" fmla="*/ 0 h 2127943"/>
              <a:gd name="connsiteX1-137" fmla="*/ 9143999 w 9143999"/>
              <a:gd name="connsiteY1-138" fmla="*/ 2127943 h 2127943"/>
              <a:gd name="connsiteX2-139" fmla="*/ 0 w 9143999"/>
              <a:gd name="connsiteY2-140" fmla="*/ 2127943 h 2127943"/>
              <a:gd name="connsiteX3-141" fmla="*/ 0 w 9143999"/>
              <a:gd name="connsiteY3-142" fmla="*/ 1280202 h 2127943"/>
              <a:gd name="connsiteX4-143" fmla="*/ 25380 w 9143999"/>
              <a:gd name="connsiteY4-144" fmla="*/ 130773 h 2127943"/>
              <a:gd name="connsiteX5-145" fmla="*/ 9124647 w 9143999"/>
              <a:gd name="connsiteY5-146" fmla="*/ 0 h 2127943"/>
              <a:gd name="connsiteX0-147" fmla="*/ 9124647 w 9143999"/>
              <a:gd name="connsiteY0-148" fmla="*/ 0 h 2127943"/>
              <a:gd name="connsiteX1-149" fmla="*/ 9143999 w 9143999"/>
              <a:gd name="connsiteY1-150" fmla="*/ 2127943 h 2127943"/>
              <a:gd name="connsiteX2-151" fmla="*/ 0 w 9143999"/>
              <a:gd name="connsiteY2-152" fmla="*/ 2127943 h 2127943"/>
              <a:gd name="connsiteX3-153" fmla="*/ 0 w 9143999"/>
              <a:gd name="connsiteY3-154" fmla="*/ 1280202 h 2127943"/>
              <a:gd name="connsiteX4-155" fmla="*/ 6028 w 9143999"/>
              <a:gd name="connsiteY4-156" fmla="*/ 11147 h 2127943"/>
              <a:gd name="connsiteX5-157" fmla="*/ 9124647 w 9143999"/>
              <a:gd name="connsiteY5-158" fmla="*/ 0 h 2127943"/>
              <a:gd name="connsiteX0-159" fmla="*/ 9138134 w 9157486"/>
              <a:gd name="connsiteY0-160" fmla="*/ 0 h 2127943"/>
              <a:gd name="connsiteX1-161" fmla="*/ 9157486 w 9157486"/>
              <a:gd name="connsiteY1-162" fmla="*/ 2127943 h 2127943"/>
              <a:gd name="connsiteX2-163" fmla="*/ 13487 w 9157486"/>
              <a:gd name="connsiteY2-164" fmla="*/ 2127943 h 2127943"/>
              <a:gd name="connsiteX3-165" fmla="*/ 13487 w 9157486"/>
              <a:gd name="connsiteY3-166" fmla="*/ 1280202 h 2127943"/>
              <a:gd name="connsiteX4-167" fmla="*/ 163 w 9157486"/>
              <a:gd name="connsiteY4-168" fmla="*/ 141648 h 2127943"/>
              <a:gd name="connsiteX5-169" fmla="*/ 9138134 w 9157486"/>
              <a:gd name="connsiteY5-170" fmla="*/ 0 h 2127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-1" fmla="*/ 6858000 w 6941935"/>
              <a:gd name="connsiteY0-2" fmla="*/ 56823 h 6516240"/>
              <a:gd name="connsiteX1-3" fmla="*/ 6858000 w 6941935"/>
              <a:gd name="connsiteY1-4" fmla="*/ 1732102 h 6516240"/>
              <a:gd name="connsiteX2-5" fmla="*/ 6858000 w 6941935"/>
              <a:gd name="connsiteY2-6" fmla="*/ 1876524 h 6516240"/>
              <a:gd name="connsiteX3-7" fmla="*/ 6858000 w 6941935"/>
              <a:gd name="connsiteY3-8" fmla="*/ 2335590 h 6516240"/>
              <a:gd name="connsiteX4-9" fmla="*/ 6858000 w 6941935"/>
              <a:gd name="connsiteY4-10" fmla="*/ 4010869 h 6516240"/>
              <a:gd name="connsiteX5-11" fmla="*/ 6858000 w 6941935"/>
              <a:gd name="connsiteY5-12" fmla="*/ 4155291 h 6516240"/>
              <a:gd name="connsiteX6-13" fmla="*/ 6858000 w 6941935"/>
              <a:gd name="connsiteY6-14" fmla="*/ 4237473 h 6516240"/>
              <a:gd name="connsiteX7-15" fmla="*/ 6858000 w 6941935"/>
              <a:gd name="connsiteY7-16" fmla="*/ 6516240 h 6516240"/>
              <a:gd name="connsiteX8-17" fmla="*/ 0 w 6941935"/>
              <a:gd name="connsiteY8-18" fmla="*/ 6516240 h 6516240"/>
              <a:gd name="connsiteX9-19" fmla="*/ 0 w 6941935"/>
              <a:gd name="connsiteY9-20" fmla="*/ 4237473 h 6516240"/>
              <a:gd name="connsiteX10-21" fmla="*/ 0 w 6941935"/>
              <a:gd name="connsiteY10-22" fmla="*/ 4155291 h 6516240"/>
              <a:gd name="connsiteX11-23" fmla="*/ 0 w 6941935"/>
              <a:gd name="connsiteY11-24" fmla="*/ 4010869 h 6516240"/>
              <a:gd name="connsiteX12-25" fmla="*/ 0 w 6941935"/>
              <a:gd name="connsiteY12-26" fmla="*/ 3352747 h 6516240"/>
              <a:gd name="connsiteX13-27" fmla="*/ 0 w 6941935"/>
              <a:gd name="connsiteY13-28" fmla="*/ 1876524 h 6516240"/>
              <a:gd name="connsiteX14-29" fmla="*/ 0 w 6941935"/>
              <a:gd name="connsiteY14-30" fmla="*/ 1732102 h 6516240"/>
              <a:gd name="connsiteX15-31" fmla="*/ 0 w 6941935"/>
              <a:gd name="connsiteY15-32" fmla="*/ 1073980 h 6516240"/>
              <a:gd name="connsiteX16-33" fmla="*/ 227535 w 6941935"/>
              <a:gd name="connsiteY16-34" fmla="*/ 1223081 h 6516240"/>
              <a:gd name="connsiteX17-35" fmla="*/ 6270374 w 6941935"/>
              <a:gd name="connsiteY17-36" fmla="*/ 468824 h 6516240"/>
              <a:gd name="connsiteX18-37" fmla="*/ 6858000 w 6941935"/>
              <a:gd name="connsiteY18-38" fmla="*/ 56823 h 6516240"/>
              <a:gd name="connsiteX0-39" fmla="*/ 6858000 w 6858000"/>
              <a:gd name="connsiteY0-40" fmla="*/ 4734 h 6464151"/>
              <a:gd name="connsiteX1-41" fmla="*/ 6858000 w 6858000"/>
              <a:gd name="connsiteY1-42" fmla="*/ 1680013 h 6464151"/>
              <a:gd name="connsiteX2-43" fmla="*/ 6858000 w 6858000"/>
              <a:gd name="connsiteY2-44" fmla="*/ 1824435 h 6464151"/>
              <a:gd name="connsiteX3-45" fmla="*/ 6858000 w 6858000"/>
              <a:gd name="connsiteY3-46" fmla="*/ 2283501 h 6464151"/>
              <a:gd name="connsiteX4-47" fmla="*/ 6858000 w 6858000"/>
              <a:gd name="connsiteY4-48" fmla="*/ 3958780 h 6464151"/>
              <a:gd name="connsiteX5-49" fmla="*/ 6858000 w 6858000"/>
              <a:gd name="connsiteY5-50" fmla="*/ 4103202 h 6464151"/>
              <a:gd name="connsiteX6-51" fmla="*/ 6858000 w 6858000"/>
              <a:gd name="connsiteY6-52" fmla="*/ 4185384 h 6464151"/>
              <a:gd name="connsiteX7-53" fmla="*/ 6858000 w 6858000"/>
              <a:gd name="connsiteY7-54" fmla="*/ 6464151 h 6464151"/>
              <a:gd name="connsiteX8-55" fmla="*/ 0 w 6858000"/>
              <a:gd name="connsiteY8-56" fmla="*/ 6464151 h 6464151"/>
              <a:gd name="connsiteX9-57" fmla="*/ 0 w 6858000"/>
              <a:gd name="connsiteY9-58" fmla="*/ 4185384 h 6464151"/>
              <a:gd name="connsiteX10-59" fmla="*/ 0 w 6858000"/>
              <a:gd name="connsiteY10-60" fmla="*/ 4103202 h 6464151"/>
              <a:gd name="connsiteX11-61" fmla="*/ 0 w 6858000"/>
              <a:gd name="connsiteY11-62" fmla="*/ 3958780 h 6464151"/>
              <a:gd name="connsiteX12-63" fmla="*/ 0 w 6858000"/>
              <a:gd name="connsiteY12-64" fmla="*/ 3300658 h 6464151"/>
              <a:gd name="connsiteX13-65" fmla="*/ 0 w 6858000"/>
              <a:gd name="connsiteY13-66" fmla="*/ 1824435 h 6464151"/>
              <a:gd name="connsiteX14-67" fmla="*/ 0 w 6858000"/>
              <a:gd name="connsiteY14-68" fmla="*/ 1680013 h 6464151"/>
              <a:gd name="connsiteX15-69" fmla="*/ 0 w 6858000"/>
              <a:gd name="connsiteY15-70" fmla="*/ 1021891 h 6464151"/>
              <a:gd name="connsiteX16-71" fmla="*/ 227535 w 6858000"/>
              <a:gd name="connsiteY16-72" fmla="*/ 1170992 h 6464151"/>
              <a:gd name="connsiteX17-73" fmla="*/ 6858000 w 6858000"/>
              <a:gd name="connsiteY17-74" fmla="*/ 4734 h 6464151"/>
              <a:gd name="connsiteX0-75" fmla="*/ 6858000 w 6858000"/>
              <a:gd name="connsiteY0-76" fmla="*/ 0 h 6459417"/>
              <a:gd name="connsiteX1-77" fmla="*/ 6858000 w 6858000"/>
              <a:gd name="connsiteY1-78" fmla="*/ 1675279 h 6459417"/>
              <a:gd name="connsiteX2-79" fmla="*/ 6858000 w 6858000"/>
              <a:gd name="connsiteY2-80" fmla="*/ 1819701 h 6459417"/>
              <a:gd name="connsiteX3-81" fmla="*/ 6858000 w 6858000"/>
              <a:gd name="connsiteY3-82" fmla="*/ 2278767 h 6459417"/>
              <a:gd name="connsiteX4-83" fmla="*/ 6858000 w 6858000"/>
              <a:gd name="connsiteY4-84" fmla="*/ 3954046 h 6459417"/>
              <a:gd name="connsiteX5-85" fmla="*/ 6858000 w 6858000"/>
              <a:gd name="connsiteY5-86" fmla="*/ 4098468 h 6459417"/>
              <a:gd name="connsiteX6-87" fmla="*/ 6858000 w 6858000"/>
              <a:gd name="connsiteY6-88" fmla="*/ 4180650 h 6459417"/>
              <a:gd name="connsiteX7-89" fmla="*/ 6858000 w 6858000"/>
              <a:gd name="connsiteY7-90" fmla="*/ 6459417 h 6459417"/>
              <a:gd name="connsiteX8-91" fmla="*/ 0 w 6858000"/>
              <a:gd name="connsiteY8-92" fmla="*/ 6459417 h 6459417"/>
              <a:gd name="connsiteX9-93" fmla="*/ 0 w 6858000"/>
              <a:gd name="connsiteY9-94" fmla="*/ 4180650 h 6459417"/>
              <a:gd name="connsiteX10-95" fmla="*/ 0 w 6858000"/>
              <a:gd name="connsiteY10-96" fmla="*/ 4098468 h 6459417"/>
              <a:gd name="connsiteX11-97" fmla="*/ 0 w 6858000"/>
              <a:gd name="connsiteY11-98" fmla="*/ 3954046 h 6459417"/>
              <a:gd name="connsiteX12-99" fmla="*/ 0 w 6858000"/>
              <a:gd name="connsiteY12-100" fmla="*/ 3295924 h 6459417"/>
              <a:gd name="connsiteX13-101" fmla="*/ 0 w 6858000"/>
              <a:gd name="connsiteY13-102" fmla="*/ 1819701 h 6459417"/>
              <a:gd name="connsiteX14-103" fmla="*/ 0 w 6858000"/>
              <a:gd name="connsiteY14-104" fmla="*/ 1675279 h 6459417"/>
              <a:gd name="connsiteX15-105" fmla="*/ 0 w 6858000"/>
              <a:gd name="connsiteY15-106" fmla="*/ 1017157 h 6459417"/>
              <a:gd name="connsiteX16-107" fmla="*/ 227535 w 6858000"/>
              <a:gd name="connsiteY16-108" fmla="*/ 1166258 h 6459417"/>
              <a:gd name="connsiteX17-109" fmla="*/ 6858000 w 6858000"/>
              <a:gd name="connsiteY17-110" fmla="*/ 0 h 6459417"/>
              <a:gd name="connsiteX0-111" fmla="*/ 6858000 w 6858000"/>
              <a:gd name="connsiteY0-112" fmla="*/ 0 h 6459417"/>
              <a:gd name="connsiteX1-113" fmla="*/ 6858000 w 6858000"/>
              <a:gd name="connsiteY1-114" fmla="*/ 1675279 h 6459417"/>
              <a:gd name="connsiteX2-115" fmla="*/ 6858000 w 6858000"/>
              <a:gd name="connsiteY2-116" fmla="*/ 1819701 h 6459417"/>
              <a:gd name="connsiteX3-117" fmla="*/ 6858000 w 6858000"/>
              <a:gd name="connsiteY3-118" fmla="*/ 2278767 h 6459417"/>
              <a:gd name="connsiteX4-119" fmla="*/ 6858000 w 6858000"/>
              <a:gd name="connsiteY4-120" fmla="*/ 3954046 h 6459417"/>
              <a:gd name="connsiteX5-121" fmla="*/ 6858000 w 6858000"/>
              <a:gd name="connsiteY5-122" fmla="*/ 4098468 h 6459417"/>
              <a:gd name="connsiteX6-123" fmla="*/ 6858000 w 6858000"/>
              <a:gd name="connsiteY6-124" fmla="*/ 4180650 h 6459417"/>
              <a:gd name="connsiteX7-125" fmla="*/ 6858000 w 6858000"/>
              <a:gd name="connsiteY7-126" fmla="*/ 6459417 h 6459417"/>
              <a:gd name="connsiteX8-127" fmla="*/ 0 w 6858000"/>
              <a:gd name="connsiteY8-128" fmla="*/ 6459417 h 6459417"/>
              <a:gd name="connsiteX9-129" fmla="*/ 0 w 6858000"/>
              <a:gd name="connsiteY9-130" fmla="*/ 4180650 h 6459417"/>
              <a:gd name="connsiteX10-131" fmla="*/ 0 w 6858000"/>
              <a:gd name="connsiteY10-132" fmla="*/ 4098468 h 6459417"/>
              <a:gd name="connsiteX11-133" fmla="*/ 0 w 6858000"/>
              <a:gd name="connsiteY11-134" fmla="*/ 3954046 h 6459417"/>
              <a:gd name="connsiteX12-135" fmla="*/ 0 w 6858000"/>
              <a:gd name="connsiteY12-136" fmla="*/ 3295924 h 6459417"/>
              <a:gd name="connsiteX13-137" fmla="*/ 0 w 6858000"/>
              <a:gd name="connsiteY13-138" fmla="*/ 1819701 h 6459417"/>
              <a:gd name="connsiteX14-139" fmla="*/ 0 w 6858000"/>
              <a:gd name="connsiteY14-140" fmla="*/ 1675279 h 6459417"/>
              <a:gd name="connsiteX15-141" fmla="*/ 0 w 6858000"/>
              <a:gd name="connsiteY15-142" fmla="*/ 1017157 h 6459417"/>
              <a:gd name="connsiteX16-143" fmla="*/ 6858000 w 6858000"/>
              <a:gd name="connsiteY16-144" fmla="*/ 0 h 6459417"/>
              <a:gd name="connsiteX0-145" fmla="*/ 6858000 w 6858000"/>
              <a:gd name="connsiteY0-146" fmla="*/ 0 h 6459417"/>
              <a:gd name="connsiteX1-147" fmla="*/ 6858000 w 6858000"/>
              <a:gd name="connsiteY1-148" fmla="*/ 1675279 h 6459417"/>
              <a:gd name="connsiteX2-149" fmla="*/ 6858000 w 6858000"/>
              <a:gd name="connsiteY2-150" fmla="*/ 1819701 h 6459417"/>
              <a:gd name="connsiteX3-151" fmla="*/ 6858000 w 6858000"/>
              <a:gd name="connsiteY3-152" fmla="*/ 2278767 h 6459417"/>
              <a:gd name="connsiteX4-153" fmla="*/ 6858000 w 6858000"/>
              <a:gd name="connsiteY4-154" fmla="*/ 3954046 h 6459417"/>
              <a:gd name="connsiteX5-155" fmla="*/ 6858000 w 6858000"/>
              <a:gd name="connsiteY5-156" fmla="*/ 4098468 h 6459417"/>
              <a:gd name="connsiteX6-157" fmla="*/ 6858000 w 6858000"/>
              <a:gd name="connsiteY6-158" fmla="*/ 4180650 h 6459417"/>
              <a:gd name="connsiteX7-159" fmla="*/ 6858000 w 6858000"/>
              <a:gd name="connsiteY7-160" fmla="*/ 6459417 h 6459417"/>
              <a:gd name="connsiteX8-161" fmla="*/ 0 w 6858000"/>
              <a:gd name="connsiteY8-162" fmla="*/ 6459417 h 6459417"/>
              <a:gd name="connsiteX9-163" fmla="*/ 0 w 6858000"/>
              <a:gd name="connsiteY9-164" fmla="*/ 4180650 h 6459417"/>
              <a:gd name="connsiteX10-165" fmla="*/ 0 w 6858000"/>
              <a:gd name="connsiteY10-166" fmla="*/ 4098468 h 6459417"/>
              <a:gd name="connsiteX11-167" fmla="*/ 0 w 6858000"/>
              <a:gd name="connsiteY11-168" fmla="*/ 3954046 h 6459417"/>
              <a:gd name="connsiteX12-169" fmla="*/ 0 w 6858000"/>
              <a:gd name="connsiteY12-170" fmla="*/ 3295924 h 6459417"/>
              <a:gd name="connsiteX13-171" fmla="*/ 0 w 6858000"/>
              <a:gd name="connsiteY13-172" fmla="*/ 1819701 h 6459417"/>
              <a:gd name="connsiteX14-173" fmla="*/ 0 w 6858000"/>
              <a:gd name="connsiteY14-174" fmla="*/ 1675279 h 6459417"/>
              <a:gd name="connsiteX15-175" fmla="*/ 0 w 6858000"/>
              <a:gd name="connsiteY15-176" fmla="*/ 1017157 h 6459417"/>
              <a:gd name="connsiteX16-177" fmla="*/ 6858000 w 6858000"/>
              <a:gd name="connsiteY16-178" fmla="*/ 0 h 6459417"/>
              <a:gd name="connsiteX0-179" fmla="*/ 6858000 w 6858000"/>
              <a:gd name="connsiteY0-180" fmla="*/ 0 h 6459417"/>
              <a:gd name="connsiteX1-181" fmla="*/ 6858000 w 6858000"/>
              <a:gd name="connsiteY1-182" fmla="*/ 1675279 h 6459417"/>
              <a:gd name="connsiteX2-183" fmla="*/ 6858000 w 6858000"/>
              <a:gd name="connsiteY2-184" fmla="*/ 1819701 h 6459417"/>
              <a:gd name="connsiteX3-185" fmla="*/ 6858000 w 6858000"/>
              <a:gd name="connsiteY3-186" fmla="*/ 2278767 h 6459417"/>
              <a:gd name="connsiteX4-187" fmla="*/ 6858000 w 6858000"/>
              <a:gd name="connsiteY4-188" fmla="*/ 3954046 h 6459417"/>
              <a:gd name="connsiteX5-189" fmla="*/ 6858000 w 6858000"/>
              <a:gd name="connsiteY5-190" fmla="*/ 4098468 h 6459417"/>
              <a:gd name="connsiteX6-191" fmla="*/ 6858000 w 6858000"/>
              <a:gd name="connsiteY6-192" fmla="*/ 4180650 h 6459417"/>
              <a:gd name="connsiteX7-193" fmla="*/ 6858000 w 6858000"/>
              <a:gd name="connsiteY7-194" fmla="*/ 6459417 h 6459417"/>
              <a:gd name="connsiteX8-195" fmla="*/ 0 w 6858000"/>
              <a:gd name="connsiteY8-196" fmla="*/ 6459417 h 6459417"/>
              <a:gd name="connsiteX9-197" fmla="*/ 0 w 6858000"/>
              <a:gd name="connsiteY9-198" fmla="*/ 4180650 h 6459417"/>
              <a:gd name="connsiteX10-199" fmla="*/ 0 w 6858000"/>
              <a:gd name="connsiteY10-200" fmla="*/ 4098468 h 6459417"/>
              <a:gd name="connsiteX11-201" fmla="*/ 0 w 6858000"/>
              <a:gd name="connsiteY11-202" fmla="*/ 3954046 h 6459417"/>
              <a:gd name="connsiteX12-203" fmla="*/ 0 w 6858000"/>
              <a:gd name="connsiteY12-204" fmla="*/ 3295924 h 6459417"/>
              <a:gd name="connsiteX13-205" fmla="*/ 0 w 6858000"/>
              <a:gd name="connsiteY13-206" fmla="*/ 1819701 h 6459417"/>
              <a:gd name="connsiteX14-207" fmla="*/ 0 w 6858000"/>
              <a:gd name="connsiteY14-208" fmla="*/ 1675279 h 6459417"/>
              <a:gd name="connsiteX15-209" fmla="*/ 0 w 6858000"/>
              <a:gd name="connsiteY15-210" fmla="*/ 1017157 h 6459417"/>
              <a:gd name="connsiteX16-211" fmla="*/ 6858000 w 6858000"/>
              <a:gd name="connsiteY16-212" fmla="*/ 0 h 6459417"/>
              <a:gd name="connsiteX0-213" fmla="*/ 6858000 w 6858000"/>
              <a:gd name="connsiteY0-214" fmla="*/ 0 h 6459417"/>
              <a:gd name="connsiteX1-215" fmla="*/ 6858000 w 6858000"/>
              <a:gd name="connsiteY1-216" fmla="*/ 1675279 h 6459417"/>
              <a:gd name="connsiteX2-217" fmla="*/ 6858000 w 6858000"/>
              <a:gd name="connsiteY2-218" fmla="*/ 1819701 h 6459417"/>
              <a:gd name="connsiteX3-219" fmla="*/ 6858000 w 6858000"/>
              <a:gd name="connsiteY3-220" fmla="*/ 2278767 h 6459417"/>
              <a:gd name="connsiteX4-221" fmla="*/ 6858000 w 6858000"/>
              <a:gd name="connsiteY4-222" fmla="*/ 3954046 h 6459417"/>
              <a:gd name="connsiteX5-223" fmla="*/ 6858000 w 6858000"/>
              <a:gd name="connsiteY5-224" fmla="*/ 4098468 h 6459417"/>
              <a:gd name="connsiteX6-225" fmla="*/ 6858000 w 6858000"/>
              <a:gd name="connsiteY6-226" fmla="*/ 4180650 h 6459417"/>
              <a:gd name="connsiteX7-227" fmla="*/ 6858000 w 6858000"/>
              <a:gd name="connsiteY7-228" fmla="*/ 6459417 h 6459417"/>
              <a:gd name="connsiteX8-229" fmla="*/ 0 w 6858000"/>
              <a:gd name="connsiteY8-230" fmla="*/ 6459417 h 6459417"/>
              <a:gd name="connsiteX9-231" fmla="*/ 0 w 6858000"/>
              <a:gd name="connsiteY9-232" fmla="*/ 4180650 h 6459417"/>
              <a:gd name="connsiteX10-233" fmla="*/ 0 w 6858000"/>
              <a:gd name="connsiteY10-234" fmla="*/ 4098468 h 6459417"/>
              <a:gd name="connsiteX11-235" fmla="*/ 0 w 6858000"/>
              <a:gd name="connsiteY11-236" fmla="*/ 3954046 h 6459417"/>
              <a:gd name="connsiteX12-237" fmla="*/ 0 w 6858000"/>
              <a:gd name="connsiteY12-238" fmla="*/ 3295924 h 6459417"/>
              <a:gd name="connsiteX13-239" fmla="*/ 0 w 6858000"/>
              <a:gd name="connsiteY13-240" fmla="*/ 1819701 h 6459417"/>
              <a:gd name="connsiteX14-241" fmla="*/ 0 w 6858000"/>
              <a:gd name="connsiteY14-242" fmla="*/ 1675279 h 6459417"/>
              <a:gd name="connsiteX15-243" fmla="*/ 0 w 6858000"/>
              <a:gd name="connsiteY15-244" fmla="*/ 1017157 h 6459417"/>
              <a:gd name="connsiteX16-245" fmla="*/ 6858000 w 6858000"/>
              <a:gd name="connsiteY16-246" fmla="*/ 0 h 6459417"/>
              <a:gd name="connsiteX0-247" fmla="*/ 6858000 w 6858000"/>
              <a:gd name="connsiteY0-248" fmla="*/ 0 h 6459417"/>
              <a:gd name="connsiteX1-249" fmla="*/ 6858000 w 6858000"/>
              <a:gd name="connsiteY1-250" fmla="*/ 1675279 h 6459417"/>
              <a:gd name="connsiteX2-251" fmla="*/ 6858000 w 6858000"/>
              <a:gd name="connsiteY2-252" fmla="*/ 1819701 h 6459417"/>
              <a:gd name="connsiteX3-253" fmla="*/ 6858000 w 6858000"/>
              <a:gd name="connsiteY3-254" fmla="*/ 2278767 h 6459417"/>
              <a:gd name="connsiteX4-255" fmla="*/ 6858000 w 6858000"/>
              <a:gd name="connsiteY4-256" fmla="*/ 3954046 h 6459417"/>
              <a:gd name="connsiteX5-257" fmla="*/ 6858000 w 6858000"/>
              <a:gd name="connsiteY5-258" fmla="*/ 4098468 h 6459417"/>
              <a:gd name="connsiteX6-259" fmla="*/ 6858000 w 6858000"/>
              <a:gd name="connsiteY6-260" fmla="*/ 4180650 h 6459417"/>
              <a:gd name="connsiteX7-261" fmla="*/ 6858000 w 6858000"/>
              <a:gd name="connsiteY7-262" fmla="*/ 6459417 h 6459417"/>
              <a:gd name="connsiteX8-263" fmla="*/ 0 w 6858000"/>
              <a:gd name="connsiteY8-264" fmla="*/ 6459417 h 6459417"/>
              <a:gd name="connsiteX9-265" fmla="*/ 0 w 6858000"/>
              <a:gd name="connsiteY9-266" fmla="*/ 4180650 h 6459417"/>
              <a:gd name="connsiteX10-267" fmla="*/ 0 w 6858000"/>
              <a:gd name="connsiteY10-268" fmla="*/ 4098468 h 6459417"/>
              <a:gd name="connsiteX11-269" fmla="*/ 0 w 6858000"/>
              <a:gd name="connsiteY11-270" fmla="*/ 3954046 h 6459417"/>
              <a:gd name="connsiteX12-271" fmla="*/ 0 w 6858000"/>
              <a:gd name="connsiteY12-272" fmla="*/ 3295924 h 6459417"/>
              <a:gd name="connsiteX13-273" fmla="*/ 0 w 6858000"/>
              <a:gd name="connsiteY13-274" fmla="*/ 1819701 h 6459417"/>
              <a:gd name="connsiteX14-275" fmla="*/ 0 w 6858000"/>
              <a:gd name="connsiteY14-276" fmla="*/ 1675279 h 6459417"/>
              <a:gd name="connsiteX15-277" fmla="*/ 0 w 6858000"/>
              <a:gd name="connsiteY15-278" fmla="*/ 1017157 h 6459417"/>
              <a:gd name="connsiteX16-279" fmla="*/ 6858000 w 6858000"/>
              <a:gd name="connsiteY16-280" fmla="*/ 0 h 6459417"/>
              <a:gd name="connsiteX0-281" fmla="*/ 6858000 w 6858000"/>
              <a:gd name="connsiteY0-282" fmla="*/ 0 h 6459417"/>
              <a:gd name="connsiteX1-283" fmla="*/ 6858000 w 6858000"/>
              <a:gd name="connsiteY1-284" fmla="*/ 1675279 h 6459417"/>
              <a:gd name="connsiteX2-285" fmla="*/ 6858000 w 6858000"/>
              <a:gd name="connsiteY2-286" fmla="*/ 1819701 h 6459417"/>
              <a:gd name="connsiteX3-287" fmla="*/ 6858000 w 6858000"/>
              <a:gd name="connsiteY3-288" fmla="*/ 2278767 h 6459417"/>
              <a:gd name="connsiteX4-289" fmla="*/ 6858000 w 6858000"/>
              <a:gd name="connsiteY4-290" fmla="*/ 3954046 h 6459417"/>
              <a:gd name="connsiteX5-291" fmla="*/ 6858000 w 6858000"/>
              <a:gd name="connsiteY5-292" fmla="*/ 4098468 h 6459417"/>
              <a:gd name="connsiteX6-293" fmla="*/ 6858000 w 6858000"/>
              <a:gd name="connsiteY6-294" fmla="*/ 4180650 h 6459417"/>
              <a:gd name="connsiteX7-295" fmla="*/ 6858000 w 6858000"/>
              <a:gd name="connsiteY7-296" fmla="*/ 6459417 h 6459417"/>
              <a:gd name="connsiteX8-297" fmla="*/ 0 w 6858000"/>
              <a:gd name="connsiteY8-298" fmla="*/ 6459417 h 6459417"/>
              <a:gd name="connsiteX9-299" fmla="*/ 0 w 6858000"/>
              <a:gd name="connsiteY9-300" fmla="*/ 4180650 h 6459417"/>
              <a:gd name="connsiteX10-301" fmla="*/ 0 w 6858000"/>
              <a:gd name="connsiteY10-302" fmla="*/ 4098468 h 6459417"/>
              <a:gd name="connsiteX11-303" fmla="*/ 0 w 6858000"/>
              <a:gd name="connsiteY11-304" fmla="*/ 3954046 h 6459417"/>
              <a:gd name="connsiteX12-305" fmla="*/ 0 w 6858000"/>
              <a:gd name="connsiteY12-306" fmla="*/ 3295924 h 6459417"/>
              <a:gd name="connsiteX13-307" fmla="*/ 0 w 6858000"/>
              <a:gd name="connsiteY13-308" fmla="*/ 1819701 h 6459417"/>
              <a:gd name="connsiteX14-309" fmla="*/ 0 w 6858000"/>
              <a:gd name="connsiteY14-310" fmla="*/ 1675279 h 6459417"/>
              <a:gd name="connsiteX15-311" fmla="*/ 0 w 6858000"/>
              <a:gd name="connsiteY15-312" fmla="*/ 1017157 h 6459417"/>
              <a:gd name="connsiteX16-313" fmla="*/ 6858000 w 6858000"/>
              <a:gd name="connsiteY16-314" fmla="*/ 0 h 6459417"/>
              <a:gd name="connsiteX0-315" fmla="*/ 6858000 w 6858000"/>
              <a:gd name="connsiteY0-316" fmla="*/ 0 h 6459417"/>
              <a:gd name="connsiteX1-317" fmla="*/ 6858000 w 6858000"/>
              <a:gd name="connsiteY1-318" fmla="*/ 1675279 h 6459417"/>
              <a:gd name="connsiteX2-319" fmla="*/ 6858000 w 6858000"/>
              <a:gd name="connsiteY2-320" fmla="*/ 1819701 h 6459417"/>
              <a:gd name="connsiteX3-321" fmla="*/ 6858000 w 6858000"/>
              <a:gd name="connsiteY3-322" fmla="*/ 2278767 h 6459417"/>
              <a:gd name="connsiteX4-323" fmla="*/ 6858000 w 6858000"/>
              <a:gd name="connsiteY4-324" fmla="*/ 3954046 h 6459417"/>
              <a:gd name="connsiteX5-325" fmla="*/ 6858000 w 6858000"/>
              <a:gd name="connsiteY5-326" fmla="*/ 4098468 h 6459417"/>
              <a:gd name="connsiteX6-327" fmla="*/ 6858000 w 6858000"/>
              <a:gd name="connsiteY6-328" fmla="*/ 4180650 h 6459417"/>
              <a:gd name="connsiteX7-329" fmla="*/ 6858000 w 6858000"/>
              <a:gd name="connsiteY7-330" fmla="*/ 6459417 h 6459417"/>
              <a:gd name="connsiteX8-331" fmla="*/ 0 w 6858000"/>
              <a:gd name="connsiteY8-332" fmla="*/ 6459417 h 6459417"/>
              <a:gd name="connsiteX9-333" fmla="*/ 0 w 6858000"/>
              <a:gd name="connsiteY9-334" fmla="*/ 4180650 h 6459417"/>
              <a:gd name="connsiteX10-335" fmla="*/ 0 w 6858000"/>
              <a:gd name="connsiteY10-336" fmla="*/ 4098468 h 6459417"/>
              <a:gd name="connsiteX11-337" fmla="*/ 0 w 6858000"/>
              <a:gd name="connsiteY11-338" fmla="*/ 3954046 h 6459417"/>
              <a:gd name="connsiteX12-339" fmla="*/ 0 w 6858000"/>
              <a:gd name="connsiteY12-340" fmla="*/ 3295924 h 6459417"/>
              <a:gd name="connsiteX13-341" fmla="*/ 0 w 6858000"/>
              <a:gd name="connsiteY13-342" fmla="*/ 1819701 h 6459417"/>
              <a:gd name="connsiteX14-343" fmla="*/ 0 w 6858000"/>
              <a:gd name="connsiteY14-344" fmla="*/ 1675279 h 6459417"/>
              <a:gd name="connsiteX15-345" fmla="*/ 0 w 6858000"/>
              <a:gd name="connsiteY15-346" fmla="*/ 1017157 h 6459417"/>
              <a:gd name="connsiteX16-347" fmla="*/ 6858000 w 6858000"/>
              <a:gd name="connsiteY16-348" fmla="*/ 0 h 6459417"/>
              <a:gd name="connsiteX0-349" fmla="*/ 6858000 w 6858000"/>
              <a:gd name="connsiteY0-350" fmla="*/ 0 h 6459417"/>
              <a:gd name="connsiteX1-351" fmla="*/ 6858000 w 6858000"/>
              <a:gd name="connsiteY1-352" fmla="*/ 1675279 h 6459417"/>
              <a:gd name="connsiteX2-353" fmla="*/ 6858000 w 6858000"/>
              <a:gd name="connsiteY2-354" fmla="*/ 1819701 h 6459417"/>
              <a:gd name="connsiteX3-355" fmla="*/ 6858000 w 6858000"/>
              <a:gd name="connsiteY3-356" fmla="*/ 2278767 h 6459417"/>
              <a:gd name="connsiteX4-357" fmla="*/ 6858000 w 6858000"/>
              <a:gd name="connsiteY4-358" fmla="*/ 3954046 h 6459417"/>
              <a:gd name="connsiteX5-359" fmla="*/ 6858000 w 6858000"/>
              <a:gd name="connsiteY5-360" fmla="*/ 4098468 h 6459417"/>
              <a:gd name="connsiteX6-361" fmla="*/ 6858000 w 6858000"/>
              <a:gd name="connsiteY6-362" fmla="*/ 4180650 h 6459417"/>
              <a:gd name="connsiteX7-363" fmla="*/ 6858000 w 6858000"/>
              <a:gd name="connsiteY7-364" fmla="*/ 6459417 h 6459417"/>
              <a:gd name="connsiteX8-365" fmla="*/ 0 w 6858000"/>
              <a:gd name="connsiteY8-366" fmla="*/ 6459417 h 6459417"/>
              <a:gd name="connsiteX9-367" fmla="*/ 0 w 6858000"/>
              <a:gd name="connsiteY9-368" fmla="*/ 4180650 h 6459417"/>
              <a:gd name="connsiteX10-369" fmla="*/ 0 w 6858000"/>
              <a:gd name="connsiteY10-370" fmla="*/ 4098468 h 6459417"/>
              <a:gd name="connsiteX11-371" fmla="*/ 0 w 6858000"/>
              <a:gd name="connsiteY11-372" fmla="*/ 3954046 h 6459417"/>
              <a:gd name="connsiteX12-373" fmla="*/ 0 w 6858000"/>
              <a:gd name="connsiteY12-374" fmla="*/ 3295924 h 6459417"/>
              <a:gd name="connsiteX13-375" fmla="*/ 0 w 6858000"/>
              <a:gd name="connsiteY13-376" fmla="*/ 1819701 h 6459417"/>
              <a:gd name="connsiteX14-377" fmla="*/ 0 w 6858000"/>
              <a:gd name="connsiteY14-378" fmla="*/ 1675279 h 6459417"/>
              <a:gd name="connsiteX15-379" fmla="*/ 0 w 6858000"/>
              <a:gd name="connsiteY15-380" fmla="*/ 1017157 h 6459417"/>
              <a:gd name="connsiteX16-381" fmla="*/ 6858000 w 6858000"/>
              <a:gd name="connsiteY16-382" fmla="*/ 0 h 6459417"/>
              <a:gd name="connsiteX0-383" fmla="*/ 6858000 w 6858000"/>
              <a:gd name="connsiteY0-384" fmla="*/ 0 h 6459417"/>
              <a:gd name="connsiteX1-385" fmla="*/ 6858000 w 6858000"/>
              <a:gd name="connsiteY1-386" fmla="*/ 1675279 h 6459417"/>
              <a:gd name="connsiteX2-387" fmla="*/ 6858000 w 6858000"/>
              <a:gd name="connsiteY2-388" fmla="*/ 1819701 h 6459417"/>
              <a:gd name="connsiteX3-389" fmla="*/ 6858000 w 6858000"/>
              <a:gd name="connsiteY3-390" fmla="*/ 2278767 h 6459417"/>
              <a:gd name="connsiteX4-391" fmla="*/ 6858000 w 6858000"/>
              <a:gd name="connsiteY4-392" fmla="*/ 3954046 h 6459417"/>
              <a:gd name="connsiteX5-393" fmla="*/ 6858000 w 6858000"/>
              <a:gd name="connsiteY5-394" fmla="*/ 4098468 h 6459417"/>
              <a:gd name="connsiteX6-395" fmla="*/ 6858000 w 6858000"/>
              <a:gd name="connsiteY6-396" fmla="*/ 4180650 h 6459417"/>
              <a:gd name="connsiteX7-397" fmla="*/ 6858000 w 6858000"/>
              <a:gd name="connsiteY7-398" fmla="*/ 6459417 h 6459417"/>
              <a:gd name="connsiteX8-399" fmla="*/ 0 w 6858000"/>
              <a:gd name="connsiteY8-400" fmla="*/ 6459417 h 6459417"/>
              <a:gd name="connsiteX9-401" fmla="*/ 0 w 6858000"/>
              <a:gd name="connsiteY9-402" fmla="*/ 4180650 h 6459417"/>
              <a:gd name="connsiteX10-403" fmla="*/ 0 w 6858000"/>
              <a:gd name="connsiteY10-404" fmla="*/ 4098468 h 6459417"/>
              <a:gd name="connsiteX11-405" fmla="*/ 0 w 6858000"/>
              <a:gd name="connsiteY11-406" fmla="*/ 3954046 h 6459417"/>
              <a:gd name="connsiteX12-407" fmla="*/ 0 w 6858000"/>
              <a:gd name="connsiteY12-408" fmla="*/ 3295924 h 6459417"/>
              <a:gd name="connsiteX13-409" fmla="*/ 0 w 6858000"/>
              <a:gd name="connsiteY13-410" fmla="*/ 1819701 h 6459417"/>
              <a:gd name="connsiteX14-411" fmla="*/ 0 w 6858000"/>
              <a:gd name="connsiteY14-412" fmla="*/ 1675279 h 6459417"/>
              <a:gd name="connsiteX15-413" fmla="*/ 0 w 6858000"/>
              <a:gd name="connsiteY15-414" fmla="*/ 1017157 h 6459417"/>
              <a:gd name="connsiteX16-415" fmla="*/ 6858000 w 6858000"/>
              <a:gd name="connsiteY16-416" fmla="*/ 0 h 6459417"/>
              <a:gd name="connsiteX0-417" fmla="*/ 6858003 w 6858003"/>
              <a:gd name="connsiteY0-418" fmla="*/ 0 h 6735189"/>
              <a:gd name="connsiteX1-419" fmla="*/ 6858000 w 6858003"/>
              <a:gd name="connsiteY1-420" fmla="*/ 1951051 h 6735189"/>
              <a:gd name="connsiteX2-421" fmla="*/ 6858000 w 6858003"/>
              <a:gd name="connsiteY2-422" fmla="*/ 2095473 h 6735189"/>
              <a:gd name="connsiteX3-423" fmla="*/ 6858000 w 6858003"/>
              <a:gd name="connsiteY3-424" fmla="*/ 2554539 h 6735189"/>
              <a:gd name="connsiteX4-425" fmla="*/ 6858000 w 6858003"/>
              <a:gd name="connsiteY4-426" fmla="*/ 4229818 h 6735189"/>
              <a:gd name="connsiteX5-427" fmla="*/ 6858000 w 6858003"/>
              <a:gd name="connsiteY5-428" fmla="*/ 4374240 h 6735189"/>
              <a:gd name="connsiteX6-429" fmla="*/ 6858000 w 6858003"/>
              <a:gd name="connsiteY6-430" fmla="*/ 4456422 h 6735189"/>
              <a:gd name="connsiteX7-431" fmla="*/ 6858000 w 6858003"/>
              <a:gd name="connsiteY7-432" fmla="*/ 6735189 h 6735189"/>
              <a:gd name="connsiteX8-433" fmla="*/ 0 w 6858003"/>
              <a:gd name="connsiteY8-434" fmla="*/ 6735189 h 6735189"/>
              <a:gd name="connsiteX9-435" fmla="*/ 0 w 6858003"/>
              <a:gd name="connsiteY9-436" fmla="*/ 4456422 h 6735189"/>
              <a:gd name="connsiteX10-437" fmla="*/ 0 w 6858003"/>
              <a:gd name="connsiteY10-438" fmla="*/ 4374240 h 6735189"/>
              <a:gd name="connsiteX11-439" fmla="*/ 0 w 6858003"/>
              <a:gd name="connsiteY11-440" fmla="*/ 4229818 h 6735189"/>
              <a:gd name="connsiteX12-441" fmla="*/ 0 w 6858003"/>
              <a:gd name="connsiteY12-442" fmla="*/ 3571696 h 6735189"/>
              <a:gd name="connsiteX13-443" fmla="*/ 0 w 6858003"/>
              <a:gd name="connsiteY13-444" fmla="*/ 2095473 h 6735189"/>
              <a:gd name="connsiteX14-445" fmla="*/ 0 w 6858003"/>
              <a:gd name="connsiteY14-446" fmla="*/ 1951051 h 6735189"/>
              <a:gd name="connsiteX15-447" fmla="*/ 0 w 6858003"/>
              <a:gd name="connsiteY15-448" fmla="*/ 1292929 h 6735189"/>
              <a:gd name="connsiteX16-449" fmla="*/ 6858003 w 6858003"/>
              <a:gd name="connsiteY16-450" fmla="*/ 0 h 6735189"/>
              <a:gd name="connsiteX0-451" fmla="*/ 6858003 w 6858003"/>
              <a:gd name="connsiteY0-452" fmla="*/ 0 h 6735189"/>
              <a:gd name="connsiteX1-453" fmla="*/ 6858000 w 6858003"/>
              <a:gd name="connsiteY1-454" fmla="*/ 1951051 h 6735189"/>
              <a:gd name="connsiteX2-455" fmla="*/ 6858000 w 6858003"/>
              <a:gd name="connsiteY2-456" fmla="*/ 2095473 h 6735189"/>
              <a:gd name="connsiteX3-457" fmla="*/ 6858000 w 6858003"/>
              <a:gd name="connsiteY3-458" fmla="*/ 2554539 h 6735189"/>
              <a:gd name="connsiteX4-459" fmla="*/ 6858000 w 6858003"/>
              <a:gd name="connsiteY4-460" fmla="*/ 4229818 h 6735189"/>
              <a:gd name="connsiteX5-461" fmla="*/ 6858000 w 6858003"/>
              <a:gd name="connsiteY5-462" fmla="*/ 4374240 h 6735189"/>
              <a:gd name="connsiteX6-463" fmla="*/ 6858000 w 6858003"/>
              <a:gd name="connsiteY6-464" fmla="*/ 4456422 h 6735189"/>
              <a:gd name="connsiteX7-465" fmla="*/ 6858000 w 6858003"/>
              <a:gd name="connsiteY7-466" fmla="*/ 6735189 h 6735189"/>
              <a:gd name="connsiteX8-467" fmla="*/ 0 w 6858003"/>
              <a:gd name="connsiteY8-468" fmla="*/ 6735189 h 6735189"/>
              <a:gd name="connsiteX9-469" fmla="*/ 0 w 6858003"/>
              <a:gd name="connsiteY9-470" fmla="*/ 4456422 h 6735189"/>
              <a:gd name="connsiteX10-471" fmla="*/ 0 w 6858003"/>
              <a:gd name="connsiteY10-472" fmla="*/ 4374240 h 6735189"/>
              <a:gd name="connsiteX11-473" fmla="*/ 0 w 6858003"/>
              <a:gd name="connsiteY11-474" fmla="*/ 4229818 h 6735189"/>
              <a:gd name="connsiteX12-475" fmla="*/ 0 w 6858003"/>
              <a:gd name="connsiteY12-476" fmla="*/ 3571696 h 6735189"/>
              <a:gd name="connsiteX13-477" fmla="*/ 0 w 6858003"/>
              <a:gd name="connsiteY13-478" fmla="*/ 2095473 h 6735189"/>
              <a:gd name="connsiteX14-479" fmla="*/ 0 w 6858003"/>
              <a:gd name="connsiteY14-480" fmla="*/ 1951051 h 6735189"/>
              <a:gd name="connsiteX15-481" fmla="*/ 0 w 6858003"/>
              <a:gd name="connsiteY15-482" fmla="*/ 1292929 h 6735189"/>
              <a:gd name="connsiteX16-483" fmla="*/ 6858003 w 6858003"/>
              <a:gd name="connsiteY16-484" fmla="*/ 0 h 6735189"/>
              <a:gd name="connsiteX0-485" fmla="*/ 6858003 w 6858003"/>
              <a:gd name="connsiteY0-486" fmla="*/ 0 h 6735189"/>
              <a:gd name="connsiteX1-487" fmla="*/ 6858000 w 6858003"/>
              <a:gd name="connsiteY1-488" fmla="*/ 1951051 h 6735189"/>
              <a:gd name="connsiteX2-489" fmla="*/ 6858000 w 6858003"/>
              <a:gd name="connsiteY2-490" fmla="*/ 2095473 h 6735189"/>
              <a:gd name="connsiteX3-491" fmla="*/ 6858000 w 6858003"/>
              <a:gd name="connsiteY3-492" fmla="*/ 2554539 h 6735189"/>
              <a:gd name="connsiteX4-493" fmla="*/ 6858000 w 6858003"/>
              <a:gd name="connsiteY4-494" fmla="*/ 4229818 h 6735189"/>
              <a:gd name="connsiteX5-495" fmla="*/ 6858000 w 6858003"/>
              <a:gd name="connsiteY5-496" fmla="*/ 4374240 h 6735189"/>
              <a:gd name="connsiteX6-497" fmla="*/ 6858000 w 6858003"/>
              <a:gd name="connsiteY6-498" fmla="*/ 4456422 h 6735189"/>
              <a:gd name="connsiteX7-499" fmla="*/ 6858000 w 6858003"/>
              <a:gd name="connsiteY7-500" fmla="*/ 6735189 h 6735189"/>
              <a:gd name="connsiteX8-501" fmla="*/ 0 w 6858003"/>
              <a:gd name="connsiteY8-502" fmla="*/ 6735189 h 6735189"/>
              <a:gd name="connsiteX9-503" fmla="*/ 0 w 6858003"/>
              <a:gd name="connsiteY9-504" fmla="*/ 4456422 h 6735189"/>
              <a:gd name="connsiteX10-505" fmla="*/ 0 w 6858003"/>
              <a:gd name="connsiteY10-506" fmla="*/ 4374240 h 6735189"/>
              <a:gd name="connsiteX11-507" fmla="*/ 0 w 6858003"/>
              <a:gd name="connsiteY11-508" fmla="*/ 4229818 h 6735189"/>
              <a:gd name="connsiteX12-509" fmla="*/ 0 w 6858003"/>
              <a:gd name="connsiteY12-510" fmla="*/ 3571696 h 6735189"/>
              <a:gd name="connsiteX13-511" fmla="*/ 0 w 6858003"/>
              <a:gd name="connsiteY13-512" fmla="*/ 2095473 h 6735189"/>
              <a:gd name="connsiteX14-513" fmla="*/ 0 w 6858003"/>
              <a:gd name="connsiteY14-514" fmla="*/ 1951051 h 6735189"/>
              <a:gd name="connsiteX15-515" fmla="*/ 0 w 6858003"/>
              <a:gd name="connsiteY15-516" fmla="*/ 1292929 h 6735189"/>
              <a:gd name="connsiteX16-517" fmla="*/ 6858003 w 6858003"/>
              <a:gd name="connsiteY16-518" fmla="*/ 0 h 6735189"/>
              <a:gd name="connsiteX0-519" fmla="*/ 6858003 w 6858003"/>
              <a:gd name="connsiteY0-520" fmla="*/ 0 h 6735189"/>
              <a:gd name="connsiteX1-521" fmla="*/ 6858000 w 6858003"/>
              <a:gd name="connsiteY1-522" fmla="*/ 1951051 h 6735189"/>
              <a:gd name="connsiteX2-523" fmla="*/ 6858000 w 6858003"/>
              <a:gd name="connsiteY2-524" fmla="*/ 2095473 h 6735189"/>
              <a:gd name="connsiteX3-525" fmla="*/ 6858000 w 6858003"/>
              <a:gd name="connsiteY3-526" fmla="*/ 2554539 h 6735189"/>
              <a:gd name="connsiteX4-527" fmla="*/ 6858000 w 6858003"/>
              <a:gd name="connsiteY4-528" fmla="*/ 4229818 h 6735189"/>
              <a:gd name="connsiteX5-529" fmla="*/ 6858000 w 6858003"/>
              <a:gd name="connsiteY5-530" fmla="*/ 4374240 h 6735189"/>
              <a:gd name="connsiteX6-531" fmla="*/ 6858000 w 6858003"/>
              <a:gd name="connsiteY6-532" fmla="*/ 4456422 h 6735189"/>
              <a:gd name="connsiteX7-533" fmla="*/ 6858000 w 6858003"/>
              <a:gd name="connsiteY7-534" fmla="*/ 6735189 h 6735189"/>
              <a:gd name="connsiteX8-535" fmla="*/ 0 w 6858003"/>
              <a:gd name="connsiteY8-536" fmla="*/ 6735189 h 6735189"/>
              <a:gd name="connsiteX9-537" fmla="*/ 0 w 6858003"/>
              <a:gd name="connsiteY9-538" fmla="*/ 4456422 h 6735189"/>
              <a:gd name="connsiteX10-539" fmla="*/ 0 w 6858003"/>
              <a:gd name="connsiteY10-540" fmla="*/ 4374240 h 6735189"/>
              <a:gd name="connsiteX11-541" fmla="*/ 0 w 6858003"/>
              <a:gd name="connsiteY11-542" fmla="*/ 4229818 h 6735189"/>
              <a:gd name="connsiteX12-543" fmla="*/ 0 w 6858003"/>
              <a:gd name="connsiteY12-544" fmla="*/ 3571696 h 6735189"/>
              <a:gd name="connsiteX13-545" fmla="*/ 0 w 6858003"/>
              <a:gd name="connsiteY13-546" fmla="*/ 2095473 h 6735189"/>
              <a:gd name="connsiteX14-547" fmla="*/ 0 w 6858003"/>
              <a:gd name="connsiteY14-548" fmla="*/ 1951051 h 6735189"/>
              <a:gd name="connsiteX15-549" fmla="*/ 0 w 6858003"/>
              <a:gd name="connsiteY15-550" fmla="*/ 1292929 h 6735189"/>
              <a:gd name="connsiteX16-551" fmla="*/ 6858003 w 6858003"/>
              <a:gd name="connsiteY16-552" fmla="*/ 0 h 6735189"/>
              <a:gd name="connsiteX0-553" fmla="*/ 6858003 w 6858003"/>
              <a:gd name="connsiteY0-554" fmla="*/ 0 h 6735189"/>
              <a:gd name="connsiteX1-555" fmla="*/ 6858000 w 6858003"/>
              <a:gd name="connsiteY1-556" fmla="*/ 1951051 h 6735189"/>
              <a:gd name="connsiteX2-557" fmla="*/ 6858000 w 6858003"/>
              <a:gd name="connsiteY2-558" fmla="*/ 2095473 h 6735189"/>
              <a:gd name="connsiteX3-559" fmla="*/ 6858000 w 6858003"/>
              <a:gd name="connsiteY3-560" fmla="*/ 2554539 h 6735189"/>
              <a:gd name="connsiteX4-561" fmla="*/ 6858000 w 6858003"/>
              <a:gd name="connsiteY4-562" fmla="*/ 4229818 h 6735189"/>
              <a:gd name="connsiteX5-563" fmla="*/ 6858000 w 6858003"/>
              <a:gd name="connsiteY5-564" fmla="*/ 4374240 h 6735189"/>
              <a:gd name="connsiteX6-565" fmla="*/ 6858000 w 6858003"/>
              <a:gd name="connsiteY6-566" fmla="*/ 4456422 h 6735189"/>
              <a:gd name="connsiteX7-567" fmla="*/ 6858000 w 6858003"/>
              <a:gd name="connsiteY7-568" fmla="*/ 6735189 h 6735189"/>
              <a:gd name="connsiteX8-569" fmla="*/ 0 w 6858003"/>
              <a:gd name="connsiteY8-570" fmla="*/ 6735189 h 6735189"/>
              <a:gd name="connsiteX9-571" fmla="*/ 0 w 6858003"/>
              <a:gd name="connsiteY9-572" fmla="*/ 4456422 h 6735189"/>
              <a:gd name="connsiteX10-573" fmla="*/ 0 w 6858003"/>
              <a:gd name="connsiteY10-574" fmla="*/ 4374240 h 6735189"/>
              <a:gd name="connsiteX11-575" fmla="*/ 0 w 6858003"/>
              <a:gd name="connsiteY11-576" fmla="*/ 4229818 h 6735189"/>
              <a:gd name="connsiteX12-577" fmla="*/ 0 w 6858003"/>
              <a:gd name="connsiteY12-578" fmla="*/ 3571696 h 6735189"/>
              <a:gd name="connsiteX13-579" fmla="*/ 0 w 6858003"/>
              <a:gd name="connsiteY13-580" fmla="*/ 2095473 h 6735189"/>
              <a:gd name="connsiteX14-581" fmla="*/ 0 w 6858003"/>
              <a:gd name="connsiteY14-582" fmla="*/ 1951051 h 6735189"/>
              <a:gd name="connsiteX15-583" fmla="*/ 0 w 6858003"/>
              <a:gd name="connsiteY15-584" fmla="*/ 1292929 h 6735189"/>
              <a:gd name="connsiteX16-585" fmla="*/ 6858003 w 6858003"/>
              <a:gd name="connsiteY16-586" fmla="*/ 0 h 6735189"/>
              <a:gd name="connsiteX0-587" fmla="*/ 6858003 w 6858003"/>
              <a:gd name="connsiteY0-588" fmla="*/ 0 h 7431875"/>
              <a:gd name="connsiteX1-589" fmla="*/ 6858000 w 6858003"/>
              <a:gd name="connsiteY1-590" fmla="*/ 2647737 h 7431875"/>
              <a:gd name="connsiteX2-591" fmla="*/ 6858000 w 6858003"/>
              <a:gd name="connsiteY2-592" fmla="*/ 2792159 h 7431875"/>
              <a:gd name="connsiteX3-593" fmla="*/ 6858000 w 6858003"/>
              <a:gd name="connsiteY3-594" fmla="*/ 3251225 h 7431875"/>
              <a:gd name="connsiteX4-595" fmla="*/ 6858000 w 6858003"/>
              <a:gd name="connsiteY4-596" fmla="*/ 4926504 h 7431875"/>
              <a:gd name="connsiteX5-597" fmla="*/ 6858000 w 6858003"/>
              <a:gd name="connsiteY5-598" fmla="*/ 5070926 h 7431875"/>
              <a:gd name="connsiteX6-599" fmla="*/ 6858000 w 6858003"/>
              <a:gd name="connsiteY6-600" fmla="*/ 5153108 h 7431875"/>
              <a:gd name="connsiteX7-601" fmla="*/ 6858000 w 6858003"/>
              <a:gd name="connsiteY7-602" fmla="*/ 7431875 h 7431875"/>
              <a:gd name="connsiteX8-603" fmla="*/ 0 w 6858003"/>
              <a:gd name="connsiteY8-604" fmla="*/ 7431875 h 7431875"/>
              <a:gd name="connsiteX9-605" fmla="*/ 0 w 6858003"/>
              <a:gd name="connsiteY9-606" fmla="*/ 5153108 h 7431875"/>
              <a:gd name="connsiteX10-607" fmla="*/ 0 w 6858003"/>
              <a:gd name="connsiteY10-608" fmla="*/ 5070926 h 7431875"/>
              <a:gd name="connsiteX11-609" fmla="*/ 0 w 6858003"/>
              <a:gd name="connsiteY11-610" fmla="*/ 4926504 h 7431875"/>
              <a:gd name="connsiteX12-611" fmla="*/ 0 w 6858003"/>
              <a:gd name="connsiteY12-612" fmla="*/ 4268382 h 7431875"/>
              <a:gd name="connsiteX13-613" fmla="*/ 0 w 6858003"/>
              <a:gd name="connsiteY13-614" fmla="*/ 2792159 h 7431875"/>
              <a:gd name="connsiteX14-615" fmla="*/ 0 w 6858003"/>
              <a:gd name="connsiteY14-616" fmla="*/ 2647737 h 7431875"/>
              <a:gd name="connsiteX15-617" fmla="*/ 0 w 6858003"/>
              <a:gd name="connsiteY15-618" fmla="*/ 1989615 h 7431875"/>
              <a:gd name="connsiteX16-619" fmla="*/ 6858003 w 6858003"/>
              <a:gd name="connsiteY16-620" fmla="*/ 0 h 7431875"/>
              <a:gd name="connsiteX0-621" fmla="*/ 6872517 w 6872517"/>
              <a:gd name="connsiteY0-622" fmla="*/ 0 h 7431875"/>
              <a:gd name="connsiteX1-623" fmla="*/ 6872514 w 6872517"/>
              <a:gd name="connsiteY1-624" fmla="*/ 2647737 h 7431875"/>
              <a:gd name="connsiteX2-625" fmla="*/ 6872514 w 6872517"/>
              <a:gd name="connsiteY2-626" fmla="*/ 2792159 h 7431875"/>
              <a:gd name="connsiteX3-627" fmla="*/ 6872514 w 6872517"/>
              <a:gd name="connsiteY3-628" fmla="*/ 3251225 h 7431875"/>
              <a:gd name="connsiteX4-629" fmla="*/ 6872514 w 6872517"/>
              <a:gd name="connsiteY4-630" fmla="*/ 4926504 h 7431875"/>
              <a:gd name="connsiteX5-631" fmla="*/ 6872514 w 6872517"/>
              <a:gd name="connsiteY5-632" fmla="*/ 5070926 h 7431875"/>
              <a:gd name="connsiteX6-633" fmla="*/ 6872514 w 6872517"/>
              <a:gd name="connsiteY6-634" fmla="*/ 5153108 h 7431875"/>
              <a:gd name="connsiteX7-635" fmla="*/ 6872514 w 6872517"/>
              <a:gd name="connsiteY7-636" fmla="*/ 7431875 h 7431875"/>
              <a:gd name="connsiteX8-637" fmla="*/ 14514 w 6872517"/>
              <a:gd name="connsiteY8-638" fmla="*/ 7431875 h 7431875"/>
              <a:gd name="connsiteX9-639" fmla="*/ 14514 w 6872517"/>
              <a:gd name="connsiteY9-640" fmla="*/ 5153108 h 7431875"/>
              <a:gd name="connsiteX10-641" fmla="*/ 14514 w 6872517"/>
              <a:gd name="connsiteY10-642" fmla="*/ 5070926 h 7431875"/>
              <a:gd name="connsiteX11-643" fmla="*/ 14514 w 6872517"/>
              <a:gd name="connsiteY11-644" fmla="*/ 4926504 h 7431875"/>
              <a:gd name="connsiteX12-645" fmla="*/ 14514 w 6872517"/>
              <a:gd name="connsiteY12-646" fmla="*/ 4268382 h 7431875"/>
              <a:gd name="connsiteX13-647" fmla="*/ 14514 w 6872517"/>
              <a:gd name="connsiteY13-648" fmla="*/ 2792159 h 7431875"/>
              <a:gd name="connsiteX14-649" fmla="*/ 14514 w 6872517"/>
              <a:gd name="connsiteY14-650" fmla="*/ 2647737 h 7431875"/>
              <a:gd name="connsiteX15-651" fmla="*/ 0 w 6872517"/>
              <a:gd name="connsiteY15-652" fmla="*/ 480129 h 7431875"/>
              <a:gd name="connsiteX16-653" fmla="*/ 6872517 w 6872517"/>
              <a:gd name="connsiteY16-654" fmla="*/ 0 h 7431875"/>
              <a:gd name="connsiteX0-655" fmla="*/ 6858003 w 6858003"/>
              <a:gd name="connsiteY0-656" fmla="*/ 0 h 7431875"/>
              <a:gd name="connsiteX1-657" fmla="*/ 6858000 w 6858003"/>
              <a:gd name="connsiteY1-658" fmla="*/ 2647737 h 7431875"/>
              <a:gd name="connsiteX2-659" fmla="*/ 6858000 w 6858003"/>
              <a:gd name="connsiteY2-660" fmla="*/ 2792159 h 7431875"/>
              <a:gd name="connsiteX3-661" fmla="*/ 6858000 w 6858003"/>
              <a:gd name="connsiteY3-662" fmla="*/ 3251225 h 7431875"/>
              <a:gd name="connsiteX4-663" fmla="*/ 6858000 w 6858003"/>
              <a:gd name="connsiteY4-664" fmla="*/ 4926504 h 7431875"/>
              <a:gd name="connsiteX5-665" fmla="*/ 6858000 w 6858003"/>
              <a:gd name="connsiteY5-666" fmla="*/ 5070926 h 7431875"/>
              <a:gd name="connsiteX6-667" fmla="*/ 6858000 w 6858003"/>
              <a:gd name="connsiteY6-668" fmla="*/ 5153108 h 7431875"/>
              <a:gd name="connsiteX7-669" fmla="*/ 6858000 w 6858003"/>
              <a:gd name="connsiteY7-670" fmla="*/ 7431875 h 7431875"/>
              <a:gd name="connsiteX8-671" fmla="*/ 0 w 6858003"/>
              <a:gd name="connsiteY8-672" fmla="*/ 7431875 h 7431875"/>
              <a:gd name="connsiteX9-673" fmla="*/ 0 w 6858003"/>
              <a:gd name="connsiteY9-674" fmla="*/ 5153108 h 7431875"/>
              <a:gd name="connsiteX10-675" fmla="*/ 0 w 6858003"/>
              <a:gd name="connsiteY10-676" fmla="*/ 5070926 h 7431875"/>
              <a:gd name="connsiteX11-677" fmla="*/ 0 w 6858003"/>
              <a:gd name="connsiteY11-678" fmla="*/ 4926504 h 7431875"/>
              <a:gd name="connsiteX12-679" fmla="*/ 0 w 6858003"/>
              <a:gd name="connsiteY12-680" fmla="*/ 4268382 h 7431875"/>
              <a:gd name="connsiteX13-681" fmla="*/ 0 w 6858003"/>
              <a:gd name="connsiteY13-682" fmla="*/ 2792159 h 7431875"/>
              <a:gd name="connsiteX14-683" fmla="*/ 0 w 6858003"/>
              <a:gd name="connsiteY14-684" fmla="*/ 2647737 h 7431875"/>
              <a:gd name="connsiteX15-685" fmla="*/ 0 w 6858003"/>
              <a:gd name="connsiteY15-686" fmla="*/ 552701 h 7431875"/>
              <a:gd name="connsiteX16-687" fmla="*/ 6858003 w 6858003"/>
              <a:gd name="connsiteY16-688" fmla="*/ 0 h 7431875"/>
              <a:gd name="connsiteX0-689" fmla="*/ 6858003 w 6858003"/>
              <a:gd name="connsiteY0-690" fmla="*/ 0 h 7431875"/>
              <a:gd name="connsiteX1-691" fmla="*/ 6858000 w 6858003"/>
              <a:gd name="connsiteY1-692" fmla="*/ 2647737 h 7431875"/>
              <a:gd name="connsiteX2-693" fmla="*/ 6858000 w 6858003"/>
              <a:gd name="connsiteY2-694" fmla="*/ 2792159 h 7431875"/>
              <a:gd name="connsiteX3-695" fmla="*/ 6858000 w 6858003"/>
              <a:gd name="connsiteY3-696" fmla="*/ 3251225 h 7431875"/>
              <a:gd name="connsiteX4-697" fmla="*/ 6858000 w 6858003"/>
              <a:gd name="connsiteY4-698" fmla="*/ 4926504 h 7431875"/>
              <a:gd name="connsiteX5-699" fmla="*/ 6858000 w 6858003"/>
              <a:gd name="connsiteY5-700" fmla="*/ 5070926 h 7431875"/>
              <a:gd name="connsiteX6-701" fmla="*/ 6858000 w 6858003"/>
              <a:gd name="connsiteY6-702" fmla="*/ 5153108 h 7431875"/>
              <a:gd name="connsiteX7-703" fmla="*/ 6858000 w 6858003"/>
              <a:gd name="connsiteY7-704" fmla="*/ 7431875 h 7431875"/>
              <a:gd name="connsiteX8-705" fmla="*/ 0 w 6858003"/>
              <a:gd name="connsiteY8-706" fmla="*/ 7431875 h 7431875"/>
              <a:gd name="connsiteX9-707" fmla="*/ 0 w 6858003"/>
              <a:gd name="connsiteY9-708" fmla="*/ 5153108 h 7431875"/>
              <a:gd name="connsiteX10-709" fmla="*/ 0 w 6858003"/>
              <a:gd name="connsiteY10-710" fmla="*/ 5070926 h 7431875"/>
              <a:gd name="connsiteX11-711" fmla="*/ 0 w 6858003"/>
              <a:gd name="connsiteY11-712" fmla="*/ 4926504 h 7431875"/>
              <a:gd name="connsiteX12-713" fmla="*/ 0 w 6858003"/>
              <a:gd name="connsiteY12-714" fmla="*/ 4268382 h 7431875"/>
              <a:gd name="connsiteX13-715" fmla="*/ 0 w 6858003"/>
              <a:gd name="connsiteY13-716" fmla="*/ 2792159 h 7431875"/>
              <a:gd name="connsiteX14-717" fmla="*/ 0 w 6858003"/>
              <a:gd name="connsiteY14-718" fmla="*/ 552701 h 7431875"/>
              <a:gd name="connsiteX15-719" fmla="*/ 6858003 w 6858003"/>
              <a:gd name="connsiteY15-720" fmla="*/ 0 h 7431875"/>
              <a:gd name="connsiteX0-721" fmla="*/ 6858003 w 6858003"/>
              <a:gd name="connsiteY0-722" fmla="*/ 0 h 7431875"/>
              <a:gd name="connsiteX1-723" fmla="*/ 6858000 w 6858003"/>
              <a:gd name="connsiteY1-724" fmla="*/ 2647737 h 7431875"/>
              <a:gd name="connsiteX2-725" fmla="*/ 6858000 w 6858003"/>
              <a:gd name="connsiteY2-726" fmla="*/ 2792159 h 7431875"/>
              <a:gd name="connsiteX3-727" fmla="*/ 6858000 w 6858003"/>
              <a:gd name="connsiteY3-728" fmla="*/ 3251225 h 7431875"/>
              <a:gd name="connsiteX4-729" fmla="*/ 6858000 w 6858003"/>
              <a:gd name="connsiteY4-730" fmla="*/ 4926504 h 7431875"/>
              <a:gd name="connsiteX5-731" fmla="*/ 6858000 w 6858003"/>
              <a:gd name="connsiteY5-732" fmla="*/ 5070926 h 7431875"/>
              <a:gd name="connsiteX6-733" fmla="*/ 6858000 w 6858003"/>
              <a:gd name="connsiteY6-734" fmla="*/ 5153108 h 7431875"/>
              <a:gd name="connsiteX7-735" fmla="*/ 6858000 w 6858003"/>
              <a:gd name="connsiteY7-736" fmla="*/ 7431875 h 7431875"/>
              <a:gd name="connsiteX8-737" fmla="*/ 0 w 6858003"/>
              <a:gd name="connsiteY8-738" fmla="*/ 7431875 h 7431875"/>
              <a:gd name="connsiteX9-739" fmla="*/ 0 w 6858003"/>
              <a:gd name="connsiteY9-740" fmla="*/ 5153108 h 7431875"/>
              <a:gd name="connsiteX10-741" fmla="*/ 0 w 6858003"/>
              <a:gd name="connsiteY10-742" fmla="*/ 5070926 h 7431875"/>
              <a:gd name="connsiteX11-743" fmla="*/ 0 w 6858003"/>
              <a:gd name="connsiteY11-744" fmla="*/ 4926504 h 7431875"/>
              <a:gd name="connsiteX12-745" fmla="*/ 0 w 6858003"/>
              <a:gd name="connsiteY12-746" fmla="*/ 4268382 h 7431875"/>
              <a:gd name="connsiteX13-747" fmla="*/ 0 w 6858003"/>
              <a:gd name="connsiteY13-748" fmla="*/ 552701 h 7431875"/>
              <a:gd name="connsiteX14-749" fmla="*/ 6858003 w 6858003"/>
              <a:gd name="connsiteY14-750" fmla="*/ 0 h 7431875"/>
              <a:gd name="connsiteX0-751" fmla="*/ 6858003 w 6858003"/>
              <a:gd name="connsiteY0-752" fmla="*/ 0 h 7431875"/>
              <a:gd name="connsiteX1-753" fmla="*/ 6858000 w 6858003"/>
              <a:gd name="connsiteY1-754" fmla="*/ 2647737 h 7431875"/>
              <a:gd name="connsiteX2-755" fmla="*/ 6858000 w 6858003"/>
              <a:gd name="connsiteY2-756" fmla="*/ 2792159 h 7431875"/>
              <a:gd name="connsiteX3-757" fmla="*/ 6858000 w 6858003"/>
              <a:gd name="connsiteY3-758" fmla="*/ 3251225 h 7431875"/>
              <a:gd name="connsiteX4-759" fmla="*/ 6858000 w 6858003"/>
              <a:gd name="connsiteY4-760" fmla="*/ 4926504 h 7431875"/>
              <a:gd name="connsiteX5-761" fmla="*/ 6858000 w 6858003"/>
              <a:gd name="connsiteY5-762" fmla="*/ 5070926 h 7431875"/>
              <a:gd name="connsiteX6-763" fmla="*/ 6858000 w 6858003"/>
              <a:gd name="connsiteY6-764" fmla="*/ 5153108 h 7431875"/>
              <a:gd name="connsiteX7-765" fmla="*/ 6858000 w 6858003"/>
              <a:gd name="connsiteY7-766" fmla="*/ 7431875 h 7431875"/>
              <a:gd name="connsiteX8-767" fmla="*/ 0 w 6858003"/>
              <a:gd name="connsiteY8-768" fmla="*/ 7431875 h 7431875"/>
              <a:gd name="connsiteX9-769" fmla="*/ 0 w 6858003"/>
              <a:gd name="connsiteY9-770" fmla="*/ 5153108 h 7431875"/>
              <a:gd name="connsiteX10-771" fmla="*/ 0 w 6858003"/>
              <a:gd name="connsiteY10-772" fmla="*/ 5070926 h 7431875"/>
              <a:gd name="connsiteX11-773" fmla="*/ 0 w 6858003"/>
              <a:gd name="connsiteY11-774" fmla="*/ 4926504 h 7431875"/>
              <a:gd name="connsiteX12-775" fmla="*/ 0 w 6858003"/>
              <a:gd name="connsiteY12-776" fmla="*/ 552701 h 7431875"/>
              <a:gd name="connsiteX13-777" fmla="*/ 6858003 w 6858003"/>
              <a:gd name="connsiteY13-778" fmla="*/ 0 h 7431875"/>
              <a:gd name="connsiteX0-779" fmla="*/ 6858003 w 6858003"/>
              <a:gd name="connsiteY0-780" fmla="*/ 0 h 7431875"/>
              <a:gd name="connsiteX1-781" fmla="*/ 6858000 w 6858003"/>
              <a:gd name="connsiteY1-782" fmla="*/ 2647737 h 7431875"/>
              <a:gd name="connsiteX2-783" fmla="*/ 6858000 w 6858003"/>
              <a:gd name="connsiteY2-784" fmla="*/ 2792159 h 7431875"/>
              <a:gd name="connsiteX3-785" fmla="*/ 6858000 w 6858003"/>
              <a:gd name="connsiteY3-786" fmla="*/ 3251225 h 7431875"/>
              <a:gd name="connsiteX4-787" fmla="*/ 6858000 w 6858003"/>
              <a:gd name="connsiteY4-788" fmla="*/ 4926504 h 7431875"/>
              <a:gd name="connsiteX5-789" fmla="*/ 6858000 w 6858003"/>
              <a:gd name="connsiteY5-790" fmla="*/ 5070926 h 7431875"/>
              <a:gd name="connsiteX6-791" fmla="*/ 6858000 w 6858003"/>
              <a:gd name="connsiteY6-792" fmla="*/ 5153108 h 7431875"/>
              <a:gd name="connsiteX7-793" fmla="*/ 6858000 w 6858003"/>
              <a:gd name="connsiteY7-794" fmla="*/ 7431875 h 7431875"/>
              <a:gd name="connsiteX8-795" fmla="*/ 0 w 6858003"/>
              <a:gd name="connsiteY8-796" fmla="*/ 7431875 h 7431875"/>
              <a:gd name="connsiteX9-797" fmla="*/ 0 w 6858003"/>
              <a:gd name="connsiteY9-798" fmla="*/ 5153108 h 7431875"/>
              <a:gd name="connsiteX10-799" fmla="*/ 0 w 6858003"/>
              <a:gd name="connsiteY10-800" fmla="*/ 5070926 h 7431875"/>
              <a:gd name="connsiteX11-801" fmla="*/ 0 w 6858003"/>
              <a:gd name="connsiteY11-802" fmla="*/ 552701 h 7431875"/>
              <a:gd name="connsiteX12-803" fmla="*/ 6858003 w 6858003"/>
              <a:gd name="connsiteY12-804" fmla="*/ 0 h 7431875"/>
              <a:gd name="connsiteX0-805" fmla="*/ 6858003 w 6858003"/>
              <a:gd name="connsiteY0-806" fmla="*/ 0 h 7431875"/>
              <a:gd name="connsiteX1-807" fmla="*/ 6858000 w 6858003"/>
              <a:gd name="connsiteY1-808" fmla="*/ 2647737 h 7431875"/>
              <a:gd name="connsiteX2-809" fmla="*/ 6858000 w 6858003"/>
              <a:gd name="connsiteY2-810" fmla="*/ 2792159 h 7431875"/>
              <a:gd name="connsiteX3-811" fmla="*/ 6858000 w 6858003"/>
              <a:gd name="connsiteY3-812" fmla="*/ 3251225 h 7431875"/>
              <a:gd name="connsiteX4-813" fmla="*/ 6858000 w 6858003"/>
              <a:gd name="connsiteY4-814" fmla="*/ 4926504 h 7431875"/>
              <a:gd name="connsiteX5-815" fmla="*/ 6858000 w 6858003"/>
              <a:gd name="connsiteY5-816" fmla="*/ 5070926 h 7431875"/>
              <a:gd name="connsiteX6-817" fmla="*/ 6858000 w 6858003"/>
              <a:gd name="connsiteY6-818" fmla="*/ 5153108 h 7431875"/>
              <a:gd name="connsiteX7-819" fmla="*/ 6858000 w 6858003"/>
              <a:gd name="connsiteY7-820" fmla="*/ 7431875 h 7431875"/>
              <a:gd name="connsiteX8-821" fmla="*/ 0 w 6858003"/>
              <a:gd name="connsiteY8-822" fmla="*/ 7431875 h 7431875"/>
              <a:gd name="connsiteX9-823" fmla="*/ 0 w 6858003"/>
              <a:gd name="connsiteY9-824" fmla="*/ 5153108 h 7431875"/>
              <a:gd name="connsiteX10-825" fmla="*/ 0 w 6858003"/>
              <a:gd name="connsiteY10-826" fmla="*/ 552701 h 7431875"/>
              <a:gd name="connsiteX11-827" fmla="*/ 6858003 w 6858003"/>
              <a:gd name="connsiteY11-828" fmla="*/ 0 h 7431875"/>
              <a:gd name="connsiteX0-829" fmla="*/ 6858003 w 6858003"/>
              <a:gd name="connsiteY0-830" fmla="*/ 0 h 7431875"/>
              <a:gd name="connsiteX1-831" fmla="*/ 6858000 w 6858003"/>
              <a:gd name="connsiteY1-832" fmla="*/ 2647737 h 7431875"/>
              <a:gd name="connsiteX2-833" fmla="*/ 6858000 w 6858003"/>
              <a:gd name="connsiteY2-834" fmla="*/ 2792159 h 7431875"/>
              <a:gd name="connsiteX3-835" fmla="*/ 6858000 w 6858003"/>
              <a:gd name="connsiteY3-836" fmla="*/ 3251225 h 7431875"/>
              <a:gd name="connsiteX4-837" fmla="*/ 6858000 w 6858003"/>
              <a:gd name="connsiteY4-838" fmla="*/ 4926504 h 7431875"/>
              <a:gd name="connsiteX5-839" fmla="*/ 6858000 w 6858003"/>
              <a:gd name="connsiteY5-840" fmla="*/ 5070926 h 7431875"/>
              <a:gd name="connsiteX6-841" fmla="*/ 6858000 w 6858003"/>
              <a:gd name="connsiteY6-842" fmla="*/ 5153108 h 7431875"/>
              <a:gd name="connsiteX7-843" fmla="*/ 6858000 w 6858003"/>
              <a:gd name="connsiteY7-844" fmla="*/ 7431875 h 7431875"/>
              <a:gd name="connsiteX8-845" fmla="*/ 0 w 6858003"/>
              <a:gd name="connsiteY8-846" fmla="*/ 7431875 h 7431875"/>
              <a:gd name="connsiteX9-847" fmla="*/ 0 w 6858003"/>
              <a:gd name="connsiteY9-848" fmla="*/ 552701 h 7431875"/>
              <a:gd name="connsiteX10-849" fmla="*/ 6858003 w 6858003"/>
              <a:gd name="connsiteY10-850" fmla="*/ 0 h 7431875"/>
              <a:gd name="connsiteX0-851" fmla="*/ 6858003 w 6858003"/>
              <a:gd name="connsiteY0-852" fmla="*/ 0 h 7431875"/>
              <a:gd name="connsiteX1-853" fmla="*/ 6858000 w 6858003"/>
              <a:gd name="connsiteY1-854" fmla="*/ 2647737 h 7431875"/>
              <a:gd name="connsiteX2-855" fmla="*/ 6858000 w 6858003"/>
              <a:gd name="connsiteY2-856" fmla="*/ 2792159 h 7431875"/>
              <a:gd name="connsiteX3-857" fmla="*/ 6858000 w 6858003"/>
              <a:gd name="connsiteY3-858" fmla="*/ 3251225 h 7431875"/>
              <a:gd name="connsiteX4-859" fmla="*/ 6858000 w 6858003"/>
              <a:gd name="connsiteY4-860" fmla="*/ 4926504 h 7431875"/>
              <a:gd name="connsiteX5-861" fmla="*/ 6858000 w 6858003"/>
              <a:gd name="connsiteY5-862" fmla="*/ 5070926 h 7431875"/>
              <a:gd name="connsiteX6-863" fmla="*/ 6858000 w 6858003"/>
              <a:gd name="connsiteY6-864" fmla="*/ 7431875 h 7431875"/>
              <a:gd name="connsiteX7-865" fmla="*/ 0 w 6858003"/>
              <a:gd name="connsiteY7-866" fmla="*/ 7431875 h 7431875"/>
              <a:gd name="connsiteX8-867" fmla="*/ 0 w 6858003"/>
              <a:gd name="connsiteY8-868" fmla="*/ 552701 h 7431875"/>
              <a:gd name="connsiteX9-869" fmla="*/ 6858003 w 6858003"/>
              <a:gd name="connsiteY9-870" fmla="*/ 0 h 7431875"/>
              <a:gd name="connsiteX0-871" fmla="*/ 6858003 w 6858003"/>
              <a:gd name="connsiteY0-872" fmla="*/ 0 h 7431875"/>
              <a:gd name="connsiteX1-873" fmla="*/ 6858000 w 6858003"/>
              <a:gd name="connsiteY1-874" fmla="*/ 2647737 h 7431875"/>
              <a:gd name="connsiteX2-875" fmla="*/ 6858000 w 6858003"/>
              <a:gd name="connsiteY2-876" fmla="*/ 2792159 h 7431875"/>
              <a:gd name="connsiteX3-877" fmla="*/ 6858000 w 6858003"/>
              <a:gd name="connsiteY3-878" fmla="*/ 3251225 h 7431875"/>
              <a:gd name="connsiteX4-879" fmla="*/ 6858000 w 6858003"/>
              <a:gd name="connsiteY4-880" fmla="*/ 4926504 h 7431875"/>
              <a:gd name="connsiteX5-881" fmla="*/ 6858000 w 6858003"/>
              <a:gd name="connsiteY5-882" fmla="*/ 7431875 h 7431875"/>
              <a:gd name="connsiteX6-883" fmla="*/ 0 w 6858003"/>
              <a:gd name="connsiteY6-884" fmla="*/ 7431875 h 7431875"/>
              <a:gd name="connsiteX7-885" fmla="*/ 0 w 6858003"/>
              <a:gd name="connsiteY7-886" fmla="*/ 552701 h 7431875"/>
              <a:gd name="connsiteX8-887" fmla="*/ 6858003 w 6858003"/>
              <a:gd name="connsiteY8-888" fmla="*/ 0 h 7431875"/>
              <a:gd name="connsiteX0-889" fmla="*/ 6858003 w 6858003"/>
              <a:gd name="connsiteY0-890" fmla="*/ 0 h 7431875"/>
              <a:gd name="connsiteX1-891" fmla="*/ 6858000 w 6858003"/>
              <a:gd name="connsiteY1-892" fmla="*/ 2647737 h 7431875"/>
              <a:gd name="connsiteX2-893" fmla="*/ 6858000 w 6858003"/>
              <a:gd name="connsiteY2-894" fmla="*/ 2792159 h 7431875"/>
              <a:gd name="connsiteX3-895" fmla="*/ 6858000 w 6858003"/>
              <a:gd name="connsiteY3-896" fmla="*/ 3251225 h 7431875"/>
              <a:gd name="connsiteX4-897" fmla="*/ 6858000 w 6858003"/>
              <a:gd name="connsiteY4-898" fmla="*/ 7431875 h 7431875"/>
              <a:gd name="connsiteX5-899" fmla="*/ 0 w 6858003"/>
              <a:gd name="connsiteY5-900" fmla="*/ 7431875 h 7431875"/>
              <a:gd name="connsiteX6-901" fmla="*/ 0 w 6858003"/>
              <a:gd name="connsiteY6-902" fmla="*/ 552701 h 7431875"/>
              <a:gd name="connsiteX7-903" fmla="*/ 6858003 w 6858003"/>
              <a:gd name="connsiteY7-904" fmla="*/ 0 h 7431875"/>
              <a:gd name="connsiteX0-905" fmla="*/ 6858003 w 6858003"/>
              <a:gd name="connsiteY0-906" fmla="*/ 0 h 7431875"/>
              <a:gd name="connsiteX1-907" fmla="*/ 6858000 w 6858003"/>
              <a:gd name="connsiteY1-908" fmla="*/ 2647737 h 7431875"/>
              <a:gd name="connsiteX2-909" fmla="*/ 6858000 w 6858003"/>
              <a:gd name="connsiteY2-910" fmla="*/ 2792159 h 7431875"/>
              <a:gd name="connsiteX3-911" fmla="*/ 6858000 w 6858003"/>
              <a:gd name="connsiteY3-912" fmla="*/ 7431875 h 7431875"/>
              <a:gd name="connsiteX4-913" fmla="*/ 0 w 6858003"/>
              <a:gd name="connsiteY4-914" fmla="*/ 7431875 h 7431875"/>
              <a:gd name="connsiteX5-915" fmla="*/ 0 w 6858003"/>
              <a:gd name="connsiteY5-916" fmla="*/ 552701 h 7431875"/>
              <a:gd name="connsiteX6-917" fmla="*/ 6858003 w 6858003"/>
              <a:gd name="connsiteY6-918" fmla="*/ 0 h 7431875"/>
              <a:gd name="connsiteX0-919" fmla="*/ 6858003 w 6858003"/>
              <a:gd name="connsiteY0-920" fmla="*/ 0 h 7431875"/>
              <a:gd name="connsiteX1-921" fmla="*/ 6858000 w 6858003"/>
              <a:gd name="connsiteY1-922" fmla="*/ 2647737 h 7431875"/>
              <a:gd name="connsiteX2-923" fmla="*/ 6858000 w 6858003"/>
              <a:gd name="connsiteY2-924" fmla="*/ 7431875 h 7431875"/>
              <a:gd name="connsiteX3-925" fmla="*/ 0 w 6858003"/>
              <a:gd name="connsiteY3-926" fmla="*/ 7431875 h 7431875"/>
              <a:gd name="connsiteX4-927" fmla="*/ 0 w 6858003"/>
              <a:gd name="connsiteY4-928" fmla="*/ 552701 h 7431875"/>
              <a:gd name="connsiteX5-929" fmla="*/ 6858003 w 6858003"/>
              <a:gd name="connsiteY5-930" fmla="*/ 0 h 7431875"/>
              <a:gd name="connsiteX0-931" fmla="*/ 6872517 w 6872517"/>
              <a:gd name="connsiteY0-932" fmla="*/ 42385 h 6879174"/>
              <a:gd name="connsiteX1-933" fmla="*/ 6858000 w 6872517"/>
              <a:gd name="connsiteY1-934" fmla="*/ 2095036 h 6879174"/>
              <a:gd name="connsiteX2-935" fmla="*/ 6858000 w 6872517"/>
              <a:gd name="connsiteY2-936" fmla="*/ 6879174 h 6879174"/>
              <a:gd name="connsiteX3-937" fmla="*/ 0 w 6872517"/>
              <a:gd name="connsiteY3-938" fmla="*/ 6879174 h 6879174"/>
              <a:gd name="connsiteX4-939" fmla="*/ 0 w 6872517"/>
              <a:gd name="connsiteY4-940" fmla="*/ 0 h 6879174"/>
              <a:gd name="connsiteX5-941" fmla="*/ 6872517 w 6872517"/>
              <a:gd name="connsiteY5-942" fmla="*/ 42385 h 6879174"/>
              <a:gd name="connsiteX0-943" fmla="*/ 6872520 w 6872520"/>
              <a:gd name="connsiteY0-944" fmla="*/ 0 h 6880332"/>
              <a:gd name="connsiteX1-945" fmla="*/ 6858000 w 6872520"/>
              <a:gd name="connsiteY1-946" fmla="*/ 2096194 h 6880332"/>
              <a:gd name="connsiteX2-947" fmla="*/ 6858000 w 6872520"/>
              <a:gd name="connsiteY2-948" fmla="*/ 6880332 h 6880332"/>
              <a:gd name="connsiteX3-949" fmla="*/ 0 w 6872520"/>
              <a:gd name="connsiteY3-950" fmla="*/ 6880332 h 6880332"/>
              <a:gd name="connsiteX4-951" fmla="*/ 0 w 6872520"/>
              <a:gd name="connsiteY4-952" fmla="*/ 1158 h 6880332"/>
              <a:gd name="connsiteX5-953" fmla="*/ 6872520 w 6872520"/>
              <a:gd name="connsiteY5-954" fmla="*/ 0 h 6880332"/>
              <a:gd name="connsiteX0-955" fmla="*/ 6872520 w 6872520"/>
              <a:gd name="connsiteY0-956" fmla="*/ 0 h 6880332"/>
              <a:gd name="connsiteX1-957" fmla="*/ 6858000 w 6872520"/>
              <a:gd name="connsiteY1-958" fmla="*/ 2096194 h 6880332"/>
              <a:gd name="connsiteX2-959" fmla="*/ 6858000 w 6872520"/>
              <a:gd name="connsiteY2-960" fmla="*/ 6880332 h 6880332"/>
              <a:gd name="connsiteX3-961" fmla="*/ 0 w 6872520"/>
              <a:gd name="connsiteY3-962" fmla="*/ 6880332 h 6880332"/>
              <a:gd name="connsiteX4-963" fmla="*/ 0 w 6872520"/>
              <a:gd name="connsiteY4-964" fmla="*/ 1158 h 6880332"/>
              <a:gd name="connsiteX5-965" fmla="*/ 6872520 w 6872520"/>
              <a:gd name="connsiteY5-966" fmla="*/ 0 h 6880332"/>
              <a:gd name="connsiteX0-967" fmla="*/ 6843491 w 6858000"/>
              <a:gd name="connsiteY0-968" fmla="*/ 202042 h 6879174"/>
              <a:gd name="connsiteX1-969" fmla="*/ 6858000 w 6858000"/>
              <a:gd name="connsiteY1-970" fmla="*/ 2095036 h 6879174"/>
              <a:gd name="connsiteX2-971" fmla="*/ 6858000 w 6858000"/>
              <a:gd name="connsiteY2-972" fmla="*/ 6879174 h 6879174"/>
              <a:gd name="connsiteX3-973" fmla="*/ 0 w 6858000"/>
              <a:gd name="connsiteY3-974" fmla="*/ 6879174 h 6879174"/>
              <a:gd name="connsiteX4-975" fmla="*/ 0 w 6858000"/>
              <a:gd name="connsiteY4-976" fmla="*/ 0 h 6879174"/>
              <a:gd name="connsiteX5-977" fmla="*/ 6843491 w 6858000"/>
              <a:gd name="connsiteY5-978" fmla="*/ 202042 h 6879174"/>
              <a:gd name="connsiteX0-979" fmla="*/ 6843491 w 6858000"/>
              <a:gd name="connsiteY0-980" fmla="*/ 202042 h 6879174"/>
              <a:gd name="connsiteX1-981" fmla="*/ 6858000 w 6858000"/>
              <a:gd name="connsiteY1-982" fmla="*/ 2095036 h 6879174"/>
              <a:gd name="connsiteX2-983" fmla="*/ 6858000 w 6858000"/>
              <a:gd name="connsiteY2-984" fmla="*/ 6879174 h 6879174"/>
              <a:gd name="connsiteX3-985" fmla="*/ 0 w 6858000"/>
              <a:gd name="connsiteY3-986" fmla="*/ 6879174 h 6879174"/>
              <a:gd name="connsiteX4-987" fmla="*/ 0 w 6858000"/>
              <a:gd name="connsiteY4-988" fmla="*/ 0 h 6879174"/>
              <a:gd name="connsiteX5-989" fmla="*/ 6843491 w 6858000"/>
              <a:gd name="connsiteY5-990" fmla="*/ 202042 h 6879174"/>
              <a:gd name="connsiteX0-991" fmla="*/ 6843491 w 6858000"/>
              <a:gd name="connsiteY0-992" fmla="*/ 202042 h 6879174"/>
              <a:gd name="connsiteX1-993" fmla="*/ 6858000 w 6858000"/>
              <a:gd name="connsiteY1-994" fmla="*/ 2095036 h 6879174"/>
              <a:gd name="connsiteX2-995" fmla="*/ 6858000 w 6858000"/>
              <a:gd name="connsiteY2-996" fmla="*/ 6879174 h 6879174"/>
              <a:gd name="connsiteX3-997" fmla="*/ 0 w 6858000"/>
              <a:gd name="connsiteY3-998" fmla="*/ 6879174 h 6879174"/>
              <a:gd name="connsiteX4-999" fmla="*/ 0 w 6858000"/>
              <a:gd name="connsiteY4-1000" fmla="*/ 0 h 6879174"/>
              <a:gd name="connsiteX5-1001" fmla="*/ 6843491 w 6858000"/>
              <a:gd name="connsiteY5-1002" fmla="*/ 202042 h 6879174"/>
              <a:gd name="connsiteX0-1003" fmla="*/ 6856191 w 6858000"/>
              <a:gd name="connsiteY0-1004" fmla="*/ 214742 h 6879174"/>
              <a:gd name="connsiteX1-1005" fmla="*/ 6858000 w 6858000"/>
              <a:gd name="connsiteY1-1006" fmla="*/ 2095036 h 6879174"/>
              <a:gd name="connsiteX2-1007" fmla="*/ 6858000 w 6858000"/>
              <a:gd name="connsiteY2-1008" fmla="*/ 6879174 h 6879174"/>
              <a:gd name="connsiteX3-1009" fmla="*/ 0 w 6858000"/>
              <a:gd name="connsiteY3-1010" fmla="*/ 6879174 h 6879174"/>
              <a:gd name="connsiteX4-1011" fmla="*/ 0 w 6858000"/>
              <a:gd name="connsiteY4-1012" fmla="*/ 0 h 6879174"/>
              <a:gd name="connsiteX5-1013" fmla="*/ 6856191 w 6858000"/>
              <a:gd name="connsiteY5-1014" fmla="*/ 214742 h 6879174"/>
              <a:gd name="connsiteX0-1015" fmla="*/ 6856191 w 6858000"/>
              <a:gd name="connsiteY0-1016" fmla="*/ 209979 h 6879174"/>
              <a:gd name="connsiteX1-1017" fmla="*/ 6858000 w 6858000"/>
              <a:gd name="connsiteY1-1018" fmla="*/ 2095036 h 6879174"/>
              <a:gd name="connsiteX2-1019" fmla="*/ 6858000 w 6858000"/>
              <a:gd name="connsiteY2-1020" fmla="*/ 6879174 h 6879174"/>
              <a:gd name="connsiteX3-1021" fmla="*/ 0 w 6858000"/>
              <a:gd name="connsiteY3-1022" fmla="*/ 6879174 h 6879174"/>
              <a:gd name="connsiteX4-1023" fmla="*/ 0 w 6858000"/>
              <a:gd name="connsiteY4-1024" fmla="*/ 0 h 6879174"/>
              <a:gd name="connsiteX5-1025" fmla="*/ 6856191 w 6858000"/>
              <a:gd name="connsiteY5-1026" fmla="*/ 209979 h 6879174"/>
              <a:gd name="connsiteX0-1027" fmla="*/ 6868891 w 6868891"/>
              <a:gd name="connsiteY0-1028" fmla="*/ 197279 h 6879174"/>
              <a:gd name="connsiteX1-1029" fmla="*/ 6858000 w 6868891"/>
              <a:gd name="connsiteY1-1030" fmla="*/ 2095036 h 6879174"/>
              <a:gd name="connsiteX2-1031" fmla="*/ 6858000 w 6868891"/>
              <a:gd name="connsiteY2-1032" fmla="*/ 6879174 h 6879174"/>
              <a:gd name="connsiteX3-1033" fmla="*/ 0 w 6868891"/>
              <a:gd name="connsiteY3-1034" fmla="*/ 6879174 h 6879174"/>
              <a:gd name="connsiteX4-1035" fmla="*/ 0 w 6868891"/>
              <a:gd name="connsiteY4-1036" fmla="*/ 0 h 6879174"/>
              <a:gd name="connsiteX5-1037" fmla="*/ 6868891 w 6868891"/>
              <a:gd name="connsiteY5-1038" fmla="*/ 197279 h 6879174"/>
              <a:gd name="connsiteX0-1039" fmla="*/ 6868891 w 7721392"/>
              <a:gd name="connsiteY0-1040" fmla="*/ 197279 h 6879174"/>
              <a:gd name="connsiteX1-1041" fmla="*/ 6858000 w 7721392"/>
              <a:gd name="connsiteY1-1042" fmla="*/ 6879174 h 6879174"/>
              <a:gd name="connsiteX2-1043" fmla="*/ 0 w 7721392"/>
              <a:gd name="connsiteY2-1044" fmla="*/ 6879174 h 6879174"/>
              <a:gd name="connsiteX3-1045" fmla="*/ 0 w 7721392"/>
              <a:gd name="connsiteY3-1046" fmla="*/ 0 h 6879174"/>
              <a:gd name="connsiteX4-1047" fmla="*/ 6868891 w 7721392"/>
              <a:gd name="connsiteY4-1048" fmla="*/ 197279 h 6879174"/>
              <a:gd name="connsiteX0-1049" fmla="*/ 6868891 w 7373946"/>
              <a:gd name="connsiteY0-1050" fmla="*/ 197279 h 6879174"/>
              <a:gd name="connsiteX1-1051" fmla="*/ 6858000 w 7373946"/>
              <a:gd name="connsiteY1-1052" fmla="*/ 6879174 h 6879174"/>
              <a:gd name="connsiteX2-1053" fmla="*/ 0 w 7373946"/>
              <a:gd name="connsiteY2-1054" fmla="*/ 6879174 h 6879174"/>
              <a:gd name="connsiteX3-1055" fmla="*/ 0 w 7373946"/>
              <a:gd name="connsiteY3-1056" fmla="*/ 0 h 6879174"/>
              <a:gd name="connsiteX4-1057" fmla="*/ 6868891 w 7373946"/>
              <a:gd name="connsiteY4-1058" fmla="*/ 197279 h 6879174"/>
              <a:gd name="connsiteX0-1059" fmla="*/ 6868891 w 8182025"/>
              <a:gd name="connsiteY0-1060" fmla="*/ 197279 h 6879174"/>
              <a:gd name="connsiteX1-1061" fmla="*/ 6858000 w 8182025"/>
              <a:gd name="connsiteY1-1062" fmla="*/ 6879174 h 6879174"/>
              <a:gd name="connsiteX2-1063" fmla="*/ 0 w 8182025"/>
              <a:gd name="connsiteY2-1064" fmla="*/ 6879174 h 6879174"/>
              <a:gd name="connsiteX3-1065" fmla="*/ 0 w 8182025"/>
              <a:gd name="connsiteY3-1066" fmla="*/ 0 h 6879174"/>
              <a:gd name="connsiteX4-1067" fmla="*/ 6868891 w 8182025"/>
              <a:gd name="connsiteY4-1068" fmla="*/ 197279 h 6879174"/>
              <a:gd name="connsiteX0-1069" fmla="*/ 6868891 w 8182025"/>
              <a:gd name="connsiteY0-1070" fmla="*/ 197279 h 6879174"/>
              <a:gd name="connsiteX1-1071" fmla="*/ 6858000 w 8182025"/>
              <a:gd name="connsiteY1-1072" fmla="*/ 6879174 h 6879174"/>
              <a:gd name="connsiteX2-1073" fmla="*/ 0 w 8182025"/>
              <a:gd name="connsiteY2-1074" fmla="*/ 6879174 h 6879174"/>
              <a:gd name="connsiteX3-1075" fmla="*/ 0 w 8182025"/>
              <a:gd name="connsiteY3-1076" fmla="*/ 0 h 6879174"/>
              <a:gd name="connsiteX4-1077" fmla="*/ 6868891 w 8182025"/>
              <a:gd name="connsiteY4-1078" fmla="*/ 197279 h 6879174"/>
              <a:gd name="connsiteX0-1079" fmla="*/ 6868891 w 8182025"/>
              <a:gd name="connsiteY0-1080" fmla="*/ 197279 h 6879174"/>
              <a:gd name="connsiteX1-1081" fmla="*/ 6858000 w 8182025"/>
              <a:gd name="connsiteY1-1082" fmla="*/ 6879174 h 6879174"/>
              <a:gd name="connsiteX2-1083" fmla="*/ 0 w 8182025"/>
              <a:gd name="connsiteY2-1084" fmla="*/ 6879174 h 6879174"/>
              <a:gd name="connsiteX3-1085" fmla="*/ 0 w 8182025"/>
              <a:gd name="connsiteY3-1086" fmla="*/ 0 h 6879174"/>
              <a:gd name="connsiteX4-1087" fmla="*/ 6868891 w 8182025"/>
              <a:gd name="connsiteY4-1088" fmla="*/ 197279 h 6879174"/>
              <a:gd name="connsiteX0-1089" fmla="*/ 6868891 w 8182025"/>
              <a:gd name="connsiteY0-1090" fmla="*/ 197279 h 6879174"/>
              <a:gd name="connsiteX1-1091" fmla="*/ 6858000 w 8182025"/>
              <a:gd name="connsiteY1-1092" fmla="*/ 6879174 h 6879174"/>
              <a:gd name="connsiteX2-1093" fmla="*/ 0 w 8182025"/>
              <a:gd name="connsiteY2-1094" fmla="*/ 6879174 h 6879174"/>
              <a:gd name="connsiteX3-1095" fmla="*/ 0 w 8182025"/>
              <a:gd name="connsiteY3-1096" fmla="*/ 0 h 6879174"/>
              <a:gd name="connsiteX4-1097" fmla="*/ 6868891 w 8182025"/>
              <a:gd name="connsiteY4-1098" fmla="*/ 197279 h 6879174"/>
              <a:gd name="connsiteX0-1099" fmla="*/ 6868891 w 7374082"/>
              <a:gd name="connsiteY0-1100" fmla="*/ 197279 h 7217839"/>
              <a:gd name="connsiteX1-1101" fmla="*/ 6858000 w 7374082"/>
              <a:gd name="connsiteY1-1102" fmla="*/ 6879174 h 7217839"/>
              <a:gd name="connsiteX2-1103" fmla="*/ 0 w 7374082"/>
              <a:gd name="connsiteY2-1104" fmla="*/ 6879174 h 7217839"/>
              <a:gd name="connsiteX3-1105" fmla="*/ 0 w 7374082"/>
              <a:gd name="connsiteY3-1106" fmla="*/ 0 h 7217839"/>
              <a:gd name="connsiteX4-1107" fmla="*/ 6868891 w 7374082"/>
              <a:gd name="connsiteY4-1108" fmla="*/ 197279 h 7217839"/>
              <a:gd name="connsiteX0-1109" fmla="*/ 6868891 w 7513044"/>
              <a:gd name="connsiteY0-1110" fmla="*/ 197279 h 6879174"/>
              <a:gd name="connsiteX1-1111" fmla="*/ 6858000 w 7513044"/>
              <a:gd name="connsiteY1-1112" fmla="*/ 6879174 h 6879174"/>
              <a:gd name="connsiteX2-1113" fmla="*/ 0 w 7513044"/>
              <a:gd name="connsiteY2-1114" fmla="*/ 6879174 h 6879174"/>
              <a:gd name="connsiteX3-1115" fmla="*/ 0 w 7513044"/>
              <a:gd name="connsiteY3-1116" fmla="*/ 0 h 6879174"/>
              <a:gd name="connsiteX4-1117" fmla="*/ 6868891 w 7513044"/>
              <a:gd name="connsiteY4-1118" fmla="*/ 197279 h 6879174"/>
              <a:gd name="connsiteX0-1119" fmla="*/ 6868891 w 7374082"/>
              <a:gd name="connsiteY0-1120" fmla="*/ 197279 h 6879174"/>
              <a:gd name="connsiteX1-1121" fmla="*/ 6858000 w 7374082"/>
              <a:gd name="connsiteY1-1122" fmla="*/ 6879174 h 6879174"/>
              <a:gd name="connsiteX2-1123" fmla="*/ 0 w 7374082"/>
              <a:gd name="connsiteY2-1124" fmla="*/ 6879174 h 6879174"/>
              <a:gd name="connsiteX3-1125" fmla="*/ 0 w 7374082"/>
              <a:gd name="connsiteY3-1126" fmla="*/ 0 h 6879174"/>
              <a:gd name="connsiteX4-1127" fmla="*/ 6868891 w 7374082"/>
              <a:gd name="connsiteY4-1128" fmla="*/ 197279 h 6879174"/>
              <a:gd name="connsiteX0-1129" fmla="*/ 6868891 w 6868891"/>
              <a:gd name="connsiteY0-1130" fmla="*/ 197279 h 6879174"/>
              <a:gd name="connsiteX1-1131" fmla="*/ 6858000 w 6868891"/>
              <a:gd name="connsiteY1-1132" fmla="*/ 6879174 h 6879174"/>
              <a:gd name="connsiteX2-1133" fmla="*/ 0 w 6868891"/>
              <a:gd name="connsiteY2-1134" fmla="*/ 6879174 h 6879174"/>
              <a:gd name="connsiteX3-1135" fmla="*/ 0 w 6868891"/>
              <a:gd name="connsiteY3-1136" fmla="*/ 0 h 6879174"/>
              <a:gd name="connsiteX4-1137" fmla="*/ 6868891 w 6868891"/>
              <a:gd name="connsiteY4-1138" fmla="*/ 197279 h 6879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>
            <p:custDataLst>
              <p:tags r:id="rId2"/>
            </p:custDataLst>
          </p:nvPr>
        </p:nvSpPr>
        <p:spPr>
          <a:xfrm>
            <a:off x="7294012" y="4426465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3"/>
            </p:custDataLst>
          </p:nvPr>
        </p:nvSpPr>
        <p:spPr>
          <a:xfrm>
            <a:off x="7756816" y="4385476"/>
            <a:ext cx="3484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论文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阅读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>
            <p:custDataLst>
              <p:tags r:id="rId4"/>
            </p:custDataLst>
          </p:nvPr>
        </p:nvSpPr>
        <p:spPr>
          <a:xfrm>
            <a:off x="7294012" y="4917168"/>
            <a:ext cx="316801" cy="316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>
            <p:custDataLst>
              <p:tags r:id="rId5"/>
            </p:custDataLst>
          </p:nvPr>
        </p:nvSpPr>
        <p:spPr>
          <a:xfrm>
            <a:off x="7756816" y="4876179"/>
            <a:ext cx="3484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未来计划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6392" y="3219093"/>
            <a:ext cx="384784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目录 </a:t>
            </a:r>
            <a:r>
              <a:rPr lang="en-US" altLang="zh-CN" sz="3600" dirty="0">
                <a:sym typeface="微软雅黑" panose="020B0503020204020204" pitchFamily="34" charset="-122"/>
              </a:rPr>
              <a:t>| CONTENT</a:t>
            </a:r>
            <a:endParaRPr lang="en-US" altLang="zh-CN" sz="3600" dirty="0">
              <a:sym typeface="微软雅黑" panose="020B0503020204020204" pitchFamily="34" charset="-122"/>
            </a:endParaRPr>
          </a:p>
        </p:txBody>
      </p:sp>
      <p:pic>
        <p:nvPicPr>
          <p:cNvPr id="2" name="logo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703" y="597808"/>
            <a:ext cx="1332593" cy="1332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6246D5450A1DBA3815F86B0BD83E3495"/>
          <p:cNvPicPr>
            <a:picLocks noChangeAspect="1"/>
          </p:cNvPicPr>
          <p:nvPr/>
        </p:nvPicPr>
        <p:blipFill>
          <a:blip r:embed="rId1"/>
          <a:srcRect t="21987"/>
          <a:stretch>
            <a:fillRect/>
          </a:stretch>
        </p:blipFill>
        <p:spPr>
          <a:xfrm>
            <a:off x="0" y="0"/>
            <a:ext cx="12192000" cy="480568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12" name="任意多边形: 形状 11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任意多边形: 形状 13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525000" y="5279901"/>
            <a:ext cx="2228139" cy="1273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hangingPunct="0">
              <a:lnSpc>
                <a:spcPct val="120000"/>
              </a:lnSpc>
            </a:pPr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请指正</a:t>
            </a:r>
            <a:endParaRPr lang="en-US" altLang="zh-CN" sz="4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Thank You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2" name="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32" y="5659993"/>
            <a:ext cx="663281" cy="6632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 descr="FF2C1DB406E256920624D04889C73A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47470"/>
            <a:ext cx="5430520" cy="4181475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-1" fmla="*/ 9143999 w 9143999"/>
              <a:gd name="connsiteY0-2" fmla="*/ 0 h 2051818"/>
              <a:gd name="connsiteX1-3" fmla="*/ 9143999 w 9143999"/>
              <a:gd name="connsiteY1-4" fmla="*/ 2051818 h 2051818"/>
              <a:gd name="connsiteX2-5" fmla="*/ 0 w 9143999"/>
              <a:gd name="connsiteY2-6" fmla="*/ 2051818 h 2051818"/>
              <a:gd name="connsiteX3-7" fmla="*/ 0 w 9143999"/>
              <a:gd name="connsiteY3-8" fmla="*/ 1204077 h 2051818"/>
              <a:gd name="connsiteX4-9" fmla="*/ 6027 w 9143999"/>
              <a:gd name="connsiteY4-10" fmla="*/ 1207403 h 2051818"/>
              <a:gd name="connsiteX5-11" fmla="*/ 9044856 w 9143999"/>
              <a:gd name="connsiteY5-12" fmla="*/ 57555 h 2051818"/>
              <a:gd name="connsiteX6-13" fmla="*/ 9143999 w 9143999"/>
              <a:gd name="connsiteY6-14" fmla="*/ 0 h 2051818"/>
              <a:gd name="connsiteX0-15" fmla="*/ 9143999 w 9143999"/>
              <a:gd name="connsiteY0-16" fmla="*/ 0 h 2051818"/>
              <a:gd name="connsiteX1-17" fmla="*/ 9143999 w 9143999"/>
              <a:gd name="connsiteY1-18" fmla="*/ 2051818 h 2051818"/>
              <a:gd name="connsiteX2-19" fmla="*/ 0 w 9143999"/>
              <a:gd name="connsiteY2-20" fmla="*/ 2051818 h 2051818"/>
              <a:gd name="connsiteX3-21" fmla="*/ 0 w 9143999"/>
              <a:gd name="connsiteY3-22" fmla="*/ 1204077 h 2051818"/>
              <a:gd name="connsiteX4-23" fmla="*/ 6027 w 9143999"/>
              <a:gd name="connsiteY4-24" fmla="*/ 1207403 h 2051818"/>
              <a:gd name="connsiteX5-25" fmla="*/ 9143999 w 9143999"/>
              <a:gd name="connsiteY5-26" fmla="*/ 0 h 2051818"/>
              <a:gd name="connsiteX0-27" fmla="*/ 9143999 w 9143999"/>
              <a:gd name="connsiteY0-28" fmla="*/ 0 h 2051818"/>
              <a:gd name="connsiteX1-29" fmla="*/ 9143999 w 9143999"/>
              <a:gd name="connsiteY1-30" fmla="*/ 2051818 h 2051818"/>
              <a:gd name="connsiteX2-31" fmla="*/ 0 w 9143999"/>
              <a:gd name="connsiteY2-32" fmla="*/ 2051818 h 2051818"/>
              <a:gd name="connsiteX3-33" fmla="*/ 0 w 9143999"/>
              <a:gd name="connsiteY3-34" fmla="*/ 1204077 h 2051818"/>
              <a:gd name="connsiteX4-35" fmla="*/ 6027 w 9143999"/>
              <a:gd name="connsiteY4-36" fmla="*/ 1207403 h 2051818"/>
              <a:gd name="connsiteX5-37" fmla="*/ 9143999 w 9143999"/>
              <a:gd name="connsiteY5-38" fmla="*/ 0 h 2051818"/>
              <a:gd name="connsiteX0-39" fmla="*/ 9143999 w 9143999"/>
              <a:gd name="connsiteY0-40" fmla="*/ 0 h 2051818"/>
              <a:gd name="connsiteX1-41" fmla="*/ 9143999 w 9143999"/>
              <a:gd name="connsiteY1-42" fmla="*/ 2051818 h 2051818"/>
              <a:gd name="connsiteX2-43" fmla="*/ 0 w 9143999"/>
              <a:gd name="connsiteY2-44" fmla="*/ 2051818 h 2051818"/>
              <a:gd name="connsiteX3-45" fmla="*/ 0 w 9143999"/>
              <a:gd name="connsiteY3-46" fmla="*/ 1204077 h 2051818"/>
              <a:gd name="connsiteX4-47" fmla="*/ 6027 w 9143999"/>
              <a:gd name="connsiteY4-48" fmla="*/ 1207403 h 2051818"/>
              <a:gd name="connsiteX5-49" fmla="*/ 9143999 w 9143999"/>
              <a:gd name="connsiteY5-50" fmla="*/ 0 h 2051818"/>
              <a:gd name="connsiteX0-51" fmla="*/ 9143999 w 9143999"/>
              <a:gd name="connsiteY0-52" fmla="*/ 0 h 2051818"/>
              <a:gd name="connsiteX1-53" fmla="*/ 9143999 w 9143999"/>
              <a:gd name="connsiteY1-54" fmla="*/ 2051818 h 2051818"/>
              <a:gd name="connsiteX2-55" fmla="*/ 0 w 9143999"/>
              <a:gd name="connsiteY2-56" fmla="*/ 2051818 h 2051818"/>
              <a:gd name="connsiteX3-57" fmla="*/ 0 w 9143999"/>
              <a:gd name="connsiteY3-58" fmla="*/ 1204077 h 2051818"/>
              <a:gd name="connsiteX4-59" fmla="*/ 6027 w 9143999"/>
              <a:gd name="connsiteY4-60" fmla="*/ 1207403 h 2051818"/>
              <a:gd name="connsiteX5-61" fmla="*/ 9143999 w 9143999"/>
              <a:gd name="connsiteY5-62" fmla="*/ 0 h 2051818"/>
              <a:gd name="connsiteX0-63" fmla="*/ 9143999 w 9143999"/>
              <a:gd name="connsiteY0-64" fmla="*/ 130228 h 2182046"/>
              <a:gd name="connsiteX1-65" fmla="*/ 9143999 w 9143999"/>
              <a:gd name="connsiteY1-66" fmla="*/ 2182046 h 2182046"/>
              <a:gd name="connsiteX2-67" fmla="*/ 0 w 9143999"/>
              <a:gd name="connsiteY2-68" fmla="*/ 2182046 h 2182046"/>
              <a:gd name="connsiteX3-69" fmla="*/ 0 w 9143999"/>
              <a:gd name="connsiteY3-70" fmla="*/ 1334305 h 2182046"/>
              <a:gd name="connsiteX4-71" fmla="*/ 6027 w 9143999"/>
              <a:gd name="connsiteY4-72" fmla="*/ 0 h 2182046"/>
              <a:gd name="connsiteX5-73" fmla="*/ 9143999 w 9143999"/>
              <a:gd name="connsiteY5-74" fmla="*/ 130228 h 2182046"/>
              <a:gd name="connsiteX0-75" fmla="*/ 9143999 w 9143999"/>
              <a:gd name="connsiteY0-76" fmla="*/ 0 h 2051818"/>
              <a:gd name="connsiteX1-77" fmla="*/ 9143999 w 9143999"/>
              <a:gd name="connsiteY1-78" fmla="*/ 2051818 h 2051818"/>
              <a:gd name="connsiteX2-79" fmla="*/ 0 w 9143999"/>
              <a:gd name="connsiteY2-80" fmla="*/ 2051818 h 2051818"/>
              <a:gd name="connsiteX3-81" fmla="*/ 0 w 9143999"/>
              <a:gd name="connsiteY3-82" fmla="*/ 1204077 h 2051818"/>
              <a:gd name="connsiteX4-83" fmla="*/ 25380 w 9143999"/>
              <a:gd name="connsiteY4-84" fmla="*/ 54648 h 2051818"/>
              <a:gd name="connsiteX5-85" fmla="*/ 9143999 w 9143999"/>
              <a:gd name="connsiteY5-86" fmla="*/ 0 h 2051818"/>
              <a:gd name="connsiteX0-87" fmla="*/ 9143999 w 9143999"/>
              <a:gd name="connsiteY0-88" fmla="*/ 0 h 2051818"/>
              <a:gd name="connsiteX1-89" fmla="*/ 9143999 w 9143999"/>
              <a:gd name="connsiteY1-90" fmla="*/ 2051818 h 2051818"/>
              <a:gd name="connsiteX2-91" fmla="*/ 0 w 9143999"/>
              <a:gd name="connsiteY2-92" fmla="*/ 2051818 h 2051818"/>
              <a:gd name="connsiteX3-93" fmla="*/ 0 w 9143999"/>
              <a:gd name="connsiteY3-94" fmla="*/ 1204077 h 2051818"/>
              <a:gd name="connsiteX4-95" fmla="*/ 25380 w 9143999"/>
              <a:gd name="connsiteY4-96" fmla="*/ 54648 h 2051818"/>
              <a:gd name="connsiteX5-97" fmla="*/ 9143999 w 9143999"/>
              <a:gd name="connsiteY5-98" fmla="*/ 0 h 2051818"/>
              <a:gd name="connsiteX0-99" fmla="*/ 9143999 w 9143999"/>
              <a:gd name="connsiteY0-100" fmla="*/ 0 h 2051818"/>
              <a:gd name="connsiteX1-101" fmla="*/ 9143999 w 9143999"/>
              <a:gd name="connsiteY1-102" fmla="*/ 2051818 h 2051818"/>
              <a:gd name="connsiteX2-103" fmla="*/ 0 w 9143999"/>
              <a:gd name="connsiteY2-104" fmla="*/ 2051818 h 2051818"/>
              <a:gd name="connsiteX3-105" fmla="*/ 0 w 9143999"/>
              <a:gd name="connsiteY3-106" fmla="*/ 1204077 h 2051818"/>
              <a:gd name="connsiteX4-107" fmla="*/ 25380 w 9143999"/>
              <a:gd name="connsiteY4-108" fmla="*/ 54648 h 2051818"/>
              <a:gd name="connsiteX5-109" fmla="*/ 9143999 w 9143999"/>
              <a:gd name="connsiteY5-110" fmla="*/ 0 h 2051818"/>
              <a:gd name="connsiteX0-111" fmla="*/ 9143999 w 9143999"/>
              <a:gd name="connsiteY0-112" fmla="*/ 0 h 2051818"/>
              <a:gd name="connsiteX1-113" fmla="*/ 9143999 w 9143999"/>
              <a:gd name="connsiteY1-114" fmla="*/ 2051818 h 2051818"/>
              <a:gd name="connsiteX2-115" fmla="*/ 0 w 9143999"/>
              <a:gd name="connsiteY2-116" fmla="*/ 2051818 h 2051818"/>
              <a:gd name="connsiteX3-117" fmla="*/ 0 w 9143999"/>
              <a:gd name="connsiteY3-118" fmla="*/ 1204077 h 2051818"/>
              <a:gd name="connsiteX4-119" fmla="*/ 25380 w 9143999"/>
              <a:gd name="connsiteY4-120" fmla="*/ 54648 h 2051818"/>
              <a:gd name="connsiteX5-121" fmla="*/ 9143999 w 9143999"/>
              <a:gd name="connsiteY5-122" fmla="*/ 0 h 2051818"/>
              <a:gd name="connsiteX0-123" fmla="*/ 9124647 w 9143999"/>
              <a:gd name="connsiteY0-124" fmla="*/ 0 h 2127943"/>
              <a:gd name="connsiteX1-125" fmla="*/ 9143999 w 9143999"/>
              <a:gd name="connsiteY1-126" fmla="*/ 2127943 h 2127943"/>
              <a:gd name="connsiteX2-127" fmla="*/ 0 w 9143999"/>
              <a:gd name="connsiteY2-128" fmla="*/ 2127943 h 2127943"/>
              <a:gd name="connsiteX3-129" fmla="*/ 0 w 9143999"/>
              <a:gd name="connsiteY3-130" fmla="*/ 1280202 h 2127943"/>
              <a:gd name="connsiteX4-131" fmla="*/ 25380 w 9143999"/>
              <a:gd name="connsiteY4-132" fmla="*/ 130773 h 2127943"/>
              <a:gd name="connsiteX5-133" fmla="*/ 9124647 w 9143999"/>
              <a:gd name="connsiteY5-134" fmla="*/ 0 h 2127943"/>
              <a:gd name="connsiteX0-135" fmla="*/ 9124647 w 9143999"/>
              <a:gd name="connsiteY0-136" fmla="*/ 0 h 2127943"/>
              <a:gd name="connsiteX1-137" fmla="*/ 9143999 w 9143999"/>
              <a:gd name="connsiteY1-138" fmla="*/ 2127943 h 2127943"/>
              <a:gd name="connsiteX2-139" fmla="*/ 0 w 9143999"/>
              <a:gd name="connsiteY2-140" fmla="*/ 2127943 h 2127943"/>
              <a:gd name="connsiteX3-141" fmla="*/ 0 w 9143999"/>
              <a:gd name="connsiteY3-142" fmla="*/ 1280202 h 2127943"/>
              <a:gd name="connsiteX4-143" fmla="*/ 25380 w 9143999"/>
              <a:gd name="connsiteY4-144" fmla="*/ 130773 h 2127943"/>
              <a:gd name="connsiteX5-145" fmla="*/ 9124647 w 9143999"/>
              <a:gd name="connsiteY5-146" fmla="*/ 0 h 2127943"/>
              <a:gd name="connsiteX0-147" fmla="*/ 9124647 w 9143999"/>
              <a:gd name="connsiteY0-148" fmla="*/ 0 h 2127943"/>
              <a:gd name="connsiteX1-149" fmla="*/ 9143999 w 9143999"/>
              <a:gd name="connsiteY1-150" fmla="*/ 2127943 h 2127943"/>
              <a:gd name="connsiteX2-151" fmla="*/ 0 w 9143999"/>
              <a:gd name="connsiteY2-152" fmla="*/ 2127943 h 2127943"/>
              <a:gd name="connsiteX3-153" fmla="*/ 0 w 9143999"/>
              <a:gd name="connsiteY3-154" fmla="*/ 1280202 h 2127943"/>
              <a:gd name="connsiteX4-155" fmla="*/ 6028 w 9143999"/>
              <a:gd name="connsiteY4-156" fmla="*/ 11147 h 2127943"/>
              <a:gd name="connsiteX5-157" fmla="*/ 9124647 w 9143999"/>
              <a:gd name="connsiteY5-158" fmla="*/ 0 h 2127943"/>
              <a:gd name="connsiteX0-159" fmla="*/ 9138134 w 9157486"/>
              <a:gd name="connsiteY0-160" fmla="*/ 0 h 2127943"/>
              <a:gd name="connsiteX1-161" fmla="*/ 9157486 w 9157486"/>
              <a:gd name="connsiteY1-162" fmla="*/ 2127943 h 2127943"/>
              <a:gd name="connsiteX2-163" fmla="*/ 13487 w 9157486"/>
              <a:gd name="connsiteY2-164" fmla="*/ 2127943 h 2127943"/>
              <a:gd name="connsiteX3-165" fmla="*/ 13487 w 9157486"/>
              <a:gd name="connsiteY3-166" fmla="*/ 1280202 h 2127943"/>
              <a:gd name="connsiteX4-167" fmla="*/ 163 w 9157486"/>
              <a:gd name="connsiteY4-168" fmla="*/ 141648 h 2127943"/>
              <a:gd name="connsiteX5-169" fmla="*/ 9138134 w 9157486"/>
              <a:gd name="connsiteY5-170" fmla="*/ 0 h 2127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-1" fmla="*/ 6858000 w 6941935"/>
              <a:gd name="connsiteY0-2" fmla="*/ 56823 h 6516240"/>
              <a:gd name="connsiteX1-3" fmla="*/ 6858000 w 6941935"/>
              <a:gd name="connsiteY1-4" fmla="*/ 1732102 h 6516240"/>
              <a:gd name="connsiteX2-5" fmla="*/ 6858000 w 6941935"/>
              <a:gd name="connsiteY2-6" fmla="*/ 1876524 h 6516240"/>
              <a:gd name="connsiteX3-7" fmla="*/ 6858000 w 6941935"/>
              <a:gd name="connsiteY3-8" fmla="*/ 2335590 h 6516240"/>
              <a:gd name="connsiteX4-9" fmla="*/ 6858000 w 6941935"/>
              <a:gd name="connsiteY4-10" fmla="*/ 4010869 h 6516240"/>
              <a:gd name="connsiteX5-11" fmla="*/ 6858000 w 6941935"/>
              <a:gd name="connsiteY5-12" fmla="*/ 4155291 h 6516240"/>
              <a:gd name="connsiteX6-13" fmla="*/ 6858000 w 6941935"/>
              <a:gd name="connsiteY6-14" fmla="*/ 4237473 h 6516240"/>
              <a:gd name="connsiteX7-15" fmla="*/ 6858000 w 6941935"/>
              <a:gd name="connsiteY7-16" fmla="*/ 6516240 h 6516240"/>
              <a:gd name="connsiteX8-17" fmla="*/ 0 w 6941935"/>
              <a:gd name="connsiteY8-18" fmla="*/ 6516240 h 6516240"/>
              <a:gd name="connsiteX9-19" fmla="*/ 0 w 6941935"/>
              <a:gd name="connsiteY9-20" fmla="*/ 4237473 h 6516240"/>
              <a:gd name="connsiteX10-21" fmla="*/ 0 w 6941935"/>
              <a:gd name="connsiteY10-22" fmla="*/ 4155291 h 6516240"/>
              <a:gd name="connsiteX11-23" fmla="*/ 0 w 6941935"/>
              <a:gd name="connsiteY11-24" fmla="*/ 4010869 h 6516240"/>
              <a:gd name="connsiteX12-25" fmla="*/ 0 w 6941935"/>
              <a:gd name="connsiteY12-26" fmla="*/ 3352747 h 6516240"/>
              <a:gd name="connsiteX13-27" fmla="*/ 0 w 6941935"/>
              <a:gd name="connsiteY13-28" fmla="*/ 1876524 h 6516240"/>
              <a:gd name="connsiteX14-29" fmla="*/ 0 w 6941935"/>
              <a:gd name="connsiteY14-30" fmla="*/ 1732102 h 6516240"/>
              <a:gd name="connsiteX15-31" fmla="*/ 0 w 6941935"/>
              <a:gd name="connsiteY15-32" fmla="*/ 1073980 h 6516240"/>
              <a:gd name="connsiteX16-33" fmla="*/ 227535 w 6941935"/>
              <a:gd name="connsiteY16-34" fmla="*/ 1223081 h 6516240"/>
              <a:gd name="connsiteX17-35" fmla="*/ 6270374 w 6941935"/>
              <a:gd name="connsiteY17-36" fmla="*/ 468824 h 6516240"/>
              <a:gd name="connsiteX18-37" fmla="*/ 6858000 w 6941935"/>
              <a:gd name="connsiteY18-38" fmla="*/ 56823 h 6516240"/>
              <a:gd name="connsiteX0-39" fmla="*/ 6858000 w 6858000"/>
              <a:gd name="connsiteY0-40" fmla="*/ 4734 h 6464151"/>
              <a:gd name="connsiteX1-41" fmla="*/ 6858000 w 6858000"/>
              <a:gd name="connsiteY1-42" fmla="*/ 1680013 h 6464151"/>
              <a:gd name="connsiteX2-43" fmla="*/ 6858000 w 6858000"/>
              <a:gd name="connsiteY2-44" fmla="*/ 1824435 h 6464151"/>
              <a:gd name="connsiteX3-45" fmla="*/ 6858000 w 6858000"/>
              <a:gd name="connsiteY3-46" fmla="*/ 2283501 h 6464151"/>
              <a:gd name="connsiteX4-47" fmla="*/ 6858000 w 6858000"/>
              <a:gd name="connsiteY4-48" fmla="*/ 3958780 h 6464151"/>
              <a:gd name="connsiteX5-49" fmla="*/ 6858000 w 6858000"/>
              <a:gd name="connsiteY5-50" fmla="*/ 4103202 h 6464151"/>
              <a:gd name="connsiteX6-51" fmla="*/ 6858000 w 6858000"/>
              <a:gd name="connsiteY6-52" fmla="*/ 4185384 h 6464151"/>
              <a:gd name="connsiteX7-53" fmla="*/ 6858000 w 6858000"/>
              <a:gd name="connsiteY7-54" fmla="*/ 6464151 h 6464151"/>
              <a:gd name="connsiteX8-55" fmla="*/ 0 w 6858000"/>
              <a:gd name="connsiteY8-56" fmla="*/ 6464151 h 6464151"/>
              <a:gd name="connsiteX9-57" fmla="*/ 0 w 6858000"/>
              <a:gd name="connsiteY9-58" fmla="*/ 4185384 h 6464151"/>
              <a:gd name="connsiteX10-59" fmla="*/ 0 w 6858000"/>
              <a:gd name="connsiteY10-60" fmla="*/ 4103202 h 6464151"/>
              <a:gd name="connsiteX11-61" fmla="*/ 0 w 6858000"/>
              <a:gd name="connsiteY11-62" fmla="*/ 3958780 h 6464151"/>
              <a:gd name="connsiteX12-63" fmla="*/ 0 w 6858000"/>
              <a:gd name="connsiteY12-64" fmla="*/ 3300658 h 6464151"/>
              <a:gd name="connsiteX13-65" fmla="*/ 0 w 6858000"/>
              <a:gd name="connsiteY13-66" fmla="*/ 1824435 h 6464151"/>
              <a:gd name="connsiteX14-67" fmla="*/ 0 w 6858000"/>
              <a:gd name="connsiteY14-68" fmla="*/ 1680013 h 6464151"/>
              <a:gd name="connsiteX15-69" fmla="*/ 0 w 6858000"/>
              <a:gd name="connsiteY15-70" fmla="*/ 1021891 h 6464151"/>
              <a:gd name="connsiteX16-71" fmla="*/ 227535 w 6858000"/>
              <a:gd name="connsiteY16-72" fmla="*/ 1170992 h 6464151"/>
              <a:gd name="connsiteX17-73" fmla="*/ 6858000 w 6858000"/>
              <a:gd name="connsiteY17-74" fmla="*/ 4734 h 6464151"/>
              <a:gd name="connsiteX0-75" fmla="*/ 6858000 w 6858000"/>
              <a:gd name="connsiteY0-76" fmla="*/ 0 h 6459417"/>
              <a:gd name="connsiteX1-77" fmla="*/ 6858000 w 6858000"/>
              <a:gd name="connsiteY1-78" fmla="*/ 1675279 h 6459417"/>
              <a:gd name="connsiteX2-79" fmla="*/ 6858000 w 6858000"/>
              <a:gd name="connsiteY2-80" fmla="*/ 1819701 h 6459417"/>
              <a:gd name="connsiteX3-81" fmla="*/ 6858000 w 6858000"/>
              <a:gd name="connsiteY3-82" fmla="*/ 2278767 h 6459417"/>
              <a:gd name="connsiteX4-83" fmla="*/ 6858000 w 6858000"/>
              <a:gd name="connsiteY4-84" fmla="*/ 3954046 h 6459417"/>
              <a:gd name="connsiteX5-85" fmla="*/ 6858000 w 6858000"/>
              <a:gd name="connsiteY5-86" fmla="*/ 4098468 h 6459417"/>
              <a:gd name="connsiteX6-87" fmla="*/ 6858000 w 6858000"/>
              <a:gd name="connsiteY6-88" fmla="*/ 4180650 h 6459417"/>
              <a:gd name="connsiteX7-89" fmla="*/ 6858000 w 6858000"/>
              <a:gd name="connsiteY7-90" fmla="*/ 6459417 h 6459417"/>
              <a:gd name="connsiteX8-91" fmla="*/ 0 w 6858000"/>
              <a:gd name="connsiteY8-92" fmla="*/ 6459417 h 6459417"/>
              <a:gd name="connsiteX9-93" fmla="*/ 0 w 6858000"/>
              <a:gd name="connsiteY9-94" fmla="*/ 4180650 h 6459417"/>
              <a:gd name="connsiteX10-95" fmla="*/ 0 w 6858000"/>
              <a:gd name="connsiteY10-96" fmla="*/ 4098468 h 6459417"/>
              <a:gd name="connsiteX11-97" fmla="*/ 0 w 6858000"/>
              <a:gd name="connsiteY11-98" fmla="*/ 3954046 h 6459417"/>
              <a:gd name="connsiteX12-99" fmla="*/ 0 w 6858000"/>
              <a:gd name="connsiteY12-100" fmla="*/ 3295924 h 6459417"/>
              <a:gd name="connsiteX13-101" fmla="*/ 0 w 6858000"/>
              <a:gd name="connsiteY13-102" fmla="*/ 1819701 h 6459417"/>
              <a:gd name="connsiteX14-103" fmla="*/ 0 w 6858000"/>
              <a:gd name="connsiteY14-104" fmla="*/ 1675279 h 6459417"/>
              <a:gd name="connsiteX15-105" fmla="*/ 0 w 6858000"/>
              <a:gd name="connsiteY15-106" fmla="*/ 1017157 h 6459417"/>
              <a:gd name="connsiteX16-107" fmla="*/ 227535 w 6858000"/>
              <a:gd name="connsiteY16-108" fmla="*/ 1166258 h 6459417"/>
              <a:gd name="connsiteX17-109" fmla="*/ 6858000 w 6858000"/>
              <a:gd name="connsiteY17-110" fmla="*/ 0 h 6459417"/>
              <a:gd name="connsiteX0-111" fmla="*/ 6858000 w 6858000"/>
              <a:gd name="connsiteY0-112" fmla="*/ 0 h 6459417"/>
              <a:gd name="connsiteX1-113" fmla="*/ 6858000 w 6858000"/>
              <a:gd name="connsiteY1-114" fmla="*/ 1675279 h 6459417"/>
              <a:gd name="connsiteX2-115" fmla="*/ 6858000 w 6858000"/>
              <a:gd name="connsiteY2-116" fmla="*/ 1819701 h 6459417"/>
              <a:gd name="connsiteX3-117" fmla="*/ 6858000 w 6858000"/>
              <a:gd name="connsiteY3-118" fmla="*/ 2278767 h 6459417"/>
              <a:gd name="connsiteX4-119" fmla="*/ 6858000 w 6858000"/>
              <a:gd name="connsiteY4-120" fmla="*/ 3954046 h 6459417"/>
              <a:gd name="connsiteX5-121" fmla="*/ 6858000 w 6858000"/>
              <a:gd name="connsiteY5-122" fmla="*/ 4098468 h 6459417"/>
              <a:gd name="connsiteX6-123" fmla="*/ 6858000 w 6858000"/>
              <a:gd name="connsiteY6-124" fmla="*/ 4180650 h 6459417"/>
              <a:gd name="connsiteX7-125" fmla="*/ 6858000 w 6858000"/>
              <a:gd name="connsiteY7-126" fmla="*/ 6459417 h 6459417"/>
              <a:gd name="connsiteX8-127" fmla="*/ 0 w 6858000"/>
              <a:gd name="connsiteY8-128" fmla="*/ 6459417 h 6459417"/>
              <a:gd name="connsiteX9-129" fmla="*/ 0 w 6858000"/>
              <a:gd name="connsiteY9-130" fmla="*/ 4180650 h 6459417"/>
              <a:gd name="connsiteX10-131" fmla="*/ 0 w 6858000"/>
              <a:gd name="connsiteY10-132" fmla="*/ 4098468 h 6459417"/>
              <a:gd name="connsiteX11-133" fmla="*/ 0 w 6858000"/>
              <a:gd name="connsiteY11-134" fmla="*/ 3954046 h 6459417"/>
              <a:gd name="connsiteX12-135" fmla="*/ 0 w 6858000"/>
              <a:gd name="connsiteY12-136" fmla="*/ 3295924 h 6459417"/>
              <a:gd name="connsiteX13-137" fmla="*/ 0 w 6858000"/>
              <a:gd name="connsiteY13-138" fmla="*/ 1819701 h 6459417"/>
              <a:gd name="connsiteX14-139" fmla="*/ 0 w 6858000"/>
              <a:gd name="connsiteY14-140" fmla="*/ 1675279 h 6459417"/>
              <a:gd name="connsiteX15-141" fmla="*/ 0 w 6858000"/>
              <a:gd name="connsiteY15-142" fmla="*/ 1017157 h 6459417"/>
              <a:gd name="connsiteX16-143" fmla="*/ 6858000 w 6858000"/>
              <a:gd name="connsiteY16-144" fmla="*/ 0 h 6459417"/>
              <a:gd name="connsiteX0-145" fmla="*/ 6858000 w 6858000"/>
              <a:gd name="connsiteY0-146" fmla="*/ 0 h 6459417"/>
              <a:gd name="connsiteX1-147" fmla="*/ 6858000 w 6858000"/>
              <a:gd name="connsiteY1-148" fmla="*/ 1675279 h 6459417"/>
              <a:gd name="connsiteX2-149" fmla="*/ 6858000 w 6858000"/>
              <a:gd name="connsiteY2-150" fmla="*/ 1819701 h 6459417"/>
              <a:gd name="connsiteX3-151" fmla="*/ 6858000 w 6858000"/>
              <a:gd name="connsiteY3-152" fmla="*/ 2278767 h 6459417"/>
              <a:gd name="connsiteX4-153" fmla="*/ 6858000 w 6858000"/>
              <a:gd name="connsiteY4-154" fmla="*/ 3954046 h 6459417"/>
              <a:gd name="connsiteX5-155" fmla="*/ 6858000 w 6858000"/>
              <a:gd name="connsiteY5-156" fmla="*/ 4098468 h 6459417"/>
              <a:gd name="connsiteX6-157" fmla="*/ 6858000 w 6858000"/>
              <a:gd name="connsiteY6-158" fmla="*/ 4180650 h 6459417"/>
              <a:gd name="connsiteX7-159" fmla="*/ 6858000 w 6858000"/>
              <a:gd name="connsiteY7-160" fmla="*/ 6459417 h 6459417"/>
              <a:gd name="connsiteX8-161" fmla="*/ 0 w 6858000"/>
              <a:gd name="connsiteY8-162" fmla="*/ 6459417 h 6459417"/>
              <a:gd name="connsiteX9-163" fmla="*/ 0 w 6858000"/>
              <a:gd name="connsiteY9-164" fmla="*/ 4180650 h 6459417"/>
              <a:gd name="connsiteX10-165" fmla="*/ 0 w 6858000"/>
              <a:gd name="connsiteY10-166" fmla="*/ 4098468 h 6459417"/>
              <a:gd name="connsiteX11-167" fmla="*/ 0 w 6858000"/>
              <a:gd name="connsiteY11-168" fmla="*/ 3954046 h 6459417"/>
              <a:gd name="connsiteX12-169" fmla="*/ 0 w 6858000"/>
              <a:gd name="connsiteY12-170" fmla="*/ 3295924 h 6459417"/>
              <a:gd name="connsiteX13-171" fmla="*/ 0 w 6858000"/>
              <a:gd name="connsiteY13-172" fmla="*/ 1819701 h 6459417"/>
              <a:gd name="connsiteX14-173" fmla="*/ 0 w 6858000"/>
              <a:gd name="connsiteY14-174" fmla="*/ 1675279 h 6459417"/>
              <a:gd name="connsiteX15-175" fmla="*/ 0 w 6858000"/>
              <a:gd name="connsiteY15-176" fmla="*/ 1017157 h 6459417"/>
              <a:gd name="connsiteX16-177" fmla="*/ 6858000 w 6858000"/>
              <a:gd name="connsiteY16-178" fmla="*/ 0 h 6459417"/>
              <a:gd name="connsiteX0-179" fmla="*/ 6858000 w 6858000"/>
              <a:gd name="connsiteY0-180" fmla="*/ 0 h 6459417"/>
              <a:gd name="connsiteX1-181" fmla="*/ 6858000 w 6858000"/>
              <a:gd name="connsiteY1-182" fmla="*/ 1675279 h 6459417"/>
              <a:gd name="connsiteX2-183" fmla="*/ 6858000 w 6858000"/>
              <a:gd name="connsiteY2-184" fmla="*/ 1819701 h 6459417"/>
              <a:gd name="connsiteX3-185" fmla="*/ 6858000 w 6858000"/>
              <a:gd name="connsiteY3-186" fmla="*/ 2278767 h 6459417"/>
              <a:gd name="connsiteX4-187" fmla="*/ 6858000 w 6858000"/>
              <a:gd name="connsiteY4-188" fmla="*/ 3954046 h 6459417"/>
              <a:gd name="connsiteX5-189" fmla="*/ 6858000 w 6858000"/>
              <a:gd name="connsiteY5-190" fmla="*/ 4098468 h 6459417"/>
              <a:gd name="connsiteX6-191" fmla="*/ 6858000 w 6858000"/>
              <a:gd name="connsiteY6-192" fmla="*/ 4180650 h 6459417"/>
              <a:gd name="connsiteX7-193" fmla="*/ 6858000 w 6858000"/>
              <a:gd name="connsiteY7-194" fmla="*/ 6459417 h 6459417"/>
              <a:gd name="connsiteX8-195" fmla="*/ 0 w 6858000"/>
              <a:gd name="connsiteY8-196" fmla="*/ 6459417 h 6459417"/>
              <a:gd name="connsiteX9-197" fmla="*/ 0 w 6858000"/>
              <a:gd name="connsiteY9-198" fmla="*/ 4180650 h 6459417"/>
              <a:gd name="connsiteX10-199" fmla="*/ 0 w 6858000"/>
              <a:gd name="connsiteY10-200" fmla="*/ 4098468 h 6459417"/>
              <a:gd name="connsiteX11-201" fmla="*/ 0 w 6858000"/>
              <a:gd name="connsiteY11-202" fmla="*/ 3954046 h 6459417"/>
              <a:gd name="connsiteX12-203" fmla="*/ 0 w 6858000"/>
              <a:gd name="connsiteY12-204" fmla="*/ 3295924 h 6459417"/>
              <a:gd name="connsiteX13-205" fmla="*/ 0 w 6858000"/>
              <a:gd name="connsiteY13-206" fmla="*/ 1819701 h 6459417"/>
              <a:gd name="connsiteX14-207" fmla="*/ 0 w 6858000"/>
              <a:gd name="connsiteY14-208" fmla="*/ 1675279 h 6459417"/>
              <a:gd name="connsiteX15-209" fmla="*/ 0 w 6858000"/>
              <a:gd name="connsiteY15-210" fmla="*/ 1017157 h 6459417"/>
              <a:gd name="connsiteX16-211" fmla="*/ 6858000 w 6858000"/>
              <a:gd name="connsiteY16-212" fmla="*/ 0 h 6459417"/>
              <a:gd name="connsiteX0-213" fmla="*/ 6858000 w 6858000"/>
              <a:gd name="connsiteY0-214" fmla="*/ 0 h 6459417"/>
              <a:gd name="connsiteX1-215" fmla="*/ 6858000 w 6858000"/>
              <a:gd name="connsiteY1-216" fmla="*/ 1675279 h 6459417"/>
              <a:gd name="connsiteX2-217" fmla="*/ 6858000 w 6858000"/>
              <a:gd name="connsiteY2-218" fmla="*/ 1819701 h 6459417"/>
              <a:gd name="connsiteX3-219" fmla="*/ 6858000 w 6858000"/>
              <a:gd name="connsiteY3-220" fmla="*/ 2278767 h 6459417"/>
              <a:gd name="connsiteX4-221" fmla="*/ 6858000 w 6858000"/>
              <a:gd name="connsiteY4-222" fmla="*/ 3954046 h 6459417"/>
              <a:gd name="connsiteX5-223" fmla="*/ 6858000 w 6858000"/>
              <a:gd name="connsiteY5-224" fmla="*/ 4098468 h 6459417"/>
              <a:gd name="connsiteX6-225" fmla="*/ 6858000 w 6858000"/>
              <a:gd name="connsiteY6-226" fmla="*/ 4180650 h 6459417"/>
              <a:gd name="connsiteX7-227" fmla="*/ 6858000 w 6858000"/>
              <a:gd name="connsiteY7-228" fmla="*/ 6459417 h 6459417"/>
              <a:gd name="connsiteX8-229" fmla="*/ 0 w 6858000"/>
              <a:gd name="connsiteY8-230" fmla="*/ 6459417 h 6459417"/>
              <a:gd name="connsiteX9-231" fmla="*/ 0 w 6858000"/>
              <a:gd name="connsiteY9-232" fmla="*/ 4180650 h 6459417"/>
              <a:gd name="connsiteX10-233" fmla="*/ 0 w 6858000"/>
              <a:gd name="connsiteY10-234" fmla="*/ 4098468 h 6459417"/>
              <a:gd name="connsiteX11-235" fmla="*/ 0 w 6858000"/>
              <a:gd name="connsiteY11-236" fmla="*/ 3954046 h 6459417"/>
              <a:gd name="connsiteX12-237" fmla="*/ 0 w 6858000"/>
              <a:gd name="connsiteY12-238" fmla="*/ 3295924 h 6459417"/>
              <a:gd name="connsiteX13-239" fmla="*/ 0 w 6858000"/>
              <a:gd name="connsiteY13-240" fmla="*/ 1819701 h 6459417"/>
              <a:gd name="connsiteX14-241" fmla="*/ 0 w 6858000"/>
              <a:gd name="connsiteY14-242" fmla="*/ 1675279 h 6459417"/>
              <a:gd name="connsiteX15-243" fmla="*/ 0 w 6858000"/>
              <a:gd name="connsiteY15-244" fmla="*/ 1017157 h 6459417"/>
              <a:gd name="connsiteX16-245" fmla="*/ 6858000 w 6858000"/>
              <a:gd name="connsiteY16-246" fmla="*/ 0 h 6459417"/>
              <a:gd name="connsiteX0-247" fmla="*/ 6858000 w 6858000"/>
              <a:gd name="connsiteY0-248" fmla="*/ 0 h 6459417"/>
              <a:gd name="connsiteX1-249" fmla="*/ 6858000 w 6858000"/>
              <a:gd name="connsiteY1-250" fmla="*/ 1675279 h 6459417"/>
              <a:gd name="connsiteX2-251" fmla="*/ 6858000 w 6858000"/>
              <a:gd name="connsiteY2-252" fmla="*/ 1819701 h 6459417"/>
              <a:gd name="connsiteX3-253" fmla="*/ 6858000 w 6858000"/>
              <a:gd name="connsiteY3-254" fmla="*/ 2278767 h 6459417"/>
              <a:gd name="connsiteX4-255" fmla="*/ 6858000 w 6858000"/>
              <a:gd name="connsiteY4-256" fmla="*/ 3954046 h 6459417"/>
              <a:gd name="connsiteX5-257" fmla="*/ 6858000 w 6858000"/>
              <a:gd name="connsiteY5-258" fmla="*/ 4098468 h 6459417"/>
              <a:gd name="connsiteX6-259" fmla="*/ 6858000 w 6858000"/>
              <a:gd name="connsiteY6-260" fmla="*/ 4180650 h 6459417"/>
              <a:gd name="connsiteX7-261" fmla="*/ 6858000 w 6858000"/>
              <a:gd name="connsiteY7-262" fmla="*/ 6459417 h 6459417"/>
              <a:gd name="connsiteX8-263" fmla="*/ 0 w 6858000"/>
              <a:gd name="connsiteY8-264" fmla="*/ 6459417 h 6459417"/>
              <a:gd name="connsiteX9-265" fmla="*/ 0 w 6858000"/>
              <a:gd name="connsiteY9-266" fmla="*/ 4180650 h 6459417"/>
              <a:gd name="connsiteX10-267" fmla="*/ 0 w 6858000"/>
              <a:gd name="connsiteY10-268" fmla="*/ 4098468 h 6459417"/>
              <a:gd name="connsiteX11-269" fmla="*/ 0 w 6858000"/>
              <a:gd name="connsiteY11-270" fmla="*/ 3954046 h 6459417"/>
              <a:gd name="connsiteX12-271" fmla="*/ 0 w 6858000"/>
              <a:gd name="connsiteY12-272" fmla="*/ 3295924 h 6459417"/>
              <a:gd name="connsiteX13-273" fmla="*/ 0 w 6858000"/>
              <a:gd name="connsiteY13-274" fmla="*/ 1819701 h 6459417"/>
              <a:gd name="connsiteX14-275" fmla="*/ 0 w 6858000"/>
              <a:gd name="connsiteY14-276" fmla="*/ 1675279 h 6459417"/>
              <a:gd name="connsiteX15-277" fmla="*/ 0 w 6858000"/>
              <a:gd name="connsiteY15-278" fmla="*/ 1017157 h 6459417"/>
              <a:gd name="connsiteX16-279" fmla="*/ 6858000 w 6858000"/>
              <a:gd name="connsiteY16-280" fmla="*/ 0 h 6459417"/>
              <a:gd name="connsiteX0-281" fmla="*/ 6858000 w 6858000"/>
              <a:gd name="connsiteY0-282" fmla="*/ 0 h 6459417"/>
              <a:gd name="connsiteX1-283" fmla="*/ 6858000 w 6858000"/>
              <a:gd name="connsiteY1-284" fmla="*/ 1675279 h 6459417"/>
              <a:gd name="connsiteX2-285" fmla="*/ 6858000 w 6858000"/>
              <a:gd name="connsiteY2-286" fmla="*/ 1819701 h 6459417"/>
              <a:gd name="connsiteX3-287" fmla="*/ 6858000 w 6858000"/>
              <a:gd name="connsiteY3-288" fmla="*/ 2278767 h 6459417"/>
              <a:gd name="connsiteX4-289" fmla="*/ 6858000 w 6858000"/>
              <a:gd name="connsiteY4-290" fmla="*/ 3954046 h 6459417"/>
              <a:gd name="connsiteX5-291" fmla="*/ 6858000 w 6858000"/>
              <a:gd name="connsiteY5-292" fmla="*/ 4098468 h 6459417"/>
              <a:gd name="connsiteX6-293" fmla="*/ 6858000 w 6858000"/>
              <a:gd name="connsiteY6-294" fmla="*/ 4180650 h 6459417"/>
              <a:gd name="connsiteX7-295" fmla="*/ 6858000 w 6858000"/>
              <a:gd name="connsiteY7-296" fmla="*/ 6459417 h 6459417"/>
              <a:gd name="connsiteX8-297" fmla="*/ 0 w 6858000"/>
              <a:gd name="connsiteY8-298" fmla="*/ 6459417 h 6459417"/>
              <a:gd name="connsiteX9-299" fmla="*/ 0 w 6858000"/>
              <a:gd name="connsiteY9-300" fmla="*/ 4180650 h 6459417"/>
              <a:gd name="connsiteX10-301" fmla="*/ 0 w 6858000"/>
              <a:gd name="connsiteY10-302" fmla="*/ 4098468 h 6459417"/>
              <a:gd name="connsiteX11-303" fmla="*/ 0 w 6858000"/>
              <a:gd name="connsiteY11-304" fmla="*/ 3954046 h 6459417"/>
              <a:gd name="connsiteX12-305" fmla="*/ 0 w 6858000"/>
              <a:gd name="connsiteY12-306" fmla="*/ 3295924 h 6459417"/>
              <a:gd name="connsiteX13-307" fmla="*/ 0 w 6858000"/>
              <a:gd name="connsiteY13-308" fmla="*/ 1819701 h 6459417"/>
              <a:gd name="connsiteX14-309" fmla="*/ 0 w 6858000"/>
              <a:gd name="connsiteY14-310" fmla="*/ 1675279 h 6459417"/>
              <a:gd name="connsiteX15-311" fmla="*/ 0 w 6858000"/>
              <a:gd name="connsiteY15-312" fmla="*/ 1017157 h 6459417"/>
              <a:gd name="connsiteX16-313" fmla="*/ 6858000 w 6858000"/>
              <a:gd name="connsiteY16-314" fmla="*/ 0 h 6459417"/>
              <a:gd name="connsiteX0-315" fmla="*/ 6858000 w 6858000"/>
              <a:gd name="connsiteY0-316" fmla="*/ 0 h 6459417"/>
              <a:gd name="connsiteX1-317" fmla="*/ 6858000 w 6858000"/>
              <a:gd name="connsiteY1-318" fmla="*/ 1675279 h 6459417"/>
              <a:gd name="connsiteX2-319" fmla="*/ 6858000 w 6858000"/>
              <a:gd name="connsiteY2-320" fmla="*/ 1819701 h 6459417"/>
              <a:gd name="connsiteX3-321" fmla="*/ 6858000 w 6858000"/>
              <a:gd name="connsiteY3-322" fmla="*/ 2278767 h 6459417"/>
              <a:gd name="connsiteX4-323" fmla="*/ 6858000 w 6858000"/>
              <a:gd name="connsiteY4-324" fmla="*/ 3954046 h 6459417"/>
              <a:gd name="connsiteX5-325" fmla="*/ 6858000 w 6858000"/>
              <a:gd name="connsiteY5-326" fmla="*/ 4098468 h 6459417"/>
              <a:gd name="connsiteX6-327" fmla="*/ 6858000 w 6858000"/>
              <a:gd name="connsiteY6-328" fmla="*/ 4180650 h 6459417"/>
              <a:gd name="connsiteX7-329" fmla="*/ 6858000 w 6858000"/>
              <a:gd name="connsiteY7-330" fmla="*/ 6459417 h 6459417"/>
              <a:gd name="connsiteX8-331" fmla="*/ 0 w 6858000"/>
              <a:gd name="connsiteY8-332" fmla="*/ 6459417 h 6459417"/>
              <a:gd name="connsiteX9-333" fmla="*/ 0 w 6858000"/>
              <a:gd name="connsiteY9-334" fmla="*/ 4180650 h 6459417"/>
              <a:gd name="connsiteX10-335" fmla="*/ 0 w 6858000"/>
              <a:gd name="connsiteY10-336" fmla="*/ 4098468 h 6459417"/>
              <a:gd name="connsiteX11-337" fmla="*/ 0 w 6858000"/>
              <a:gd name="connsiteY11-338" fmla="*/ 3954046 h 6459417"/>
              <a:gd name="connsiteX12-339" fmla="*/ 0 w 6858000"/>
              <a:gd name="connsiteY12-340" fmla="*/ 3295924 h 6459417"/>
              <a:gd name="connsiteX13-341" fmla="*/ 0 w 6858000"/>
              <a:gd name="connsiteY13-342" fmla="*/ 1819701 h 6459417"/>
              <a:gd name="connsiteX14-343" fmla="*/ 0 w 6858000"/>
              <a:gd name="connsiteY14-344" fmla="*/ 1675279 h 6459417"/>
              <a:gd name="connsiteX15-345" fmla="*/ 0 w 6858000"/>
              <a:gd name="connsiteY15-346" fmla="*/ 1017157 h 6459417"/>
              <a:gd name="connsiteX16-347" fmla="*/ 6858000 w 6858000"/>
              <a:gd name="connsiteY16-348" fmla="*/ 0 h 6459417"/>
              <a:gd name="connsiteX0-349" fmla="*/ 6858000 w 6858000"/>
              <a:gd name="connsiteY0-350" fmla="*/ 0 h 6459417"/>
              <a:gd name="connsiteX1-351" fmla="*/ 6858000 w 6858000"/>
              <a:gd name="connsiteY1-352" fmla="*/ 1675279 h 6459417"/>
              <a:gd name="connsiteX2-353" fmla="*/ 6858000 w 6858000"/>
              <a:gd name="connsiteY2-354" fmla="*/ 1819701 h 6459417"/>
              <a:gd name="connsiteX3-355" fmla="*/ 6858000 w 6858000"/>
              <a:gd name="connsiteY3-356" fmla="*/ 2278767 h 6459417"/>
              <a:gd name="connsiteX4-357" fmla="*/ 6858000 w 6858000"/>
              <a:gd name="connsiteY4-358" fmla="*/ 3954046 h 6459417"/>
              <a:gd name="connsiteX5-359" fmla="*/ 6858000 w 6858000"/>
              <a:gd name="connsiteY5-360" fmla="*/ 4098468 h 6459417"/>
              <a:gd name="connsiteX6-361" fmla="*/ 6858000 w 6858000"/>
              <a:gd name="connsiteY6-362" fmla="*/ 4180650 h 6459417"/>
              <a:gd name="connsiteX7-363" fmla="*/ 6858000 w 6858000"/>
              <a:gd name="connsiteY7-364" fmla="*/ 6459417 h 6459417"/>
              <a:gd name="connsiteX8-365" fmla="*/ 0 w 6858000"/>
              <a:gd name="connsiteY8-366" fmla="*/ 6459417 h 6459417"/>
              <a:gd name="connsiteX9-367" fmla="*/ 0 w 6858000"/>
              <a:gd name="connsiteY9-368" fmla="*/ 4180650 h 6459417"/>
              <a:gd name="connsiteX10-369" fmla="*/ 0 w 6858000"/>
              <a:gd name="connsiteY10-370" fmla="*/ 4098468 h 6459417"/>
              <a:gd name="connsiteX11-371" fmla="*/ 0 w 6858000"/>
              <a:gd name="connsiteY11-372" fmla="*/ 3954046 h 6459417"/>
              <a:gd name="connsiteX12-373" fmla="*/ 0 w 6858000"/>
              <a:gd name="connsiteY12-374" fmla="*/ 3295924 h 6459417"/>
              <a:gd name="connsiteX13-375" fmla="*/ 0 w 6858000"/>
              <a:gd name="connsiteY13-376" fmla="*/ 1819701 h 6459417"/>
              <a:gd name="connsiteX14-377" fmla="*/ 0 w 6858000"/>
              <a:gd name="connsiteY14-378" fmla="*/ 1675279 h 6459417"/>
              <a:gd name="connsiteX15-379" fmla="*/ 0 w 6858000"/>
              <a:gd name="connsiteY15-380" fmla="*/ 1017157 h 6459417"/>
              <a:gd name="connsiteX16-381" fmla="*/ 6858000 w 6858000"/>
              <a:gd name="connsiteY16-382" fmla="*/ 0 h 6459417"/>
              <a:gd name="connsiteX0-383" fmla="*/ 6858000 w 6858000"/>
              <a:gd name="connsiteY0-384" fmla="*/ 0 h 6459417"/>
              <a:gd name="connsiteX1-385" fmla="*/ 6858000 w 6858000"/>
              <a:gd name="connsiteY1-386" fmla="*/ 1675279 h 6459417"/>
              <a:gd name="connsiteX2-387" fmla="*/ 6858000 w 6858000"/>
              <a:gd name="connsiteY2-388" fmla="*/ 1819701 h 6459417"/>
              <a:gd name="connsiteX3-389" fmla="*/ 6858000 w 6858000"/>
              <a:gd name="connsiteY3-390" fmla="*/ 2278767 h 6459417"/>
              <a:gd name="connsiteX4-391" fmla="*/ 6858000 w 6858000"/>
              <a:gd name="connsiteY4-392" fmla="*/ 3954046 h 6459417"/>
              <a:gd name="connsiteX5-393" fmla="*/ 6858000 w 6858000"/>
              <a:gd name="connsiteY5-394" fmla="*/ 4098468 h 6459417"/>
              <a:gd name="connsiteX6-395" fmla="*/ 6858000 w 6858000"/>
              <a:gd name="connsiteY6-396" fmla="*/ 4180650 h 6459417"/>
              <a:gd name="connsiteX7-397" fmla="*/ 6858000 w 6858000"/>
              <a:gd name="connsiteY7-398" fmla="*/ 6459417 h 6459417"/>
              <a:gd name="connsiteX8-399" fmla="*/ 0 w 6858000"/>
              <a:gd name="connsiteY8-400" fmla="*/ 6459417 h 6459417"/>
              <a:gd name="connsiteX9-401" fmla="*/ 0 w 6858000"/>
              <a:gd name="connsiteY9-402" fmla="*/ 4180650 h 6459417"/>
              <a:gd name="connsiteX10-403" fmla="*/ 0 w 6858000"/>
              <a:gd name="connsiteY10-404" fmla="*/ 4098468 h 6459417"/>
              <a:gd name="connsiteX11-405" fmla="*/ 0 w 6858000"/>
              <a:gd name="connsiteY11-406" fmla="*/ 3954046 h 6459417"/>
              <a:gd name="connsiteX12-407" fmla="*/ 0 w 6858000"/>
              <a:gd name="connsiteY12-408" fmla="*/ 3295924 h 6459417"/>
              <a:gd name="connsiteX13-409" fmla="*/ 0 w 6858000"/>
              <a:gd name="connsiteY13-410" fmla="*/ 1819701 h 6459417"/>
              <a:gd name="connsiteX14-411" fmla="*/ 0 w 6858000"/>
              <a:gd name="connsiteY14-412" fmla="*/ 1675279 h 6459417"/>
              <a:gd name="connsiteX15-413" fmla="*/ 0 w 6858000"/>
              <a:gd name="connsiteY15-414" fmla="*/ 1017157 h 6459417"/>
              <a:gd name="connsiteX16-415" fmla="*/ 6858000 w 6858000"/>
              <a:gd name="connsiteY16-416" fmla="*/ 0 h 6459417"/>
              <a:gd name="connsiteX0-417" fmla="*/ 6858003 w 6858003"/>
              <a:gd name="connsiteY0-418" fmla="*/ 0 h 6735189"/>
              <a:gd name="connsiteX1-419" fmla="*/ 6858000 w 6858003"/>
              <a:gd name="connsiteY1-420" fmla="*/ 1951051 h 6735189"/>
              <a:gd name="connsiteX2-421" fmla="*/ 6858000 w 6858003"/>
              <a:gd name="connsiteY2-422" fmla="*/ 2095473 h 6735189"/>
              <a:gd name="connsiteX3-423" fmla="*/ 6858000 w 6858003"/>
              <a:gd name="connsiteY3-424" fmla="*/ 2554539 h 6735189"/>
              <a:gd name="connsiteX4-425" fmla="*/ 6858000 w 6858003"/>
              <a:gd name="connsiteY4-426" fmla="*/ 4229818 h 6735189"/>
              <a:gd name="connsiteX5-427" fmla="*/ 6858000 w 6858003"/>
              <a:gd name="connsiteY5-428" fmla="*/ 4374240 h 6735189"/>
              <a:gd name="connsiteX6-429" fmla="*/ 6858000 w 6858003"/>
              <a:gd name="connsiteY6-430" fmla="*/ 4456422 h 6735189"/>
              <a:gd name="connsiteX7-431" fmla="*/ 6858000 w 6858003"/>
              <a:gd name="connsiteY7-432" fmla="*/ 6735189 h 6735189"/>
              <a:gd name="connsiteX8-433" fmla="*/ 0 w 6858003"/>
              <a:gd name="connsiteY8-434" fmla="*/ 6735189 h 6735189"/>
              <a:gd name="connsiteX9-435" fmla="*/ 0 w 6858003"/>
              <a:gd name="connsiteY9-436" fmla="*/ 4456422 h 6735189"/>
              <a:gd name="connsiteX10-437" fmla="*/ 0 w 6858003"/>
              <a:gd name="connsiteY10-438" fmla="*/ 4374240 h 6735189"/>
              <a:gd name="connsiteX11-439" fmla="*/ 0 w 6858003"/>
              <a:gd name="connsiteY11-440" fmla="*/ 4229818 h 6735189"/>
              <a:gd name="connsiteX12-441" fmla="*/ 0 w 6858003"/>
              <a:gd name="connsiteY12-442" fmla="*/ 3571696 h 6735189"/>
              <a:gd name="connsiteX13-443" fmla="*/ 0 w 6858003"/>
              <a:gd name="connsiteY13-444" fmla="*/ 2095473 h 6735189"/>
              <a:gd name="connsiteX14-445" fmla="*/ 0 w 6858003"/>
              <a:gd name="connsiteY14-446" fmla="*/ 1951051 h 6735189"/>
              <a:gd name="connsiteX15-447" fmla="*/ 0 w 6858003"/>
              <a:gd name="connsiteY15-448" fmla="*/ 1292929 h 6735189"/>
              <a:gd name="connsiteX16-449" fmla="*/ 6858003 w 6858003"/>
              <a:gd name="connsiteY16-450" fmla="*/ 0 h 6735189"/>
              <a:gd name="connsiteX0-451" fmla="*/ 6858003 w 6858003"/>
              <a:gd name="connsiteY0-452" fmla="*/ 0 h 6735189"/>
              <a:gd name="connsiteX1-453" fmla="*/ 6858000 w 6858003"/>
              <a:gd name="connsiteY1-454" fmla="*/ 1951051 h 6735189"/>
              <a:gd name="connsiteX2-455" fmla="*/ 6858000 w 6858003"/>
              <a:gd name="connsiteY2-456" fmla="*/ 2095473 h 6735189"/>
              <a:gd name="connsiteX3-457" fmla="*/ 6858000 w 6858003"/>
              <a:gd name="connsiteY3-458" fmla="*/ 2554539 h 6735189"/>
              <a:gd name="connsiteX4-459" fmla="*/ 6858000 w 6858003"/>
              <a:gd name="connsiteY4-460" fmla="*/ 4229818 h 6735189"/>
              <a:gd name="connsiteX5-461" fmla="*/ 6858000 w 6858003"/>
              <a:gd name="connsiteY5-462" fmla="*/ 4374240 h 6735189"/>
              <a:gd name="connsiteX6-463" fmla="*/ 6858000 w 6858003"/>
              <a:gd name="connsiteY6-464" fmla="*/ 4456422 h 6735189"/>
              <a:gd name="connsiteX7-465" fmla="*/ 6858000 w 6858003"/>
              <a:gd name="connsiteY7-466" fmla="*/ 6735189 h 6735189"/>
              <a:gd name="connsiteX8-467" fmla="*/ 0 w 6858003"/>
              <a:gd name="connsiteY8-468" fmla="*/ 6735189 h 6735189"/>
              <a:gd name="connsiteX9-469" fmla="*/ 0 w 6858003"/>
              <a:gd name="connsiteY9-470" fmla="*/ 4456422 h 6735189"/>
              <a:gd name="connsiteX10-471" fmla="*/ 0 w 6858003"/>
              <a:gd name="connsiteY10-472" fmla="*/ 4374240 h 6735189"/>
              <a:gd name="connsiteX11-473" fmla="*/ 0 w 6858003"/>
              <a:gd name="connsiteY11-474" fmla="*/ 4229818 h 6735189"/>
              <a:gd name="connsiteX12-475" fmla="*/ 0 w 6858003"/>
              <a:gd name="connsiteY12-476" fmla="*/ 3571696 h 6735189"/>
              <a:gd name="connsiteX13-477" fmla="*/ 0 w 6858003"/>
              <a:gd name="connsiteY13-478" fmla="*/ 2095473 h 6735189"/>
              <a:gd name="connsiteX14-479" fmla="*/ 0 w 6858003"/>
              <a:gd name="connsiteY14-480" fmla="*/ 1951051 h 6735189"/>
              <a:gd name="connsiteX15-481" fmla="*/ 0 w 6858003"/>
              <a:gd name="connsiteY15-482" fmla="*/ 1292929 h 6735189"/>
              <a:gd name="connsiteX16-483" fmla="*/ 6858003 w 6858003"/>
              <a:gd name="connsiteY16-484" fmla="*/ 0 h 6735189"/>
              <a:gd name="connsiteX0-485" fmla="*/ 6858003 w 6858003"/>
              <a:gd name="connsiteY0-486" fmla="*/ 0 h 6735189"/>
              <a:gd name="connsiteX1-487" fmla="*/ 6858000 w 6858003"/>
              <a:gd name="connsiteY1-488" fmla="*/ 1951051 h 6735189"/>
              <a:gd name="connsiteX2-489" fmla="*/ 6858000 w 6858003"/>
              <a:gd name="connsiteY2-490" fmla="*/ 2095473 h 6735189"/>
              <a:gd name="connsiteX3-491" fmla="*/ 6858000 w 6858003"/>
              <a:gd name="connsiteY3-492" fmla="*/ 2554539 h 6735189"/>
              <a:gd name="connsiteX4-493" fmla="*/ 6858000 w 6858003"/>
              <a:gd name="connsiteY4-494" fmla="*/ 4229818 h 6735189"/>
              <a:gd name="connsiteX5-495" fmla="*/ 6858000 w 6858003"/>
              <a:gd name="connsiteY5-496" fmla="*/ 4374240 h 6735189"/>
              <a:gd name="connsiteX6-497" fmla="*/ 6858000 w 6858003"/>
              <a:gd name="connsiteY6-498" fmla="*/ 4456422 h 6735189"/>
              <a:gd name="connsiteX7-499" fmla="*/ 6858000 w 6858003"/>
              <a:gd name="connsiteY7-500" fmla="*/ 6735189 h 6735189"/>
              <a:gd name="connsiteX8-501" fmla="*/ 0 w 6858003"/>
              <a:gd name="connsiteY8-502" fmla="*/ 6735189 h 6735189"/>
              <a:gd name="connsiteX9-503" fmla="*/ 0 w 6858003"/>
              <a:gd name="connsiteY9-504" fmla="*/ 4456422 h 6735189"/>
              <a:gd name="connsiteX10-505" fmla="*/ 0 w 6858003"/>
              <a:gd name="connsiteY10-506" fmla="*/ 4374240 h 6735189"/>
              <a:gd name="connsiteX11-507" fmla="*/ 0 w 6858003"/>
              <a:gd name="connsiteY11-508" fmla="*/ 4229818 h 6735189"/>
              <a:gd name="connsiteX12-509" fmla="*/ 0 w 6858003"/>
              <a:gd name="connsiteY12-510" fmla="*/ 3571696 h 6735189"/>
              <a:gd name="connsiteX13-511" fmla="*/ 0 w 6858003"/>
              <a:gd name="connsiteY13-512" fmla="*/ 2095473 h 6735189"/>
              <a:gd name="connsiteX14-513" fmla="*/ 0 w 6858003"/>
              <a:gd name="connsiteY14-514" fmla="*/ 1951051 h 6735189"/>
              <a:gd name="connsiteX15-515" fmla="*/ 0 w 6858003"/>
              <a:gd name="connsiteY15-516" fmla="*/ 1292929 h 6735189"/>
              <a:gd name="connsiteX16-517" fmla="*/ 6858003 w 6858003"/>
              <a:gd name="connsiteY16-518" fmla="*/ 0 h 6735189"/>
              <a:gd name="connsiteX0-519" fmla="*/ 6858003 w 6858003"/>
              <a:gd name="connsiteY0-520" fmla="*/ 0 h 6735189"/>
              <a:gd name="connsiteX1-521" fmla="*/ 6858000 w 6858003"/>
              <a:gd name="connsiteY1-522" fmla="*/ 1951051 h 6735189"/>
              <a:gd name="connsiteX2-523" fmla="*/ 6858000 w 6858003"/>
              <a:gd name="connsiteY2-524" fmla="*/ 2095473 h 6735189"/>
              <a:gd name="connsiteX3-525" fmla="*/ 6858000 w 6858003"/>
              <a:gd name="connsiteY3-526" fmla="*/ 2554539 h 6735189"/>
              <a:gd name="connsiteX4-527" fmla="*/ 6858000 w 6858003"/>
              <a:gd name="connsiteY4-528" fmla="*/ 4229818 h 6735189"/>
              <a:gd name="connsiteX5-529" fmla="*/ 6858000 w 6858003"/>
              <a:gd name="connsiteY5-530" fmla="*/ 4374240 h 6735189"/>
              <a:gd name="connsiteX6-531" fmla="*/ 6858000 w 6858003"/>
              <a:gd name="connsiteY6-532" fmla="*/ 4456422 h 6735189"/>
              <a:gd name="connsiteX7-533" fmla="*/ 6858000 w 6858003"/>
              <a:gd name="connsiteY7-534" fmla="*/ 6735189 h 6735189"/>
              <a:gd name="connsiteX8-535" fmla="*/ 0 w 6858003"/>
              <a:gd name="connsiteY8-536" fmla="*/ 6735189 h 6735189"/>
              <a:gd name="connsiteX9-537" fmla="*/ 0 w 6858003"/>
              <a:gd name="connsiteY9-538" fmla="*/ 4456422 h 6735189"/>
              <a:gd name="connsiteX10-539" fmla="*/ 0 w 6858003"/>
              <a:gd name="connsiteY10-540" fmla="*/ 4374240 h 6735189"/>
              <a:gd name="connsiteX11-541" fmla="*/ 0 w 6858003"/>
              <a:gd name="connsiteY11-542" fmla="*/ 4229818 h 6735189"/>
              <a:gd name="connsiteX12-543" fmla="*/ 0 w 6858003"/>
              <a:gd name="connsiteY12-544" fmla="*/ 3571696 h 6735189"/>
              <a:gd name="connsiteX13-545" fmla="*/ 0 w 6858003"/>
              <a:gd name="connsiteY13-546" fmla="*/ 2095473 h 6735189"/>
              <a:gd name="connsiteX14-547" fmla="*/ 0 w 6858003"/>
              <a:gd name="connsiteY14-548" fmla="*/ 1951051 h 6735189"/>
              <a:gd name="connsiteX15-549" fmla="*/ 0 w 6858003"/>
              <a:gd name="connsiteY15-550" fmla="*/ 1292929 h 6735189"/>
              <a:gd name="connsiteX16-551" fmla="*/ 6858003 w 6858003"/>
              <a:gd name="connsiteY16-552" fmla="*/ 0 h 6735189"/>
              <a:gd name="connsiteX0-553" fmla="*/ 6858003 w 6858003"/>
              <a:gd name="connsiteY0-554" fmla="*/ 0 h 6735189"/>
              <a:gd name="connsiteX1-555" fmla="*/ 6858000 w 6858003"/>
              <a:gd name="connsiteY1-556" fmla="*/ 1951051 h 6735189"/>
              <a:gd name="connsiteX2-557" fmla="*/ 6858000 w 6858003"/>
              <a:gd name="connsiteY2-558" fmla="*/ 2095473 h 6735189"/>
              <a:gd name="connsiteX3-559" fmla="*/ 6858000 w 6858003"/>
              <a:gd name="connsiteY3-560" fmla="*/ 2554539 h 6735189"/>
              <a:gd name="connsiteX4-561" fmla="*/ 6858000 w 6858003"/>
              <a:gd name="connsiteY4-562" fmla="*/ 4229818 h 6735189"/>
              <a:gd name="connsiteX5-563" fmla="*/ 6858000 w 6858003"/>
              <a:gd name="connsiteY5-564" fmla="*/ 4374240 h 6735189"/>
              <a:gd name="connsiteX6-565" fmla="*/ 6858000 w 6858003"/>
              <a:gd name="connsiteY6-566" fmla="*/ 4456422 h 6735189"/>
              <a:gd name="connsiteX7-567" fmla="*/ 6858000 w 6858003"/>
              <a:gd name="connsiteY7-568" fmla="*/ 6735189 h 6735189"/>
              <a:gd name="connsiteX8-569" fmla="*/ 0 w 6858003"/>
              <a:gd name="connsiteY8-570" fmla="*/ 6735189 h 6735189"/>
              <a:gd name="connsiteX9-571" fmla="*/ 0 w 6858003"/>
              <a:gd name="connsiteY9-572" fmla="*/ 4456422 h 6735189"/>
              <a:gd name="connsiteX10-573" fmla="*/ 0 w 6858003"/>
              <a:gd name="connsiteY10-574" fmla="*/ 4374240 h 6735189"/>
              <a:gd name="connsiteX11-575" fmla="*/ 0 w 6858003"/>
              <a:gd name="connsiteY11-576" fmla="*/ 4229818 h 6735189"/>
              <a:gd name="connsiteX12-577" fmla="*/ 0 w 6858003"/>
              <a:gd name="connsiteY12-578" fmla="*/ 3571696 h 6735189"/>
              <a:gd name="connsiteX13-579" fmla="*/ 0 w 6858003"/>
              <a:gd name="connsiteY13-580" fmla="*/ 2095473 h 6735189"/>
              <a:gd name="connsiteX14-581" fmla="*/ 0 w 6858003"/>
              <a:gd name="connsiteY14-582" fmla="*/ 1951051 h 6735189"/>
              <a:gd name="connsiteX15-583" fmla="*/ 0 w 6858003"/>
              <a:gd name="connsiteY15-584" fmla="*/ 1292929 h 6735189"/>
              <a:gd name="connsiteX16-585" fmla="*/ 6858003 w 6858003"/>
              <a:gd name="connsiteY16-586" fmla="*/ 0 h 6735189"/>
              <a:gd name="connsiteX0-587" fmla="*/ 6858003 w 6858003"/>
              <a:gd name="connsiteY0-588" fmla="*/ 0 h 7431875"/>
              <a:gd name="connsiteX1-589" fmla="*/ 6858000 w 6858003"/>
              <a:gd name="connsiteY1-590" fmla="*/ 2647737 h 7431875"/>
              <a:gd name="connsiteX2-591" fmla="*/ 6858000 w 6858003"/>
              <a:gd name="connsiteY2-592" fmla="*/ 2792159 h 7431875"/>
              <a:gd name="connsiteX3-593" fmla="*/ 6858000 w 6858003"/>
              <a:gd name="connsiteY3-594" fmla="*/ 3251225 h 7431875"/>
              <a:gd name="connsiteX4-595" fmla="*/ 6858000 w 6858003"/>
              <a:gd name="connsiteY4-596" fmla="*/ 4926504 h 7431875"/>
              <a:gd name="connsiteX5-597" fmla="*/ 6858000 w 6858003"/>
              <a:gd name="connsiteY5-598" fmla="*/ 5070926 h 7431875"/>
              <a:gd name="connsiteX6-599" fmla="*/ 6858000 w 6858003"/>
              <a:gd name="connsiteY6-600" fmla="*/ 5153108 h 7431875"/>
              <a:gd name="connsiteX7-601" fmla="*/ 6858000 w 6858003"/>
              <a:gd name="connsiteY7-602" fmla="*/ 7431875 h 7431875"/>
              <a:gd name="connsiteX8-603" fmla="*/ 0 w 6858003"/>
              <a:gd name="connsiteY8-604" fmla="*/ 7431875 h 7431875"/>
              <a:gd name="connsiteX9-605" fmla="*/ 0 w 6858003"/>
              <a:gd name="connsiteY9-606" fmla="*/ 5153108 h 7431875"/>
              <a:gd name="connsiteX10-607" fmla="*/ 0 w 6858003"/>
              <a:gd name="connsiteY10-608" fmla="*/ 5070926 h 7431875"/>
              <a:gd name="connsiteX11-609" fmla="*/ 0 w 6858003"/>
              <a:gd name="connsiteY11-610" fmla="*/ 4926504 h 7431875"/>
              <a:gd name="connsiteX12-611" fmla="*/ 0 w 6858003"/>
              <a:gd name="connsiteY12-612" fmla="*/ 4268382 h 7431875"/>
              <a:gd name="connsiteX13-613" fmla="*/ 0 w 6858003"/>
              <a:gd name="connsiteY13-614" fmla="*/ 2792159 h 7431875"/>
              <a:gd name="connsiteX14-615" fmla="*/ 0 w 6858003"/>
              <a:gd name="connsiteY14-616" fmla="*/ 2647737 h 7431875"/>
              <a:gd name="connsiteX15-617" fmla="*/ 0 w 6858003"/>
              <a:gd name="connsiteY15-618" fmla="*/ 1989615 h 7431875"/>
              <a:gd name="connsiteX16-619" fmla="*/ 6858003 w 6858003"/>
              <a:gd name="connsiteY16-620" fmla="*/ 0 h 7431875"/>
              <a:gd name="connsiteX0-621" fmla="*/ 6872517 w 6872517"/>
              <a:gd name="connsiteY0-622" fmla="*/ 0 h 7431875"/>
              <a:gd name="connsiteX1-623" fmla="*/ 6872514 w 6872517"/>
              <a:gd name="connsiteY1-624" fmla="*/ 2647737 h 7431875"/>
              <a:gd name="connsiteX2-625" fmla="*/ 6872514 w 6872517"/>
              <a:gd name="connsiteY2-626" fmla="*/ 2792159 h 7431875"/>
              <a:gd name="connsiteX3-627" fmla="*/ 6872514 w 6872517"/>
              <a:gd name="connsiteY3-628" fmla="*/ 3251225 h 7431875"/>
              <a:gd name="connsiteX4-629" fmla="*/ 6872514 w 6872517"/>
              <a:gd name="connsiteY4-630" fmla="*/ 4926504 h 7431875"/>
              <a:gd name="connsiteX5-631" fmla="*/ 6872514 w 6872517"/>
              <a:gd name="connsiteY5-632" fmla="*/ 5070926 h 7431875"/>
              <a:gd name="connsiteX6-633" fmla="*/ 6872514 w 6872517"/>
              <a:gd name="connsiteY6-634" fmla="*/ 5153108 h 7431875"/>
              <a:gd name="connsiteX7-635" fmla="*/ 6872514 w 6872517"/>
              <a:gd name="connsiteY7-636" fmla="*/ 7431875 h 7431875"/>
              <a:gd name="connsiteX8-637" fmla="*/ 14514 w 6872517"/>
              <a:gd name="connsiteY8-638" fmla="*/ 7431875 h 7431875"/>
              <a:gd name="connsiteX9-639" fmla="*/ 14514 w 6872517"/>
              <a:gd name="connsiteY9-640" fmla="*/ 5153108 h 7431875"/>
              <a:gd name="connsiteX10-641" fmla="*/ 14514 w 6872517"/>
              <a:gd name="connsiteY10-642" fmla="*/ 5070926 h 7431875"/>
              <a:gd name="connsiteX11-643" fmla="*/ 14514 w 6872517"/>
              <a:gd name="connsiteY11-644" fmla="*/ 4926504 h 7431875"/>
              <a:gd name="connsiteX12-645" fmla="*/ 14514 w 6872517"/>
              <a:gd name="connsiteY12-646" fmla="*/ 4268382 h 7431875"/>
              <a:gd name="connsiteX13-647" fmla="*/ 14514 w 6872517"/>
              <a:gd name="connsiteY13-648" fmla="*/ 2792159 h 7431875"/>
              <a:gd name="connsiteX14-649" fmla="*/ 14514 w 6872517"/>
              <a:gd name="connsiteY14-650" fmla="*/ 2647737 h 7431875"/>
              <a:gd name="connsiteX15-651" fmla="*/ 0 w 6872517"/>
              <a:gd name="connsiteY15-652" fmla="*/ 480129 h 7431875"/>
              <a:gd name="connsiteX16-653" fmla="*/ 6872517 w 6872517"/>
              <a:gd name="connsiteY16-654" fmla="*/ 0 h 7431875"/>
              <a:gd name="connsiteX0-655" fmla="*/ 6858003 w 6858003"/>
              <a:gd name="connsiteY0-656" fmla="*/ 0 h 7431875"/>
              <a:gd name="connsiteX1-657" fmla="*/ 6858000 w 6858003"/>
              <a:gd name="connsiteY1-658" fmla="*/ 2647737 h 7431875"/>
              <a:gd name="connsiteX2-659" fmla="*/ 6858000 w 6858003"/>
              <a:gd name="connsiteY2-660" fmla="*/ 2792159 h 7431875"/>
              <a:gd name="connsiteX3-661" fmla="*/ 6858000 w 6858003"/>
              <a:gd name="connsiteY3-662" fmla="*/ 3251225 h 7431875"/>
              <a:gd name="connsiteX4-663" fmla="*/ 6858000 w 6858003"/>
              <a:gd name="connsiteY4-664" fmla="*/ 4926504 h 7431875"/>
              <a:gd name="connsiteX5-665" fmla="*/ 6858000 w 6858003"/>
              <a:gd name="connsiteY5-666" fmla="*/ 5070926 h 7431875"/>
              <a:gd name="connsiteX6-667" fmla="*/ 6858000 w 6858003"/>
              <a:gd name="connsiteY6-668" fmla="*/ 5153108 h 7431875"/>
              <a:gd name="connsiteX7-669" fmla="*/ 6858000 w 6858003"/>
              <a:gd name="connsiteY7-670" fmla="*/ 7431875 h 7431875"/>
              <a:gd name="connsiteX8-671" fmla="*/ 0 w 6858003"/>
              <a:gd name="connsiteY8-672" fmla="*/ 7431875 h 7431875"/>
              <a:gd name="connsiteX9-673" fmla="*/ 0 w 6858003"/>
              <a:gd name="connsiteY9-674" fmla="*/ 5153108 h 7431875"/>
              <a:gd name="connsiteX10-675" fmla="*/ 0 w 6858003"/>
              <a:gd name="connsiteY10-676" fmla="*/ 5070926 h 7431875"/>
              <a:gd name="connsiteX11-677" fmla="*/ 0 w 6858003"/>
              <a:gd name="connsiteY11-678" fmla="*/ 4926504 h 7431875"/>
              <a:gd name="connsiteX12-679" fmla="*/ 0 w 6858003"/>
              <a:gd name="connsiteY12-680" fmla="*/ 4268382 h 7431875"/>
              <a:gd name="connsiteX13-681" fmla="*/ 0 w 6858003"/>
              <a:gd name="connsiteY13-682" fmla="*/ 2792159 h 7431875"/>
              <a:gd name="connsiteX14-683" fmla="*/ 0 w 6858003"/>
              <a:gd name="connsiteY14-684" fmla="*/ 2647737 h 7431875"/>
              <a:gd name="connsiteX15-685" fmla="*/ 0 w 6858003"/>
              <a:gd name="connsiteY15-686" fmla="*/ 552701 h 7431875"/>
              <a:gd name="connsiteX16-687" fmla="*/ 6858003 w 6858003"/>
              <a:gd name="connsiteY16-688" fmla="*/ 0 h 7431875"/>
              <a:gd name="connsiteX0-689" fmla="*/ 6858003 w 6858003"/>
              <a:gd name="connsiteY0-690" fmla="*/ 0 h 7431875"/>
              <a:gd name="connsiteX1-691" fmla="*/ 6858000 w 6858003"/>
              <a:gd name="connsiteY1-692" fmla="*/ 2647737 h 7431875"/>
              <a:gd name="connsiteX2-693" fmla="*/ 6858000 w 6858003"/>
              <a:gd name="connsiteY2-694" fmla="*/ 2792159 h 7431875"/>
              <a:gd name="connsiteX3-695" fmla="*/ 6858000 w 6858003"/>
              <a:gd name="connsiteY3-696" fmla="*/ 3251225 h 7431875"/>
              <a:gd name="connsiteX4-697" fmla="*/ 6858000 w 6858003"/>
              <a:gd name="connsiteY4-698" fmla="*/ 4926504 h 7431875"/>
              <a:gd name="connsiteX5-699" fmla="*/ 6858000 w 6858003"/>
              <a:gd name="connsiteY5-700" fmla="*/ 5070926 h 7431875"/>
              <a:gd name="connsiteX6-701" fmla="*/ 6858000 w 6858003"/>
              <a:gd name="connsiteY6-702" fmla="*/ 5153108 h 7431875"/>
              <a:gd name="connsiteX7-703" fmla="*/ 6858000 w 6858003"/>
              <a:gd name="connsiteY7-704" fmla="*/ 7431875 h 7431875"/>
              <a:gd name="connsiteX8-705" fmla="*/ 0 w 6858003"/>
              <a:gd name="connsiteY8-706" fmla="*/ 7431875 h 7431875"/>
              <a:gd name="connsiteX9-707" fmla="*/ 0 w 6858003"/>
              <a:gd name="connsiteY9-708" fmla="*/ 5153108 h 7431875"/>
              <a:gd name="connsiteX10-709" fmla="*/ 0 w 6858003"/>
              <a:gd name="connsiteY10-710" fmla="*/ 5070926 h 7431875"/>
              <a:gd name="connsiteX11-711" fmla="*/ 0 w 6858003"/>
              <a:gd name="connsiteY11-712" fmla="*/ 4926504 h 7431875"/>
              <a:gd name="connsiteX12-713" fmla="*/ 0 w 6858003"/>
              <a:gd name="connsiteY12-714" fmla="*/ 4268382 h 7431875"/>
              <a:gd name="connsiteX13-715" fmla="*/ 0 w 6858003"/>
              <a:gd name="connsiteY13-716" fmla="*/ 2792159 h 7431875"/>
              <a:gd name="connsiteX14-717" fmla="*/ 0 w 6858003"/>
              <a:gd name="connsiteY14-718" fmla="*/ 552701 h 7431875"/>
              <a:gd name="connsiteX15-719" fmla="*/ 6858003 w 6858003"/>
              <a:gd name="connsiteY15-720" fmla="*/ 0 h 7431875"/>
              <a:gd name="connsiteX0-721" fmla="*/ 6858003 w 6858003"/>
              <a:gd name="connsiteY0-722" fmla="*/ 0 h 7431875"/>
              <a:gd name="connsiteX1-723" fmla="*/ 6858000 w 6858003"/>
              <a:gd name="connsiteY1-724" fmla="*/ 2647737 h 7431875"/>
              <a:gd name="connsiteX2-725" fmla="*/ 6858000 w 6858003"/>
              <a:gd name="connsiteY2-726" fmla="*/ 2792159 h 7431875"/>
              <a:gd name="connsiteX3-727" fmla="*/ 6858000 w 6858003"/>
              <a:gd name="connsiteY3-728" fmla="*/ 3251225 h 7431875"/>
              <a:gd name="connsiteX4-729" fmla="*/ 6858000 w 6858003"/>
              <a:gd name="connsiteY4-730" fmla="*/ 4926504 h 7431875"/>
              <a:gd name="connsiteX5-731" fmla="*/ 6858000 w 6858003"/>
              <a:gd name="connsiteY5-732" fmla="*/ 5070926 h 7431875"/>
              <a:gd name="connsiteX6-733" fmla="*/ 6858000 w 6858003"/>
              <a:gd name="connsiteY6-734" fmla="*/ 5153108 h 7431875"/>
              <a:gd name="connsiteX7-735" fmla="*/ 6858000 w 6858003"/>
              <a:gd name="connsiteY7-736" fmla="*/ 7431875 h 7431875"/>
              <a:gd name="connsiteX8-737" fmla="*/ 0 w 6858003"/>
              <a:gd name="connsiteY8-738" fmla="*/ 7431875 h 7431875"/>
              <a:gd name="connsiteX9-739" fmla="*/ 0 w 6858003"/>
              <a:gd name="connsiteY9-740" fmla="*/ 5153108 h 7431875"/>
              <a:gd name="connsiteX10-741" fmla="*/ 0 w 6858003"/>
              <a:gd name="connsiteY10-742" fmla="*/ 5070926 h 7431875"/>
              <a:gd name="connsiteX11-743" fmla="*/ 0 w 6858003"/>
              <a:gd name="connsiteY11-744" fmla="*/ 4926504 h 7431875"/>
              <a:gd name="connsiteX12-745" fmla="*/ 0 w 6858003"/>
              <a:gd name="connsiteY12-746" fmla="*/ 4268382 h 7431875"/>
              <a:gd name="connsiteX13-747" fmla="*/ 0 w 6858003"/>
              <a:gd name="connsiteY13-748" fmla="*/ 552701 h 7431875"/>
              <a:gd name="connsiteX14-749" fmla="*/ 6858003 w 6858003"/>
              <a:gd name="connsiteY14-750" fmla="*/ 0 h 7431875"/>
              <a:gd name="connsiteX0-751" fmla="*/ 6858003 w 6858003"/>
              <a:gd name="connsiteY0-752" fmla="*/ 0 h 7431875"/>
              <a:gd name="connsiteX1-753" fmla="*/ 6858000 w 6858003"/>
              <a:gd name="connsiteY1-754" fmla="*/ 2647737 h 7431875"/>
              <a:gd name="connsiteX2-755" fmla="*/ 6858000 w 6858003"/>
              <a:gd name="connsiteY2-756" fmla="*/ 2792159 h 7431875"/>
              <a:gd name="connsiteX3-757" fmla="*/ 6858000 w 6858003"/>
              <a:gd name="connsiteY3-758" fmla="*/ 3251225 h 7431875"/>
              <a:gd name="connsiteX4-759" fmla="*/ 6858000 w 6858003"/>
              <a:gd name="connsiteY4-760" fmla="*/ 4926504 h 7431875"/>
              <a:gd name="connsiteX5-761" fmla="*/ 6858000 w 6858003"/>
              <a:gd name="connsiteY5-762" fmla="*/ 5070926 h 7431875"/>
              <a:gd name="connsiteX6-763" fmla="*/ 6858000 w 6858003"/>
              <a:gd name="connsiteY6-764" fmla="*/ 5153108 h 7431875"/>
              <a:gd name="connsiteX7-765" fmla="*/ 6858000 w 6858003"/>
              <a:gd name="connsiteY7-766" fmla="*/ 7431875 h 7431875"/>
              <a:gd name="connsiteX8-767" fmla="*/ 0 w 6858003"/>
              <a:gd name="connsiteY8-768" fmla="*/ 7431875 h 7431875"/>
              <a:gd name="connsiteX9-769" fmla="*/ 0 w 6858003"/>
              <a:gd name="connsiteY9-770" fmla="*/ 5153108 h 7431875"/>
              <a:gd name="connsiteX10-771" fmla="*/ 0 w 6858003"/>
              <a:gd name="connsiteY10-772" fmla="*/ 5070926 h 7431875"/>
              <a:gd name="connsiteX11-773" fmla="*/ 0 w 6858003"/>
              <a:gd name="connsiteY11-774" fmla="*/ 4926504 h 7431875"/>
              <a:gd name="connsiteX12-775" fmla="*/ 0 w 6858003"/>
              <a:gd name="connsiteY12-776" fmla="*/ 552701 h 7431875"/>
              <a:gd name="connsiteX13-777" fmla="*/ 6858003 w 6858003"/>
              <a:gd name="connsiteY13-778" fmla="*/ 0 h 7431875"/>
              <a:gd name="connsiteX0-779" fmla="*/ 6858003 w 6858003"/>
              <a:gd name="connsiteY0-780" fmla="*/ 0 h 7431875"/>
              <a:gd name="connsiteX1-781" fmla="*/ 6858000 w 6858003"/>
              <a:gd name="connsiteY1-782" fmla="*/ 2647737 h 7431875"/>
              <a:gd name="connsiteX2-783" fmla="*/ 6858000 w 6858003"/>
              <a:gd name="connsiteY2-784" fmla="*/ 2792159 h 7431875"/>
              <a:gd name="connsiteX3-785" fmla="*/ 6858000 w 6858003"/>
              <a:gd name="connsiteY3-786" fmla="*/ 3251225 h 7431875"/>
              <a:gd name="connsiteX4-787" fmla="*/ 6858000 w 6858003"/>
              <a:gd name="connsiteY4-788" fmla="*/ 4926504 h 7431875"/>
              <a:gd name="connsiteX5-789" fmla="*/ 6858000 w 6858003"/>
              <a:gd name="connsiteY5-790" fmla="*/ 5070926 h 7431875"/>
              <a:gd name="connsiteX6-791" fmla="*/ 6858000 w 6858003"/>
              <a:gd name="connsiteY6-792" fmla="*/ 5153108 h 7431875"/>
              <a:gd name="connsiteX7-793" fmla="*/ 6858000 w 6858003"/>
              <a:gd name="connsiteY7-794" fmla="*/ 7431875 h 7431875"/>
              <a:gd name="connsiteX8-795" fmla="*/ 0 w 6858003"/>
              <a:gd name="connsiteY8-796" fmla="*/ 7431875 h 7431875"/>
              <a:gd name="connsiteX9-797" fmla="*/ 0 w 6858003"/>
              <a:gd name="connsiteY9-798" fmla="*/ 5153108 h 7431875"/>
              <a:gd name="connsiteX10-799" fmla="*/ 0 w 6858003"/>
              <a:gd name="connsiteY10-800" fmla="*/ 5070926 h 7431875"/>
              <a:gd name="connsiteX11-801" fmla="*/ 0 w 6858003"/>
              <a:gd name="connsiteY11-802" fmla="*/ 552701 h 7431875"/>
              <a:gd name="connsiteX12-803" fmla="*/ 6858003 w 6858003"/>
              <a:gd name="connsiteY12-804" fmla="*/ 0 h 7431875"/>
              <a:gd name="connsiteX0-805" fmla="*/ 6858003 w 6858003"/>
              <a:gd name="connsiteY0-806" fmla="*/ 0 h 7431875"/>
              <a:gd name="connsiteX1-807" fmla="*/ 6858000 w 6858003"/>
              <a:gd name="connsiteY1-808" fmla="*/ 2647737 h 7431875"/>
              <a:gd name="connsiteX2-809" fmla="*/ 6858000 w 6858003"/>
              <a:gd name="connsiteY2-810" fmla="*/ 2792159 h 7431875"/>
              <a:gd name="connsiteX3-811" fmla="*/ 6858000 w 6858003"/>
              <a:gd name="connsiteY3-812" fmla="*/ 3251225 h 7431875"/>
              <a:gd name="connsiteX4-813" fmla="*/ 6858000 w 6858003"/>
              <a:gd name="connsiteY4-814" fmla="*/ 4926504 h 7431875"/>
              <a:gd name="connsiteX5-815" fmla="*/ 6858000 w 6858003"/>
              <a:gd name="connsiteY5-816" fmla="*/ 5070926 h 7431875"/>
              <a:gd name="connsiteX6-817" fmla="*/ 6858000 w 6858003"/>
              <a:gd name="connsiteY6-818" fmla="*/ 5153108 h 7431875"/>
              <a:gd name="connsiteX7-819" fmla="*/ 6858000 w 6858003"/>
              <a:gd name="connsiteY7-820" fmla="*/ 7431875 h 7431875"/>
              <a:gd name="connsiteX8-821" fmla="*/ 0 w 6858003"/>
              <a:gd name="connsiteY8-822" fmla="*/ 7431875 h 7431875"/>
              <a:gd name="connsiteX9-823" fmla="*/ 0 w 6858003"/>
              <a:gd name="connsiteY9-824" fmla="*/ 5153108 h 7431875"/>
              <a:gd name="connsiteX10-825" fmla="*/ 0 w 6858003"/>
              <a:gd name="connsiteY10-826" fmla="*/ 552701 h 7431875"/>
              <a:gd name="connsiteX11-827" fmla="*/ 6858003 w 6858003"/>
              <a:gd name="connsiteY11-828" fmla="*/ 0 h 7431875"/>
              <a:gd name="connsiteX0-829" fmla="*/ 6858003 w 6858003"/>
              <a:gd name="connsiteY0-830" fmla="*/ 0 h 7431875"/>
              <a:gd name="connsiteX1-831" fmla="*/ 6858000 w 6858003"/>
              <a:gd name="connsiteY1-832" fmla="*/ 2647737 h 7431875"/>
              <a:gd name="connsiteX2-833" fmla="*/ 6858000 w 6858003"/>
              <a:gd name="connsiteY2-834" fmla="*/ 2792159 h 7431875"/>
              <a:gd name="connsiteX3-835" fmla="*/ 6858000 w 6858003"/>
              <a:gd name="connsiteY3-836" fmla="*/ 3251225 h 7431875"/>
              <a:gd name="connsiteX4-837" fmla="*/ 6858000 w 6858003"/>
              <a:gd name="connsiteY4-838" fmla="*/ 4926504 h 7431875"/>
              <a:gd name="connsiteX5-839" fmla="*/ 6858000 w 6858003"/>
              <a:gd name="connsiteY5-840" fmla="*/ 5070926 h 7431875"/>
              <a:gd name="connsiteX6-841" fmla="*/ 6858000 w 6858003"/>
              <a:gd name="connsiteY6-842" fmla="*/ 5153108 h 7431875"/>
              <a:gd name="connsiteX7-843" fmla="*/ 6858000 w 6858003"/>
              <a:gd name="connsiteY7-844" fmla="*/ 7431875 h 7431875"/>
              <a:gd name="connsiteX8-845" fmla="*/ 0 w 6858003"/>
              <a:gd name="connsiteY8-846" fmla="*/ 7431875 h 7431875"/>
              <a:gd name="connsiteX9-847" fmla="*/ 0 w 6858003"/>
              <a:gd name="connsiteY9-848" fmla="*/ 552701 h 7431875"/>
              <a:gd name="connsiteX10-849" fmla="*/ 6858003 w 6858003"/>
              <a:gd name="connsiteY10-850" fmla="*/ 0 h 7431875"/>
              <a:gd name="connsiteX0-851" fmla="*/ 6858003 w 6858003"/>
              <a:gd name="connsiteY0-852" fmla="*/ 0 h 7431875"/>
              <a:gd name="connsiteX1-853" fmla="*/ 6858000 w 6858003"/>
              <a:gd name="connsiteY1-854" fmla="*/ 2647737 h 7431875"/>
              <a:gd name="connsiteX2-855" fmla="*/ 6858000 w 6858003"/>
              <a:gd name="connsiteY2-856" fmla="*/ 2792159 h 7431875"/>
              <a:gd name="connsiteX3-857" fmla="*/ 6858000 w 6858003"/>
              <a:gd name="connsiteY3-858" fmla="*/ 3251225 h 7431875"/>
              <a:gd name="connsiteX4-859" fmla="*/ 6858000 w 6858003"/>
              <a:gd name="connsiteY4-860" fmla="*/ 4926504 h 7431875"/>
              <a:gd name="connsiteX5-861" fmla="*/ 6858000 w 6858003"/>
              <a:gd name="connsiteY5-862" fmla="*/ 5070926 h 7431875"/>
              <a:gd name="connsiteX6-863" fmla="*/ 6858000 w 6858003"/>
              <a:gd name="connsiteY6-864" fmla="*/ 7431875 h 7431875"/>
              <a:gd name="connsiteX7-865" fmla="*/ 0 w 6858003"/>
              <a:gd name="connsiteY7-866" fmla="*/ 7431875 h 7431875"/>
              <a:gd name="connsiteX8-867" fmla="*/ 0 w 6858003"/>
              <a:gd name="connsiteY8-868" fmla="*/ 552701 h 7431875"/>
              <a:gd name="connsiteX9-869" fmla="*/ 6858003 w 6858003"/>
              <a:gd name="connsiteY9-870" fmla="*/ 0 h 7431875"/>
              <a:gd name="connsiteX0-871" fmla="*/ 6858003 w 6858003"/>
              <a:gd name="connsiteY0-872" fmla="*/ 0 h 7431875"/>
              <a:gd name="connsiteX1-873" fmla="*/ 6858000 w 6858003"/>
              <a:gd name="connsiteY1-874" fmla="*/ 2647737 h 7431875"/>
              <a:gd name="connsiteX2-875" fmla="*/ 6858000 w 6858003"/>
              <a:gd name="connsiteY2-876" fmla="*/ 2792159 h 7431875"/>
              <a:gd name="connsiteX3-877" fmla="*/ 6858000 w 6858003"/>
              <a:gd name="connsiteY3-878" fmla="*/ 3251225 h 7431875"/>
              <a:gd name="connsiteX4-879" fmla="*/ 6858000 w 6858003"/>
              <a:gd name="connsiteY4-880" fmla="*/ 4926504 h 7431875"/>
              <a:gd name="connsiteX5-881" fmla="*/ 6858000 w 6858003"/>
              <a:gd name="connsiteY5-882" fmla="*/ 7431875 h 7431875"/>
              <a:gd name="connsiteX6-883" fmla="*/ 0 w 6858003"/>
              <a:gd name="connsiteY6-884" fmla="*/ 7431875 h 7431875"/>
              <a:gd name="connsiteX7-885" fmla="*/ 0 w 6858003"/>
              <a:gd name="connsiteY7-886" fmla="*/ 552701 h 7431875"/>
              <a:gd name="connsiteX8-887" fmla="*/ 6858003 w 6858003"/>
              <a:gd name="connsiteY8-888" fmla="*/ 0 h 7431875"/>
              <a:gd name="connsiteX0-889" fmla="*/ 6858003 w 6858003"/>
              <a:gd name="connsiteY0-890" fmla="*/ 0 h 7431875"/>
              <a:gd name="connsiteX1-891" fmla="*/ 6858000 w 6858003"/>
              <a:gd name="connsiteY1-892" fmla="*/ 2647737 h 7431875"/>
              <a:gd name="connsiteX2-893" fmla="*/ 6858000 w 6858003"/>
              <a:gd name="connsiteY2-894" fmla="*/ 2792159 h 7431875"/>
              <a:gd name="connsiteX3-895" fmla="*/ 6858000 w 6858003"/>
              <a:gd name="connsiteY3-896" fmla="*/ 3251225 h 7431875"/>
              <a:gd name="connsiteX4-897" fmla="*/ 6858000 w 6858003"/>
              <a:gd name="connsiteY4-898" fmla="*/ 7431875 h 7431875"/>
              <a:gd name="connsiteX5-899" fmla="*/ 0 w 6858003"/>
              <a:gd name="connsiteY5-900" fmla="*/ 7431875 h 7431875"/>
              <a:gd name="connsiteX6-901" fmla="*/ 0 w 6858003"/>
              <a:gd name="connsiteY6-902" fmla="*/ 552701 h 7431875"/>
              <a:gd name="connsiteX7-903" fmla="*/ 6858003 w 6858003"/>
              <a:gd name="connsiteY7-904" fmla="*/ 0 h 7431875"/>
              <a:gd name="connsiteX0-905" fmla="*/ 6858003 w 6858003"/>
              <a:gd name="connsiteY0-906" fmla="*/ 0 h 7431875"/>
              <a:gd name="connsiteX1-907" fmla="*/ 6858000 w 6858003"/>
              <a:gd name="connsiteY1-908" fmla="*/ 2647737 h 7431875"/>
              <a:gd name="connsiteX2-909" fmla="*/ 6858000 w 6858003"/>
              <a:gd name="connsiteY2-910" fmla="*/ 2792159 h 7431875"/>
              <a:gd name="connsiteX3-911" fmla="*/ 6858000 w 6858003"/>
              <a:gd name="connsiteY3-912" fmla="*/ 7431875 h 7431875"/>
              <a:gd name="connsiteX4-913" fmla="*/ 0 w 6858003"/>
              <a:gd name="connsiteY4-914" fmla="*/ 7431875 h 7431875"/>
              <a:gd name="connsiteX5-915" fmla="*/ 0 w 6858003"/>
              <a:gd name="connsiteY5-916" fmla="*/ 552701 h 7431875"/>
              <a:gd name="connsiteX6-917" fmla="*/ 6858003 w 6858003"/>
              <a:gd name="connsiteY6-918" fmla="*/ 0 h 7431875"/>
              <a:gd name="connsiteX0-919" fmla="*/ 6858003 w 6858003"/>
              <a:gd name="connsiteY0-920" fmla="*/ 0 h 7431875"/>
              <a:gd name="connsiteX1-921" fmla="*/ 6858000 w 6858003"/>
              <a:gd name="connsiteY1-922" fmla="*/ 2647737 h 7431875"/>
              <a:gd name="connsiteX2-923" fmla="*/ 6858000 w 6858003"/>
              <a:gd name="connsiteY2-924" fmla="*/ 7431875 h 7431875"/>
              <a:gd name="connsiteX3-925" fmla="*/ 0 w 6858003"/>
              <a:gd name="connsiteY3-926" fmla="*/ 7431875 h 7431875"/>
              <a:gd name="connsiteX4-927" fmla="*/ 0 w 6858003"/>
              <a:gd name="connsiteY4-928" fmla="*/ 552701 h 7431875"/>
              <a:gd name="connsiteX5-929" fmla="*/ 6858003 w 6858003"/>
              <a:gd name="connsiteY5-930" fmla="*/ 0 h 7431875"/>
              <a:gd name="connsiteX0-931" fmla="*/ 6872517 w 6872517"/>
              <a:gd name="connsiteY0-932" fmla="*/ 42385 h 6879174"/>
              <a:gd name="connsiteX1-933" fmla="*/ 6858000 w 6872517"/>
              <a:gd name="connsiteY1-934" fmla="*/ 2095036 h 6879174"/>
              <a:gd name="connsiteX2-935" fmla="*/ 6858000 w 6872517"/>
              <a:gd name="connsiteY2-936" fmla="*/ 6879174 h 6879174"/>
              <a:gd name="connsiteX3-937" fmla="*/ 0 w 6872517"/>
              <a:gd name="connsiteY3-938" fmla="*/ 6879174 h 6879174"/>
              <a:gd name="connsiteX4-939" fmla="*/ 0 w 6872517"/>
              <a:gd name="connsiteY4-940" fmla="*/ 0 h 6879174"/>
              <a:gd name="connsiteX5-941" fmla="*/ 6872517 w 6872517"/>
              <a:gd name="connsiteY5-942" fmla="*/ 42385 h 6879174"/>
              <a:gd name="connsiteX0-943" fmla="*/ 6872520 w 6872520"/>
              <a:gd name="connsiteY0-944" fmla="*/ 0 h 6880332"/>
              <a:gd name="connsiteX1-945" fmla="*/ 6858000 w 6872520"/>
              <a:gd name="connsiteY1-946" fmla="*/ 2096194 h 6880332"/>
              <a:gd name="connsiteX2-947" fmla="*/ 6858000 w 6872520"/>
              <a:gd name="connsiteY2-948" fmla="*/ 6880332 h 6880332"/>
              <a:gd name="connsiteX3-949" fmla="*/ 0 w 6872520"/>
              <a:gd name="connsiteY3-950" fmla="*/ 6880332 h 6880332"/>
              <a:gd name="connsiteX4-951" fmla="*/ 0 w 6872520"/>
              <a:gd name="connsiteY4-952" fmla="*/ 1158 h 6880332"/>
              <a:gd name="connsiteX5-953" fmla="*/ 6872520 w 6872520"/>
              <a:gd name="connsiteY5-954" fmla="*/ 0 h 6880332"/>
              <a:gd name="connsiteX0-955" fmla="*/ 6872520 w 6872520"/>
              <a:gd name="connsiteY0-956" fmla="*/ 0 h 6880332"/>
              <a:gd name="connsiteX1-957" fmla="*/ 6858000 w 6872520"/>
              <a:gd name="connsiteY1-958" fmla="*/ 2096194 h 6880332"/>
              <a:gd name="connsiteX2-959" fmla="*/ 6858000 w 6872520"/>
              <a:gd name="connsiteY2-960" fmla="*/ 6880332 h 6880332"/>
              <a:gd name="connsiteX3-961" fmla="*/ 0 w 6872520"/>
              <a:gd name="connsiteY3-962" fmla="*/ 6880332 h 6880332"/>
              <a:gd name="connsiteX4-963" fmla="*/ 0 w 6872520"/>
              <a:gd name="connsiteY4-964" fmla="*/ 1158 h 6880332"/>
              <a:gd name="connsiteX5-965" fmla="*/ 6872520 w 6872520"/>
              <a:gd name="connsiteY5-966" fmla="*/ 0 h 6880332"/>
              <a:gd name="connsiteX0-967" fmla="*/ 6843491 w 6858000"/>
              <a:gd name="connsiteY0-968" fmla="*/ 202042 h 6879174"/>
              <a:gd name="connsiteX1-969" fmla="*/ 6858000 w 6858000"/>
              <a:gd name="connsiteY1-970" fmla="*/ 2095036 h 6879174"/>
              <a:gd name="connsiteX2-971" fmla="*/ 6858000 w 6858000"/>
              <a:gd name="connsiteY2-972" fmla="*/ 6879174 h 6879174"/>
              <a:gd name="connsiteX3-973" fmla="*/ 0 w 6858000"/>
              <a:gd name="connsiteY3-974" fmla="*/ 6879174 h 6879174"/>
              <a:gd name="connsiteX4-975" fmla="*/ 0 w 6858000"/>
              <a:gd name="connsiteY4-976" fmla="*/ 0 h 6879174"/>
              <a:gd name="connsiteX5-977" fmla="*/ 6843491 w 6858000"/>
              <a:gd name="connsiteY5-978" fmla="*/ 202042 h 6879174"/>
              <a:gd name="connsiteX0-979" fmla="*/ 6843491 w 6858000"/>
              <a:gd name="connsiteY0-980" fmla="*/ 202042 h 6879174"/>
              <a:gd name="connsiteX1-981" fmla="*/ 6858000 w 6858000"/>
              <a:gd name="connsiteY1-982" fmla="*/ 2095036 h 6879174"/>
              <a:gd name="connsiteX2-983" fmla="*/ 6858000 w 6858000"/>
              <a:gd name="connsiteY2-984" fmla="*/ 6879174 h 6879174"/>
              <a:gd name="connsiteX3-985" fmla="*/ 0 w 6858000"/>
              <a:gd name="connsiteY3-986" fmla="*/ 6879174 h 6879174"/>
              <a:gd name="connsiteX4-987" fmla="*/ 0 w 6858000"/>
              <a:gd name="connsiteY4-988" fmla="*/ 0 h 6879174"/>
              <a:gd name="connsiteX5-989" fmla="*/ 6843491 w 6858000"/>
              <a:gd name="connsiteY5-990" fmla="*/ 202042 h 6879174"/>
              <a:gd name="connsiteX0-991" fmla="*/ 6843491 w 6858000"/>
              <a:gd name="connsiteY0-992" fmla="*/ 202042 h 6879174"/>
              <a:gd name="connsiteX1-993" fmla="*/ 6858000 w 6858000"/>
              <a:gd name="connsiteY1-994" fmla="*/ 2095036 h 6879174"/>
              <a:gd name="connsiteX2-995" fmla="*/ 6858000 w 6858000"/>
              <a:gd name="connsiteY2-996" fmla="*/ 6879174 h 6879174"/>
              <a:gd name="connsiteX3-997" fmla="*/ 0 w 6858000"/>
              <a:gd name="connsiteY3-998" fmla="*/ 6879174 h 6879174"/>
              <a:gd name="connsiteX4-999" fmla="*/ 0 w 6858000"/>
              <a:gd name="connsiteY4-1000" fmla="*/ 0 h 6879174"/>
              <a:gd name="connsiteX5-1001" fmla="*/ 6843491 w 6858000"/>
              <a:gd name="connsiteY5-1002" fmla="*/ 202042 h 6879174"/>
              <a:gd name="connsiteX0-1003" fmla="*/ 6856191 w 6858000"/>
              <a:gd name="connsiteY0-1004" fmla="*/ 214742 h 6879174"/>
              <a:gd name="connsiteX1-1005" fmla="*/ 6858000 w 6858000"/>
              <a:gd name="connsiteY1-1006" fmla="*/ 2095036 h 6879174"/>
              <a:gd name="connsiteX2-1007" fmla="*/ 6858000 w 6858000"/>
              <a:gd name="connsiteY2-1008" fmla="*/ 6879174 h 6879174"/>
              <a:gd name="connsiteX3-1009" fmla="*/ 0 w 6858000"/>
              <a:gd name="connsiteY3-1010" fmla="*/ 6879174 h 6879174"/>
              <a:gd name="connsiteX4-1011" fmla="*/ 0 w 6858000"/>
              <a:gd name="connsiteY4-1012" fmla="*/ 0 h 6879174"/>
              <a:gd name="connsiteX5-1013" fmla="*/ 6856191 w 6858000"/>
              <a:gd name="connsiteY5-1014" fmla="*/ 214742 h 6879174"/>
              <a:gd name="connsiteX0-1015" fmla="*/ 6856191 w 6858000"/>
              <a:gd name="connsiteY0-1016" fmla="*/ 209979 h 6879174"/>
              <a:gd name="connsiteX1-1017" fmla="*/ 6858000 w 6858000"/>
              <a:gd name="connsiteY1-1018" fmla="*/ 2095036 h 6879174"/>
              <a:gd name="connsiteX2-1019" fmla="*/ 6858000 w 6858000"/>
              <a:gd name="connsiteY2-1020" fmla="*/ 6879174 h 6879174"/>
              <a:gd name="connsiteX3-1021" fmla="*/ 0 w 6858000"/>
              <a:gd name="connsiteY3-1022" fmla="*/ 6879174 h 6879174"/>
              <a:gd name="connsiteX4-1023" fmla="*/ 0 w 6858000"/>
              <a:gd name="connsiteY4-1024" fmla="*/ 0 h 6879174"/>
              <a:gd name="connsiteX5-1025" fmla="*/ 6856191 w 6858000"/>
              <a:gd name="connsiteY5-1026" fmla="*/ 209979 h 6879174"/>
              <a:gd name="connsiteX0-1027" fmla="*/ 6868891 w 6868891"/>
              <a:gd name="connsiteY0-1028" fmla="*/ 197279 h 6879174"/>
              <a:gd name="connsiteX1-1029" fmla="*/ 6858000 w 6868891"/>
              <a:gd name="connsiteY1-1030" fmla="*/ 2095036 h 6879174"/>
              <a:gd name="connsiteX2-1031" fmla="*/ 6858000 w 6868891"/>
              <a:gd name="connsiteY2-1032" fmla="*/ 6879174 h 6879174"/>
              <a:gd name="connsiteX3-1033" fmla="*/ 0 w 6868891"/>
              <a:gd name="connsiteY3-1034" fmla="*/ 6879174 h 6879174"/>
              <a:gd name="connsiteX4-1035" fmla="*/ 0 w 6868891"/>
              <a:gd name="connsiteY4-1036" fmla="*/ 0 h 6879174"/>
              <a:gd name="connsiteX5-1037" fmla="*/ 6868891 w 6868891"/>
              <a:gd name="connsiteY5-1038" fmla="*/ 197279 h 6879174"/>
              <a:gd name="connsiteX0-1039" fmla="*/ 6868891 w 7721392"/>
              <a:gd name="connsiteY0-1040" fmla="*/ 197279 h 6879174"/>
              <a:gd name="connsiteX1-1041" fmla="*/ 6858000 w 7721392"/>
              <a:gd name="connsiteY1-1042" fmla="*/ 6879174 h 6879174"/>
              <a:gd name="connsiteX2-1043" fmla="*/ 0 w 7721392"/>
              <a:gd name="connsiteY2-1044" fmla="*/ 6879174 h 6879174"/>
              <a:gd name="connsiteX3-1045" fmla="*/ 0 w 7721392"/>
              <a:gd name="connsiteY3-1046" fmla="*/ 0 h 6879174"/>
              <a:gd name="connsiteX4-1047" fmla="*/ 6868891 w 7721392"/>
              <a:gd name="connsiteY4-1048" fmla="*/ 197279 h 6879174"/>
              <a:gd name="connsiteX0-1049" fmla="*/ 6868891 w 7373946"/>
              <a:gd name="connsiteY0-1050" fmla="*/ 197279 h 6879174"/>
              <a:gd name="connsiteX1-1051" fmla="*/ 6858000 w 7373946"/>
              <a:gd name="connsiteY1-1052" fmla="*/ 6879174 h 6879174"/>
              <a:gd name="connsiteX2-1053" fmla="*/ 0 w 7373946"/>
              <a:gd name="connsiteY2-1054" fmla="*/ 6879174 h 6879174"/>
              <a:gd name="connsiteX3-1055" fmla="*/ 0 w 7373946"/>
              <a:gd name="connsiteY3-1056" fmla="*/ 0 h 6879174"/>
              <a:gd name="connsiteX4-1057" fmla="*/ 6868891 w 7373946"/>
              <a:gd name="connsiteY4-1058" fmla="*/ 197279 h 6879174"/>
              <a:gd name="connsiteX0-1059" fmla="*/ 6868891 w 8182025"/>
              <a:gd name="connsiteY0-1060" fmla="*/ 197279 h 6879174"/>
              <a:gd name="connsiteX1-1061" fmla="*/ 6858000 w 8182025"/>
              <a:gd name="connsiteY1-1062" fmla="*/ 6879174 h 6879174"/>
              <a:gd name="connsiteX2-1063" fmla="*/ 0 w 8182025"/>
              <a:gd name="connsiteY2-1064" fmla="*/ 6879174 h 6879174"/>
              <a:gd name="connsiteX3-1065" fmla="*/ 0 w 8182025"/>
              <a:gd name="connsiteY3-1066" fmla="*/ 0 h 6879174"/>
              <a:gd name="connsiteX4-1067" fmla="*/ 6868891 w 8182025"/>
              <a:gd name="connsiteY4-1068" fmla="*/ 197279 h 6879174"/>
              <a:gd name="connsiteX0-1069" fmla="*/ 6868891 w 8182025"/>
              <a:gd name="connsiteY0-1070" fmla="*/ 197279 h 6879174"/>
              <a:gd name="connsiteX1-1071" fmla="*/ 6858000 w 8182025"/>
              <a:gd name="connsiteY1-1072" fmla="*/ 6879174 h 6879174"/>
              <a:gd name="connsiteX2-1073" fmla="*/ 0 w 8182025"/>
              <a:gd name="connsiteY2-1074" fmla="*/ 6879174 h 6879174"/>
              <a:gd name="connsiteX3-1075" fmla="*/ 0 w 8182025"/>
              <a:gd name="connsiteY3-1076" fmla="*/ 0 h 6879174"/>
              <a:gd name="connsiteX4-1077" fmla="*/ 6868891 w 8182025"/>
              <a:gd name="connsiteY4-1078" fmla="*/ 197279 h 6879174"/>
              <a:gd name="connsiteX0-1079" fmla="*/ 6868891 w 8182025"/>
              <a:gd name="connsiteY0-1080" fmla="*/ 197279 h 6879174"/>
              <a:gd name="connsiteX1-1081" fmla="*/ 6858000 w 8182025"/>
              <a:gd name="connsiteY1-1082" fmla="*/ 6879174 h 6879174"/>
              <a:gd name="connsiteX2-1083" fmla="*/ 0 w 8182025"/>
              <a:gd name="connsiteY2-1084" fmla="*/ 6879174 h 6879174"/>
              <a:gd name="connsiteX3-1085" fmla="*/ 0 w 8182025"/>
              <a:gd name="connsiteY3-1086" fmla="*/ 0 h 6879174"/>
              <a:gd name="connsiteX4-1087" fmla="*/ 6868891 w 8182025"/>
              <a:gd name="connsiteY4-1088" fmla="*/ 197279 h 6879174"/>
              <a:gd name="connsiteX0-1089" fmla="*/ 6868891 w 8182025"/>
              <a:gd name="connsiteY0-1090" fmla="*/ 197279 h 6879174"/>
              <a:gd name="connsiteX1-1091" fmla="*/ 6858000 w 8182025"/>
              <a:gd name="connsiteY1-1092" fmla="*/ 6879174 h 6879174"/>
              <a:gd name="connsiteX2-1093" fmla="*/ 0 w 8182025"/>
              <a:gd name="connsiteY2-1094" fmla="*/ 6879174 h 6879174"/>
              <a:gd name="connsiteX3-1095" fmla="*/ 0 w 8182025"/>
              <a:gd name="connsiteY3-1096" fmla="*/ 0 h 6879174"/>
              <a:gd name="connsiteX4-1097" fmla="*/ 6868891 w 8182025"/>
              <a:gd name="connsiteY4-1098" fmla="*/ 197279 h 6879174"/>
              <a:gd name="connsiteX0-1099" fmla="*/ 6868891 w 7374082"/>
              <a:gd name="connsiteY0-1100" fmla="*/ 197279 h 7217839"/>
              <a:gd name="connsiteX1-1101" fmla="*/ 6858000 w 7374082"/>
              <a:gd name="connsiteY1-1102" fmla="*/ 6879174 h 7217839"/>
              <a:gd name="connsiteX2-1103" fmla="*/ 0 w 7374082"/>
              <a:gd name="connsiteY2-1104" fmla="*/ 6879174 h 7217839"/>
              <a:gd name="connsiteX3-1105" fmla="*/ 0 w 7374082"/>
              <a:gd name="connsiteY3-1106" fmla="*/ 0 h 7217839"/>
              <a:gd name="connsiteX4-1107" fmla="*/ 6868891 w 7374082"/>
              <a:gd name="connsiteY4-1108" fmla="*/ 197279 h 7217839"/>
              <a:gd name="connsiteX0-1109" fmla="*/ 6868891 w 7513044"/>
              <a:gd name="connsiteY0-1110" fmla="*/ 197279 h 6879174"/>
              <a:gd name="connsiteX1-1111" fmla="*/ 6858000 w 7513044"/>
              <a:gd name="connsiteY1-1112" fmla="*/ 6879174 h 6879174"/>
              <a:gd name="connsiteX2-1113" fmla="*/ 0 w 7513044"/>
              <a:gd name="connsiteY2-1114" fmla="*/ 6879174 h 6879174"/>
              <a:gd name="connsiteX3-1115" fmla="*/ 0 w 7513044"/>
              <a:gd name="connsiteY3-1116" fmla="*/ 0 h 6879174"/>
              <a:gd name="connsiteX4-1117" fmla="*/ 6868891 w 7513044"/>
              <a:gd name="connsiteY4-1118" fmla="*/ 197279 h 6879174"/>
              <a:gd name="connsiteX0-1119" fmla="*/ 6868891 w 7374082"/>
              <a:gd name="connsiteY0-1120" fmla="*/ 197279 h 6879174"/>
              <a:gd name="connsiteX1-1121" fmla="*/ 6858000 w 7374082"/>
              <a:gd name="connsiteY1-1122" fmla="*/ 6879174 h 6879174"/>
              <a:gd name="connsiteX2-1123" fmla="*/ 0 w 7374082"/>
              <a:gd name="connsiteY2-1124" fmla="*/ 6879174 h 6879174"/>
              <a:gd name="connsiteX3-1125" fmla="*/ 0 w 7374082"/>
              <a:gd name="connsiteY3-1126" fmla="*/ 0 h 6879174"/>
              <a:gd name="connsiteX4-1127" fmla="*/ 6868891 w 7374082"/>
              <a:gd name="connsiteY4-1128" fmla="*/ 197279 h 6879174"/>
              <a:gd name="connsiteX0-1129" fmla="*/ 6868891 w 6868891"/>
              <a:gd name="connsiteY0-1130" fmla="*/ 197279 h 6879174"/>
              <a:gd name="connsiteX1-1131" fmla="*/ 6858000 w 6868891"/>
              <a:gd name="connsiteY1-1132" fmla="*/ 6879174 h 6879174"/>
              <a:gd name="connsiteX2-1133" fmla="*/ 0 w 6868891"/>
              <a:gd name="connsiteY2-1134" fmla="*/ 6879174 h 6879174"/>
              <a:gd name="connsiteX3-1135" fmla="*/ 0 w 6868891"/>
              <a:gd name="connsiteY3-1136" fmla="*/ 0 h 6879174"/>
              <a:gd name="connsiteX4-1137" fmla="*/ 6868891 w 6868891"/>
              <a:gd name="connsiteY4-1138" fmla="*/ 197279 h 6879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>
            <p:custDataLst>
              <p:tags r:id="rId2"/>
            </p:custDataLst>
          </p:nvPr>
        </p:nvSpPr>
        <p:spPr>
          <a:xfrm>
            <a:off x="7294012" y="4426465"/>
            <a:ext cx="316801" cy="316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3"/>
            </p:custDataLst>
          </p:nvPr>
        </p:nvSpPr>
        <p:spPr>
          <a:xfrm>
            <a:off x="7756816" y="4385476"/>
            <a:ext cx="1198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论文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阅读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>
            <p:custDataLst>
              <p:tags r:id="rId4"/>
            </p:custDataLst>
          </p:nvPr>
        </p:nvSpPr>
        <p:spPr>
          <a:xfrm>
            <a:off x="7294012" y="4917168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>
            <p:custDataLst>
              <p:tags r:id="rId5"/>
            </p:custDataLst>
          </p:nvPr>
        </p:nvSpPr>
        <p:spPr>
          <a:xfrm>
            <a:off x="7756816" y="4876179"/>
            <a:ext cx="1198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未来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计划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6392" y="3219093"/>
            <a:ext cx="384784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目录 </a:t>
            </a:r>
            <a:r>
              <a:rPr lang="en-US" altLang="zh-CN" sz="3600" dirty="0">
                <a:sym typeface="微软雅黑" panose="020B0503020204020204" pitchFamily="34" charset="-122"/>
              </a:rPr>
              <a:t>| CONTENT</a:t>
            </a:r>
            <a:endParaRPr lang="en-US" altLang="zh-CN" sz="3600" dirty="0"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45" y="2074545"/>
            <a:ext cx="11904345" cy="115125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Lag-Llama: Towards Foundation Models</a:t>
            </a:r>
            <a:b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Probabilistic Time Series Forecasting</a:t>
            </a:r>
            <a:b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1830" y="4963160"/>
            <a:ext cx="6285230" cy="3987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b="0">
                <a:solidFill>
                  <a:srgbClr val="00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</a:rPr>
              <a:t>2023 </a:t>
            </a:r>
            <a:r>
              <a:rPr lang="zh-CN" altLang="en-US" sz="2000" b="0">
                <a:solidFill>
                  <a:srgbClr val="00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</a:rPr>
              <a:t>年</a:t>
            </a:r>
            <a:r>
              <a:rPr lang="en-US" altLang="zh-CN" sz="2000" b="0">
                <a:solidFill>
                  <a:srgbClr val="00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</a:rPr>
              <a:t> 10 </a:t>
            </a:r>
            <a:r>
              <a:rPr lang="zh-CN" altLang="en-US" sz="2000" b="0">
                <a:solidFill>
                  <a:srgbClr val="00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</a:rPr>
              <a:t>月</a:t>
            </a:r>
            <a:r>
              <a:rPr lang="en-US" altLang="zh-CN" sz="2000" b="0">
                <a:solidFill>
                  <a:srgbClr val="00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</a:rPr>
              <a:t> 8 </a:t>
            </a:r>
            <a:r>
              <a:rPr lang="zh-CN" altLang="en-US" sz="2000" b="0">
                <a:solidFill>
                  <a:srgbClr val="00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</a:rPr>
              <a:t>日</a:t>
            </a:r>
            <a:endParaRPr lang="zh-CN" altLang="en-US" sz="2000" b="0">
              <a:solidFill>
                <a:srgbClr val="000000"/>
              </a:solidFill>
              <a:latin typeface="Times New Roman" panose="02020603050405020304" charset="0"/>
              <a:ea typeface="NimbusRomNo9L-Regu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2130" y="2673350"/>
            <a:ext cx="2563495" cy="1558925"/>
          </a:xfrm>
        </p:spPr>
        <p:txBody>
          <a:bodyPr anchor="b" anchorCtr="0"/>
          <a:lstStyle/>
          <a:p>
            <a:pPr algn="ctr"/>
            <a:r>
              <a:rPr lang="zh-CN" altLang="en-US" sz="3600"/>
              <a:t>背景和</a:t>
            </a:r>
            <a:r>
              <a:rPr lang="zh-CN" altLang="en-US" sz="3600"/>
              <a:t>动机</a:t>
            </a:r>
            <a:endParaRPr lang="zh-CN" altLang="en-US" sz="3600"/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754380" y="4300855"/>
            <a:ext cx="2157095" cy="1250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1804670" y="945198"/>
            <a:ext cx="8893175" cy="4967605"/>
          </a:xfrm>
          <a:custGeom>
            <a:avLst/>
            <a:gdLst>
              <a:gd name="connsiteX0" fmla="*/ 5 w 14004"/>
              <a:gd name="connsiteY0" fmla="*/ 1622 h 7822"/>
              <a:gd name="connsiteX1" fmla="*/ 0 w 14004"/>
              <a:gd name="connsiteY1" fmla="*/ 0 h 7822"/>
              <a:gd name="connsiteX2" fmla="*/ 14004 w 14004"/>
              <a:gd name="connsiteY2" fmla="*/ 0 h 7822"/>
              <a:gd name="connsiteX3" fmla="*/ 14004 w 14004"/>
              <a:gd name="connsiteY3" fmla="*/ 7822 h 7822"/>
              <a:gd name="connsiteX4" fmla="*/ 0 w 14004"/>
              <a:gd name="connsiteY4" fmla="*/ 7822 h 7822"/>
              <a:gd name="connsiteX5" fmla="*/ 5 w 14004"/>
              <a:gd name="connsiteY5" fmla="*/ 6212 h 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04" h="7822">
                <a:moveTo>
                  <a:pt x="5" y="1622"/>
                </a:moveTo>
                <a:lnTo>
                  <a:pt x="0" y="0"/>
                </a:lnTo>
                <a:lnTo>
                  <a:pt x="14004" y="0"/>
                </a:lnTo>
                <a:lnTo>
                  <a:pt x="14004" y="7822"/>
                </a:lnTo>
                <a:lnTo>
                  <a:pt x="0" y="7822"/>
                </a:lnTo>
                <a:lnTo>
                  <a:pt x="5" y="6212"/>
                </a:lnTo>
              </a:path>
            </a:pathLst>
          </a:custGeom>
          <a:noFill/>
          <a:ln w="19050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0" anchor="ctr"/>
          <a:lstStyle/>
          <a:p>
            <a:pPr indent="0" algn="just" fontAlgn="auto">
              <a:lnSpc>
                <a:spcPct val="150000"/>
              </a:lnSpc>
            </a:pPr>
            <a:endParaRPr lang="zh-CN" altLang="en-US" kern="0" spc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3715385" y="1221740"/>
            <a:ext cx="6691630" cy="4405630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概率时间序列预测</a:t>
            </a:r>
            <a:r>
              <a:rPr lang="en-US" altLang="zh-CN" sz="24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 </a:t>
            </a:r>
            <a:endParaRPr lang="en-US" altLang="zh-CN" sz="2400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基础模型</a:t>
            </a:r>
            <a:r>
              <a:rPr lang="zh-CN" altLang="en-US" sz="2400">
                <a:sym typeface="+mn-ea"/>
              </a:rPr>
              <a:t>      </a:t>
            </a:r>
            <a:endParaRPr lang="zh-CN" altLang="en-US" sz="2400"/>
          </a:p>
          <a:p>
            <a:pPr indent="0" fontAlgn="auto">
              <a:lnSpc>
                <a:spcPct val="150000"/>
              </a:lnSpc>
            </a:pPr>
            <a:endParaRPr lang="en-US" altLang="zh-CN" sz="2400"/>
          </a:p>
          <a:p>
            <a:pPr indent="0" algn="l" fontAlgn="auto">
              <a:lnSpc>
                <a:spcPct val="150000"/>
              </a:lnSpc>
            </a:pPr>
            <a:r>
              <a:rPr lang="en-US" altLang="zh-CN" sz="2400" dirty="0">
                <a:sym typeface="+mn-ea"/>
              </a:rPr>
              <a:t>1.</a:t>
            </a:r>
            <a:r>
              <a:rPr lang="zh-CN" altLang="en-US" sz="2400"/>
              <a:t>概率时间序列预测在众多领域至关重要，传统方法多针对特定数据集建模。</a:t>
            </a:r>
            <a:endParaRPr lang="zh-CN" altLang="en-US" sz="2400"/>
          </a:p>
          <a:p>
            <a:pPr indent="0" algn="l" fontAlgn="auto">
              <a:lnSpc>
                <a:spcPct val="150000"/>
              </a:lnSpc>
            </a:pPr>
            <a:r>
              <a:rPr lang="en-US" altLang="zh-CN" sz="2400"/>
              <a:t>2.</a:t>
            </a:r>
            <a:r>
              <a:rPr lang="zh-CN" altLang="en-US" sz="2400">
                <a:sym typeface="+mn-ea"/>
              </a:rPr>
              <a:t>基础模型在自然语言处理和计算机视觉领域成果显著，但在时间序列预测方面发展滞后。</a:t>
            </a:r>
            <a:endParaRPr lang="zh-CN" altLang="en-US" sz="2400"/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0295" y="2130425"/>
            <a:ext cx="5149215" cy="29616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7985" y="177800"/>
            <a:ext cx="110636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ym typeface="+mn-ea"/>
              </a:rPr>
              <a:t>Lag </a:t>
            </a:r>
            <a:r>
              <a:rPr lang="zh-CN" altLang="en-US" sz="3200" b="1">
                <a:sym typeface="+mn-ea"/>
              </a:rPr>
              <a:t>特征（滞后特征）的过程（</a:t>
            </a:r>
            <a:r>
              <a:rPr lang="en-US" altLang="zh-CN" sz="3200" b="1">
                <a:sym typeface="+mn-ea"/>
              </a:rPr>
              <a:t>Tokenization: Lag Features</a:t>
            </a:r>
            <a:r>
              <a:rPr lang="zh-CN" altLang="en-US" sz="3200" b="1">
                <a:sym typeface="+mn-ea"/>
              </a:rPr>
              <a:t>）</a:t>
            </a:r>
            <a:endParaRPr lang="en-US" altLang="zh-CN" sz="32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7985" y="177800"/>
            <a:ext cx="7080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Lag-Llama </a:t>
            </a:r>
            <a:endParaRPr lang="en-US" altLang="zh-CN" sz="32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0470" y="1141730"/>
            <a:ext cx="4670425" cy="49237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6475" y="2397125"/>
            <a:ext cx="7639050" cy="2063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7985" y="177800"/>
            <a:ext cx="7080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实验</a:t>
            </a:r>
            <a:r>
              <a:rPr lang="en-US" altLang="zh-CN" sz="3200" b="1"/>
              <a:t> </a:t>
            </a:r>
            <a:endParaRPr lang="en-US" altLang="zh-CN" sz="32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5300" y="1638300"/>
            <a:ext cx="8226425" cy="36798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18130" y="12655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对比实验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7370" y="2051050"/>
            <a:ext cx="8260715" cy="31203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78430" y="15608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少样本实验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1_1*i*1"/>
  <p:tag name="KSO_WM_TEMPLATE_CATEGORY" val="custom"/>
  <p:tag name="KSO_WM_TEMPLATE_INDEX" val="2023844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1_1*i*2"/>
  <p:tag name="KSO_WM_TEMPLATE_CATEGORY" val="custom"/>
  <p:tag name="KSO_WM_TEMPLATE_INDEX" val="20238441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2.xml><?xml version="1.0" encoding="utf-8"?>
<p:tagLst xmlns:p="http://schemas.openxmlformats.org/presentationml/2006/main">
  <p:tag name="KSO_WM_UNIT_SUBTYPE" val="a"/>
  <p:tag name="KSO_WM_UNIT_TEXT_LAYER_COUNT" val="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8441_1*f*1"/>
  <p:tag name="KSO_WM_TEMPLATE_CATEGORY" val="custom"/>
  <p:tag name="KSO_WM_TEMPLATE_INDEX" val="20238441"/>
  <p:tag name="KSO_WM_UNIT_LAYERLEVEL" val="1"/>
  <p:tag name="KSO_WM_TAG_VERSION" val="3.0"/>
  <p:tag name="KSO_WM_BEAUTIFY_FLAG" val="#wm#"/>
  <p:tag name="KSO_WM_UNIT_TEXT_TYPE" val="1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"/>
</p:tagLst>
</file>

<file path=ppt/tags/tag13.xml><?xml version="1.0" encoding="utf-8"?>
<p:tagLst xmlns:p="http://schemas.openxmlformats.org/presentationml/2006/main">
  <p:tag name="KSO_WM_SLIDE_ID" val="custom20238441_1"/>
  <p:tag name="KSO_WM_TEMPLATE_SUBCATEGORY" val="0"/>
  <p:tag name="KSO_WM_TEMPLATE_MASTER_TYPE" val="0"/>
  <p:tag name="KSO_WM_TEMPLATE_COLOR_TYPE" val="0"/>
  <p:tag name="KSO_WM_SLIDE_TYPE" val="text"/>
  <p:tag name="KSO_WM_SLIDE_SUBTYPE" val="picTxt"/>
  <p:tag name="KSO_WM_SLIDE_ITEM_CNT" val="0"/>
  <p:tag name="KSO_WM_SLIDE_INDEX" val="1"/>
  <p:tag name="KSO_WM_SLIDE_SIZE" val="801*391"/>
  <p:tag name="KSO_WM_SLIDE_POSITION" val="41*74"/>
  <p:tag name="KSO_WM_TAG_VERSION" val="3.0"/>
  <p:tag name="KSO_WM_BEAUTIFY_FLAG" val="#wm#"/>
  <p:tag name="KSO_WM_TEMPLATE_CATEGORY" val="custom"/>
  <p:tag name="KSO_WM_TEMPLATE_INDEX" val="20238441"/>
  <p:tag name="KSO_WM_SLIDE_LAYOUT" val="a_f"/>
  <p:tag name="KSO_WM_SLIDE_LAYOUT_CNT" val="1_1"/>
</p:tagLst>
</file>

<file path=ppt/tags/tag14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8.86834645669296}"/>
</p:tagLst>
</file>

<file path=ppt/tags/tag15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8.86834645669296}"/>
</p:tagLst>
</file>

<file path=ppt/tags/tag16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8.86834645669296}"/>
</p:tagLst>
</file>

<file path=ppt/tags/tag17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8.86834645669296}"/>
</p:tagLst>
</file>

<file path=ppt/tags/tag18.xml><?xml version="1.0" encoding="utf-8"?>
<p:tagLst xmlns:p="http://schemas.openxmlformats.org/presentationml/2006/main">
  <p:tag name="commondata" val="eyJoZGlkIjoiNmVlYjdjMDI5ZGY2NGEyYzg2YjE5OTBhOTI0MzJlODEifQ==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6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7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8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8441_1*a*1"/>
  <p:tag name="KSO_WM_TEMPLATE_CATEGORY" val="custom"/>
  <p:tag name="KSO_WM_TEMPLATE_INDEX" val="20238441"/>
  <p:tag name="KSO_WM_UNIT_LAYERLEVEL" val="1"/>
  <p:tag name="KSO_WM_TAG_VERSION" val="3.0"/>
  <p:tag name="KSO_WM_BEAUTIFY_FLAG" val="#wm#"/>
  <p:tag name="KSO_WM_UNIT_TEXT_TYPE" val="1"/>
  <p:tag name="KSO_WM_UNIT_PRESET_TEXT" val="单击此处添加标题"/>
</p:tagLst>
</file>

<file path=ppt/theme/theme1.xml><?xml version="1.0" encoding="utf-8"?>
<a:theme xmlns:a="http://schemas.openxmlformats.org/drawingml/2006/main" name="Office Theme">
  <a:themeElements>
    <a:clrScheme name="自定义 1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1F24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WPS 演示</Application>
  <PresentationFormat>宽屏</PresentationFormat>
  <Paragraphs>57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黑体</vt:lpstr>
      <vt:lpstr>Times New Roman</vt:lpstr>
      <vt:lpstr>NimbusRomNo9L-Regu</vt:lpstr>
      <vt:lpstr>ESRI AMFM Electric</vt:lpstr>
      <vt:lpstr>Arial Unicode MS</vt:lpstr>
      <vt:lpstr>等线</vt:lpstr>
      <vt:lpstr>Calibri</vt:lpstr>
      <vt:lpstr>等线 Light</vt:lpstr>
      <vt:lpstr>Calibri Light</vt:lpstr>
      <vt:lpstr>Office Theme</vt:lpstr>
      <vt:lpstr>PowerPoint 演示文稿</vt:lpstr>
      <vt:lpstr>PowerPoint 演示文稿</vt:lpstr>
      <vt:lpstr>Lag-Llama: Towards Foundation Models for Probabilistic Time Series Forecasting </vt:lpstr>
      <vt:lpstr>背景和动机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peaterq</dc:creator>
  <cp:lastModifiedBy>剑舞</cp:lastModifiedBy>
  <cp:revision>651</cp:revision>
  <dcterms:created xsi:type="dcterms:W3CDTF">2019-06-09T06:58:00Z</dcterms:created>
  <dcterms:modified xsi:type="dcterms:W3CDTF">2025-05-04T11:41:46Z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160C25CE38C146689505DEF66EFC51F9_12</vt:lpwstr>
  </property>
  <property fmtid="{D5CDD505-2E9C-101B-9397-08002B2CF9AE}" pid="3" name="KSOProductBuildVer">
    <vt:lpwstr>2052-12.1.0.20784</vt:lpwstr>
  </property>
</Properties>
</file>