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7" r:id="rId3"/>
    <p:sldId id="736" r:id="rId4"/>
    <p:sldId id="1335" r:id="rId6"/>
    <p:sldId id="766" r:id="rId7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9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实验图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 descr="Graph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690" y="649605"/>
            <a:ext cx="7781290" cy="5559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commondata" val="eyJoZGlkIjoiNmVlYjdjMDI5ZGY2NGEyYzg2YjE5OTBhOTI0MzJlODEifQ==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Arial Unicode MS</vt:lpstr>
      <vt:lpstr>等线</vt:lpstr>
      <vt:lpstr>Calibri</vt:lpstr>
      <vt:lpstr>等线 Light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W镜源</cp:lastModifiedBy>
  <cp:revision>689</cp:revision>
  <dcterms:created xsi:type="dcterms:W3CDTF">2019-06-09T06:58:00Z</dcterms:created>
  <dcterms:modified xsi:type="dcterms:W3CDTF">2025-06-29T11:08:12Z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2052-12.1.0.21541</vt:lpwstr>
  </property>
</Properties>
</file>