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29"/>
  </p:notesMasterIdLst>
  <p:sldIdLst>
    <p:sldId id="256"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05" r:id="rId17"/>
    <p:sldId id="343" r:id="rId18"/>
    <p:sldId id="344" r:id="rId19"/>
    <p:sldId id="342" r:id="rId20"/>
    <p:sldId id="345" r:id="rId21"/>
    <p:sldId id="346" r:id="rId22"/>
    <p:sldId id="347" r:id="rId23"/>
    <p:sldId id="348" r:id="rId24"/>
    <p:sldId id="349" r:id="rId25"/>
    <p:sldId id="350" r:id="rId26"/>
    <p:sldId id="325" r:id="rId27"/>
    <p:sldId id="272"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卢嵩" initials="卢嵩" lastIdx="0" clrIdx="0">
    <p:extLst>
      <p:ext uri="{19B8F6BF-5375-455C-9EA6-DF929625EA0E}">
        <p15:presenceInfo xmlns:p15="http://schemas.microsoft.com/office/powerpoint/2012/main" userId="1a148f7de47b3c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B7D37"/>
    <a:srgbClr val="0052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92" autoAdjust="0"/>
  </p:normalViewPr>
  <p:slideViewPr>
    <p:cSldViewPr snapToGrid="0">
      <p:cViewPr>
        <p:scale>
          <a:sx n="75" d="100"/>
          <a:sy n="75" d="100"/>
        </p:scale>
        <p:origin x="954" y="468"/>
      </p:cViewPr>
      <p:guideLst>
        <p:guide orient="horz" pos="2115"/>
        <p:guide pos="3840"/>
      </p:guideLst>
    </p:cSldViewPr>
  </p:slideViewPr>
  <p:notesTextViewPr>
    <p:cViewPr>
      <p:scale>
        <a:sx n="1" d="1"/>
        <a:sy n="1" d="1"/>
      </p:scale>
      <p:origin x="0" y="0"/>
    </p:cViewPr>
  </p:notesTextViewPr>
  <p:sorterViewPr>
    <p:cViewPr>
      <p:scale>
        <a:sx n="100" d="100"/>
        <a:sy n="100" d="100"/>
      </p:scale>
      <p:origin x="0" y="-546"/>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ED40B-26F3-4A2E-9DE1-CBA417E8258B}" type="doc">
      <dgm:prSet loTypeId="urn:microsoft.com/office/officeart/2005/8/layout/arrow2" loCatId="process" qsTypeId="urn:microsoft.com/office/officeart/2005/8/quickstyle/simple1" qsCatId="simple" csTypeId="urn:microsoft.com/office/officeart/2005/8/colors/accent1_2" csCatId="accent1" phldr="1"/>
      <dgm:spPr/>
    </dgm:pt>
    <dgm:pt modelId="{8A591118-BB69-491E-A0A8-32112A10C9B2}">
      <dgm:prSet phldrT="[文本]" custT="1"/>
      <dgm:spPr/>
      <dgm:t>
        <a:bodyPr/>
        <a:lstStyle/>
        <a:p>
          <a:r>
            <a:rPr lang="zh-CN" altLang="en-US" sz="2400" kern="100" dirty="0" smtClean="0">
              <a:solidFill>
                <a:schemeClr val="tx1"/>
              </a:solidFill>
              <a:latin typeface="Times New Roman" panose="02020603050405020304" pitchFamily="18" charset="0"/>
              <a:ea typeface="宋体" panose="02010600030101010101" pitchFamily="2" charset="-122"/>
              <a:cs typeface="黑体" panose="02010609060101010101" pitchFamily="49" charset="-122"/>
            </a:rPr>
            <a:t>商家编辑信息</a:t>
          </a:r>
          <a:endParaRPr lang="zh-CN" altLang="en-US" sz="2400" kern="100" dirty="0">
            <a:solidFill>
              <a:schemeClr val="tx1"/>
            </a:solidFill>
            <a:latin typeface="Times New Roman" panose="02020603050405020304" pitchFamily="18" charset="0"/>
            <a:ea typeface="宋体" panose="02010600030101010101" pitchFamily="2" charset="-122"/>
            <a:cs typeface="黑体" panose="02010609060101010101" pitchFamily="49" charset="-122"/>
          </a:endParaRPr>
        </a:p>
      </dgm:t>
    </dgm:pt>
    <dgm:pt modelId="{BAB158CA-6164-45DA-9239-8B2400371FCB}" type="parTrans" cxnId="{E0319333-C1EC-4782-B5BA-A51E72C9B4EC}">
      <dgm:prSet/>
      <dgm:spPr/>
      <dgm:t>
        <a:bodyPr/>
        <a:lstStyle/>
        <a:p>
          <a:endParaRPr lang="zh-CN" altLang="en-US"/>
        </a:p>
      </dgm:t>
    </dgm:pt>
    <dgm:pt modelId="{6B5B4274-1A42-4997-939E-4DE4C6E0EB36}" type="sibTrans" cxnId="{E0319333-C1EC-4782-B5BA-A51E72C9B4EC}">
      <dgm:prSet/>
      <dgm:spPr/>
      <dgm:t>
        <a:bodyPr/>
        <a:lstStyle/>
        <a:p>
          <a:endParaRPr lang="zh-CN" altLang="en-US"/>
        </a:p>
      </dgm:t>
    </dgm:pt>
    <dgm:pt modelId="{C2ED59A8-FFB8-4BFD-A0E2-38D3E1FDFB54}">
      <dgm:prSet phldrT="[文本]" custT="1"/>
      <dgm:spPr/>
      <dgm:t>
        <a:bodyPr/>
        <a:lstStyle/>
        <a:p>
          <a:r>
            <a:rPr lang="zh-CN" altLang="en-US" sz="2400" dirty="0" smtClean="0">
              <a:latin typeface="+mn-ea"/>
              <a:ea typeface="+mn-ea"/>
            </a:rPr>
            <a:t>后台</a:t>
          </a:r>
          <a:r>
            <a:rPr lang="en-US" altLang="zh-CN" sz="2400" dirty="0" err="1" smtClean="0">
              <a:latin typeface="+mn-ea"/>
              <a:ea typeface="+mn-ea"/>
            </a:rPr>
            <a:t>updateshop.php</a:t>
          </a:r>
          <a:r>
            <a:rPr lang="zh-CN" altLang="en-US" sz="2400" dirty="0" smtClean="0">
              <a:latin typeface="+mn-ea"/>
              <a:ea typeface="+mn-ea"/>
            </a:rPr>
            <a:t>更新数据库</a:t>
          </a:r>
          <a:endParaRPr lang="zh-CN" altLang="en-US" sz="2400" dirty="0">
            <a:latin typeface="+mn-ea"/>
            <a:ea typeface="+mn-ea"/>
          </a:endParaRPr>
        </a:p>
      </dgm:t>
    </dgm:pt>
    <dgm:pt modelId="{654AADDD-6B55-4E6F-8A6F-EBE604A8CBB3}" type="parTrans" cxnId="{12122A9A-A960-4B1B-87FC-8D216906DF88}">
      <dgm:prSet/>
      <dgm:spPr/>
      <dgm:t>
        <a:bodyPr/>
        <a:lstStyle/>
        <a:p>
          <a:endParaRPr lang="zh-CN" altLang="en-US"/>
        </a:p>
      </dgm:t>
    </dgm:pt>
    <dgm:pt modelId="{6798334D-DEE6-4FC9-96C4-EFFD3E934E71}" type="sibTrans" cxnId="{12122A9A-A960-4B1B-87FC-8D216906DF88}">
      <dgm:prSet/>
      <dgm:spPr/>
      <dgm:t>
        <a:bodyPr/>
        <a:lstStyle/>
        <a:p>
          <a:endParaRPr lang="zh-CN" altLang="en-US"/>
        </a:p>
      </dgm:t>
    </dgm:pt>
    <dgm:pt modelId="{6B734454-12FB-4BCF-924D-27CE3E6D93AD}">
      <dgm:prSet phldrT="[文本]" custT="1"/>
      <dgm:spPr/>
      <dgm:t>
        <a:bodyPr/>
        <a:lstStyle/>
        <a:p>
          <a:r>
            <a:rPr lang="zh-CN" altLang="en-US" sz="2400" dirty="0" smtClean="0"/>
            <a:t>商品新的信息展示给用户</a:t>
          </a:r>
          <a:endParaRPr lang="zh-CN" altLang="en-US" sz="2400" dirty="0"/>
        </a:p>
      </dgm:t>
    </dgm:pt>
    <dgm:pt modelId="{EC3B1494-EA2A-4937-836F-37903155EF32}" type="parTrans" cxnId="{D9C9D7CE-CCDB-4D0F-857C-663A58011DB9}">
      <dgm:prSet/>
      <dgm:spPr/>
      <dgm:t>
        <a:bodyPr/>
        <a:lstStyle/>
        <a:p>
          <a:endParaRPr lang="zh-CN" altLang="en-US"/>
        </a:p>
      </dgm:t>
    </dgm:pt>
    <dgm:pt modelId="{892B686F-DF2D-41C5-B2B9-83FD1E6D837F}" type="sibTrans" cxnId="{D9C9D7CE-CCDB-4D0F-857C-663A58011DB9}">
      <dgm:prSet/>
      <dgm:spPr/>
      <dgm:t>
        <a:bodyPr/>
        <a:lstStyle/>
        <a:p>
          <a:endParaRPr lang="zh-CN" altLang="en-US"/>
        </a:p>
      </dgm:t>
    </dgm:pt>
    <dgm:pt modelId="{D714B644-847A-41F8-8D81-87B8E17387F8}" type="pres">
      <dgm:prSet presAssocID="{8B6ED40B-26F3-4A2E-9DE1-CBA417E8258B}" presName="arrowDiagram" presStyleCnt="0">
        <dgm:presLayoutVars>
          <dgm:chMax val="5"/>
          <dgm:dir/>
          <dgm:resizeHandles val="exact"/>
        </dgm:presLayoutVars>
      </dgm:prSet>
      <dgm:spPr/>
    </dgm:pt>
    <dgm:pt modelId="{218BB7C7-52F3-4192-AD36-31A1510004C1}" type="pres">
      <dgm:prSet presAssocID="{8B6ED40B-26F3-4A2E-9DE1-CBA417E8258B}" presName="arrow" presStyleLbl="bgShp" presStyleIdx="0" presStyleCnt="1"/>
      <dgm:spPr/>
    </dgm:pt>
    <dgm:pt modelId="{5394DECF-7E40-4FA1-A5A0-5877AF6F10C3}" type="pres">
      <dgm:prSet presAssocID="{8B6ED40B-26F3-4A2E-9DE1-CBA417E8258B}" presName="arrowDiagram3" presStyleCnt="0"/>
      <dgm:spPr/>
    </dgm:pt>
    <dgm:pt modelId="{37A1CFCA-2080-4DB9-AFFC-E6E21334A0AA}" type="pres">
      <dgm:prSet presAssocID="{8A591118-BB69-491E-A0A8-32112A10C9B2}" presName="bullet3a" presStyleLbl="node1" presStyleIdx="0" presStyleCnt="3"/>
      <dgm:spPr/>
    </dgm:pt>
    <dgm:pt modelId="{0271587C-A7D9-4853-92AA-56A126B6A226}" type="pres">
      <dgm:prSet presAssocID="{8A591118-BB69-491E-A0A8-32112A10C9B2}" presName="textBox3a" presStyleLbl="revTx" presStyleIdx="0" presStyleCnt="3">
        <dgm:presLayoutVars>
          <dgm:bulletEnabled val="1"/>
        </dgm:presLayoutVars>
      </dgm:prSet>
      <dgm:spPr/>
      <dgm:t>
        <a:bodyPr/>
        <a:lstStyle/>
        <a:p>
          <a:endParaRPr lang="zh-CN" altLang="en-US"/>
        </a:p>
      </dgm:t>
    </dgm:pt>
    <dgm:pt modelId="{3874A505-D609-40FC-B2B2-4605CA603284}" type="pres">
      <dgm:prSet presAssocID="{C2ED59A8-FFB8-4BFD-A0E2-38D3E1FDFB54}" presName="bullet3b" presStyleLbl="node1" presStyleIdx="1" presStyleCnt="3"/>
      <dgm:spPr/>
    </dgm:pt>
    <dgm:pt modelId="{7519199F-CF44-4AF2-8D32-8EFC43517653}" type="pres">
      <dgm:prSet presAssocID="{C2ED59A8-FFB8-4BFD-A0E2-38D3E1FDFB54}" presName="textBox3b" presStyleLbl="revTx" presStyleIdx="1" presStyleCnt="3">
        <dgm:presLayoutVars>
          <dgm:bulletEnabled val="1"/>
        </dgm:presLayoutVars>
      </dgm:prSet>
      <dgm:spPr/>
      <dgm:t>
        <a:bodyPr/>
        <a:lstStyle/>
        <a:p>
          <a:endParaRPr lang="zh-CN" altLang="en-US"/>
        </a:p>
      </dgm:t>
    </dgm:pt>
    <dgm:pt modelId="{26E0E99F-EC79-481A-B3D0-EEDD08A3510F}" type="pres">
      <dgm:prSet presAssocID="{6B734454-12FB-4BCF-924D-27CE3E6D93AD}" presName="bullet3c" presStyleLbl="node1" presStyleIdx="2" presStyleCnt="3"/>
      <dgm:spPr/>
    </dgm:pt>
    <dgm:pt modelId="{A9BEA4A7-A352-4C42-82CB-BB638196E927}" type="pres">
      <dgm:prSet presAssocID="{6B734454-12FB-4BCF-924D-27CE3E6D93AD}" presName="textBox3c" presStyleLbl="revTx" presStyleIdx="2" presStyleCnt="3">
        <dgm:presLayoutVars>
          <dgm:bulletEnabled val="1"/>
        </dgm:presLayoutVars>
      </dgm:prSet>
      <dgm:spPr/>
      <dgm:t>
        <a:bodyPr/>
        <a:lstStyle/>
        <a:p>
          <a:endParaRPr lang="zh-CN" altLang="en-US"/>
        </a:p>
      </dgm:t>
    </dgm:pt>
  </dgm:ptLst>
  <dgm:cxnLst>
    <dgm:cxn modelId="{D9C9D7CE-CCDB-4D0F-857C-663A58011DB9}" srcId="{8B6ED40B-26F3-4A2E-9DE1-CBA417E8258B}" destId="{6B734454-12FB-4BCF-924D-27CE3E6D93AD}" srcOrd="2" destOrd="0" parTransId="{EC3B1494-EA2A-4937-836F-37903155EF32}" sibTransId="{892B686F-DF2D-41C5-B2B9-83FD1E6D837F}"/>
    <dgm:cxn modelId="{E0319333-C1EC-4782-B5BA-A51E72C9B4EC}" srcId="{8B6ED40B-26F3-4A2E-9DE1-CBA417E8258B}" destId="{8A591118-BB69-491E-A0A8-32112A10C9B2}" srcOrd="0" destOrd="0" parTransId="{BAB158CA-6164-45DA-9239-8B2400371FCB}" sibTransId="{6B5B4274-1A42-4997-939E-4DE4C6E0EB36}"/>
    <dgm:cxn modelId="{6DB5C77E-0D51-41C1-A739-0603C2855565}" type="presOf" srcId="{C2ED59A8-FFB8-4BFD-A0E2-38D3E1FDFB54}" destId="{7519199F-CF44-4AF2-8D32-8EFC43517653}" srcOrd="0" destOrd="0" presId="urn:microsoft.com/office/officeart/2005/8/layout/arrow2"/>
    <dgm:cxn modelId="{93268DA5-2A48-4AC7-9E28-744C12ADE4AC}" type="presOf" srcId="{8A591118-BB69-491E-A0A8-32112A10C9B2}" destId="{0271587C-A7D9-4853-92AA-56A126B6A226}" srcOrd="0" destOrd="0" presId="urn:microsoft.com/office/officeart/2005/8/layout/arrow2"/>
    <dgm:cxn modelId="{EA2A217A-39F5-457F-A8E9-9F209F662D51}" type="presOf" srcId="{6B734454-12FB-4BCF-924D-27CE3E6D93AD}" destId="{A9BEA4A7-A352-4C42-82CB-BB638196E927}" srcOrd="0" destOrd="0" presId="urn:microsoft.com/office/officeart/2005/8/layout/arrow2"/>
    <dgm:cxn modelId="{76AB03AF-0A76-47BA-B756-5511B226969B}" type="presOf" srcId="{8B6ED40B-26F3-4A2E-9DE1-CBA417E8258B}" destId="{D714B644-847A-41F8-8D81-87B8E17387F8}" srcOrd="0" destOrd="0" presId="urn:microsoft.com/office/officeart/2005/8/layout/arrow2"/>
    <dgm:cxn modelId="{12122A9A-A960-4B1B-87FC-8D216906DF88}" srcId="{8B6ED40B-26F3-4A2E-9DE1-CBA417E8258B}" destId="{C2ED59A8-FFB8-4BFD-A0E2-38D3E1FDFB54}" srcOrd="1" destOrd="0" parTransId="{654AADDD-6B55-4E6F-8A6F-EBE604A8CBB3}" sibTransId="{6798334D-DEE6-4FC9-96C4-EFFD3E934E71}"/>
    <dgm:cxn modelId="{DB058760-4391-4FDD-83AE-3B8C4D390D8A}" type="presParOf" srcId="{D714B644-847A-41F8-8D81-87B8E17387F8}" destId="{218BB7C7-52F3-4192-AD36-31A1510004C1}" srcOrd="0" destOrd="0" presId="urn:microsoft.com/office/officeart/2005/8/layout/arrow2"/>
    <dgm:cxn modelId="{99148565-36A9-4A3A-B1D6-9A80F0783504}" type="presParOf" srcId="{D714B644-847A-41F8-8D81-87B8E17387F8}" destId="{5394DECF-7E40-4FA1-A5A0-5877AF6F10C3}" srcOrd="1" destOrd="0" presId="urn:microsoft.com/office/officeart/2005/8/layout/arrow2"/>
    <dgm:cxn modelId="{103F6F65-1228-499A-A6DE-246A1C222B40}" type="presParOf" srcId="{5394DECF-7E40-4FA1-A5A0-5877AF6F10C3}" destId="{37A1CFCA-2080-4DB9-AFFC-E6E21334A0AA}" srcOrd="0" destOrd="0" presId="urn:microsoft.com/office/officeart/2005/8/layout/arrow2"/>
    <dgm:cxn modelId="{1254E1F5-B187-439E-9710-5F33DA581C4F}" type="presParOf" srcId="{5394DECF-7E40-4FA1-A5A0-5877AF6F10C3}" destId="{0271587C-A7D9-4853-92AA-56A126B6A226}" srcOrd="1" destOrd="0" presId="urn:microsoft.com/office/officeart/2005/8/layout/arrow2"/>
    <dgm:cxn modelId="{415A1EAB-D806-4B8C-A48A-39DDEA7C1A91}" type="presParOf" srcId="{5394DECF-7E40-4FA1-A5A0-5877AF6F10C3}" destId="{3874A505-D609-40FC-B2B2-4605CA603284}" srcOrd="2" destOrd="0" presId="urn:microsoft.com/office/officeart/2005/8/layout/arrow2"/>
    <dgm:cxn modelId="{454CD4C2-028F-40D8-B544-BEACB75A5F75}" type="presParOf" srcId="{5394DECF-7E40-4FA1-A5A0-5877AF6F10C3}" destId="{7519199F-CF44-4AF2-8D32-8EFC43517653}" srcOrd="3" destOrd="0" presId="urn:microsoft.com/office/officeart/2005/8/layout/arrow2"/>
    <dgm:cxn modelId="{CD3ACF21-FC4D-4632-9751-51E8CDD7EE4E}" type="presParOf" srcId="{5394DECF-7E40-4FA1-A5A0-5877AF6F10C3}" destId="{26E0E99F-EC79-481A-B3D0-EEDD08A3510F}" srcOrd="4" destOrd="0" presId="urn:microsoft.com/office/officeart/2005/8/layout/arrow2"/>
    <dgm:cxn modelId="{71A6B4AD-C9E3-4ED2-B954-4828EDC2258B}" type="presParOf" srcId="{5394DECF-7E40-4FA1-A5A0-5877AF6F10C3}" destId="{A9BEA4A7-A352-4C42-82CB-BB638196E927}"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2C56E-511F-427B-ACE1-D2F91421D5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631CE04E-1662-49BB-8E0F-A4F84E777258}">
      <dgm:prSet phldrT="[文本]"/>
      <dgm:spPr/>
      <dgm:t>
        <a:bodyPr/>
        <a:lstStyle/>
        <a:p>
          <a:r>
            <a:rPr lang="zh-CN" altLang="en-US" dirty="0" smtClean="0"/>
            <a:t>对管理员进行了设定</a:t>
          </a:r>
          <a:endParaRPr lang="zh-CN" altLang="en-US" dirty="0"/>
        </a:p>
      </dgm:t>
    </dgm:pt>
    <dgm:pt modelId="{52204628-263B-4ED0-BF2E-B47FAD949177}" type="parTrans" cxnId="{BBBB8187-29D0-4343-8951-D0030297FF0B}">
      <dgm:prSet/>
      <dgm:spPr/>
      <dgm:t>
        <a:bodyPr/>
        <a:lstStyle/>
        <a:p>
          <a:endParaRPr lang="zh-CN" altLang="en-US"/>
        </a:p>
      </dgm:t>
    </dgm:pt>
    <dgm:pt modelId="{D3919805-A100-44C6-AE62-9EB1A8530B32}" type="sibTrans" cxnId="{BBBB8187-29D0-4343-8951-D0030297FF0B}">
      <dgm:prSet/>
      <dgm:spPr/>
      <dgm:t>
        <a:bodyPr/>
        <a:lstStyle/>
        <a:p>
          <a:endParaRPr lang="zh-CN" altLang="en-US"/>
        </a:p>
      </dgm:t>
    </dgm:pt>
    <dgm:pt modelId="{EF74538A-3E2A-4383-8F9D-5ED4BEB7CFC3}">
      <dgm:prSet phldrT="[文本]"/>
      <dgm:spPr/>
      <dgm:t>
        <a:bodyPr/>
        <a:lstStyle/>
        <a:p>
          <a:r>
            <a:rPr lang="zh-CN" altLang="en-US" dirty="0" smtClean="0"/>
            <a:t>商品一共五类</a:t>
          </a:r>
          <a:endParaRPr lang="zh-CN" altLang="en-US" dirty="0"/>
        </a:p>
      </dgm:t>
    </dgm:pt>
    <dgm:pt modelId="{143C835A-0264-4795-8966-CACEB615FD8E}" type="parTrans" cxnId="{76DA6E99-7D06-4C5A-963C-35C289A37D76}">
      <dgm:prSet/>
      <dgm:spPr/>
      <dgm:t>
        <a:bodyPr/>
        <a:lstStyle/>
        <a:p>
          <a:endParaRPr lang="zh-CN" altLang="en-US"/>
        </a:p>
      </dgm:t>
    </dgm:pt>
    <dgm:pt modelId="{B1478FC8-C93D-4467-99A0-E11B29A3D7F5}" type="sibTrans" cxnId="{76DA6E99-7D06-4C5A-963C-35C289A37D76}">
      <dgm:prSet/>
      <dgm:spPr/>
      <dgm:t>
        <a:bodyPr/>
        <a:lstStyle/>
        <a:p>
          <a:endParaRPr lang="zh-CN" altLang="en-US"/>
        </a:p>
      </dgm:t>
    </dgm:pt>
    <dgm:pt modelId="{44E87DF4-BB79-46D1-B148-03F2FC2F92D3}">
      <dgm:prSet phldrT="[文本]"/>
      <dgm:spPr/>
      <dgm:t>
        <a:bodyPr/>
        <a:lstStyle/>
        <a:p>
          <a:r>
            <a:rPr lang="zh-CN" altLang="en-US" dirty="0" smtClean="0"/>
            <a:t>每个管理员只负责一类商品</a:t>
          </a:r>
          <a:endParaRPr lang="zh-CN" altLang="en-US" dirty="0"/>
        </a:p>
      </dgm:t>
    </dgm:pt>
    <dgm:pt modelId="{8AA23982-69A8-4F9C-9AD0-4884B4113D56}" type="parTrans" cxnId="{00DD454E-7C97-495C-81BD-ABC6C946B4AA}">
      <dgm:prSet/>
      <dgm:spPr/>
      <dgm:t>
        <a:bodyPr/>
        <a:lstStyle/>
        <a:p>
          <a:endParaRPr lang="zh-CN" altLang="en-US"/>
        </a:p>
      </dgm:t>
    </dgm:pt>
    <dgm:pt modelId="{62D3B732-BAD1-49BC-B5AF-C295C39143A0}" type="sibTrans" cxnId="{00DD454E-7C97-495C-81BD-ABC6C946B4AA}">
      <dgm:prSet/>
      <dgm:spPr/>
      <dgm:t>
        <a:bodyPr/>
        <a:lstStyle/>
        <a:p>
          <a:endParaRPr lang="zh-CN" altLang="en-US"/>
        </a:p>
      </dgm:t>
    </dgm:pt>
    <dgm:pt modelId="{896D6E26-435E-4237-9BC3-7798691DA977}">
      <dgm:prSet phldrT="[文本]"/>
      <dgm:spPr/>
      <dgm:t>
        <a:bodyPr/>
        <a:lstStyle/>
        <a:p>
          <a:r>
            <a:rPr lang="zh-CN" altLang="en-US" dirty="0" smtClean="0"/>
            <a:t>管理员有权限编辑本类别商品信息</a:t>
          </a:r>
          <a:endParaRPr lang="zh-CN" altLang="en-US" dirty="0"/>
        </a:p>
      </dgm:t>
    </dgm:pt>
    <dgm:pt modelId="{5D01AE68-FD9C-4EBA-9336-B4AA10CBCD15}" type="parTrans" cxnId="{3C34C4F3-DE33-459F-B4CA-F9F33CAA765C}">
      <dgm:prSet/>
      <dgm:spPr/>
      <dgm:t>
        <a:bodyPr/>
        <a:lstStyle/>
        <a:p>
          <a:endParaRPr lang="zh-CN" altLang="en-US"/>
        </a:p>
      </dgm:t>
    </dgm:pt>
    <dgm:pt modelId="{0890A3E3-5C5A-40B2-972E-C16F86ED4D89}" type="sibTrans" cxnId="{3C34C4F3-DE33-459F-B4CA-F9F33CAA765C}">
      <dgm:prSet/>
      <dgm:spPr/>
      <dgm:t>
        <a:bodyPr/>
        <a:lstStyle/>
        <a:p>
          <a:endParaRPr lang="zh-CN" altLang="en-US"/>
        </a:p>
      </dgm:t>
    </dgm:pt>
    <dgm:pt modelId="{F3C1E402-4921-4219-8146-ADAFFB7A80EF}" type="pres">
      <dgm:prSet presAssocID="{7B62C56E-511F-427B-ACE1-D2F91421D571}" presName="vert0" presStyleCnt="0">
        <dgm:presLayoutVars>
          <dgm:dir/>
          <dgm:animOne val="branch"/>
          <dgm:animLvl val="lvl"/>
        </dgm:presLayoutVars>
      </dgm:prSet>
      <dgm:spPr/>
      <dgm:t>
        <a:bodyPr/>
        <a:lstStyle/>
        <a:p>
          <a:endParaRPr lang="zh-CN" altLang="en-US"/>
        </a:p>
      </dgm:t>
    </dgm:pt>
    <dgm:pt modelId="{7C1C65EA-618E-46C8-8C99-AB2C61DED9E9}" type="pres">
      <dgm:prSet presAssocID="{631CE04E-1662-49BB-8E0F-A4F84E777258}" presName="thickLine" presStyleLbl="alignNode1" presStyleIdx="0" presStyleCnt="1"/>
      <dgm:spPr/>
    </dgm:pt>
    <dgm:pt modelId="{B33D02A8-824C-4FF7-ABD1-ED8B9E246A54}" type="pres">
      <dgm:prSet presAssocID="{631CE04E-1662-49BB-8E0F-A4F84E777258}" presName="horz1" presStyleCnt="0"/>
      <dgm:spPr/>
    </dgm:pt>
    <dgm:pt modelId="{71E4A29F-99FB-443E-A251-4DCE07561BFC}" type="pres">
      <dgm:prSet presAssocID="{631CE04E-1662-49BB-8E0F-A4F84E777258}" presName="tx1" presStyleLbl="revTx" presStyleIdx="0" presStyleCnt="4"/>
      <dgm:spPr/>
      <dgm:t>
        <a:bodyPr/>
        <a:lstStyle/>
        <a:p>
          <a:endParaRPr lang="zh-CN" altLang="en-US"/>
        </a:p>
      </dgm:t>
    </dgm:pt>
    <dgm:pt modelId="{C46CCB0D-3771-4381-946A-09D6761004B6}" type="pres">
      <dgm:prSet presAssocID="{631CE04E-1662-49BB-8E0F-A4F84E777258}" presName="vert1" presStyleCnt="0"/>
      <dgm:spPr/>
    </dgm:pt>
    <dgm:pt modelId="{55121D36-E61A-44CB-8FEF-AE76549F0515}" type="pres">
      <dgm:prSet presAssocID="{EF74538A-3E2A-4383-8F9D-5ED4BEB7CFC3}" presName="vertSpace2a" presStyleCnt="0"/>
      <dgm:spPr/>
    </dgm:pt>
    <dgm:pt modelId="{CD9BC98A-335F-47D0-9095-E10E7E1CC55D}" type="pres">
      <dgm:prSet presAssocID="{EF74538A-3E2A-4383-8F9D-5ED4BEB7CFC3}" presName="horz2" presStyleCnt="0"/>
      <dgm:spPr/>
    </dgm:pt>
    <dgm:pt modelId="{DC474E57-397E-4D49-A59A-12D24654D1A5}" type="pres">
      <dgm:prSet presAssocID="{EF74538A-3E2A-4383-8F9D-5ED4BEB7CFC3}" presName="horzSpace2" presStyleCnt="0"/>
      <dgm:spPr/>
    </dgm:pt>
    <dgm:pt modelId="{7AA71192-E0F6-4BCE-B4EB-7D5807855AF8}" type="pres">
      <dgm:prSet presAssocID="{EF74538A-3E2A-4383-8F9D-5ED4BEB7CFC3}" presName="tx2" presStyleLbl="revTx" presStyleIdx="1" presStyleCnt="4"/>
      <dgm:spPr/>
      <dgm:t>
        <a:bodyPr/>
        <a:lstStyle/>
        <a:p>
          <a:endParaRPr lang="zh-CN" altLang="en-US"/>
        </a:p>
      </dgm:t>
    </dgm:pt>
    <dgm:pt modelId="{A1700157-F0B8-4CA4-9FFE-33A138D96A9F}" type="pres">
      <dgm:prSet presAssocID="{EF74538A-3E2A-4383-8F9D-5ED4BEB7CFC3}" presName="vert2" presStyleCnt="0"/>
      <dgm:spPr/>
    </dgm:pt>
    <dgm:pt modelId="{DBA9D542-A2EF-42BF-986C-6C89FB047646}" type="pres">
      <dgm:prSet presAssocID="{EF74538A-3E2A-4383-8F9D-5ED4BEB7CFC3}" presName="thinLine2b" presStyleLbl="callout" presStyleIdx="0" presStyleCnt="3"/>
      <dgm:spPr/>
    </dgm:pt>
    <dgm:pt modelId="{2B6FAE6E-CA68-4D0B-8A55-7BADB400B5E5}" type="pres">
      <dgm:prSet presAssocID="{EF74538A-3E2A-4383-8F9D-5ED4BEB7CFC3}" presName="vertSpace2b" presStyleCnt="0"/>
      <dgm:spPr/>
    </dgm:pt>
    <dgm:pt modelId="{A8AA0F44-E667-41F9-8C0E-E94C4535A18C}" type="pres">
      <dgm:prSet presAssocID="{44E87DF4-BB79-46D1-B148-03F2FC2F92D3}" presName="horz2" presStyleCnt="0"/>
      <dgm:spPr/>
    </dgm:pt>
    <dgm:pt modelId="{2E0874AC-C58D-4E96-9AA0-8F8C73352C9D}" type="pres">
      <dgm:prSet presAssocID="{44E87DF4-BB79-46D1-B148-03F2FC2F92D3}" presName="horzSpace2" presStyleCnt="0"/>
      <dgm:spPr/>
    </dgm:pt>
    <dgm:pt modelId="{DA7DEE87-509E-4B02-9E4A-EE12EB829593}" type="pres">
      <dgm:prSet presAssocID="{44E87DF4-BB79-46D1-B148-03F2FC2F92D3}" presName="tx2" presStyleLbl="revTx" presStyleIdx="2" presStyleCnt="4"/>
      <dgm:spPr/>
      <dgm:t>
        <a:bodyPr/>
        <a:lstStyle/>
        <a:p>
          <a:endParaRPr lang="zh-CN" altLang="en-US"/>
        </a:p>
      </dgm:t>
    </dgm:pt>
    <dgm:pt modelId="{F4618420-B4F0-4C39-A1F8-C0DEF38F1C47}" type="pres">
      <dgm:prSet presAssocID="{44E87DF4-BB79-46D1-B148-03F2FC2F92D3}" presName="vert2" presStyleCnt="0"/>
      <dgm:spPr/>
    </dgm:pt>
    <dgm:pt modelId="{C243075A-690B-48BA-9262-52C72FD1DA58}" type="pres">
      <dgm:prSet presAssocID="{44E87DF4-BB79-46D1-B148-03F2FC2F92D3}" presName="thinLine2b" presStyleLbl="callout" presStyleIdx="1" presStyleCnt="3"/>
      <dgm:spPr/>
    </dgm:pt>
    <dgm:pt modelId="{AE817505-70C1-401F-9435-DA4EE25798C6}" type="pres">
      <dgm:prSet presAssocID="{44E87DF4-BB79-46D1-B148-03F2FC2F92D3}" presName="vertSpace2b" presStyleCnt="0"/>
      <dgm:spPr/>
    </dgm:pt>
    <dgm:pt modelId="{F22A12FC-0DF1-42A0-B2EA-49A4E8C03F8D}" type="pres">
      <dgm:prSet presAssocID="{896D6E26-435E-4237-9BC3-7798691DA977}" presName="horz2" presStyleCnt="0"/>
      <dgm:spPr/>
    </dgm:pt>
    <dgm:pt modelId="{2D05844F-5A90-4054-9FAF-7E1E29D45071}" type="pres">
      <dgm:prSet presAssocID="{896D6E26-435E-4237-9BC3-7798691DA977}" presName="horzSpace2" presStyleCnt="0"/>
      <dgm:spPr/>
    </dgm:pt>
    <dgm:pt modelId="{D82EEF5C-BD10-49C3-8822-1AFF77F179AB}" type="pres">
      <dgm:prSet presAssocID="{896D6E26-435E-4237-9BC3-7798691DA977}" presName="tx2" presStyleLbl="revTx" presStyleIdx="3" presStyleCnt="4"/>
      <dgm:spPr/>
      <dgm:t>
        <a:bodyPr/>
        <a:lstStyle/>
        <a:p>
          <a:endParaRPr lang="zh-CN" altLang="en-US"/>
        </a:p>
      </dgm:t>
    </dgm:pt>
    <dgm:pt modelId="{BCAE0E69-74DE-4DCE-A001-67A4D7365399}" type="pres">
      <dgm:prSet presAssocID="{896D6E26-435E-4237-9BC3-7798691DA977}" presName="vert2" presStyleCnt="0"/>
      <dgm:spPr/>
    </dgm:pt>
    <dgm:pt modelId="{60F7346E-84DB-4361-BB0E-01796C3CDAB8}" type="pres">
      <dgm:prSet presAssocID="{896D6E26-435E-4237-9BC3-7798691DA977}" presName="thinLine2b" presStyleLbl="callout" presStyleIdx="2" presStyleCnt="3"/>
      <dgm:spPr/>
    </dgm:pt>
    <dgm:pt modelId="{7E16DC5F-76B5-440F-B435-1DECC15630C1}" type="pres">
      <dgm:prSet presAssocID="{896D6E26-435E-4237-9BC3-7798691DA977}" presName="vertSpace2b" presStyleCnt="0"/>
      <dgm:spPr/>
    </dgm:pt>
  </dgm:ptLst>
  <dgm:cxnLst>
    <dgm:cxn modelId="{00DD454E-7C97-495C-81BD-ABC6C946B4AA}" srcId="{631CE04E-1662-49BB-8E0F-A4F84E777258}" destId="{44E87DF4-BB79-46D1-B148-03F2FC2F92D3}" srcOrd="1" destOrd="0" parTransId="{8AA23982-69A8-4F9C-9AD0-4884B4113D56}" sibTransId="{62D3B732-BAD1-49BC-B5AF-C295C39143A0}"/>
    <dgm:cxn modelId="{3C34C4F3-DE33-459F-B4CA-F9F33CAA765C}" srcId="{631CE04E-1662-49BB-8E0F-A4F84E777258}" destId="{896D6E26-435E-4237-9BC3-7798691DA977}" srcOrd="2" destOrd="0" parTransId="{5D01AE68-FD9C-4EBA-9336-B4AA10CBCD15}" sibTransId="{0890A3E3-5C5A-40B2-972E-C16F86ED4D89}"/>
    <dgm:cxn modelId="{0E44B5FF-3F15-4F7A-948F-5850805F42AB}" type="presOf" srcId="{896D6E26-435E-4237-9BC3-7798691DA977}" destId="{D82EEF5C-BD10-49C3-8822-1AFF77F179AB}" srcOrd="0" destOrd="0" presId="urn:microsoft.com/office/officeart/2008/layout/LinedList"/>
    <dgm:cxn modelId="{240F5572-9AA0-4EA1-A2ED-36CCAF379B13}" type="presOf" srcId="{7B62C56E-511F-427B-ACE1-D2F91421D571}" destId="{F3C1E402-4921-4219-8146-ADAFFB7A80EF}" srcOrd="0" destOrd="0" presId="urn:microsoft.com/office/officeart/2008/layout/LinedList"/>
    <dgm:cxn modelId="{D0253E45-285F-4ABA-8861-AFF7524411C7}" type="presOf" srcId="{EF74538A-3E2A-4383-8F9D-5ED4BEB7CFC3}" destId="{7AA71192-E0F6-4BCE-B4EB-7D5807855AF8}" srcOrd="0" destOrd="0" presId="urn:microsoft.com/office/officeart/2008/layout/LinedList"/>
    <dgm:cxn modelId="{8BC80FC8-76A8-492F-9A22-3F4AE4CBCE84}" type="presOf" srcId="{631CE04E-1662-49BB-8E0F-A4F84E777258}" destId="{71E4A29F-99FB-443E-A251-4DCE07561BFC}" srcOrd="0" destOrd="0" presId="urn:microsoft.com/office/officeart/2008/layout/LinedList"/>
    <dgm:cxn modelId="{BBBB8187-29D0-4343-8951-D0030297FF0B}" srcId="{7B62C56E-511F-427B-ACE1-D2F91421D571}" destId="{631CE04E-1662-49BB-8E0F-A4F84E777258}" srcOrd="0" destOrd="0" parTransId="{52204628-263B-4ED0-BF2E-B47FAD949177}" sibTransId="{D3919805-A100-44C6-AE62-9EB1A8530B32}"/>
    <dgm:cxn modelId="{76DA6E99-7D06-4C5A-963C-35C289A37D76}" srcId="{631CE04E-1662-49BB-8E0F-A4F84E777258}" destId="{EF74538A-3E2A-4383-8F9D-5ED4BEB7CFC3}" srcOrd="0" destOrd="0" parTransId="{143C835A-0264-4795-8966-CACEB615FD8E}" sibTransId="{B1478FC8-C93D-4467-99A0-E11B29A3D7F5}"/>
    <dgm:cxn modelId="{32BD5775-1671-44CC-A4BA-D0B9FD4D0D04}" type="presOf" srcId="{44E87DF4-BB79-46D1-B148-03F2FC2F92D3}" destId="{DA7DEE87-509E-4B02-9E4A-EE12EB829593}" srcOrd="0" destOrd="0" presId="urn:microsoft.com/office/officeart/2008/layout/LinedList"/>
    <dgm:cxn modelId="{0C93C3C0-E901-4A60-AE7F-FFEF2D2F9965}" type="presParOf" srcId="{F3C1E402-4921-4219-8146-ADAFFB7A80EF}" destId="{7C1C65EA-618E-46C8-8C99-AB2C61DED9E9}" srcOrd="0" destOrd="0" presId="urn:microsoft.com/office/officeart/2008/layout/LinedList"/>
    <dgm:cxn modelId="{EDB4782A-FAB1-4A6B-8008-3D8C276B1542}" type="presParOf" srcId="{F3C1E402-4921-4219-8146-ADAFFB7A80EF}" destId="{B33D02A8-824C-4FF7-ABD1-ED8B9E246A54}" srcOrd="1" destOrd="0" presId="urn:microsoft.com/office/officeart/2008/layout/LinedList"/>
    <dgm:cxn modelId="{1D326F5E-B9FD-4731-B4EE-CB2705EB1EFD}" type="presParOf" srcId="{B33D02A8-824C-4FF7-ABD1-ED8B9E246A54}" destId="{71E4A29F-99FB-443E-A251-4DCE07561BFC}" srcOrd="0" destOrd="0" presId="urn:microsoft.com/office/officeart/2008/layout/LinedList"/>
    <dgm:cxn modelId="{B26DB8D6-E837-43A5-AF67-F43040AA08E1}" type="presParOf" srcId="{B33D02A8-824C-4FF7-ABD1-ED8B9E246A54}" destId="{C46CCB0D-3771-4381-946A-09D6761004B6}" srcOrd="1" destOrd="0" presId="urn:microsoft.com/office/officeart/2008/layout/LinedList"/>
    <dgm:cxn modelId="{15D50D49-F8C9-43F6-8BC3-A69D792C4EF8}" type="presParOf" srcId="{C46CCB0D-3771-4381-946A-09D6761004B6}" destId="{55121D36-E61A-44CB-8FEF-AE76549F0515}" srcOrd="0" destOrd="0" presId="urn:microsoft.com/office/officeart/2008/layout/LinedList"/>
    <dgm:cxn modelId="{3FF91686-C38F-4D3E-8840-D870711A684F}" type="presParOf" srcId="{C46CCB0D-3771-4381-946A-09D6761004B6}" destId="{CD9BC98A-335F-47D0-9095-E10E7E1CC55D}" srcOrd="1" destOrd="0" presId="urn:microsoft.com/office/officeart/2008/layout/LinedList"/>
    <dgm:cxn modelId="{B5EEF840-9047-4FB4-9B14-C62F67E0FCCD}" type="presParOf" srcId="{CD9BC98A-335F-47D0-9095-E10E7E1CC55D}" destId="{DC474E57-397E-4D49-A59A-12D24654D1A5}" srcOrd="0" destOrd="0" presId="urn:microsoft.com/office/officeart/2008/layout/LinedList"/>
    <dgm:cxn modelId="{8133E264-D5BB-45F6-A9CE-70AC76ECD512}" type="presParOf" srcId="{CD9BC98A-335F-47D0-9095-E10E7E1CC55D}" destId="{7AA71192-E0F6-4BCE-B4EB-7D5807855AF8}" srcOrd="1" destOrd="0" presId="urn:microsoft.com/office/officeart/2008/layout/LinedList"/>
    <dgm:cxn modelId="{EC3B3690-FA21-4A58-B288-02D601EE8FCD}" type="presParOf" srcId="{CD9BC98A-335F-47D0-9095-E10E7E1CC55D}" destId="{A1700157-F0B8-4CA4-9FFE-33A138D96A9F}" srcOrd="2" destOrd="0" presId="urn:microsoft.com/office/officeart/2008/layout/LinedList"/>
    <dgm:cxn modelId="{96A90EDC-E83F-465A-B831-7C2B6BD3AF70}" type="presParOf" srcId="{C46CCB0D-3771-4381-946A-09D6761004B6}" destId="{DBA9D542-A2EF-42BF-986C-6C89FB047646}" srcOrd="2" destOrd="0" presId="urn:microsoft.com/office/officeart/2008/layout/LinedList"/>
    <dgm:cxn modelId="{9CA99FC8-B773-4023-B7C0-C260DFA55C93}" type="presParOf" srcId="{C46CCB0D-3771-4381-946A-09D6761004B6}" destId="{2B6FAE6E-CA68-4D0B-8A55-7BADB400B5E5}" srcOrd="3" destOrd="0" presId="urn:microsoft.com/office/officeart/2008/layout/LinedList"/>
    <dgm:cxn modelId="{68F0008A-8DB3-4DA7-B508-CED7FCE34272}" type="presParOf" srcId="{C46CCB0D-3771-4381-946A-09D6761004B6}" destId="{A8AA0F44-E667-41F9-8C0E-E94C4535A18C}" srcOrd="4" destOrd="0" presId="urn:microsoft.com/office/officeart/2008/layout/LinedList"/>
    <dgm:cxn modelId="{E685B545-BC56-469B-931F-0A05C332D441}" type="presParOf" srcId="{A8AA0F44-E667-41F9-8C0E-E94C4535A18C}" destId="{2E0874AC-C58D-4E96-9AA0-8F8C73352C9D}" srcOrd="0" destOrd="0" presId="urn:microsoft.com/office/officeart/2008/layout/LinedList"/>
    <dgm:cxn modelId="{B5977984-7F10-4AA5-8FF6-3366A5E2BC83}" type="presParOf" srcId="{A8AA0F44-E667-41F9-8C0E-E94C4535A18C}" destId="{DA7DEE87-509E-4B02-9E4A-EE12EB829593}" srcOrd="1" destOrd="0" presId="urn:microsoft.com/office/officeart/2008/layout/LinedList"/>
    <dgm:cxn modelId="{89F2F032-D4E5-410F-AC88-43240EA2D7AB}" type="presParOf" srcId="{A8AA0F44-E667-41F9-8C0E-E94C4535A18C}" destId="{F4618420-B4F0-4C39-A1F8-C0DEF38F1C47}" srcOrd="2" destOrd="0" presId="urn:microsoft.com/office/officeart/2008/layout/LinedList"/>
    <dgm:cxn modelId="{B529C54D-28AB-4446-A998-08B3FE458F4E}" type="presParOf" srcId="{C46CCB0D-3771-4381-946A-09D6761004B6}" destId="{C243075A-690B-48BA-9262-52C72FD1DA58}" srcOrd="5" destOrd="0" presId="urn:microsoft.com/office/officeart/2008/layout/LinedList"/>
    <dgm:cxn modelId="{838AA01C-11FB-4768-AD2C-9EDEAC227AF5}" type="presParOf" srcId="{C46CCB0D-3771-4381-946A-09D6761004B6}" destId="{AE817505-70C1-401F-9435-DA4EE25798C6}" srcOrd="6" destOrd="0" presId="urn:microsoft.com/office/officeart/2008/layout/LinedList"/>
    <dgm:cxn modelId="{2F61ED8B-4E39-404D-BBDB-E4616D68BC34}" type="presParOf" srcId="{C46CCB0D-3771-4381-946A-09D6761004B6}" destId="{F22A12FC-0DF1-42A0-B2EA-49A4E8C03F8D}" srcOrd="7" destOrd="0" presId="urn:microsoft.com/office/officeart/2008/layout/LinedList"/>
    <dgm:cxn modelId="{1D0B595E-8160-4D10-A66C-87A342A861BF}" type="presParOf" srcId="{F22A12FC-0DF1-42A0-B2EA-49A4E8C03F8D}" destId="{2D05844F-5A90-4054-9FAF-7E1E29D45071}" srcOrd="0" destOrd="0" presId="urn:microsoft.com/office/officeart/2008/layout/LinedList"/>
    <dgm:cxn modelId="{A88041AA-51B2-48E0-8C27-26D411AA6543}" type="presParOf" srcId="{F22A12FC-0DF1-42A0-B2EA-49A4E8C03F8D}" destId="{D82EEF5C-BD10-49C3-8822-1AFF77F179AB}" srcOrd="1" destOrd="0" presId="urn:microsoft.com/office/officeart/2008/layout/LinedList"/>
    <dgm:cxn modelId="{ACCC2234-EB26-402E-A2CE-38464363A862}" type="presParOf" srcId="{F22A12FC-0DF1-42A0-B2EA-49A4E8C03F8D}" destId="{BCAE0E69-74DE-4DCE-A001-67A4D7365399}" srcOrd="2" destOrd="0" presId="urn:microsoft.com/office/officeart/2008/layout/LinedList"/>
    <dgm:cxn modelId="{513EC0E1-3933-4CB0-AC13-3D629C9D3C44}" type="presParOf" srcId="{C46CCB0D-3771-4381-946A-09D6761004B6}" destId="{60F7346E-84DB-4361-BB0E-01796C3CDAB8}" srcOrd="8" destOrd="0" presId="urn:microsoft.com/office/officeart/2008/layout/LinedList"/>
    <dgm:cxn modelId="{1ECACE95-2941-4BA8-B495-0A45A29D936B}" type="presParOf" srcId="{C46CCB0D-3771-4381-946A-09D6761004B6}" destId="{7E16DC5F-76B5-440F-B435-1DECC15630C1}"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324275-FF85-4D0C-963A-BE56D91137B1}" type="doc">
      <dgm:prSet loTypeId="urn:microsoft.com/office/officeart/2009/layout/CircleArrowProcess" loCatId="process" qsTypeId="urn:microsoft.com/office/officeart/2005/8/quickstyle/simple5" qsCatId="simple" csTypeId="urn:microsoft.com/office/officeart/2005/8/colors/accent2_2" csCatId="accent2" phldr="1"/>
      <dgm:spPr/>
      <dgm:t>
        <a:bodyPr/>
        <a:lstStyle/>
        <a:p>
          <a:endParaRPr lang="zh-CN" altLang="en-US"/>
        </a:p>
      </dgm:t>
    </dgm:pt>
    <dgm:pt modelId="{7EB0A2D9-385B-43DF-845B-7169F3679F07}">
      <dgm:prSet phldrT="[文本]"/>
      <dgm:spPr/>
      <dgm:t>
        <a:bodyPr/>
        <a:lstStyle/>
        <a:p>
          <a:r>
            <a:rPr lang="zh-CN" altLang="en-US" dirty="0" smtClean="0"/>
            <a:t>用户提交评价</a:t>
          </a:r>
          <a:endParaRPr lang="zh-CN" altLang="en-US" dirty="0"/>
        </a:p>
      </dgm:t>
    </dgm:pt>
    <dgm:pt modelId="{48FE66A1-D357-44DE-859A-26D80E30B42A}" type="parTrans" cxnId="{93BDE48F-0D90-4B3F-B426-704C625F3389}">
      <dgm:prSet/>
      <dgm:spPr/>
      <dgm:t>
        <a:bodyPr/>
        <a:lstStyle/>
        <a:p>
          <a:endParaRPr lang="zh-CN" altLang="en-US"/>
        </a:p>
      </dgm:t>
    </dgm:pt>
    <dgm:pt modelId="{7205983C-00FB-4D77-B2D5-C903C060F2F9}" type="sibTrans" cxnId="{93BDE48F-0D90-4B3F-B426-704C625F3389}">
      <dgm:prSet/>
      <dgm:spPr/>
      <dgm:t>
        <a:bodyPr/>
        <a:lstStyle/>
        <a:p>
          <a:endParaRPr lang="zh-CN" altLang="en-US"/>
        </a:p>
      </dgm:t>
    </dgm:pt>
    <dgm:pt modelId="{B37B2E9D-FC40-459C-86C0-BACAE56D4506}">
      <dgm:prSet phldrT="[文本]"/>
      <dgm:spPr/>
      <dgm:t>
        <a:bodyPr/>
        <a:lstStyle/>
        <a:p>
          <a:r>
            <a:rPr lang="zh-CN" altLang="en-US" dirty="0" smtClean="0"/>
            <a:t>数据库保存并传输给前端</a:t>
          </a:r>
          <a:endParaRPr lang="zh-CN" altLang="en-US" dirty="0"/>
        </a:p>
      </dgm:t>
    </dgm:pt>
    <dgm:pt modelId="{FA779D3B-5982-427F-A4E0-FF113E347343}" type="parTrans" cxnId="{CA52336B-3E45-45BD-A354-44B7319447F4}">
      <dgm:prSet/>
      <dgm:spPr/>
      <dgm:t>
        <a:bodyPr/>
        <a:lstStyle/>
        <a:p>
          <a:endParaRPr lang="zh-CN" altLang="en-US"/>
        </a:p>
      </dgm:t>
    </dgm:pt>
    <dgm:pt modelId="{5B6F4B2C-A974-405E-A291-6F5582E616F5}" type="sibTrans" cxnId="{CA52336B-3E45-45BD-A354-44B7319447F4}">
      <dgm:prSet/>
      <dgm:spPr/>
      <dgm:t>
        <a:bodyPr/>
        <a:lstStyle/>
        <a:p>
          <a:endParaRPr lang="zh-CN" altLang="en-US"/>
        </a:p>
      </dgm:t>
    </dgm:pt>
    <dgm:pt modelId="{F71CF637-D240-4CEC-AF95-10CC3E6C12E4}">
      <dgm:prSet phldrT="[文本]"/>
      <dgm:spPr/>
      <dgm:t>
        <a:bodyPr/>
        <a:lstStyle/>
        <a:p>
          <a:r>
            <a:rPr lang="zh-CN" altLang="en-US" dirty="0" smtClean="0"/>
            <a:t>前端界面完成更新</a:t>
          </a:r>
          <a:endParaRPr lang="zh-CN" altLang="en-US" dirty="0"/>
        </a:p>
      </dgm:t>
    </dgm:pt>
    <dgm:pt modelId="{8F78E5EC-50AC-422E-BDCE-692D2A66178C}" type="parTrans" cxnId="{24685BD8-F09A-4B3B-A41D-BF44F1C3513D}">
      <dgm:prSet/>
      <dgm:spPr/>
      <dgm:t>
        <a:bodyPr/>
        <a:lstStyle/>
        <a:p>
          <a:endParaRPr lang="zh-CN" altLang="en-US"/>
        </a:p>
      </dgm:t>
    </dgm:pt>
    <dgm:pt modelId="{2F9A543F-CF2D-4EE1-85E4-CFE0D58FE36C}" type="sibTrans" cxnId="{24685BD8-F09A-4B3B-A41D-BF44F1C3513D}">
      <dgm:prSet/>
      <dgm:spPr/>
      <dgm:t>
        <a:bodyPr/>
        <a:lstStyle/>
        <a:p>
          <a:endParaRPr lang="zh-CN" altLang="en-US"/>
        </a:p>
      </dgm:t>
    </dgm:pt>
    <dgm:pt modelId="{6B3454C3-0F9A-4906-B1A8-08D87E1AA19C}" type="pres">
      <dgm:prSet presAssocID="{12324275-FF85-4D0C-963A-BE56D91137B1}" presName="Name0" presStyleCnt="0">
        <dgm:presLayoutVars>
          <dgm:chMax val="7"/>
          <dgm:chPref val="7"/>
          <dgm:dir/>
          <dgm:animLvl val="lvl"/>
        </dgm:presLayoutVars>
      </dgm:prSet>
      <dgm:spPr/>
      <dgm:t>
        <a:bodyPr/>
        <a:lstStyle/>
        <a:p>
          <a:endParaRPr lang="zh-CN" altLang="en-US"/>
        </a:p>
      </dgm:t>
    </dgm:pt>
    <dgm:pt modelId="{8D899ED4-5D7E-484B-BC28-EEF6FC044AE9}" type="pres">
      <dgm:prSet presAssocID="{7EB0A2D9-385B-43DF-845B-7169F3679F07}" presName="Accent1" presStyleCnt="0"/>
      <dgm:spPr/>
    </dgm:pt>
    <dgm:pt modelId="{2F8CEFDA-74D2-4180-9E1C-76A5DCAFA3E1}" type="pres">
      <dgm:prSet presAssocID="{7EB0A2D9-385B-43DF-845B-7169F3679F07}" presName="Accent" presStyleLbl="node1" presStyleIdx="0" presStyleCnt="3"/>
      <dgm:spPr/>
    </dgm:pt>
    <dgm:pt modelId="{79A46BCC-12F7-47DE-9777-5E49F1F90D3E}" type="pres">
      <dgm:prSet presAssocID="{7EB0A2D9-385B-43DF-845B-7169F3679F07}" presName="Parent1" presStyleLbl="revTx" presStyleIdx="0" presStyleCnt="3">
        <dgm:presLayoutVars>
          <dgm:chMax val="1"/>
          <dgm:chPref val="1"/>
          <dgm:bulletEnabled val="1"/>
        </dgm:presLayoutVars>
      </dgm:prSet>
      <dgm:spPr/>
      <dgm:t>
        <a:bodyPr/>
        <a:lstStyle/>
        <a:p>
          <a:endParaRPr lang="zh-CN" altLang="en-US"/>
        </a:p>
      </dgm:t>
    </dgm:pt>
    <dgm:pt modelId="{A1D43DA3-D0DA-4EE5-9B46-822E220210B1}" type="pres">
      <dgm:prSet presAssocID="{B37B2E9D-FC40-459C-86C0-BACAE56D4506}" presName="Accent2" presStyleCnt="0"/>
      <dgm:spPr/>
    </dgm:pt>
    <dgm:pt modelId="{90E7E363-F5E6-4A2F-A1C9-863E517E9700}" type="pres">
      <dgm:prSet presAssocID="{B37B2E9D-FC40-459C-86C0-BACAE56D4506}" presName="Accent" presStyleLbl="node1" presStyleIdx="1" presStyleCnt="3"/>
      <dgm:spPr/>
      <dgm:t>
        <a:bodyPr/>
        <a:lstStyle/>
        <a:p>
          <a:endParaRPr lang="zh-CN" altLang="en-US"/>
        </a:p>
      </dgm:t>
    </dgm:pt>
    <dgm:pt modelId="{BA1A7CED-1BE8-4CED-A836-3BD834616C76}" type="pres">
      <dgm:prSet presAssocID="{B37B2E9D-FC40-459C-86C0-BACAE56D4506}" presName="Parent2" presStyleLbl="revTx" presStyleIdx="1" presStyleCnt="3">
        <dgm:presLayoutVars>
          <dgm:chMax val="1"/>
          <dgm:chPref val="1"/>
          <dgm:bulletEnabled val="1"/>
        </dgm:presLayoutVars>
      </dgm:prSet>
      <dgm:spPr/>
      <dgm:t>
        <a:bodyPr/>
        <a:lstStyle/>
        <a:p>
          <a:endParaRPr lang="zh-CN" altLang="en-US"/>
        </a:p>
      </dgm:t>
    </dgm:pt>
    <dgm:pt modelId="{23EEF174-91EA-439E-B268-7408F55AA448}" type="pres">
      <dgm:prSet presAssocID="{F71CF637-D240-4CEC-AF95-10CC3E6C12E4}" presName="Accent3" presStyleCnt="0"/>
      <dgm:spPr/>
    </dgm:pt>
    <dgm:pt modelId="{C94D5387-1F81-452E-AD32-90222746E17D}" type="pres">
      <dgm:prSet presAssocID="{F71CF637-D240-4CEC-AF95-10CC3E6C12E4}" presName="Accent" presStyleLbl="node1" presStyleIdx="2" presStyleCnt="3"/>
      <dgm:spPr/>
    </dgm:pt>
    <dgm:pt modelId="{4568E7CB-37B3-454A-9F38-E13BB68587F9}" type="pres">
      <dgm:prSet presAssocID="{F71CF637-D240-4CEC-AF95-10CC3E6C12E4}" presName="Parent3" presStyleLbl="revTx" presStyleIdx="2" presStyleCnt="3">
        <dgm:presLayoutVars>
          <dgm:chMax val="1"/>
          <dgm:chPref val="1"/>
          <dgm:bulletEnabled val="1"/>
        </dgm:presLayoutVars>
      </dgm:prSet>
      <dgm:spPr/>
      <dgm:t>
        <a:bodyPr/>
        <a:lstStyle/>
        <a:p>
          <a:endParaRPr lang="zh-CN" altLang="en-US"/>
        </a:p>
      </dgm:t>
    </dgm:pt>
  </dgm:ptLst>
  <dgm:cxnLst>
    <dgm:cxn modelId="{0B1A2B9F-B3F8-4A0E-9601-8FE29B62673C}" type="presOf" srcId="{12324275-FF85-4D0C-963A-BE56D91137B1}" destId="{6B3454C3-0F9A-4906-B1A8-08D87E1AA19C}" srcOrd="0" destOrd="0" presId="urn:microsoft.com/office/officeart/2009/layout/CircleArrowProcess"/>
    <dgm:cxn modelId="{7A54D906-0C2F-4BAE-89E9-14C738B1902F}" type="presOf" srcId="{B37B2E9D-FC40-459C-86C0-BACAE56D4506}" destId="{BA1A7CED-1BE8-4CED-A836-3BD834616C76}" srcOrd="0" destOrd="0" presId="urn:microsoft.com/office/officeart/2009/layout/CircleArrowProcess"/>
    <dgm:cxn modelId="{CA52336B-3E45-45BD-A354-44B7319447F4}" srcId="{12324275-FF85-4D0C-963A-BE56D91137B1}" destId="{B37B2E9D-FC40-459C-86C0-BACAE56D4506}" srcOrd="1" destOrd="0" parTransId="{FA779D3B-5982-427F-A4E0-FF113E347343}" sibTransId="{5B6F4B2C-A974-405E-A291-6F5582E616F5}"/>
    <dgm:cxn modelId="{602447B9-559F-4BE5-9436-3268A8AA174F}" type="presOf" srcId="{7EB0A2D9-385B-43DF-845B-7169F3679F07}" destId="{79A46BCC-12F7-47DE-9777-5E49F1F90D3E}" srcOrd="0" destOrd="0" presId="urn:microsoft.com/office/officeart/2009/layout/CircleArrowProcess"/>
    <dgm:cxn modelId="{24685BD8-F09A-4B3B-A41D-BF44F1C3513D}" srcId="{12324275-FF85-4D0C-963A-BE56D91137B1}" destId="{F71CF637-D240-4CEC-AF95-10CC3E6C12E4}" srcOrd="2" destOrd="0" parTransId="{8F78E5EC-50AC-422E-BDCE-692D2A66178C}" sibTransId="{2F9A543F-CF2D-4EE1-85E4-CFE0D58FE36C}"/>
    <dgm:cxn modelId="{A87FFE5F-AD01-49F3-A0C9-7F8B51B32B5D}" type="presOf" srcId="{F71CF637-D240-4CEC-AF95-10CC3E6C12E4}" destId="{4568E7CB-37B3-454A-9F38-E13BB68587F9}" srcOrd="0" destOrd="0" presId="urn:microsoft.com/office/officeart/2009/layout/CircleArrowProcess"/>
    <dgm:cxn modelId="{93BDE48F-0D90-4B3F-B426-704C625F3389}" srcId="{12324275-FF85-4D0C-963A-BE56D91137B1}" destId="{7EB0A2D9-385B-43DF-845B-7169F3679F07}" srcOrd="0" destOrd="0" parTransId="{48FE66A1-D357-44DE-859A-26D80E30B42A}" sibTransId="{7205983C-00FB-4D77-B2D5-C903C060F2F9}"/>
    <dgm:cxn modelId="{F54641F4-67F3-46C8-B351-E530C3B6F924}" type="presParOf" srcId="{6B3454C3-0F9A-4906-B1A8-08D87E1AA19C}" destId="{8D899ED4-5D7E-484B-BC28-EEF6FC044AE9}" srcOrd="0" destOrd="0" presId="urn:microsoft.com/office/officeart/2009/layout/CircleArrowProcess"/>
    <dgm:cxn modelId="{D0F4CA0D-0ACA-4976-B5B1-4EC7B9F12A1D}" type="presParOf" srcId="{8D899ED4-5D7E-484B-BC28-EEF6FC044AE9}" destId="{2F8CEFDA-74D2-4180-9E1C-76A5DCAFA3E1}" srcOrd="0" destOrd="0" presId="urn:microsoft.com/office/officeart/2009/layout/CircleArrowProcess"/>
    <dgm:cxn modelId="{F2DF606B-E737-4578-B812-D81203065209}" type="presParOf" srcId="{6B3454C3-0F9A-4906-B1A8-08D87E1AA19C}" destId="{79A46BCC-12F7-47DE-9777-5E49F1F90D3E}" srcOrd="1" destOrd="0" presId="urn:microsoft.com/office/officeart/2009/layout/CircleArrowProcess"/>
    <dgm:cxn modelId="{C55BCD0D-757E-4885-896F-D0887779F89F}" type="presParOf" srcId="{6B3454C3-0F9A-4906-B1A8-08D87E1AA19C}" destId="{A1D43DA3-D0DA-4EE5-9B46-822E220210B1}" srcOrd="2" destOrd="0" presId="urn:microsoft.com/office/officeart/2009/layout/CircleArrowProcess"/>
    <dgm:cxn modelId="{7DB20240-3DD2-49A3-84F6-CA9206882978}" type="presParOf" srcId="{A1D43DA3-D0DA-4EE5-9B46-822E220210B1}" destId="{90E7E363-F5E6-4A2F-A1C9-863E517E9700}" srcOrd="0" destOrd="0" presId="urn:microsoft.com/office/officeart/2009/layout/CircleArrowProcess"/>
    <dgm:cxn modelId="{91448313-8E3C-42CB-A5F0-6492E143FCD0}" type="presParOf" srcId="{6B3454C3-0F9A-4906-B1A8-08D87E1AA19C}" destId="{BA1A7CED-1BE8-4CED-A836-3BD834616C76}" srcOrd="3" destOrd="0" presId="urn:microsoft.com/office/officeart/2009/layout/CircleArrowProcess"/>
    <dgm:cxn modelId="{71F66CAD-7E18-40CE-A4AB-48522297792F}" type="presParOf" srcId="{6B3454C3-0F9A-4906-B1A8-08D87E1AA19C}" destId="{23EEF174-91EA-439E-B268-7408F55AA448}" srcOrd="4" destOrd="0" presId="urn:microsoft.com/office/officeart/2009/layout/CircleArrowProcess"/>
    <dgm:cxn modelId="{ED5CD7B4-8D02-41A3-BDF6-217A58402EA9}" type="presParOf" srcId="{23EEF174-91EA-439E-B268-7408F55AA448}" destId="{C94D5387-1F81-452E-AD32-90222746E17D}" srcOrd="0" destOrd="0" presId="urn:microsoft.com/office/officeart/2009/layout/CircleArrowProcess"/>
    <dgm:cxn modelId="{98DF40E7-DC02-4E76-9762-257D917CF494}" type="presParOf" srcId="{6B3454C3-0F9A-4906-B1A8-08D87E1AA19C}" destId="{4568E7CB-37B3-454A-9F38-E13BB68587F9}" srcOrd="5" destOrd="0" presId="urn:microsoft.com/office/officeart/2009/layout/CircleArrow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62FA9A-9F45-475D-8826-6FD70995BB47}"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zh-CN" altLang="en-US"/>
        </a:p>
      </dgm:t>
    </dgm:pt>
    <dgm:pt modelId="{EB5942E7-AE79-4FF8-8A36-3B400F7B46FA}">
      <dgm:prSet phldrT="[文本]"/>
      <dgm:spPr/>
      <dgm:t>
        <a:bodyPr/>
        <a:lstStyle/>
        <a:p>
          <a:r>
            <a:rPr lang="zh-CN" altLang="en-US" dirty="0" smtClean="0"/>
            <a:t>商品页面</a:t>
          </a:r>
          <a:endParaRPr lang="zh-CN" altLang="en-US" dirty="0"/>
        </a:p>
      </dgm:t>
    </dgm:pt>
    <dgm:pt modelId="{EFE44921-3B8A-42AA-8005-39DE9118A025}" type="parTrans" cxnId="{0DFF314E-47C3-43FA-8541-8003DBF38AD0}">
      <dgm:prSet/>
      <dgm:spPr/>
      <dgm:t>
        <a:bodyPr/>
        <a:lstStyle/>
        <a:p>
          <a:endParaRPr lang="zh-CN" altLang="en-US"/>
        </a:p>
      </dgm:t>
    </dgm:pt>
    <dgm:pt modelId="{F426C3BC-685D-493E-8F6D-58C06F658057}" type="sibTrans" cxnId="{0DFF314E-47C3-43FA-8541-8003DBF38AD0}">
      <dgm:prSet/>
      <dgm:spPr/>
      <dgm:t>
        <a:bodyPr/>
        <a:lstStyle/>
        <a:p>
          <a:endParaRPr lang="zh-CN" altLang="en-US"/>
        </a:p>
      </dgm:t>
    </dgm:pt>
    <dgm:pt modelId="{22DB9C62-7DB2-49C9-A9DE-23AED6D37B7B}">
      <dgm:prSet phldrT="[文本]"/>
      <dgm:spPr/>
      <dgm:t>
        <a:bodyPr/>
        <a:lstStyle/>
        <a:p>
          <a:r>
            <a:rPr lang="zh-CN" altLang="en-US" dirty="0" smtClean="0"/>
            <a:t>用户点击加入订单</a:t>
          </a:r>
          <a:endParaRPr lang="zh-CN" altLang="en-US" dirty="0"/>
        </a:p>
      </dgm:t>
    </dgm:pt>
    <dgm:pt modelId="{9AD88DD8-5F7C-456D-BF2C-4F2ADBABD189}" type="parTrans" cxnId="{7391DCE0-3C95-4EA2-B239-9D3A03458DB0}">
      <dgm:prSet/>
      <dgm:spPr/>
      <dgm:t>
        <a:bodyPr/>
        <a:lstStyle/>
        <a:p>
          <a:endParaRPr lang="zh-CN" altLang="en-US"/>
        </a:p>
      </dgm:t>
    </dgm:pt>
    <dgm:pt modelId="{CB725AE6-E73B-4A64-9463-D8AB928510FD}" type="sibTrans" cxnId="{7391DCE0-3C95-4EA2-B239-9D3A03458DB0}">
      <dgm:prSet/>
      <dgm:spPr/>
      <dgm:t>
        <a:bodyPr/>
        <a:lstStyle/>
        <a:p>
          <a:endParaRPr lang="zh-CN" altLang="en-US"/>
        </a:p>
      </dgm:t>
    </dgm:pt>
    <dgm:pt modelId="{CEA77283-E65A-4D51-A096-90E33E017D4D}">
      <dgm:prSet phldrT="[文本]"/>
      <dgm:spPr/>
      <dgm:t>
        <a:bodyPr/>
        <a:lstStyle/>
        <a:p>
          <a:r>
            <a:rPr lang="zh-CN" altLang="en-US" dirty="0" smtClean="0"/>
            <a:t>数据库</a:t>
          </a:r>
          <a:endParaRPr lang="zh-CN" altLang="en-US" dirty="0"/>
        </a:p>
      </dgm:t>
    </dgm:pt>
    <dgm:pt modelId="{0E83365E-730A-41C6-87FB-D137449689EF}" type="parTrans" cxnId="{0689A24E-9470-4118-B8EC-DE1C015FAC26}">
      <dgm:prSet/>
      <dgm:spPr/>
      <dgm:t>
        <a:bodyPr/>
        <a:lstStyle/>
        <a:p>
          <a:endParaRPr lang="zh-CN" altLang="en-US"/>
        </a:p>
      </dgm:t>
    </dgm:pt>
    <dgm:pt modelId="{89E2443F-C04A-4C7E-8E85-729E96548F96}" type="sibTrans" cxnId="{0689A24E-9470-4118-B8EC-DE1C015FAC26}">
      <dgm:prSet/>
      <dgm:spPr/>
      <dgm:t>
        <a:bodyPr/>
        <a:lstStyle/>
        <a:p>
          <a:endParaRPr lang="zh-CN" altLang="en-US"/>
        </a:p>
      </dgm:t>
    </dgm:pt>
    <dgm:pt modelId="{AD24930A-9E18-4432-91D5-135423C6FA7C}">
      <dgm:prSet phldrT="[文本]"/>
      <dgm:spPr/>
      <dgm:t>
        <a:bodyPr/>
        <a:lstStyle/>
        <a:p>
          <a:r>
            <a:rPr lang="zh-CN" altLang="en-US" dirty="0" smtClean="0"/>
            <a:t>记录这次点击并且加入未支付订单</a:t>
          </a:r>
          <a:endParaRPr lang="zh-CN" altLang="en-US" dirty="0"/>
        </a:p>
      </dgm:t>
    </dgm:pt>
    <dgm:pt modelId="{B4FED86B-E828-4280-9542-D5366448F2DC}" type="parTrans" cxnId="{F89E5FD0-3BE6-4F72-B8D3-F8DAB9146EBD}">
      <dgm:prSet/>
      <dgm:spPr/>
      <dgm:t>
        <a:bodyPr/>
        <a:lstStyle/>
        <a:p>
          <a:endParaRPr lang="zh-CN" altLang="en-US"/>
        </a:p>
      </dgm:t>
    </dgm:pt>
    <dgm:pt modelId="{EA7573F3-F085-432A-AFF1-4F50AA452463}" type="sibTrans" cxnId="{F89E5FD0-3BE6-4F72-B8D3-F8DAB9146EBD}">
      <dgm:prSet/>
      <dgm:spPr/>
      <dgm:t>
        <a:bodyPr/>
        <a:lstStyle/>
        <a:p>
          <a:endParaRPr lang="zh-CN" altLang="en-US"/>
        </a:p>
      </dgm:t>
    </dgm:pt>
    <dgm:pt modelId="{DED524EB-833C-4FA3-897C-738963891307}">
      <dgm:prSet phldrT="[文本]"/>
      <dgm:spPr/>
      <dgm:t>
        <a:bodyPr/>
        <a:lstStyle/>
        <a:p>
          <a:r>
            <a:rPr lang="zh-CN" altLang="en-US" dirty="0" smtClean="0"/>
            <a:t>订单页面</a:t>
          </a:r>
          <a:endParaRPr lang="zh-CN" altLang="en-US" dirty="0"/>
        </a:p>
      </dgm:t>
    </dgm:pt>
    <dgm:pt modelId="{8DC6FD47-B2C0-4D56-BEEC-9DFC357FD9D3}" type="parTrans" cxnId="{02149D67-6955-40D9-80B0-E6A1434469D6}">
      <dgm:prSet/>
      <dgm:spPr/>
      <dgm:t>
        <a:bodyPr/>
        <a:lstStyle/>
        <a:p>
          <a:endParaRPr lang="zh-CN" altLang="en-US"/>
        </a:p>
      </dgm:t>
    </dgm:pt>
    <dgm:pt modelId="{2BE03C76-1E1C-4791-AF97-973A803D6DFC}" type="sibTrans" cxnId="{02149D67-6955-40D9-80B0-E6A1434469D6}">
      <dgm:prSet/>
      <dgm:spPr/>
      <dgm:t>
        <a:bodyPr/>
        <a:lstStyle/>
        <a:p>
          <a:endParaRPr lang="zh-CN" altLang="en-US"/>
        </a:p>
      </dgm:t>
    </dgm:pt>
    <dgm:pt modelId="{107DB62A-14B4-463C-9B7C-551112802C48}">
      <dgm:prSet phldrT="[文本]"/>
      <dgm:spPr/>
      <dgm:t>
        <a:bodyPr/>
        <a:lstStyle/>
        <a:p>
          <a:r>
            <a:rPr lang="zh-CN" altLang="en-US" dirty="0" smtClean="0"/>
            <a:t>输出订单记录让用户支付</a:t>
          </a:r>
          <a:endParaRPr lang="zh-CN" altLang="en-US" dirty="0"/>
        </a:p>
      </dgm:t>
    </dgm:pt>
    <dgm:pt modelId="{DF4111BE-0142-4954-A9B6-51330C8AEE9E}" type="parTrans" cxnId="{F058731B-375A-49D5-8F34-88F5D425E2D1}">
      <dgm:prSet/>
      <dgm:spPr/>
      <dgm:t>
        <a:bodyPr/>
        <a:lstStyle/>
        <a:p>
          <a:endParaRPr lang="zh-CN" altLang="en-US"/>
        </a:p>
      </dgm:t>
    </dgm:pt>
    <dgm:pt modelId="{0B1A94DF-B197-43E6-A795-A5023262A595}" type="sibTrans" cxnId="{F058731B-375A-49D5-8F34-88F5D425E2D1}">
      <dgm:prSet/>
      <dgm:spPr/>
      <dgm:t>
        <a:bodyPr/>
        <a:lstStyle/>
        <a:p>
          <a:endParaRPr lang="zh-CN" altLang="en-US"/>
        </a:p>
      </dgm:t>
    </dgm:pt>
    <dgm:pt modelId="{516AF95F-520A-461F-A62E-CB4D99A5F595}">
      <dgm:prSet phldrT="[文本]"/>
      <dgm:spPr/>
      <dgm:t>
        <a:bodyPr/>
        <a:lstStyle/>
        <a:p>
          <a:r>
            <a:rPr lang="zh-CN" altLang="en-US" dirty="0" smtClean="0"/>
            <a:t>成功支付</a:t>
          </a:r>
          <a:endParaRPr lang="zh-CN" altLang="en-US" dirty="0"/>
        </a:p>
      </dgm:t>
    </dgm:pt>
    <dgm:pt modelId="{EA7F39D2-8F5B-438A-BFCF-84A8C9ECECDB}" type="parTrans" cxnId="{12B4404A-7364-4C75-9110-6D6A05F45FD0}">
      <dgm:prSet/>
      <dgm:spPr/>
      <dgm:t>
        <a:bodyPr/>
        <a:lstStyle/>
        <a:p>
          <a:endParaRPr lang="zh-CN" altLang="en-US"/>
        </a:p>
      </dgm:t>
    </dgm:pt>
    <dgm:pt modelId="{BFEB69C4-A710-4C51-BCBD-27C9FE199CD1}" type="sibTrans" cxnId="{12B4404A-7364-4C75-9110-6D6A05F45FD0}">
      <dgm:prSet/>
      <dgm:spPr/>
      <dgm:t>
        <a:bodyPr/>
        <a:lstStyle/>
        <a:p>
          <a:endParaRPr lang="zh-CN" altLang="en-US"/>
        </a:p>
      </dgm:t>
    </dgm:pt>
    <dgm:pt modelId="{2F95303C-3EA3-40FC-B805-25AC0489066C}" type="pres">
      <dgm:prSet presAssocID="{3962FA9A-9F45-475D-8826-6FD70995BB47}" presName="rootnode" presStyleCnt="0">
        <dgm:presLayoutVars>
          <dgm:chMax/>
          <dgm:chPref/>
          <dgm:dir/>
          <dgm:animLvl val="lvl"/>
        </dgm:presLayoutVars>
      </dgm:prSet>
      <dgm:spPr/>
      <dgm:t>
        <a:bodyPr/>
        <a:lstStyle/>
        <a:p>
          <a:endParaRPr lang="zh-CN" altLang="en-US"/>
        </a:p>
      </dgm:t>
    </dgm:pt>
    <dgm:pt modelId="{EBE0A393-6F50-49A2-B471-CBE17778F669}" type="pres">
      <dgm:prSet presAssocID="{EB5942E7-AE79-4FF8-8A36-3B400F7B46FA}" presName="composite" presStyleCnt="0"/>
      <dgm:spPr/>
    </dgm:pt>
    <dgm:pt modelId="{1DBE74AC-A904-4D96-9372-684660B253B9}" type="pres">
      <dgm:prSet presAssocID="{EB5942E7-AE79-4FF8-8A36-3B400F7B46FA}" presName="bentUpArrow1" presStyleLbl="alignImgPlace1" presStyleIdx="0" presStyleCnt="3"/>
      <dgm:spPr/>
    </dgm:pt>
    <dgm:pt modelId="{EE5EFAD1-214B-4694-B921-2796CB9CE427}" type="pres">
      <dgm:prSet presAssocID="{EB5942E7-AE79-4FF8-8A36-3B400F7B46FA}" presName="ParentText" presStyleLbl="node1" presStyleIdx="0" presStyleCnt="4">
        <dgm:presLayoutVars>
          <dgm:chMax val="1"/>
          <dgm:chPref val="1"/>
          <dgm:bulletEnabled val="1"/>
        </dgm:presLayoutVars>
      </dgm:prSet>
      <dgm:spPr/>
      <dgm:t>
        <a:bodyPr/>
        <a:lstStyle/>
        <a:p>
          <a:endParaRPr lang="zh-CN" altLang="en-US"/>
        </a:p>
      </dgm:t>
    </dgm:pt>
    <dgm:pt modelId="{0BB88D64-1C46-44AE-A22C-99F7F6A04A92}" type="pres">
      <dgm:prSet presAssocID="{EB5942E7-AE79-4FF8-8A36-3B400F7B46FA}" presName="ChildText" presStyleLbl="revTx" presStyleIdx="0" presStyleCnt="3">
        <dgm:presLayoutVars>
          <dgm:chMax val="0"/>
          <dgm:chPref val="0"/>
          <dgm:bulletEnabled val="1"/>
        </dgm:presLayoutVars>
      </dgm:prSet>
      <dgm:spPr/>
      <dgm:t>
        <a:bodyPr/>
        <a:lstStyle/>
        <a:p>
          <a:endParaRPr lang="zh-CN" altLang="en-US"/>
        </a:p>
      </dgm:t>
    </dgm:pt>
    <dgm:pt modelId="{26E2798F-FD8E-46D4-96B9-A5352F7A1D80}" type="pres">
      <dgm:prSet presAssocID="{F426C3BC-685D-493E-8F6D-58C06F658057}" presName="sibTrans" presStyleCnt="0"/>
      <dgm:spPr/>
    </dgm:pt>
    <dgm:pt modelId="{8AAB7D98-437A-4F9E-8856-ED95C4AEDFCC}" type="pres">
      <dgm:prSet presAssocID="{CEA77283-E65A-4D51-A096-90E33E017D4D}" presName="composite" presStyleCnt="0"/>
      <dgm:spPr/>
    </dgm:pt>
    <dgm:pt modelId="{7138F7FE-51EF-4DB9-BE54-83220FD55892}" type="pres">
      <dgm:prSet presAssocID="{CEA77283-E65A-4D51-A096-90E33E017D4D}" presName="bentUpArrow1" presStyleLbl="alignImgPlace1" presStyleIdx="1" presStyleCnt="3"/>
      <dgm:spPr/>
    </dgm:pt>
    <dgm:pt modelId="{96B62DEC-7EC6-4146-8837-70ECABCD8F7C}" type="pres">
      <dgm:prSet presAssocID="{CEA77283-E65A-4D51-A096-90E33E017D4D}" presName="ParentText" presStyleLbl="node1" presStyleIdx="1" presStyleCnt="4">
        <dgm:presLayoutVars>
          <dgm:chMax val="1"/>
          <dgm:chPref val="1"/>
          <dgm:bulletEnabled val="1"/>
        </dgm:presLayoutVars>
      </dgm:prSet>
      <dgm:spPr/>
      <dgm:t>
        <a:bodyPr/>
        <a:lstStyle/>
        <a:p>
          <a:endParaRPr lang="zh-CN" altLang="en-US"/>
        </a:p>
      </dgm:t>
    </dgm:pt>
    <dgm:pt modelId="{02861041-9E23-4EDB-9D29-4BC173A07874}" type="pres">
      <dgm:prSet presAssocID="{CEA77283-E65A-4D51-A096-90E33E017D4D}" presName="ChildText" presStyleLbl="revTx" presStyleIdx="1" presStyleCnt="3">
        <dgm:presLayoutVars>
          <dgm:chMax val="0"/>
          <dgm:chPref val="0"/>
          <dgm:bulletEnabled val="1"/>
        </dgm:presLayoutVars>
      </dgm:prSet>
      <dgm:spPr/>
      <dgm:t>
        <a:bodyPr/>
        <a:lstStyle/>
        <a:p>
          <a:endParaRPr lang="zh-CN" altLang="en-US"/>
        </a:p>
      </dgm:t>
    </dgm:pt>
    <dgm:pt modelId="{92D23EBA-BB84-4B67-AFDA-2A9F31C86D36}" type="pres">
      <dgm:prSet presAssocID="{89E2443F-C04A-4C7E-8E85-729E96548F96}" presName="sibTrans" presStyleCnt="0"/>
      <dgm:spPr/>
    </dgm:pt>
    <dgm:pt modelId="{74896BC2-A6C7-4063-87C2-9759FA9138DA}" type="pres">
      <dgm:prSet presAssocID="{DED524EB-833C-4FA3-897C-738963891307}" presName="composite" presStyleCnt="0"/>
      <dgm:spPr/>
    </dgm:pt>
    <dgm:pt modelId="{652E603D-7934-4263-96A7-CDB35E4BCB2A}" type="pres">
      <dgm:prSet presAssocID="{DED524EB-833C-4FA3-897C-738963891307}" presName="bentUpArrow1" presStyleLbl="alignImgPlace1" presStyleIdx="2" presStyleCnt="3"/>
      <dgm:spPr/>
    </dgm:pt>
    <dgm:pt modelId="{E0FC1D3A-921A-4A1D-BF00-DFF5824203B0}" type="pres">
      <dgm:prSet presAssocID="{DED524EB-833C-4FA3-897C-738963891307}" presName="ParentText" presStyleLbl="node1" presStyleIdx="2" presStyleCnt="4">
        <dgm:presLayoutVars>
          <dgm:chMax val="1"/>
          <dgm:chPref val="1"/>
          <dgm:bulletEnabled val="1"/>
        </dgm:presLayoutVars>
      </dgm:prSet>
      <dgm:spPr/>
      <dgm:t>
        <a:bodyPr/>
        <a:lstStyle/>
        <a:p>
          <a:endParaRPr lang="zh-CN" altLang="en-US"/>
        </a:p>
      </dgm:t>
    </dgm:pt>
    <dgm:pt modelId="{CA7D2060-50E6-4208-BB50-47CAD03EB69C}" type="pres">
      <dgm:prSet presAssocID="{DED524EB-833C-4FA3-897C-738963891307}" presName="ChildText" presStyleLbl="revTx" presStyleIdx="2" presStyleCnt="3">
        <dgm:presLayoutVars>
          <dgm:chMax val="0"/>
          <dgm:chPref val="0"/>
          <dgm:bulletEnabled val="1"/>
        </dgm:presLayoutVars>
      </dgm:prSet>
      <dgm:spPr/>
      <dgm:t>
        <a:bodyPr/>
        <a:lstStyle/>
        <a:p>
          <a:endParaRPr lang="zh-CN" altLang="en-US"/>
        </a:p>
      </dgm:t>
    </dgm:pt>
    <dgm:pt modelId="{C7005042-D4DF-4AB5-86CF-F546DD471885}" type="pres">
      <dgm:prSet presAssocID="{2BE03C76-1E1C-4791-AF97-973A803D6DFC}" presName="sibTrans" presStyleCnt="0"/>
      <dgm:spPr/>
    </dgm:pt>
    <dgm:pt modelId="{E08B5819-AFC2-42E8-96D8-1A6173A35445}" type="pres">
      <dgm:prSet presAssocID="{516AF95F-520A-461F-A62E-CB4D99A5F595}" presName="composite" presStyleCnt="0"/>
      <dgm:spPr/>
    </dgm:pt>
    <dgm:pt modelId="{3FB97D7C-2947-4909-9FD1-5FBDD88A923A}" type="pres">
      <dgm:prSet presAssocID="{516AF95F-520A-461F-A62E-CB4D99A5F595}" presName="ParentText" presStyleLbl="node1" presStyleIdx="3" presStyleCnt="4">
        <dgm:presLayoutVars>
          <dgm:chMax val="1"/>
          <dgm:chPref val="1"/>
          <dgm:bulletEnabled val="1"/>
        </dgm:presLayoutVars>
      </dgm:prSet>
      <dgm:spPr/>
      <dgm:t>
        <a:bodyPr/>
        <a:lstStyle/>
        <a:p>
          <a:endParaRPr lang="zh-CN" altLang="en-US"/>
        </a:p>
      </dgm:t>
    </dgm:pt>
  </dgm:ptLst>
  <dgm:cxnLst>
    <dgm:cxn modelId="{12B4404A-7364-4C75-9110-6D6A05F45FD0}" srcId="{3962FA9A-9F45-475D-8826-6FD70995BB47}" destId="{516AF95F-520A-461F-A62E-CB4D99A5F595}" srcOrd="3" destOrd="0" parTransId="{EA7F39D2-8F5B-438A-BFCF-84A8C9ECECDB}" sibTransId="{BFEB69C4-A710-4C51-BCBD-27C9FE199CD1}"/>
    <dgm:cxn modelId="{0DFF314E-47C3-43FA-8541-8003DBF38AD0}" srcId="{3962FA9A-9F45-475D-8826-6FD70995BB47}" destId="{EB5942E7-AE79-4FF8-8A36-3B400F7B46FA}" srcOrd="0" destOrd="0" parTransId="{EFE44921-3B8A-42AA-8005-39DE9118A025}" sibTransId="{F426C3BC-685D-493E-8F6D-58C06F658057}"/>
    <dgm:cxn modelId="{F89E5FD0-3BE6-4F72-B8D3-F8DAB9146EBD}" srcId="{CEA77283-E65A-4D51-A096-90E33E017D4D}" destId="{AD24930A-9E18-4432-91D5-135423C6FA7C}" srcOrd="0" destOrd="0" parTransId="{B4FED86B-E828-4280-9542-D5366448F2DC}" sibTransId="{EA7573F3-F085-432A-AFF1-4F50AA452463}"/>
    <dgm:cxn modelId="{616FEAB8-67DE-41FF-A8B5-71AB075467BE}" type="presOf" srcId="{22DB9C62-7DB2-49C9-A9DE-23AED6D37B7B}" destId="{0BB88D64-1C46-44AE-A22C-99F7F6A04A92}" srcOrd="0" destOrd="0" presId="urn:microsoft.com/office/officeart/2005/8/layout/StepDownProcess"/>
    <dgm:cxn modelId="{482C979A-CB12-433D-976B-C412D4B89D1A}" type="presOf" srcId="{107DB62A-14B4-463C-9B7C-551112802C48}" destId="{CA7D2060-50E6-4208-BB50-47CAD03EB69C}" srcOrd="0" destOrd="0" presId="urn:microsoft.com/office/officeart/2005/8/layout/StepDownProcess"/>
    <dgm:cxn modelId="{9F8AE224-92B8-4DBB-B4BD-C0EBEC25395E}" type="presOf" srcId="{3962FA9A-9F45-475D-8826-6FD70995BB47}" destId="{2F95303C-3EA3-40FC-B805-25AC0489066C}" srcOrd="0" destOrd="0" presId="urn:microsoft.com/office/officeart/2005/8/layout/StepDownProcess"/>
    <dgm:cxn modelId="{F9252FF5-567B-460B-814A-ED71AD9C00DB}" type="presOf" srcId="{AD24930A-9E18-4432-91D5-135423C6FA7C}" destId="{02861041-9E23-4EDB-9D29-4BC173A07874}" srcOrd="0" destOrd="0" presId="urn:microsoft.com/office/officeart/2005/8/layout/StepDownProcess"/>
    <dgm:cxn modelId="{ED3BAD4B-64FF-4DA7-95E3-CF620D409BB7}" type="presOf" srcId="{516AF95F-520A-461F-A62E-CB4D99A5F595}" destId="{3FB97D7C-2947-4909-9FD1-5FBDD88A923A}" srcOrd="0" destOrd="0" presId="urn:microsoft.com/office/officeart/2005/8/layout/StepDownProcess"/>
    <dgm:cxn modelId="{F058731B-375A-49D5-8F34-88F5D425E2D1}" srcId="{DED524EB-833C-4FA3-897C-738963891307}" destId="{107DB62A-14B4-463C-9B7C-551112802C48}" srcOrd="0" destOrd="0" parTransId="{DF4111BE-0142-4954-A9B6-51330C8AEE9E}" sibTransId="{0B1A94DF-B197-43E6-A795-A5023262A595}"/>
    <dgm:cxn modelId="{02117EE2-3092-4908-9FA0-CB31E84F8C02}" type="presOf" srcId="{CEA77283-E65A-4D51-A096-90E33E017D4D}" destId="{96B62DEC-7EC6-4146-8837-70ECABCD8F7C}" srcOrd="0" destOrd="0" presId="urn:microsoft.com/office/officeart/2005/8/layout/StepDownProcess"/>
    <dgm:cxn modelId="{02149D67-6955-40D9-80B0-E6A1434469D6}" srcId="{3962FA9A-9F45-475D-8826-6FD70995BB47}" destId="{DED524EB-833C-4FA3-897C-738963891307}" srcOrd="2" destOrd="0" parTransId="{8DC6FD47-B2C0-4D56-BEEC-9DFC357FD9D3}" sibTransId="{2BE03C76-1E1C-4791-AF97-973A803D6DFC}"/>
    <dgm:cxn modelId="{78BCA27E-29B0-4EAE-9ADF-8590ECE94775}" type="presOf" srcId="{DED524EB-833C-4FA3-897C-738963891307}" destId="{E0FC1D3A-921A-4A1D-BF00-DFF5824203B0}" srcOrd="0" destOrd="0" presId="urn:microsoft.com/office/officeart/2005/8/layout/StepDownProcess"/>
    <dgm:cxn modelId="{7391DCE0-3C95-4EA2-B239-9D3A03458DB0}" srcId="{EB5942E7-AE79-4FF8-8A36-3B400F7B46FA}" destId="{22DB9C62-7DB2-49C9-A9DE-23AED6D37B7B}" srcOrd="0" destOrd="0" parTransId="{9AD88DD8-5F7C-456D-BF2C-4F2ADBABD189}" sibTransId="{CB725AE6-E73B-4A64-9463-D8AB928510FD}"/>
    <dgm:cxn modelId="{0689A24E-9470-4118-B8EC-DE1C015FAC26}" srcId="{3962FA9A-9F45-475D-8826-6FD70995BB47}" destId="{CEA77283-E65A-4D51-A096-90E33E017D4D}" srcOrd="1" destOrd="0" parTransId="{0E83365E-730A-41C6-87FB-D137449689EF}" sibTransId="{89E2443F-C04A-4C7E-8E85-729E96548F96}"/>
    <dgm:cxn modelId="{114C7FA5-1424-4929-B916-9192DC92E79E}" type="presOf" srcId="{EB5942E7-AE79-4FF8-8A36-3B400F7B46FA}" destId="{EE5EFAD1-214B-4694-B921-2796CB9CE427}" srcOrd="0" destOrd="0" presId="urn:microsoft.com/office/officeart/2005/8/layout/StepDownProcess"/>
    <dgm:cxn modelId="{FD9CBD58-BE8D-4A7C-9202-DB687833FCD9}" type="presParOf" srcId="{2F95303C-3EA3-40FC-B805-25AC0489066C}" destId="{EBE0A393-6F50-49A2-B471-CBE17778F669}" srcOrd="0" destOrd="0" presId="urn:microsoft.com/office/officeart/2005/8/layout/StepDownProcess"/>
    <dgm:cxn modelId="{4BF04815-4296-4763-9B10-46813B9428D9}" type="presParOf" srcId="{EBE0A393-6F50-49A2-B471-CBE17778F669}" destId="{1DBE74AC-A904-4D96-9372-684660B253B9}" srcOrd="0" destOrd="0" presId="urn:microsoft.com/office/officeart/2005/8/layout/StepDownProcess"/>
    <dgm:cxn modelId="{B80A5A92-F110-438C-A015-9EAAE09C1D39}" type="presParOf" srcId="{EBE0A393-6F50-49A2-B471-CBE17778F669}" destId="{EE5EFAD1-214B-4694-B921-2796CB9CE427}" srcOrd="1" destOrd="0" presId="urn:microsoft.com/office/officeart/2005/8/layout/StepDownProcess"/>
    <dgm:cxn modelId="{1753E35B-C5EE-4F8D-8F4F-74C89F37FC56}" type="presParOf" srcId="{EBE0A393-6F50-49A2-B471-CBE17778F669}" destId="{0BB88D64-1C46-44AE-A22C-99F7F6A04A92}" srcOrd="2" destOrd="0" presId="urn:microsoft.com/office/officeart/2005/8/layout/StepDownProcess"/>
    <dgm:cxn modelId="{08BE0C58-B32E-45C7-BAFA-FB3F87C8617B}" type="presParOf" srcId="{2F95303C-3EA3-40FC-B805-25AC0489066C}" destId="{26E2798F-FD8E-46D4-96B9-A5352F7A1D80}" srcOrd="1" destOrd="0" presId="urn:microsoft.com/office/officeart/2005/8/layout/StepDownProcess"/>
    <dgm:cxn modelId="{597151AE-4E85-423A-A928-58C9A47179AB}" type="presParOf" srcId="{2F95303C-3EA3-40FC-B805-25AC0489066C}" destId="{8AAB7D98-437A-4F9E-8856-ED95C4AEDFCC}" srcOrd="2" destOrd="0" presId="urn:microsoft.com/office/officeart/2005/8/layout/StepDownProcess"/>
    <dgm:cxn modelId="{63EE8015-D450-4BE7-B6B4-38F36366A402}" type="presParOf" srcId="{8AAB7D98-437A-4F9E-8856-ED95C4AEDFCC}" destId="{7138F7FE-51EF-4DB9-BE54-83220FD55892}" srcOrd="0" destOrd="0" presId="urn:microsoft.com/office/officeart/2005/8/layout/StepDownProcess"/>
    <dgm:cxn modelId="{00595907-03D4-49B8-B0B2-6D6A4660CC02}" type="presParOf" srcId="{8AAB7D98-437A-4F9E-8856-ED95C4AEDFCC}" destId="{96B62DEC-7EC6-4146-8837-70ECABCD8F7C}" srcOrd="1" destOrd="0" presId="urn:microsoft.com/office/officeart/2005/8/layout/StepDownProcess"/>
    <dgm:cxn modelId="{4040A1BA-8275-48AC-A939-BF2346658BF5}" type="presParOf" srcId="{8AAB7D98-437A-4F9E-8856-ED95C4AEDFCC}" destId="{02861041-9E23-4EDB-9D29-4BC173A07874}" srcOrd="2" destOrd="0" presId="urn:microsoft.com/office/officeart/2005/8/layout/StepDownProcess"/>
    <dgm:cxn modelId="{883CEDC0-B49A-455D-A61D-24D05A897E5C}" type="presParOf" srcId="{2F95303C-3EA3-40FC-B805-25AC0489066C}" destId="{92D23EBA-BB84-4B67-AFDA-2A9F31C86D36}" srcOrd="3" destOrd="0" presId="urn:microsoft.com/office/officeart/2005/8/layout/StepDownProcess"/>
    <dgm:cxn modelId="{490ABF35-37E1-47D8-99ED-6E8477FDD8EE}" type="presParOf" srcId="{2F95303C-3EA3-40FC-B805-25AC0489066C}" destId="{74896BC2-A6C7-4063-87C2-9759FA9138DA}" srcOrd="4" destOrd="0" presId="urn:microsoft.com/office/officeart/2005/8/layout/StepDownProcess"/>
    <dgm:cxn modelId="{FCBB440C-C781-42E9-98B6-7F0A6C18E4F0}" type="presParOf" srcId="{74896BC2-A6C7-4063-87C2-9759FA9138DA}" destId="{652E603D-7934-4263-96A7-CDB35E4BCB2A}" srcOrd="0" destOrd="0" presId="urn:microsoft.com/office/officeart/2005/8/layout/StepDownProcess"/>
    <dgm:cxn modelId="{4CDC72B2-5AF3-4702-87D9-ED7C056E0903}" type="presParOf" srcId="{74896BC2-A6C7-4063-87C2-9759FA9138DA}" destId="{E0FC1D3A-921A-4A1D-BF00-DFF5824203B0}" srcOrd="1" destOrd="0" presId="urn:microsoft.com/office/officeart/2005/8/layout/StepDownProcess"/>
    <dgm:cxn modelId="{2782C2D4-D957-4A5B-A0E4-E9D664F46222}" type="presParOf" srcId="{74896BC2-A6C7-4063-87C2-9759FA9138DA}" destId="{CA7D2060-50E6-4208-BB50-47CAD03EB69C}" srcOrd="2" destOrd="0" presId="urn:microsoft.com/office/officeart/2005/8/layout/StepDownProcess"/>
    <dgm:cxn modelId="{9909525E-7136-4FCB-9DF0-4FB0F7A20020}" type="presParOf" srcId="{2F95303C-3EA3-40FC-B805-25AC0489066C}" destId="{C7005042-D4DF-4AB5-86CF-F546DD471885}" srcOrd="5" destOrd="0" presId="urn:microsoft.com/office/officeart/2005/8/layout/StepDownProcess"/>
    <dgm:cxn modelId="{96A28641-C8D9-4482-8AD8-823654BB7436}" type="presParOf" srcId="{2F95303C-3EA3-40FC-B805-25AC0489066C}" destId="{E08B5819-AFC2-42E8-96D8-1A6173A35445}" srcOrd="6" destOrd="0" presId="urn:microsoft.com/office/officeart/2005/8/layout/StepDownProcess"/>
    <dgm:cxn modelId="{92FAD2B7-886F-47D7-B67F-7AFA6A42D157}" type="presParOf" srcId="{E08B5819-AFC2-42E8-96D8-1A6173A35445}" destId="{3FB97D7C-2947-4909-9FD1-5FBDD88A923A}"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BB7C7-52F3-4192-AD36-31A1510004C1}">
      <dsp:nvSpPr>
        <dsp:cNvPr id="0" name=""/>
        <dsp:cNvSpPr/>
      </dsp:nvSpPr>
      <dsp:spPr>
        <a:xfrm>
          <a:off x="0" y="169333"/>
          <a:ext cx="8127999" cy="50799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1CFCA-2080-4DB9-AFFC-E6E21334A0AA}">
      <dsp:nvSpPr>
        <dsp:cNvPr id="0" name=""/>
        <dsp:cNvSpPr/>
      </dsp:nvSpPr>
      <dsp:spPr>
        <a:xfrm>
          <a:off x="1032256" y="3675549"/>
          <a:ext cx="211328" cy="2113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71587C-A7D9-4853-92AA-56A126B6A226}">
      <dsp:nvSpPr>
        <dsp:cNvPr id="0" name=""/>
        <dsp:cNvSpPr/>
      </dsp:nvSpPr>
      <dsp:spPr>
        <a:xfrm>
          <a:off x="1137920" y="3781213"/>
          <a:ext cx="1893824" cy="146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78" tIns="0" rIns="0" bIns="0" numCol="1" spcCol="1270" anchor="t" anchorCtr="0">
          <a:noAutofit/>
        </a:bodyPr>
        <a:lstStyle/>
        <a:p>
          <a:pPr lvl="0" algn="l" defTabSz="1066800">
            <a:lnSpc>
              <a:spcPct val="90000"/>
            </a:lnSpc>
            <a:spcBef>
              <a:spcPct val="0"/>
            </a:spcBef>
            <a:spcAft>
              <a:spcPct val="35000"/>
            </a:spcAft>
          </a:pPr>
          <a:r>
            <a:rPr lang="zh-CN" altLang="en-US" sz="2400" kern="100" dirty="0" smtClean="0">
              <a:solidFill>
                <a:schemeClr val="tx1"/>
              </a:solidFill>
              <a:latin typeface="Times New Roman" panose="02020603050405020304" pitchFamily="18" charset="0"/>
              <a:ea typeface="宋体" panose="02010600030101010101" pitchFamily="2" charset="-122"/>
              <a:cs typeface="黑体" panose="02010609060101010101" pitchFamily="49" charset="-122"/>
            </a:rPr>
            <a:t>商家编辑信息</a:t>
          </a:r>
          <a:endParaRPr lang="zh-CN" altLang="en-US" sz="2400" kern="100" dirty="0">
            <a:solidFill>
              <a:schemeClr val="tx1"/>
            </a:solidFill>
            <a:latin typeface="Times New Roman" panose="02020603050405020304" pitchFamily="18" charset="0"/>
            <a:ea typeface="宋体" panose="02010600030101010101" pitchFamily="2" charset="-122"/>
            <a:cs typeface="黑体" panose="02010609060101010101" pitchFamily="49" charset="-122"/>
          </a:endParaRPr>
        </a:p>
      </dsp:txBody>
      <dsp:txXfrm>
        <a:off x="1137920" y="3781213"/>
        <a:ext cx="1893824" cy="1468120"/>
      </dsp:txXfrm>
    </dsp:sp>
    <dsp:sp modelId="{3874A505-D609-40FC-B2B2-4605CA603284}">
      <dsp:nvSpPr>
        <dsp:cNvPr id="0" name=""/>
        <dsp:cNvSpPr/>
      </dsp:nvSpPr>
      <dsp:spPr>
        <a:xfrm>
          <a:off x="2897632" y="2294805"/>
          <a:ext cx="382016" cy="3820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19199F-CF44-4AF2-8D32-8EFC43517653}">
      <dsp:nvSpPr>
        <dsp:cNvPr id="0" name=""/>
        <dsp:cNvSpPr/>
      </dsp:nvSpPr>
      <dsp:spPr>
        <a:xfrm>
          <a:off x="3088640" y="2485813"/>
          <a:ext cx="1950720" cy="2763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22" tIns="0" rIns="0" bIns="0" numCol="1" spcCol="1270" anchor="t" anchorCtr="0">
          <a:noAutofit/>
        </a:bodyPr>
        <a:lstStyle/>
        <a:p>
          <a:pPr lvl="0" algn="l" defTabSz="1066800">
            <a:lnSpc>
              <a:spcPct val="90000"/>
            </a:lnSpc>
            <a:spcBef>
              <a:spcPct val="0"/>
            </a:spcBef>
            <a:spcAft>
              <a:spcPct val="35000"/>
            </a:spcAft>
          </a:pPr>
          <a:r>
            <a:rPr lang="zh-CN" altLang="en-US" sz="2400" kern="1200" dirty="0" smtClean="0">
              <a:latin typeface="+mn-ea"/>
              <a:ea typeface="+mn-ea"/>
            </a:rPr>
            <a:t>后台</a:t>
          </a:r>
          <a:r>
            <a:rPr lang="en-US" altLang="zh-CN" sz="2400" kern="1200" dirty="0" err="1" smtClean="0">
              <a:latin typeface="+mn-ea"/>
              <a:ea typeface="+mn-ea"/>
            </a:rPr>
            <a:t>updateshop.php</a:t>
          </a:r>
          <a:r>
            <a:rPr lang="zh-CN" altLang="en-US" sz="2400" kern="1200" dirty="0" smtClean="0">
              <a:latin typeface="+mn-ea"/>
              <a:ea typeface="+mn-ea"/>
            </a:rPr>
            <a:t>更新数据库</a:t>
          </a:r>
          <a:endParaRPr lang="zh-CN" altLang="en-US" sz="2400" kern="1200" dirty="0">
            <a:latin typeface="+mn-ea"/>
            <a:ea typeface="+mn-ea"/>
          </a:endParaRPr>
        </a:p>
      </dsp:txBody>
      <dsp:txXfrm>
        <a:off x="3088640" y="2485813"/>
        <a:ext cx="1950720" cy="2763519"/>
      </dsp:txXfrm>
    </dsp:sp>
    <dsp:sp modelId="{26E0E99F-EC79-481A-B3D0-EEDD08A3510F}">
      <dsp:nvSpPr>
        <dsp:cNvPr id="0" name=""/>
        <dsp:cNvSpPr/>
      </dsp:nvSpPr>
      <dsp:spPr>
        <a:xfrm>
          <a:off x="5140960" y="1454573"/>
          <a:ext cx="528320" cy="52832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EA4A7-A352-4C42-82CB-BB638196E927}">
      <dsp:nvSpPr>
        <dsp:cNvPr id="0" name=""/>
        <dsp:cNvSpPr/>
      </dsp:nvSpPr>
      <dsp:spPr>
        <a:xfrm>
          <a:off x="5405120" y="1718733"/>
          <a:ext cx="1950720" cy="35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946" tIns="0" rIns="0" bIns="0" numCol="1" spcCol="1270" anchor="t" anchorCtr="0">
          <a:noAutofit/>
        </a:bodyPr>
        <a:lstStyle/>
        <a:p>
          <a:pPr lvl="0" algn="l" defTabSz="1066800">
            <a:lnSpc>
              <a:spcPct val="90000"/>
            </a:lnSpc>
            <a:spcBef>
              <a:spcPct val="0"/>
            </a:spcBef>
            <a:spcAft>
              <a:spcPct val="35000"/>
            </a:spcAft>
          </a:pPr>
          <a:r>
            <a:rPr lang="zh-CN" altLang="en-US" sz="2400" kern="1200" dirty="0" smtClean="0"/>
            <a:t>商品新的信息展示给用户</a:t>
          </a:r>
          <a:endParaRPr lang="zh-CN" altLang="en-US" sz="2400" kern="1200" dirty="0"/>
        </a:p>
      </dsp:txBody>
      <dsp:txXfrm>
        <a:off x="5405120" y="1718733"/>
        <a:ext cx="1950720" cy="3530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C65EA-618E-46C8-8C99-AB2C61DED9E9}">
      <dsp:nvSpPr>
        <dsp:cNvPr id="0" name=""/>
        <dsp:cNvSpPr/>
      </dsp:nvSpPr>
      <dsp:spPr>
        <a:xfrm>
          <a:off x="0" y="0"/>
          <a:ext cx="858678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4A29F-99FB-443E-A251-4DCE07561BFC}">
      <dsp:nvSpPr>
        <dsp:cNvPr id="0" name=""/>
        <dsp:cNvSpPr/>
      </dsp:nvSpPr>
      <dsp:spPr>
        <a:xfrm>
          <a:off x="0" y="0"/>
          <a:ext cx="1717357" cy="3659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l" defTabSz="1955800">
            <a:lnSpc>
              <a:spcPct val="90000"/>
            </a:lnSpc>
            <a:spcBef>
              <a:spcPct val="0"/>
            </a:spcBef>
            <a:spcAft>
              <a:spcPct val="35000"/>
            </a:spcAft>
          </a:pPr>
          <a:r>
            <a:rPr lang="zh-CN" altLang="en-US" sz="4400" kern="1200" dirty="0" smtClean="0"/>
            <a:t>对管理员进行了设定</a:t>
          </a:r>
          <a:endParaRPr lang="zh-CN" altLang="en-US" sz="4400" kern="1200" dirty="0"/>
        </a:p>
      </dsp:txBody>
      <dsp:txXfrm>
        <a:off x="0" y="0"/>
        <a:ext cx="1717357" cy="3659631"/>
      </dsp:txXfrm>
    </dsp:sp>
    <dsp:sp modelId="{7AA71192-E0F6-4BCE-B4EB-7D5807855AF8}">
      <dsp:nvSpPr>
        <dsp:cNvPr id="0" name=""/>
        <dsp:cNvSpPr/>
      </dsp:nvSpPr>
      <dsp:spPr>
        <a:xfrm>
          <a:off x="1846158" y="57181"/>
          <a:ext cx="6740627" cy="114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zh-CN" altLang="en-US" sz="3400" kern="1200" dirty="0" smtClean="0"/>
            <a:t>商品一共五类</a:t>
          </a:r>
          <a:endParaRPr lang="zh-CN" altLang="en-US" sz="3400" kern="1200" dirty="0"/>
        </a:p>
      </dsp:txBody>
      <dsp:txXfrm>
        <a:off x="1846158" y="57181"/>
        <a:ext cx="6740627" cy="1143634"/>
      </dsp:txXfrm>
    </dsp:sp>
    <dsp:sp modelId="{DBA9D542-A2EF-42BF-986C-6C89FB047646}">
      <dsp:nvSpPr>
        <dsp:cNvPr id="0" name=""/>
        <dsp:cNvSpPr/>
      </dsp:nvSpPr>
      <dsp:spPr>
        <a:xfrm>
          <a:off x="1717357" y="1200816"/>
          <a:ext cx="68694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7DEE87-509E-4B02-9E4A-EE12EB829593}">
      <dsp:nvSpPr>
        <dsp:cNvPr id="0" name=""/>
        <dsp:cNvSpPr/>
      </dsp:nvSpPr>
      <dsp:spPr>
        <a:xfrm>
          <a:off x="1846158" y="1257998"/>
          <a:ext cx="6740627" cy="114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zh-CN" altLang="en-US" sz="3400" kern="1200" dirty="0" smtClean="0"/>
            <a:t>每个管理员只负责一类商品</a:t>
          </a:r>
          <a:endParaRPr lang="zh-CN" altLang="en-US" sz="3400" kern="1200" dirty="0"/>
        </a:p>
      </dsp:txBody>
      <dsp:txXfrm>
        <a:off x="1846158" y="1257998"/>
        <a:ext cx="6740627" cy="1143634"/>
      </dsp:txXfrm>
    </dsp:sp>
    <dsp:sp modelId="{C243075A-690B-48BA-9262-52C72FD1DA58}">
      <dsp:nvSpPr>
        <dsp:cNvPr id="0" name=""/>
        <dsp:cNvSpPr/>
      </dsp:nvSpPr>
      <dsp:spPr>
        <a:xfrm>
          <a:off x="1717357" y="2401632"/>
          <a:ext cx="68694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EEF5C-BD10-49C3-8822-1AFF77F179AB}">
      <dsp:nvSpPr>
        <dsp:cNvPr id="0" name=""/>
        <dsp:cNvSpPr/>
      </dsp:nvSpPr>
      <dsp:spPr>
        <a:xfrm>
          <a:off x="1846158" y="2458814"/>
          <a:ext cx="6740627" cy="114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zh-CN" altLang="en-US" sz="3400" kern="1200" dirty="0" smtClean="0"/>
            <a:t>管理员有权限编辑本类别商品信息</a:t>
          </a:r>
          <a:endParaRPr lang="zh-CN" altLang="en-US" sz="3400" kern="1200" dirty="0"/>
        </a:p>
      </dsp:txBody>
      <dsp:txXfrm>
        <a:off x="1846158" y="2458814"/>
        <a:ext cx="6740627" cy="1143634"/>
      </dsp:txXfrm>
    </dsp:sp>
    <dsp:sp modelId="{60F7346E-84DB-4361-BB0E-01796C3CDAB8}">
      <dsp:nvSpPr>
        <dsp:cNvPr id="0" name=""/>
        <dsp:cNvSpPr/>
      </dsp:nvSpPr>
      <dsp:spPr>
        <a:xfrm>
          <a:off x="1717357" y="3602449"/>
          <a:ext cx="68694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CEFDA-74D2-4180-9E1C-76A5DCAFA3E1}">
      <dsp:nvSpPr>
        <dsp:cNvPr id="0" name=""/>
        <dsp:cNvSpPr/>
      </dsp:nvSpPr>
      <dsp:spPr>
        <a:xfrm>
          <a:off x="2931657" y="0"/>
          <a:ext cx="2184295" cy="2184628"/>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9A46BCC-12F7-47DE-9777-5E49F1F90D3E}">
      <dsp:nvSpPr>
        <dsp:cNvPr id="0" name=""/>
        <dsp:cNvSpPr/>
      </dsp:nvSpPr>
      <dsp:spPr>
        <a:xfrm>
          <a:off x="3414458" y="788717"/>
          <a:ext cx="1213771" cy="60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用户提交评价</a:t>
          </a:r>
          <a:endParaRPr lang="zh-CN" altLang="en-US" sz="1500" kern="1200" dirty="0"/>
        </a:p>
      </dsp:txBody>
      <dsp:txXfrm>
        <a:off x="3414458" y="788717"/>
        <a:ext cx="1213771" cy="606740"/>
      </dsp:txXfrm>
    </dsp:sp>
    <dsp:sp modelId="{90E7E363-F5E6-4A2F-A1C9-863E517E9700}">
      <dsp:nvSpPr>
        <dsp:cNvPr id="0" name=""/>
        <dsp:cNvSpPr/>
      </dsp:nvSpPr>
      <dsp:spPr>
        <a:xfrm>
          <a:off x="2324976" y="1255230"/>
          <a:ext cx="2184295" cy="2184628"/>
        </a:xfrm>
        <a:prstGeom prst="leftCircularArrow">
          <a:avLst>
            <a:gd name="adj1" fmla="val 10980"/>
            <a:gd name="adj2" fmla="val 1142322"/>
            <a:gd name="adj3" fmla="val 6300000"/>
            <a:gd name="adj4" fmla="val 18900000"/>
            <a:gd name="adj5" fmla="val 125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A1A7CED-1BE8-4CED-A836-3BD834616C76}">
      <dsp:nvSpPr>
        <dsp:cNvPr id="0" name=""/>
        <dsp:cNvSpPr/>
      </dsp:nvSpPr>
      <dsp:spPr>
        <a:xfrm>
          <a:off x="2810239" y="2051208"/>
          <a:ext cx="1213771" cy="60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数据库保存并传输给前端</a:t>
          </a:r>
          <a:endParaRPr lang="zh-CN" altLang="en-US" sz="1500" kern="1200" dirty="0"/>
        </a:p>
      </dsp:txBody>
      <dsp:txXfrm>
        <a:off x="2810239" y="2051208"/>
        <a:ext cx="1213771" cy="606740"/>
      </dsp:txXfrm>
    </dsp:sp>
    <dsp:sp modelId="{C94D5387-1F81-452E-AD32-90222746E17D}">
      <dsp:nvSpPr>
        <dsp:cNvPr id="0" name=""/>
        <dsp:cNvSpPr/>
      </dsp:nvSpPr>
      <dsp:spPr>
        <a:xfrm>
          <a:off x="3087121" y="2660672"/>
          <a:ext cx="1876648" cy="1877400"/>
        </a:xfrm>
        <a:prstGeom prst="blockArc">
          <a:avLst>
            <a:gd name="adj1" fmla="val 13500000"/>
            <a:gd name="adj2" fmla="val 10800000"/>
            <a:gd name="adj3" fmla="val 1274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568E7CB-37B3-454A-9F38-E13BB68587F9}">
      <dsp:nvSpPr>
        <dsp:cNvPr id="0" name=""/>
        <dsp:cNvSpPr/>
      </dsp:nvSpPr>
      <dsp:spPr>
        <a:xfrm>
          <a:off x="3417329" y="3315516"/>
          <a:ext cx="1213771" cy="60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前端界面完成更新</a:t>
          </a:r>
          <a:endParaRPr lang="zh-CN" altLang="en-US" sz="1500" kern="1200" dirty="0"/>
        </a:p>
      </dsp:txBody>
      <dsp:txXfrm>
        <a:off x="3417329" y="3315516"/>
        <a:ext cx="1213771" cy="606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E74AC-A904-4D96-9372-684660B253B9}">
      <dsp:nvSpPr>
        <dsp:cNvPr id="0" name=""/>
        <dsp:cNvSpPr/>
      </dsp:nvSpPr>
      <dsp:spPr>
        <a:xfrm rot="5400000">
          <a:off x="1457552" y="1024772"/>
          <a:ext cx="899972" cy="1024587"/>
        </a:xfrm>
        <a:prstGeom prst="bentUpArrow">
          <a:avLst>
            <a:gd name="adj1" fmla="val 32840"/>
            <a:gd name="adj2" fmla="val 25000"/>
            <a:gd name="adj3" fmla="val 35780"/>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5EFAD1-214B-4694-B921-2796CB9CE427}">
      <dsp:nvSpPr>
        <dsp:cNvPr id="0" name=""/>
        <dsp:cNvSpPr/>
      </dsp:nvSpPr>
      <dsp:spPr>
        <a:xfrm>
          <a:off x="1219114" y="27134"/>
          <a:ext cx="1515024" cy="1060467"/>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商品页面</a:t>
          </a:r>
          <a:endParaRPr lang="zh-CN" altLang="en-US" sz="2500" kern="1200" dirty="0"/>
        </a:p>
      </dsp:txBody>
      <dsp:txXfrm>
        <a:off x="1270891" y="78911"/>
        <a:ext cx="1411470" cy="956913"/>
      </dsp:txXfrm>
    </dsp:sp>
    <dsp:sp modelId="{0BB88D64-1C46-44AE-A22C-99F7F6A04A92}">
      <dsp:nvSpPr>
        <dsp:cNvPr id="0" name=""/>
        <dsp:cNvSpPr/>
      </dsp:nvSpPr>
      <dsp:spPr>
        <a:xfrm>
          <a:off x="2734138" y="128274"/>
          <a:ext cx="1101884" cy="857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zh-CN" altLang="en-US" sz="1300" kern="1200" dirty="0" smtClean="0"/>
            <a:t>用户点击加入订单</a:t>
          </a:r>
          <a:endParaRPr lang="zh-CN" altLang="en-US" sz="1300" kern="1200" dirty="0"/>
        </a:p>
      </dsp:txBody>
      <dsp:txXfrm>
        <a:off x="2734138" y="128274"/>
        <a:ext cx="1101884" cy="857116"/>
      </dsp:txXfrm>
    </dsp:sp>
    <dsp:sp modelId="{7138F7FE-51EF-4DB9-BE54-83220FD55892}">
      <dsp:nvSpPr>
        <dsp:cNvPr id="0" name=""/>
        <dsp:cNvSpPr/>
      </dsp:nvSpPr>
      <dsp:spPr>
        <a:xfrm rot="5400000">
          <a:off x="2713668" y="2216027"/>
          <a:ext cx="899972" cy="1024587"/>
        </a:xfrm>
        <a:prstGeom prst="bentUpArrow">
          <a:avLst>
            <a:gd name="adj1" fmla="val 32840"/>
            <a:gd name="adj2" fmla="val 25000"/>
            <a:gd name="adj3" fmla="val 35780"/>
          </a:avLst>
        </a:prstGeom>
        <a:solidFill>
          <a:schemeClr val="accent5">
            <a:tint val="50000"/>
            <a:hueOff val="-6051011"/>
            <a:satOff val="2131"/>
            <a:lumOff val="13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62DEC-7EC6-4146-8837-70ECABCD8F7C}">
      <dsp:nvSpPr>
        <dsp:cNvPr id="0" name=""/>
        <dsp:cNvSpPr/>
      </dsp:nvSpPr>
      <dsp:spPr>
        <a:xfrm>
          <a:off x="2475229" y="1218389"/>
          <a:ext cx="1515024" cy="1060467"/>
        </a:xfrm>
        <a:prstGeom prst="roundRect">
          <a:avLst>
            <a:gd name="adj" fmla="val 16670"/>
          </a:avLst>
        </a:prstGeom>
        <a:solidFill>
          <a:schemeClr val="accent5">
            <a:hueOff val="-3783652"/>
            <a:satOff val="5744"/>
            <a:lumOff val="-100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数据库</a:t>
          </a:r>
          <a:endParaRPr lang="zh-CN" altLang="en-US" sz="2500" kern="1200" dirty="0"/>
        </a:p>
      </dsp:txBody>
      <dsp:txXfrm>
        <a:off x="2527006" y="1270166"/>
        <a:ext cx="1411470" cy="956913"/>
      </dsp:txXfrm>
    </dsp:sp>
    <dsp:sp modelId="{02861041-9E23-4EDB-9D29-4BC173A07874}">
      <dsp:nvSpPr>
        <dsp:cNvPr id="0" name=""/>
        <dsp:cNvSpPr/>
      </dsp:nvSpPr>
      <dsp:spPr>
        <a:xfrm>
          <a:off x="3990254" y="1319529"/>
          <a:ext cx="1101884" cy="857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zh-CN" altLang="en-US" sz="1300" kern="1200" dirty="0" smtClean="0"/>
            <a:t>记录这次点击并且加入未支付订单</a:t>
          </a:r>
          <a:endParaRPr lang="zh-CN" altLang="en-US" sz="1300" kern="1200" dirty="0"/>
        </a:p>
      </dsp:txBody>
      <dsp:txXfrm>
        <a:off x="3990254" y="1319529"/>
        <a:ext cx="1101884" cy="857116"/>
      </dsp:txXfrm>
    </dsp:sp>
    <dsp:sp modelId="{652E603D-7934-4263-96A7-CDB35E4BCB2A}">
      <dsp:nvSpPr>
        <dsp:cNvPr id="0" name=""/>
        <dsp:cNvSpPr/>
      </dsp:nvSpPr>
      <dsp:spPr>
        <a:xfrm rot="5400000">
          <a:off x="3969784" y="3407282"/>
          <a:ext cx="899972" cy="1024587"/>
        </a:xfrm>
        <a:prstGeom prst="bentUpArrow">
          <a:avLst>
            <a:gd name="adj1" fmla="val 32840"/>
            <a:gd name="adj2" fmla="val 25000"/>
            <a:gd name="adj3" fmla="val 35780"/>
          </a:avLst>
        </a:prstGeom>
        <a:solidFill>
          <a:schemeClr val="accent5">
            <a:tint val="50000"/>
            <a:hueOff val="-12102023"/>
            <a:satOff val="4262"/>
            <a:lumOff val="27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FC1D3A-921A-4A1D-BF00-DFF5824203B0}">
      <dsp:nvSpPr>
        <dsp:cNvPr id="0" name=""/>
        <dsp:cNvSpPr/>
      </dsp:nvSpPr>
      <dsp:spPr>
        <a:xfrm>
          <a:off x="3731345" y="2409644"/>
          <a:ext cx="1515024" cy="1060467"/>
        </a:xfrm>
        <a:prstGeom prst="roundRect">
          <a:avLst>
            <a:gd name="adj" fmla="val 16670"/>
          </a:avLst>
        </a:prstGeom>
        <a:solidFill>
          <a:schemeClr val="accent5">
            <a:hueOff val="-7567303"/>
            <a:satOff val="11489"/>
            <a:lumOff val="-201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订单页面</a:t>
          </a:r>
          <a:endParaRPr lang="zh-CN" altLang="en-US" sz="2500" kern="1200" dirty="0"/>
        </a:p>
      </dsp:txBody>
      <dsp:txXfrm>
        <a:off x="3783122" y="2461421"/>
        <a:ext cx="1411470" cy="956913"/>
      </dsp:txXfrm>
    </dsp:sp>
    <dsp:sp modelId="{CA7D2060-50E6-4208-BB50-47CAD03EB69C}">
      <dsp:nvSpPr>
        <dsp:cNvPr id="0" name=""/>
        <dsp:cNvSpPr/>
      </dsp:nvSpPr>
      <dsp:spPr>
        <a:xfrm>
          <a:off x="5246370" y="2510784"/>
          <a:ext cx="1101884" cy="857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zh-CN" altLang="en-US" sz="1300" kern="1200" dirty="0" smtClean="0"/>
            <a:t>输出订单记录让用户支付</a:t>
          </a:r>
          <a:endParaRPr lang="zh-CN" altLang="en-US" sz="1300" kern="1200" dirty="0"/>
        </a:p>
      </dsp:txBody>
      <dsp:txXfrm>
        <a:off x="5246370" y="2510784"/>
        <a:ext cx="1101884" cy="857116"/>
      </dsp:txXfrm>
    </dsp:sp>
    <dsp:sp modelId="{3FB97D7C-2947-4909-9FD1-5FBDD88A923A}">
      <dsp:nvSpPr>
        <dsp:cNvPr id="0" name=""/>
        <dsp:cNvSpPr/>
      </dsp:nvSpPr>
      <dsp:spPr>
        <a:xfrm>
          <a:off x="4987461" y="3600899"/>
          <a:ext cx="1515024" cy="1060467"/>
        </a:xfrm>
        <a:prstGeom prst="roundRect">
          <a:avLst>
            <a:gd name="adj" fmla="val 16670"/>
          </a:avLst>
        </a:prstGeom>
        <a:solidFill>
          <a:schemeClr val="accent5">
            <a:hueOff val="-11350954"/>
            <a:satOff val="17233"/>
            <a:lumOff val="-301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成功支付</a:t>
          </a:r>
          <a:endParaRPr lang="zh-CN" altLang="en-US" sz="2500" kern="1200" dirty="0"/>
        </a:p>
      </dsp:txBody>
      <dsp:txXfrm>
        <a:off x="5039238" y="3652676"/>
        <a:ext cx="1411470" cy="95691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Header Placeholder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3075" name="Date Placeholder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01962B52-E743-41D5-8E27-B91048BA4D61}" type="datetime1">
              <a:rPr lang="zh-CN" altLang="en-US"/>
              <a:pPr>
                <a:defRPr/>
              </a:pPr>
              <a:t>2017/1/5</a:t>
            </a:fld>
            <a:endParaRPr lang="zh-CN" altLang="en-US" sz="1200"/>
          </a:p>
        </p:txBody>
      </p:sp>
      <p:sp>
        <p:nvSpPr>
          <p:cNvPr id="2052" name="Slide Image Placeholder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3077" name="Notes Placeholder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smtClean="0"/>
              <a:t>Click to edit Master text styles</a:t>
            </a:r>
          </a:p>
          <a:p>
            <a:pPr>
              <a:defRPr/>
            </a:pPr>
            <a:r>
              <a:rPr lang="zh-CN" altLang="en-US" smtClean="0"/>
              <a:t>Second level</a:t>
            </a:r>
          </a:p>
          <a:p>
            <a:pPr>
              <a:defRPr/>
            </a:pPr>
            <a:r>
              <a:rPr lang="zh-CN" altLang="en-US" smtClean="0"/>
              <a:t>Third level</a:t>
            </a:r>
          </a:p>
          <a:p>
            <a:pPr>
              <a:defRPr/>
            </a:pPr>
            <a:r>
              <a:rPr lang="zh-CN" altLang="en-US" smtClean="0"/>
              <a:t>Fourth level</a:t>
            </a:r>
          </a:p>
          <a:p>
            <a:pPr>
              <a:defRPr/>
            </a:pPr>
            <a:r>
              <a:rPr lang="en-US" altLang="zh-CN" smtClean="0"/>
              <a:t>Fifth level</a:t>
            </a:r>
            <a:endParaRPr lang="zh-CN" altLang="en-US" smtClean="0"/>
          </a:p>
        </p:txBody>
      </p:sp>
      <p:sp>
        <p:nvSpPr>
          <p:cNvPr id="3078" name="Footer Placeholder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3079" name="Slide Number Placeholder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3A1B46F9-96E1-4E78-96B8-64525CC38C7C}" type="slidenum">
              <a:rPr lang="zh-CN" altLang="en-US"/>
              <a:pPr>
                <a:defRPr/>
              </a:pPr>
              <a:t>‹#›</a:t>
            </a:fld>
            <a:endParaRPr lang="zh-CN" altLang="en-US" sz="1200"/>
          </a:p>
        </p:txBody>
      </p:sp>
    </p:spTree>
    <p:extLst>
      <p:ext uri="{BB962C8B-B14F-4D97-AF65-F5344CB8AC3E}">
        <p14:creationId xmlns:p14="http://schemas.microsoft.com/office/powerpoint/2010/main" val="3772883168"/>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介绍人员</a:t>
            </a:r>
            <a:r>
              <a:rPr lang="en-US" altLang="zh-CN" dirty="0" smtClean="0"/>
              <a:t>+ </a:t>
            </a:r>
            <a:r>
              <a:rPr lang="zh-CN" altLang="en-US" dirty="0" smtClean="0"/>
              <a:t>题目 </a:t>
            </a:r>
            <a:r>
              <a:rPr lang="en-US" altLang="zh-CN" dirty="0" smtClean="0"/>
              <a:t>20s</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a:t>
            </a:fld>
            <a:endParaRPr lang="zh-CN" altLang="en-US" sz="1200"/>
          </a:p>
        </p:txBody>
      </p:sp>
    </p:spTree>
    <p:extLst>
      <p:ext uri="{BB962C8B-B14F-4D97-AF65-F5344CB8AC3E}">
        <p14:creationId xmlns:p14="http://schemas.microsoft.com/office/powerpoint/2010/main" val="1363490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10</a:t>
            </a:fld>
            <a:endParaRPr lang="zh-CN" altLang="en-US" sz="1200"/>
          </a:p>
        </p:txBody>
      </p:sp>
    </p:spTree>
    <p:extLst>
      <p:ext uri="{BB962C8B-B14F-4D97-AF65-F5344CB8AC3E}">
        <p14:creationId xmlns:p14="http://schemas.microsoft.com/office/powerpoint/2010/main" val="2079833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11</a:t>
            </a:fld>
            <a:endParaRPr lang="zh-CN" altLang="en-US" sz="1200"/>
          </a:p>
        </p:txBody>
      </p:sp>
    </p:spTree>
    <p:extLst>
      <p:ext uri="{BB962C8B-B14F-4D97-AF65-F5344CB8AC3E}">
        <p14:creationId xmlns:p14="http://schemas.microsoft.com/office/powerpoint/2010/main" val="1842802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12</a:t>
            </a:fld>
            <a:endParaRPr lang="zh-CN" altLang="en-US" sz="1200"/>
          </a:p>
        </p:txBody>
      </p:sp>
    </p:spTree>
    <p:extLst>
      <p:ext uri="{BB962C8B-B14F-4D97-AF65-F5344CB8AC3E}">
        <p14:creationId xmlns:p14="http://schemas.microsoft.com/office/powerpoint/2010/main" val="1578673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13</a:t>
            </a:fld>
            <a:endParaRPr lang="zh-CN" altLang="en-US" sz="1200"/>
          </a:p>
        </p:txBody>
      </p:sp>
    </p:spTree>
    <p:extLst>
      <p:ext uri="{BB962C8B-B14F-4D97-AF65-F5344CB8AC3E}">
        <p14:creationId xmlns:p14="http://schemas.microsoft.com/office/powerpoint/2010/main" val="1879738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14</a:t>
            </a:fld>
            <a:endParaRPr lang="zh-CN" altLang="en-US" sz="1200"/>
          </a:p>
        </p:txBody>
      </p:sp>
    </p:spTree>
    <p:extLst>
      <p:ext uri="{BB962C8B-B14F-4D97-AF65-F5344CB8AC3E}">
        <p14:creationId xmlns:p14="http://schemas.microsoft.com/office/powerpoint/2010/main" val="3611697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15</a:t>
            </a:fld>
            <a:endParaRPr lang="zh-CN" altLang="en-US" sz="1200"/>
          </a:p>
        </p:txBody>
      </p:sp>
    </p:spTree>
    <p:extLst>
      <p:ext uri="{BB962C8B-B14F-4D97-AF65-F5344CB8AC3E}">
        <p14:creationId xmlns:p14="http://schemas.microsoft.com/office/powerpoint/2010/main" val="3063066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简单减少训练所用的数据</a:t>
            </a:r>
            <a:endParaRPr lang="en-US" altLang="zh-CN" dirty="0" smtClean="0"/>
          </a:p>
          <a:p>
            <a:r>
              <a:rPr lang="zh-CN" altLang="en-US" dirty="0" smtClean="0"/>
              <a:t>今后的训练都是为了建立</a:t>
            </a:r>
            <a:r>
              <a:rPr lang="en-US" altLang="zh-CN" dirty="0" smtClean="0"/>
              <a:t>classification </a:t>
            </a:r>
            <a:r>
              <a:rPr lang="zh-CN" altLang="en-US" dirty="0" smtClean="0"/>
              <a:t>和 用户诸多标签之间的关联</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16</a:t>
            </a:fld>
            <a:endParaRPr lang="zh-CN" altLang="en-US" sz="1200"/>
          </a:p>
        </p:txBody>
      </p:sp>
    </p:spTree>
    <p:extLst>
      <p:ext uri="{BB962C8B-B14F-4D97-AF65-F5344CB8AC3E}">
        <p14:creationId xmlns:p14="http://schemas.microsoft.com/office/powerpoint/2010/main" val="2696275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简单减少训练所用的数据</a:t>
            </a:r>
            <a:endParaRPr lang="en-US" altLang="zh-CN" dirty="0" smtClean="0"/>
          </a:p>
          <a:p>
            <a:r>
              <a:rPr lang="zh-CN" altLang="en-US" dirty="0" smtClean="0"/>
              <a:t>今后的训练都是为了建立</a:t>
            </a:r>
            <a:r>
              <a:rPr lang="en-US" altLang="zh-CN" dirty="0" smtClean="0"/>
              <a:t>classification </a:t>
            </a:r>
            <a:r>
              <a:rPr lang="zh-CN" altLang="en-US" dirty="0" smtClean="0"/>
              <a:t>和 用户诸多标签之间的关联</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17</a:t>
            </a:fld>
            <a:endParaRPr lang="zh-CN" altLang="en-US" sz="1200"/>
          </a:p>
        </p:txBody>
      </p:sp>
    </p:spTree>
    <p:extLst>
      <p:ext uri="{BB962C8B-B14F-4D97-AF65-F5344CB8AC3E}">
        <p14:creationId xmlns:p14="http://schemas.microsoft.com/office/powerpoint/2010/main" val="1970331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简单减少训练所用的数据</a:t>
            </a:r>
            <a:endParaRPr lang="en-US" altLang="zh-CN" dirty="0" smtClean="0"/>
          </a:p>
          <a:p>
            <a:r>
              <a:rPr lang="zh-CN" altLang="en-US" dirty="0" smtClean="0"/>
              <a:t>今后的训练都是为了建立</a:t>
            </a:r>
            <a:r>
              <a:rPr lang="en-US" altLang="zh-CN" dirty="0" smtClean="0"/>
              <a:t>classification </a:t>
            </a:r>
            <a:r>
              <a:rPr lang="zh-CN" altLang="en-US" dirty="0" smtClean="0"/>
              <a:t>和 用户诸多标签之间的关联</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18</a:t>
            </a:fld>
            <a:endParaRPr lang="zh-CN" altLang="en-US" sz="1200"/>
          </a:p>
        </p:txBody>
      </p:sp>
    </p:spTree>
    <p:extLst>
      <p:ext uri="{BB962C8B-B14F-4D97-AF65-F5344CB8AC3E}">
        <p14:creationId xmlns:p14="http://schemas.microsoft.com/office/powerpoint/2010/main" val="677960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简单减少训练所用的数据</a:t>
            </a:r>
            <a:endParaRPr lang="en-US" altLang="zh-CN" dirty="0" smtClean="0"/>
          </a:p>
          <a:p>
            <a:r>
              <a:rPr lang="zh-CN" altLang="en-US" dirty="0" smtClean="0"/>
              <a:t>今后的训练都是为了建立</a:t>
            </a:r>
            <a:r>
              <a:rPr lang="en-US" altLang="zh-CN" dirty="0" smtClean="0"/>
              <a:t>classification </a:t>
            </a:r>
            <a:r>
              <a:rPr lang="zh-CN" altLang="en-US" dirty="0" smtClean="0"/>
              <a:t>和 用户诸多标签之间的关联</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19</a:t>
            </a:fld>
            <a:endParaRPr lang="zh-CN" altLang="en-US" sz="1200"/>
          </a:p>
        </p:txBody>
      </p:sp>
    </p:spTree>
    <p:extLst>
      <p:ext uri="{BB962C8B-B14F-4D97-AF65-F5344CB8AC3E}">
        <p14:creationId xmlns:p14="http://schemas.microsoft.com/office/powerpoint/2010/main" val="65427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2</a:t>
            </a:fld>
            <a:endParaRPr lang="zh-CN" altLang="en-US" sz="1200"/>
          </a:p>
        </p:txBody>
      </p:sp>
    </p:spTree>
    <p:extLst>
      <p:ext uri="{BB962C8B-B14F-4D97-AF65-F5344CB8AC3E}">
        <p14:creationId xmlns:p14="http://schemas.microsoft.com/office/powerpoint/2010/main" val="375050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简单减少训练所用的数据</a:t>
            </a:r>
            <a:endParaRPr lang="en-US" altLang="zh-CN" dirty="0" smtClean="0"/>
          </a:p>
          <a:p>
            <a:r>
              <a:rPr lang="zh-CN" altLang="en-US" dirty="0" smtClean="0"/>
              <a:t>今后的训练都是为了建立</a:t>
            </a:r>
            <a:r>
              <a:rPr lang="en-US" altLang="zh-CN" dirty="0" smtClean="0"/>
              <a:t>classification </a:t>
            </a:r>
            <a:r>
              <a:rPr lang="zh-CN" altLang="en-US" dirty="0" smtClean="0"/>
              <a:t>和 用户诸多标签之间的关联</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20</a:t>
            </a:fld>
            <a:endParaRPr lang="zh-CN" altLang="en-US" sz="1200"/>
          </a:p>
        </p:txBody>
      </p:sp>
    </p:spTree>
    <p:extLst>
      <p:ext uri="{BB962C8B-B14F-4D97-AF65-F5344CB8AC3E}">
        <p14:creationId xmlns:p14="http://schemas.microsoft.com/office/powerpoint/2010/main" val="1587429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简单减少训练所用的数据</a:t>
            </a:r>
            <a:endParaRPr lang="en-US" altLang="zh-CN" dirty="0" smtClean="0"/>
          </a:p>
          <a:p>
            <a:r>
              <a:rPr lang="zh-CN" altLang="en-US" dirty="0" smtClean="0"/>
              <a:t>今后的训练都是为了建立</a:t>
            </a:r>
            <a:r>
              <a:rPr lang="en-US" altLang="zh-CN" dirty="0" smtClean="0"/>
              <a:t>classification </a:t>
            </a:r>
            <a:r>
              <a:rPr lang="zh-CN" altLang="en-US" dirty="0" smtClean="0"/>
              <a:t>和 用户诸多标签之间的关联</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21</a:t>
            </a:fld>
            <a:endParaRPr lang="zh-CN" altLang="en-US" sz="1200"/>
          </a:p>
        </p:txBody>
      </p:sp>
    </p:spTree>
    <p:extLst>
      <p:ext uri="{BB962C8B-B14F-4D97-AF65-F5344CB8AC3E}">
        <p14:creationId xmlns:p14="http://schemas.microsoft.com/office/powerpoint/2010/main" val="3771345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简单减少训练所用的数据</a:t>
            </a:r>
            <a:endParaRPr lang="en-US" altLang="zh-CN" dirty="0" smtClean="0"/>
          </a:p>
          <a:p>
            <a:r>
              <a:rPr lang="zh-CN" altLang="en-US" dirty="0" smtClean="0"/>
              <a:t>今后的训练都是为了建立</a:t>
            </a:r>
            <a:r>
              <a:rPr lang="en-US" altLang="zh-CN" dirty="0" smtClean="0"/>
              <a:t>classification </a:t>
            </a:r>
            <a:r>
              <a:rPr lang="zh-CN" altLang="en-US" dirty="0" smtClean="0"/>
              <a:t>和 用户诸多标签之间的关联</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22</a:t>
            </a:fld>
            <a:endParaRPr lang="zh-CN" altLang="en-US" sz="1200"/>
          </a:p>
        </p:txBody>
      </p:sp>
    </p:spTree>
    <p:extLst>
      <p:ext uri="{BB962C8B-B14F-4D97-AF65-F5344CB8AC3E}">
        <p14:creationId xmlns:p14="http://schemas.microsoft.com/office/powerpoint/2010/main" val="2026181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简单减少训练所用的数据</a:t>
            </a:r>
            <a:endParaRPr lang="en-US" altLang="zh-CN" dirty="0" smtClean="0"/>
          </a:p>
          <a:p>
            <a:r>
              <a:rPr lang="zh-CN" altLang="en-US" dirty="0" smtClean="0"/>
              <a:t>今后的训练都是为了建立</a:t>
            </a:r>
            <a:r>
              <a:rPr lang="en-US" altLang="zh-CN" dirty="0" smtClean="0"/>
              <a:t>classification </a:t>
            </a:r>
            <a:r>
              <a:rPr lang="zh-CN" altLang="en-US" dirty="0" smtClean="0"/>
              <a:t>和 用户诸多标签之间的关联</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23</a:t>
            </a:fld>
            <a:endParaRPr lang="zh-CN" altLang="en-US" sz="1200"/>
          </a:p>
        </p:txBody>
      </p:sp>
    </p:spTree>
    <p:extLst>
      <p:ext uri="{BB962C8B-B14F-4D97-AF65-F5344CB8AC3E}">
        <p14:creationId xmlns:p14="http://schemas.microsoft.com/office/powerpoint/2010/main" val="899031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简单减少训练所用的数据</a:t>
            </a:r>
            <a:endParaRPr lang="en-US" altLang="zh-CN" dirty="0" smtClean="0"/>
          </a:p>
          <a:p>
            <a:r>
              <a:rPr lang="zh-CN" altLang="en-US" dirty="0" smtClean="0"/>
              <a:t>今后的训练都是为了建立</a:t>
            </a:r>
            <a:r>
              <a:rPr lang="en-US" altLang="zh-CN" dirty="0" smtClean="0"/>
              <a:t>classification </a:t>
            </a:r>
            <a:r>
              <a:rPr lang="zh-CN" altLang="en-US" dirty="0" smtClean="0"/>
              <a:t>和 用户诸多标签之间的关联</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24</a:t>
            </a:fld>
            <a:endParaRPr lang="zh-CN" altLang="en-US" sz="1200"/>
          </a:p>
        </p:txBody>
      </p:sp>
    </p:spTree>
    <p:extLst>
      <p:ext uri="{BB962C8B-B14F-4D97-AF65-F5344CB8AC3E}">
        <p14:creationId xmlns:p14="http://schemas.microsoft.com/office/powerpoint/2010/main" val="270107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简单减少训练所用的数据</a:t>
            </a:r>
            <a:endParaRPr lang="en-US" altLang="zh-CN" dirty="0" smtClean="0"/>
          </a:p>
          <a:p>
            <a:r>
              <a:rPr lang="zh-CN" altLang="en-US" dirty="0" smtClean="0"/>
              <a:t>今后的训练都是为了建立</a:t>
            </a:r>
            <a:r>
              <a:rPr lang="en-US" altLang="zh-CN" dirty="0" smtClean="0"/>
              <a:t>classification </a:t>
            </a:r>
            <a:r>
              <a:rPr lang="zh-CN" altLang="en-US" dirty="0" smtClean="0"/>
              <a:t>和 用户诸多标签之间的关联</a:t>
            </a:r>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25</a:t>
            </a:fld>
            <a:endParaRPr lang="zh-CN" altLang="en-US" sz="1200"/>
          </a:p>
        </p:txBody>
      </p:sp>
    </p:spTree>
    <p:extLst>
      <p:ext uri="{BB962C8B-B14F-4D97-AF65-F5344CB8AC3E}">
        <p14:creationId xmlns:p14="http://schemas.microsoft.com/office/powerpoint/2010/main" val="3793929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dirty="0"/>
              <a:t>数据集和测试集 </a:t>
            </a:r>
            <a:r>
              <a:rPr lang="en-US" altLang="zh-CN" dirty="0"/>
              <a:t>8</a:t>
            </a:r>
            <a:r>
              <a:rPr lang="en-US" altLang="zh-CN" baseline="0" dirty="0"/>
              <a:t> 2 </a:t>
            </a:r>
            <a:r>
              <a:rPr lang="zh-CN" altLang="en-US" baseline="0" dirty="0"/>
              <a:t>开</a:t>
            </a:r>
            <a:endParaRPr lang="en-US" altLang="zh-CN" baseline="0" dirty="0"/>
          </a:p>
          <a:p>
            <a:endParaRPr lang="zh-CN" altLang="en-US" dirty="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26</a:t>
            </a:fld>
            <a:endParaRPr lang="zh-CN" altLang="en-US" sz="1200"/>
          </a:p>
        </p:txBody>
      </p:sp>
    </p:spTree>
    <p:extLst>
      <p:ext uri="{BB962C8B-B14F-4D97-AF65-F5344CB8AC3E}">
        <p14:creationId xmlns:p14="http://schemas.microsoft.com/office/powerpoint/2010/main" val="49549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3</a:t>
            </a:fld>
            <a:endParaRPr lang="zh-CN" altLang="en-US" sz="1200"/>
          </a:p>
        </p:txBody>
      </p:sp>
    </p:spTree>
    <p:extLst>
      <p:ext uri="{BB962C8B-B14F-4D97-AF65-F5344CB8AC3E}">
        <p14:creationId xmlns:p14="http://schemas.microsoft.com/office/powerpoint/2010/main" val="363370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4</a:t>
            </a:fld>
            <a:endParaRPr lang="zh-CN" altLang="en-US" sz="1200"/>
          </a:p>
        </p:txBody>
      </p:sp>
    </p:spTree>
    <p:extLst>
      <p:ext uri="{BB962C8B-B14F-4D97-AF65-F5344CB8AC3E}">
        <p14:creationId xmlns:p14="http://schemas.microsoft.com/office/powerpoint/2010/main" val="1241384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5</a:t>
            </a:fld>
            <a:endParaRPr lang="zh-CN" altLang="en-US" sz="1200"/>
          </a:p>
        </p:txBody>
      </p:sp>
    </p:spTree>
    <p:extLst>
      <p:ext uri="{BB962C8B-B14F-4D97-AF65-F5344CB8AC3E}">
        <p14:creationId xmlns:p14="http://schemas.microsoft.com/office/powerpoint/2010/main" val="545626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6</a:t>
            </a:fld>
            <a:endParaRPr lang="zh-CN" altLang="en-US" sz="1200"/>
          </a:p>
        </p:txBody>
      </p:sp>
    </p:spTree>
    <p:extLst>
      <p:ext uri="{BB962C8B-B14F-4D97-AF65-F5344CB8AC3E}">
        <p14:creationId xmlns:p14="http://schemas.microsoft.com/office/powerpoint/2010/main" val="99642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7</a:t>
            </a:fld>
            <a:endParaRPr lang="zh-CN" altLang="en-US" sz="1200"/>
          </a:p>
        </p:txBody>
      </p:sp>
    </p:spTree>
    <p:extLst>
      <p:ext uri="{BB962C8B-B14F-4D97-AF65-F5344CB8AC3E}">
        <p14:creationId xmlns:p14="http://schemas.microsoft.com/office/powerpoint/2010/main" val="1597513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8</a:t>
            </a:fld>
            <a:endParaRPr lang="zh-CN" altLang="en-US" sz="1200"/>
          </a:p>
        </p:txBody>
      </p:sp>
    </p:spTree>
    <p:extLst>
      <p:ext uri="{BB962C8B-B14F-4D97-AF65-F5344CB8AC3E}">
        <p14:creationId xmlns:p14="http://schemas.microsoft.com/office/powerpoint/2010/main" val="315637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smtClean="0"/>
          </a:p>
        </p:txBody>
      </p:sp>
      <p:sp>
        <p:nvSpPr>
          <p:cNvPr id="4" name="日期占位符 3"/>
          <p:cNvSpPr>
            <a:spLocks noGrp="1"/>
          </p:cNvSpPr>
          <p:nvPr>
            <p:ph type="dt" idx="10"/>
          </p:nvPr>
        </p:nvSpPr>
        <p:spPr/>
        <p:txBody>
          <a:bodyPr/>
          <a:lstStyle/>
          <a:p>
            <a:pPr>
              <a:defRPr/>
            </a:pPr>
            <a:fld id="{01962B52-E743-41D5-8E27-B91048BA4D61}" type="datetime1">
              <a:rPr lang="zh-CN" altLang="en-US" smtClean="0"/>
              <a:pPr>
                <a:defRPr/>
              </a:pPr>
              <a:t>2017/1/5</a:t>
            </a:fld>
            <a:endParaRPr lang="zh-CN" altLang="en-US" sz="1200"/>
          </a:p>
        </p:txBody>
      </p:sp>
      <p:sp>
        <p:nvSpPr>
          <p:cNvPr id="5" name="灯片编号占位符 4"/>
          <p:cNvSpPr>
            <a:spLocks noGrp="1"/>
          </p:cNvSpPr>
          <p:nvPr>
            <p:ph type="sldNum" sz="quarter" idx="11"/>
          </p:nvPr>
        </p:nvSpPr>
        <p:spPr/>
        <p:txBody>
          <a:bodyPr/>
          <a:lstStyle/>
          <a:p>
            <a:pPr>
              <a:defRPr/>
            </a:pPr>
            <a:fld id="{3A1B46F9-96E1-4E78-96B8-64525CC38C7C}" type="slidenum">
              <a:rPr lang="zh-CN" altLang="en-US" smtClean="0"/>
              <a:pPr>
                <a:defRPr/>
              </a:pPr>
              <a:t>9</a:t>
            </a:fld>
            <a:endParaRPr lang="zh-CN" altLang="en-US" sz="1200"/>
          </a:p>
        </p:txBody>
      </p:sp>
    </p:spTree>
    <p:extLst>
      <p:ext uri="{BB962C8B-B14F-4D97-AF65-F5344CB8AC3E}">
        <p14:creationId xmlns:p14="http://schemas.microsoft.com/office/powerpoint/2010/main" val="316396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45CE8F1-F775-4BE0-AE7F-A20F2A282927}" type="datetime1">
              <a:rPr lang="zh-CN" altLang="en-US"/>
              <a:pPr>
                <a:defRPr/>
              </a:pPr>
              <a:t>2017/1/5</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3DAABA3-A3CF-4C95-A286-F28DCB0A1F6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8674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941A15C-F74C-46C4-BDB1-D10B73F963B6}" type="datetime1">
              <a:rPr lang="zh-CN" altLang="en-US"/>
              <a:pPr>
                <a:defRPr/>
              </a:pPr>
              <a:t>2017/1/5</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4EF8357-9D7F-4DCD-ADEC-A166CF8A445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964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B1FE79B-9FC5-4647-8C7D-7F21E69728AE}" type="datetime1">
              <a:rPr lang="zh-CN" altLang="en-US"/>
              <a:pPr>
                <a:defRPr/>
              </a:pPr>
              <a:t>2017/1/5</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CD9B524-68DE-4568-9115-B5E86772E3D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19185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9"/>
            <a:ext cx="10515600" cy="1325563"/>
          </a:xfrm>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77C133F-17B8-4256-8FFB-14B05B05F43F}" type="datetime1">
              <a:rPr lang="zh-CN" altLang="en-US"/>
              <a:pPr>
                <a:defRPr/>
              </a:pPr>
              <a:t>2017/1/5</a:t>
            </a:fld>
            <a:endParaRPr lang="zh-CN" altLang="en-US"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B71AD38D-7EB0-4E6F-9B6D-4DE8FFE8837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50690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186FB75-E056-4396-8A9D-38E48095B638}" type="datetime1">
              <a:rPr lang="zh-CN" altLang="en-US"/>
              <a:pPr>
                <a:defRPr/>
              </a:pPr>
              <a:t>2017/1/5</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57DE713-3F4F-4068-84E4-99A1992777A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4003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lvl1pPr>
            <a:lvl2pPr marL="457189" indent="0">
              <a:buNone/>
              <a:defRPr sz="2000"/>
            </a:lvl2pPr>
            <a:lvl3pPr marL="914377" indent="0">
              <a:buNone/>
              <a:defRPr sz="18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B9B38FF5-7EC9-4ADB-ADCA-F2DE160CF7FC}" type="datetime1">
              <a:rPr lang="zh-CN" altLang="en-US"/>
              <a:pPr>
                <a:defRPr/>
              </a:pPr>
              <a:t>2017/1/5</a:t>
            </a:fld>
            <a:endParaRPr lang="zh-CN"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7B56B47-F2EA-47FD-8AC9-3F58825252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6060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83428222-2DF9-44A4-A7C3-2873DB30FBCF}" type="datetime1">
              <a:rPr lang="zh-CN" altLang="en-US"/>
              <a:pPr>
                <a:defRPr/>
              </a:pPr>
              <a:t>2017/1/5</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6489F97A-CD4C-462B-8777-BEC1ADA609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163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1A475B24-F3DC-4F0C-8E81-B87AE24509DE}" type="datetime1">
              <a:rPr lang="zh-CN" altLang="en-US"/>
              <a:pPr>
                <a:defRPr/>
              </a:pPr>
              <a:t>2017/1/5</a:t>
            </a:fld>
            <a:endParaRPr lang="zh-CN" altLang="en-US"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7C7CA78A-9B3D-4CEF-A2E1-9CC90E95439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6184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09CA281-6394-40E4-8A95-24B80D43D00C}" type="datetime1">
              <a:rPr lang="zh-CN" altLang="en-US"/>
              <a:pPr>
                <a:defRPr/>
              </a:pPr>
              <a:t>2017/1/5</a:t>
            </a:fld>
            <a:endParaRPr lang="zh-CN" altLang="en-US"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01357FAD-2D01-4899-8FDF-E4060B8BA24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3934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448F111-4111-4E08-9CAC-DD71109171B4}" type="datetime1">
              <a:rPr lang="zh-CN" altLang="en-US"/>
              <a:pPr>
                <a:defRPr/>
              </a:pPr>
              <a:t>2017/1/5</a:t>
            </a:fld>
            <a:endParaRPr lang="zh-CN" altLang="en-US"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7A0C3839-F9D4-4F92-9505-6DB16FB1AC6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1383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6832DCDB-E074-4861-8634-EF1465F8D8FC}" type="datetime1">
              <a:rPr lang="zh-CN" altLang="en-US"/>
              <a:pPr>
                <a:defRPr/>
              </a:pPr>
              <a:t>2017/1/5</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BEA1CF6-CCF5-47D0-BA35-49148B60681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73891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EB98EB9-74F3-4A28-B814-07EC68BAA05A}" type="datetime1">
              <a:rPr lang="zh-CN" altLang="en-US"/>
              <a:pPr>
                <a:defRPr/>
              </a:pPr>
              <a:t>2017/1/5</a:t>
            </a:fld>
            <a:endParaRPr lang="zh-CN"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66F8BC9-FFDC-413B-A76D-7995D5F48BB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8056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9"/>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Light" panose="020F0302020204030204" pitchFamily="34" charset="0"/>
              </a:rPr>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Click to edit Master text styles</a:t>
            </a:r>
          </a:p>
          <a:p>
            <a:pPr lvl="1"/>
            <a:r>
              <a:rPr lang="zh-CN" altLang="zh-CN" smtClean="0">
                <a:sym typeface="Calibri" panose="020F0502020204030204" pitchFamily="34" charset="0"/>
              </a:rPr>
              <a:t>Second level</a:t>
            </a:r>
          </a:p>
          <a:p>
            <a:pPr lvl="2"/>
            <a:r>
              <a:rPr lang="zh-CN" altLang="zh-CN" smtClean="0">
                <a:sym typeface="Calibri" panose="020F0502020204030204" pitchFamily="34" charset="0"/>
              </a:rPr>
              <a:t>Third level</a:t>
            </a:r>
          </a:p>
          <a:p>
            <a:pPr lvl="3"/>
            <a:r>
              <a:rPr lang="zh-CN" altLang="zh-CN" smtClean="0">
                <a:sym typeface="Calibri" panose="020F0502020204030204" pitchFamily="34" charset="0"/>
              </a:rPr>
              <a:t>Fourth level</a:t>
            </a:r>
          </a:p>
          <a:p>
            <a:pPr lvl="4"/>
            <a:r>
              <a:rPr lang="zh-CN" altLang="zh-CN" smtClean="0">
                <a:sym typeface="Calibri" panose="020F0502020204030204" pitchFamily="34" charset="0"/>
              </a:rPr>
              <a:t>Fifth level</a:t>
            </a:r>
          </a:p>
        </p:txBody>
      </p:sp>
      <p:sp>
        <p:nvSpPr>
          <p:cNvPr id="1028" name="Date Placeholder 3"/>
          <p:cNvSpPr>
            <a:spLocks noGrp="1" noChangeArrowheads="1"/>
          </p:cNvSpPr>
          <p:nvPr>
            <p:ph type="dt" sz="half" idx="2"/>
          </p:nvPr>
        </p:nvSpPr>
        <p:spPr bwMode="auto">
          <a:xfrm>
            <a:off x="838200" y="6356354"/>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F4F8E48B-73BD-4D9D-A96F-BA0710ED1A2A}" type="datetime1">
              <a:rPr lang="zh-CN" altLang="en-US"/>
              <a:pPr>
                <a:defRPr/>
              </a:pPr>
              <a:t>2017/1/5</a:t>
            </a:fld>
            <a:endParaRPr lang="zh-CN" altLang="en-US" sz="1800">
              <a:solidFill>
                <a:schemeClr val="tx1"/>
              </a:solidFill>
            </a:endParaRPr>
          </a:p>
        </p:txBody>
      </p:sp>
      <p:sp>
        <p:nvSpPr>
          <p:cNvPr id="1029" name="Footer Placeholder 4"/>
          <p:cNvSpPr>
            <a:spLocks noGrp="1" noChangeArrowheads="1"/>
          </p:cNvSpPr>
          <p:nvPr>
            <p:ph type="ftr" sz="quarter" idx="3"/>
          </p:nvPr>
        </p:nvSpPr>
        <p:spPr bwMode="auto">
          <a:xfrm>
            <a:off x="4038600" y="6356354"/>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Slide Number Placeholder 5"/>
          <p:cNvSpPr>
            <a:spLocks noGrp="1" noChangeArrowheads="1"/>
          </p:cNvSpPr>
          <p:nvPr>
            <p:ph type="sldNum" sz="quarter" idx="4"/>
          </p:nvPr>
        </p:nvSpPr>
        <p:spPr bwMode="auto">
          <a:xfrm>
            <a:off x="8610600" y="6356354"/>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7D124FBA-47DC-4575-9B53-107A53934A23}"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377" indent="-914377"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377" indent="-914377"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566"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754"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5943"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131" indent="-914377"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594" indent="-228594"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783" indent="-228594"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2971" indent="-228594"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160" indent="-228594"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349" indent="-228594"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3.png"/><Relationship Id="rId9" Type="http://schemas.microsoft.com/office/2007/relationships/diagramDrawing" Target="../diagrams/drawing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0" y="3"/>
            <a:ext cx="12192000" cy="4830763"/>
          </a:xfrm>
          <a:prstGeom prst="rect">
            <a:avLst/>
          </a:prstGeom>
          <a:solidFill>
            <a:srgbClr val="0072C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5" name="TextBox 8"/>
          <p:cNvSpPr>
            <a:spLocks noChangeArrowheads="1"/>
          </p:cNvSpPr>
          <p:nvPr/>
        </p:nvSpPr>
        <p:spPr bwMode="auto">
          <a:xfrm>
            <a:off x="736600" y="3562422"/>
            <a:ext cx="11455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lnSpc>
                <a:spcPct val="100000"/>
              </a:lnSpc>
              <a:spcBef>
                <a:spcPct val="0"/>
              </a:spcBef>
              <a:buNone/>
            </a:pPr>
            <a:r>
              <a:rPr lang="en-US" altLang="zh-CN" sz="4400" dirty="0">
                <a:solidFill>
                  <a:schemeClr val="bg1"/>
                </a:solidFill>
                <a:latin typeface="方正粗宋简体" panose="03000509000000000000" pitchFamily="65" charset="-122"/>
                <a:ea typeface="方正粗宋简体" panose="03000509000000000000" pitchFamily="65" charset="-122"/>
              </a:rPr>
              <a:t>《</a:t>
            </a:r>
            <a:r>
              <a:rPr lang="zh-CN" altLang="en-US" sz="4400" dirty="0">
                <a:solidFill>
                  <a:schemeClr val="bg1"/>
                </a:solidFill>
                <a:latin typeface="方正粗宋简体" panose="03000509000000000000" pitchFamily="65" charset="-122"/>
                <a:ea typeface="方正粗宋简体" panose="03000509000000000000" pitchFamily="65" charset="-122"/>
              </a:rPr>
              <a:t>数据库系统原理</a:t>
            </a:r>
            <a:r>
              <a:rPr lang="en-US" altLang="zh-CN" sz="4400" dirty="0">
                <a:solidFill>
                  <a:schemeClr val="bg1"/>
                </a:solidFill>
                <a:latin typeface="方正粗宋简体" panose="03000509000000000000" pitchFamily="65" charset="-122"/>
                <a:ea typeface="方正粗宋简体" panose="03000509000000000000" pitchFamily="65" charset="-122"/>
              </a:rPr>
              <a:t>》</a:t>
            </a:r>
            <a:r>
              <a:rPr lang="zh-CN" altLang="en-US" sz="4400" dirty="0">
                <a:solidFill>
                  <a:schemeClr val="bg1"/>
                </a:solidFill>
                <a:latin typeface="方正粗宋简体" panose="03000509000000000000" pitchFamily="65" charset="-122"/>
                <a:ea typeface="方正粗宋简体" panose="03000509000000000000" pitchFamily="65" charset="-122"/>
              </a:rPr>
              <a:t>课程</a:t>
            </a:r>
            <a:r>
              <a:rPr lang="zh-CN" altLang="en-US" sz="4400" dirty="0" smtClean="0">
                <a:solidFill>
                  <a:schemeClr val="bg1"/>
                </a:solidFill>
                <a:latin typeface="方正粗宋简体" panose="03000509000000000000" pitchFamily="65" charset="-122"/>
                <a:ea typeface="方正粗宋简体" panose="03000509000000000000" pitchFamily="65" charset="-122"/>
              </a:rPr>
              <a:t>设计</a:t>
            </a:r>
            <a:endParaRPr lang="en-US" altLang="zh-CN" sz="4400" dirty="0" smtClean="0">
              <a:solidFill>
                <a:schemeClr val="bg1"/>
              </a:solidFill>
              <a:latin typeface="方正粗宋简体" panose="03000509000000000000" pitchFamily="65" charset="-122"/>
              <a:ea typeface="方正粗宋简体" panose="03000509000000000000" pitchFamily="65" charset="-122"/>
            </a:endParaRPr>
          </a:p>
          <a:p>
            <a:pPr algn="r">
              <a:lnSpc>
                <a:spcPct val="100000"/>
              </a:lnSpc>
              <a:spcBef>
                <a:spcPct val="0"/>
              </a:spcBef>
              <a:buNone/>
            </a:pPr>
            <a:r>
              <a:rPr lang="zh-CN" altLang="en-US" sz="3600" dirty="0">
                <a:solidFill>
                  <a:schemeClr val="bg1"/>
                </a:solidFill>
                <a:latin typeface="方正粗宋简体" panose="03000509000000000000" pitchFamily="65" charset="-122"/>
                <a:ea typeface="方正粗宋简体" panose="03000509000000000000" pitchFamily="65" charset="-122"/>
              </a:rPr>
              <a:t>“乐购”团购平台</a:t>
            </a:r>
            <a:endParaRPr lang="en-US" altLang="zh-CN" sz="3600" dirty="0" smtClean="0">
              <a:solidFill>
                <a:schemeClr val="bg1"/>
              </a:solidFill>
              <a:latin typeface="方正粗宋简体" panose="03000509000000000000" pitchFamily="65" charset="-122"/>
              <a:ea typeface="方正粗宋简体" panose="03000509000000000000" pitchFamily="65" charset="-122"/>
            </a:endParaRPr>
          </a:p>
        </p:txBody>
      </p:sp>
      <p:sp>
        <p:nvSpPr>
          <p:cNvPr id="3076" name="文本框 1"/>
          <p:cNvSpPr txBox="1">
            <a:spLocks noChangeArrowheads="1"/>
          </p:cNvSpPr>
          <p:nvPr/>
        </p:nvSpPr>
        <p:spPr bwMode="auto">
          <a:xfrm>
            <a:off x="736602" y="5515962"/>
            <a:ext cx="7902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zh-CN" altLang="en-US" dirty="0" smtClean="0">
                <a:latin typeface="方正粗宋简体" panose="03000509000000000000" pitchFamily="65" charset="-122"/>
                <a:ea typeface="方正粗宋简体" panose="03000509000000000000" pitchFamily="65" charset="-122"/>
              </a:rPr>
              <a:t>作者：卢嵩  王奕夫</a:t>
            </a:r>
            <a:endParaRPr lang="zh-CN" altLang="en-US" dirty="0">
              <a:latin typeface="方正粗宋简体" panose="03000509000000000000" pitchFamily="65" charset="-122"/>
              <a:ea typeface="方正粗宋简体" panose="03000509000000000000" pitchFamily="65" charset="-122"/>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管理员</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p:nvPr/>
        </p:nvPicPr>
        <p:blipFill>
          <a:blip r:embed="rId4"/>
          <a:stretch>
            <a:fillRect/>
          </a:stretch>
        </p:blipFill>
        <p:spPr>
          <a:xfrm>
            <a:off x="1162159" y="1847818"/>
            <a:ext cx="3723640" cy="2666365"/>
          </a:xfrm>
          <a:prstGeom prst="rect">
            <a:avLst/>
          </a:prstGeom>
        </p:spPr>
      </p:pic>
      <p:pic>
        <p:nvPicPr>
          <p:cNvPr id="11" name="图片 10"/>
          <p:cNvPicPr/>
          <p:nvPr/>
        </p:nvPicPr>
        <p:blipFill>
          <a:blip r:embed="rId5"/>
          <a:stretch>
            <a:fillRect/>
          </a:stretch>
        </p:blipFill>
        <p:spPr>
          <a:xfrm>
            <a:off x="5941595" y="481013"/>
            <a:ext cx="4909285" cy="5057130"/>
          </a:xfrm>
          <a:prstGeom prst="rect">
            <a:avLst/>
          </a:prstGeom>
        </p:spPr>
      </p:pic>
      <p:sp>
        <p:nvSpPr>
          <p:cNvPr id="2" name="文本框 1"/>
          <p:cNvSpPr txBox="1"/>
          <p:nvPr/>
        </p:nvSpPr>
        <p:spPr>
          <a:xfrm>
            <a:off x="1686902" y="4753313"/>
            <a:ext cx="2378401" cy="1569660"/>
          </a:xfrm>
          <a:prstGeom prst="rect">
            <a:avLst/>
          </a:prstGeom>
          <a:noFill/>
        </p:spPr>
        <p:txBody>
          <a:bodyPr wrap="square" rtlCol="0">
            <a:spAutoFit/>
          </a:bodyPr>
          <a:lstStyle/>
          <a:p>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另外开通的管理员接口以及管理员看到的商品信息界面</a:t>
            </a:r>
          </a:p>
        </p:txBody>
      </p:sp>
    </p:spTree>
    <p:extLst>
      <p:ext uri="{BB962C8B-B14F-4D97-AF65-F5344CB8AC3E}">
        <p14:creationId xmlns:p14="http://schemas.microsoft.com/office/powerpoint/2010/main" val="106352769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用户体验</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p:cNvSpPr txBox="1"/>
          <p:nvPr/>
        </p:nvSpPr>
        <p:spPr>
          <a:xfrm>
            <a:off x="1660526" y="5729543"/>
            <a:ext cx="2378401" cy="461665"/>
          </a:xfrm>
          <a:prstGeom prst="rect">
            <a:avLst/>
          </a:prstGeom>
          <a:noFill/>
        </p:spPr>
        <p:txBody>
          <a:bodyPr wrap="square" rtlCol="0">
            <a:spAutoFit/>
          </a:bodyPr>
          <a:lstStyle/>
          <a:p>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这是商品主界面</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pic>
        <p:nvPicPr>
          <p:cNvPr id="12" name="图片 11"/>
          <p:cNvPicPr/>
          <p:nvPr/>
        </p:nvPicPr>
        <p:blipFill>
          <a:blip r:embed="rId4"/>
          <a:stretch>
            <a:fillRect/>
          </a:stretch>
        </p:blipFill>
        <p:spPr>
          <a:xfrm>
            <a:off x="899664" y="1524256"/>
            <a:ext cx="4281935" cy="3809744"/>
          </a:xfrm>
          <a:prstGeom prst="rect">
            <a:avLst/>
          </a:prstGeom>
        </p:spPr>
      </p:pic>
      <p:sp>
        <p:nvSpPr>
          <p:cNvPr id="3" name="文本框 2"/>
          <p:cNvSpPr txBox="1"/>
          <p:nvPr/>
        </p:nvSpPr>
        <p:spPr>
          <a:xfrm>
            <a:off x="5867400" y="1242686"/>
            <a:ext cx="4648200" cy="4893647"/>
          </a:xfrm>
          <a:prstGeom prst="rect">
            <a:avLst/>
          </a:prstGeom>
          <a:noFill/>
        </p:spPr>
        <p:txBody>
          <a:bodyPr wrap="square" rtlCol="0">
            <a:spAutoFit/>
          </a:bodyPr>
          <a:lstStyle/>
          <a:p>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商品</a:t>
            </a: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界面不仅仅是上面的商品信息以及购买键。</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a:p>
            <a:endParaRPr lang="en-US" altLang="zh-CN"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a:p>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下方的消费评价，先列出了平均分，右侧用</a:t>
            </a:r>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五</a:t>
            </a: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个进度条表示用户给分情况。</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a:p>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再下边展示出每个用户的评论以及给分。因为评价数量未知，所以评价栏需要用</a:t>
            </a:r>
            <a:r>
              <a:rPr lang="en-US" altLang="zh-CN" sz="2400" dirty="0" err="1" smtClean="0">
                <a:solidFill>
                  <a:schemeClr val="tx1">
                    <a:lumMod val="65000"/>
                    <a:lumOff val="35000"/>
                  </a:schemeClr>
                </a:solidFill>
                <a:latin typeface="+mn-ea"/>
                <a:ea typeface="+mn-ea"/>
              </a:rPr>
              <a:t>javascript</a:t>
            </a: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挨个填充。</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a:p>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整个</a:t>
            </a: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页面内容通过后端两个</a:t>
            </a:r>
            <a:r>
              <a:rPr lang="en-US" altLang="zh-CN" sz="2400" dirty="0" err="1" smtClean="0">
                <a:solidFill>
                  <a:schemeClr val="tx1">
                    <a:lumMod val="65000"/>
                    <a:lumOff val="35000"/>
                  </a:schemeClr>
                </a:solidFill>
                <a:latin typeface="+mn-ea"/>
                <a:ea typeface="+mn-ea"/>
              </a:rPr>
              <a:t>php</a:t>
            </a:r>
            <a:r>
              <a:rPr lang="zh-CN" altLang="en-US" sz="2400" dirty="0" smtClean="0">
                <a:solidFill>
                  <a:schemeClr val="tx1">
                    <a:lumMod val="65000"/>
                    <a:lumOff val="35000"/>
                  </a:schemeClr>
                </a:solidFill>
                <a:latin typeface="+mn-ea"/>
                <a:ea typeface="+mn-ea"/>
              </a:rPr>
              <a:t>才完整传输过来，同时前端对</a:t>
            </a:r>
            <a:r>
              <a:rPr lang="en-US" altLang="zh-CN" sz="2400" dirty="0" err="1" smtClean="0">
                <a:solidFill>
                  <a:schemeClr val="tx1">
                    <a:lumMod val="65000"/>
                    <a:lumOff val="35000"/>
                  </a:schemeClr>
                </a:solidFill>
                <a:latin typeface="+mn-ea"/>
                <a:ea typeface="+mn-ea"/>
              </a:rPr>
              <a:t>json</a:t>
            </a:r>
            <a:r>
              <a:rPr lang="zh-CN" altLang="en-US" sz="2400" dirty="0" smtClean="0">
                <a:solidFill>
                  <a:schemeClr val="tx1">
                    <a:lumMod val="65000"/>
                    <a:lumOff val="35000"/>
                  </a:schemeClr>
                </a:solidFill>
                <a:latin typeface="+mn-ea"/>
                <a:ea typeface="+mn-ea"/>
              </a:rPr>
              <a:t>的解析也很有难度。</a:t>
            </a:r>
            <a:endParaRPr lang="zh-CN" altLang="en-US" sz="2400" dirty="0">
              <a:solidFill>
                <a:schemeClr val="tx1">
                  <a:lumMod val="65000"/>
                  <a:lumOff val="35000"/>
                </a:schemeClr>
              </a:solidFill>
              <a:latin typeface="+mn-ea"/>
              <a:ea typeface="+mn-ea"/>
            </a:endParaRPr>
          </a:p>
        </p:txBody>
      </p:sp>
    </p:spTree>
    <p:extLst>
      <p:ext uri="{BB962C8B-B14F-4D97-AF65-F5344CB8AC3E}">
        <p14:creationId xmlns:p14="http://schemas.microsoft.com/office/powerpoint/2010/main" val="231025600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用户体验</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p:nvPr/>
        </p:nvPicPr>
        <p:blipFill>
          <a:blip r:embed="rId4"/>
          <a:stretch>
            <a:fillRect/>
          </a:stretch>
        </p:blipFill>
        <p:spPr>
          <a:xfrm>
            <a:off x="754063" y="1849458"/>
            <a:ext cx="3711257" cy="2387262"/>
          </a:xfrm>
          <a:prstGeom prst="rect">
            <a:avLst/>
          </a:prstGeom>
        </p:spPr>
      </p:pic>
      <p:sp>
        <p:nvSpPr>
          <p:cNvPr id="4" name="文本框 3"/>
          <p:cNvSpPr txBox="1"/>
          <p:nvPr/>
        </p:nvSpPr>
        <p:spPr>
          <a:xfrm>
            <a:off x="5066656" y="1849458"/>
            <a:ext cx="2438400" cy="1569660"/>
          </a:xfrm>
          <a:prstGeom prst="rect">
            <a:avLst/>
          </a:prstGeom>
          <a:noFill/>
        </p:spPr>
        <p:txBody>
          <a:bodyPr wrap="square" rtlCol="0">
            <a:spAutoFit/>
          </a:bodyPr>
          <a:lstStyle/>
          <a:p>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还是商品界面，评论标签点击提交评价，会展示出评价</a:t>
            </a: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栏</a:t>
            </a:r>
            <a:r>
              <a:rPr lang="zh-CN" altLang="en-US" dirty="0"/>
              <a:t>。</a:t>
            </a:r>
          </a:p>
        </p:txBody>
      </p:sp>
      <p:graphicFrame>
        <p:nvGraphicFramePr>
          <p:cNvPr id="5" name="图示 4"/>
          <p:cNvGraphicFramePr/>
          <p:nvPr>
            <p:extLst/>
          </p:nvPr>
        </p:nvGraphicFramePr>
        <p:xfrm>
          <a:off x="5066656" y="1590378"/>
          <a:ext cx="7440930" cy="453807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7196623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用户体验</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p:cNvPicPr/>
          <p:nvPr/>
        </p:nvPicPr>
        <p:blipFill>
          <a:blip r:embed="rId4"/>
          <a:stretch>
            <a:fillRect/>
          </a:stretch>
        </p:blipFill>
        <p:spPr>
          <a:xfrm>
            <a:off x="715319" y="1628946"/>
            <a:ext cx="5380681" cy="4665980"/>
          </a:xfrm>
          <a:prstGeom prst="rect">
            <a:avLst/>
          </a:prstGeom>
        </p:spPr>
      </p:pic>
      <p:sp>
        <p:nvSpPr>
          <p:cNvPr id="2" name="文本框 1"/>
          <p:cNvSpPr txBox="1"/>
          <p:nvPr/>
        </p:nvSpPr>
        <p:spPr>
          <a:xfrm>
            <a:off x="7132320" y="1905000"/>
            <a:ext cx="3093720" cy="3416320"/>
          </a:xfrm>
          <a:prstGeom prst="rect">
            <a:avLst/>
          </a:prstGeom>
          <a:noFill/>
        </p:spPr>
        <p:txBody>
          <a:bodyPr wrap="square" rtlCol="0">
            <a:spAutoFit/>
          </a:bodyPr>
          <a:lstStyle/>
          <a:p>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分类展示以及搜索，这里展示了酒店的分页结果，以列表的形式用</a:t>
            </a:r>
            <a:r>
              <a:rPr lang="en-US" altLang="zh-CN" sz="2400" dirty="0" err="1">
                <a:solidFill>
                  <a:schemeClr val="tx1">
                    <a:lumMod val="65000"/>
                    <a:lumOff val="35000"/>
                  </a:schemeClr>
                </a:solidFill>
                <a:latin typeface="+mn-ea"/>
                <a:ea typeface="+mn-ea"/>
              </a:rPr>
              <a:t>javascript</a:t>
            </a:r>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填充在这里。</a:t>
            </a:r>
            <a:endParaRPr lang="en-US" altLang="zh-CN"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a:p>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搜索的主要功能通过后端实现。搜索入口就是每页顶部的搜索框。</a:t>
            </a:r>
          </a:p>
        </p:txBody>
      </p:sp>
    </p:spTree>
    <p:extLst>
      <p:ext uri="{BB962C8B-B14F-4D97-AF65-F5344CB8AC3E}">
        <p14:creationId xmlns:p14="http://schemas.microsoft.com/office/powerpoint/2010/main" val="300941984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用户体验</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p:cNvSpPr txBox="1"/>
          <p:nvPr/>
        </p:nvSpPr>
        <p:spPr>
          <a:xfrm>
            <a:off x="7208520" y="2265055"/>
            <a:ext cx="3093720" cy="3785652"/>
          </a:xfrm>
          <a:prstGeom prst="rect">
            <a:avLst/>
          </a:prstGeom>
          <a:noFill/>
        </p:spPr>
        <p:txBody>
          <a:bodyPr wrap="square" rtlCol="0">
            <a:spAutoFit/>
          </a:bodyPr>
          <a:lstStyle/>
          <a:p>
            <a:r>
              <a:rPr lang="zh-CN" altLang="zh-CN" sz="2400" dirty="0">
                <a:solidFill>
                  <a:schemeClr val="tx1">
                    <a:lumMod val="65000"/>
                    <a:lumOff val="35000"/>
                  </a:schemeClr>
                </a:solidFill>
                <a:latin typeface="方正粗宋简体" panose="03000509000000000000" pitchFamily="65" charset="-122"/>
                <a:ea typeface="方正粗宋简体" panose="03000509000000000000" pitchFamily="65" charset="-122"/>
              </a:rPr>
              <a:t>购物订单上半部分显示未支付的商品，按下显示金额的按钮可以进行支付，一次支付的所有内容算作一个订单。下半部分显示已支付的订单，每个订单用一圈黑色包裹，里面展示了订单具体内容。</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83" y="1590378"/>
            <a:ext cx="5688097" cy="5135007"/>
          </a:xfrm>
          <a:prstGeom prst="rect">
            <a:avLst/>
          </a:prstGeom>
        </p:spPr>
      </p:pic>
    </p:spTree>
    <p:extLst>
      <p:ext uri="{BB962C8B-B14F-4D97-AF65-F5344CB8AC3E}">
        <p14:creationId xmlns:p14="http://schemas.microsoft.com/office/powerpoint/2010/main" val="113028535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支付流程</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4" name="图示 3"/>
          <p:cNvGraphicFramePr/>
          <p:nvPr>
            <p:extLst/>
          </p:nvPr>
        </p:nvGraphicFramePr>
        <p:xfrm>
          <a:off x="538480" y="1590378"/>
          <a:ext cx="7721600" cy="46885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8500745" y="2346960"/>
            <a:ext cx="2499360" cy="2677656"/>
          </a:xfrm>
          <a:prstGeom prst="rect">
            <a:avLst/>
          </a:prstGeom>
          <a:noFill/>
        </p:spPr>
        <p:txBody>
          <a:bodyPr wrap="square" rtlCol="0">
            <a:spAutoFit/>
          </a:bodyPr>
          <a:lstStyle/>
          <a:p>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后续：支付成功后订单状态变为已支付，用户的支出也会增加相应的金额，在用户个人信息页面展示出来。</a:t>
            </a:r>
          </a:p>
        </p:txBody>
      </p:sp>
    </p:spTree>
    <p:extLst>
      <p:ext uri="{BB962C8B-B14F-4D97-AF65-F5344CB8AC3E}">
        <p14:creationId xmlns:p14="http://schemas.microsoft.com/office/powerpoint/2010/main" val="3830431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9426575" y="481013"/>
            <a:ext cx="3543300" cy="647700"/>
            <a:chOff x="523875" y="150843"/>
            <a:chExt cx="3543300" cy="647700"/>
          </a:xfrm>
        </p:grpSpPr>
        <p:sp>
          <p:nvSpPr>
            <p:cNvPr id="8197"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文本框 3"/>
          <p:cNvSpPr txBox="1">
            <a:spLocks noChangeArrowheads="1"/>
          </p:cNvSpPr>
          <p:nvPr/>
        </p:nvSpPr>
        <p:spPr bwMode="auto">
          <a:xfrm>
            <a:off x="592139" y="414338"/>
            <a:ext cx="1974598" cy="52322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数据库设计</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8" name="文本框 7"/>
          <p:cNvSpPr txBox="1"/>
          <p:nvPr/>
        </p:nvSpPr>
        <p:spPr>
          <a:xfrm>
            <a:off x="506413" y="938213"/>
            <a:ext cx="2566653"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实体</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6" name="矩形 5"/>
          <p:cNvSpPr/>
          <p:nvPr/>
        </p:nvSpPr>
        <p:spPr>
          <a:xfrm>
            <a:off x="1309563" y="1399878"/>
            <a:ext cx="10212512" cy="4247317"/>
          </a:xfrm>
          <a:prstGeom prst="rect">
            <a:avLst/>
          </a:prstGeom>
        </p:spPr>
        <p:txBody>
          <a:bodyPr wrap="square">
            <a:spAutoFit/>
          </a:bodyPr>
          <a:lstStyle/>
          <a:p>
            <a:pPr indent="304800" algn="just">
              <a:lnSpc>
                <a:spcPct val="150000"/>
              </a:lnSpc>
              <a:spcAft>
                <a:spcPts val="0"/>
              </a:spcAft>
            </a:pPr>
            <a:r>
              <a:rPr lang="en-US" altLang="zh-CN" kern="100" dirty="0">
                <a:latin typeface="Times New Roman" panose="02020603050405020304" pitchFamily="18" charset="0"/>
                <a:cs typeface="黑体" panose="02010609060101010101" pitchFamily="49" charset="-122"/>
              </a:rPr>
              <a:t>1. </a:t>
            </a:r>
            <a:r>
              <a:rPr lang="zh-CN" altLang="zh-CN" kern="100" dirty="0">
                <a:latin typeface="Times New Roman" panose="02020603050405020304" pitchFamily="18" charset="0"/>
                <a:cs typeface="黑体" panose="02010609060101010101" pitchFamily="49" charset="-122"/>
              </a:rPr>
              <a:t>用户</a:t>
            </a:r>
            <a:r>
              <a:rPr lang="en-US" altLang="zh-CN" kern="100" dirty="0">
                <a:latin typeface="Times New Roman" panose="02020603050405020304" pitchFamily="18" charset="0"/>
                <a:cs typeface="黑体" panose="02010609060101010101" pitchFamily="49" charset="-122"/>
              </a:rPr>
              <a:t>&lt;</a:t>
            </a:r>
            <a:r>
              <a:rPr lang="zh-CN" altLang="zh-CN" kern="100" dirty="0">
                <a:latin typeface="Times New Roman" panose="02020603050405020304" pitchFamily="18" charset="0"/>
                <a:cs typeface="黑体" panose="02010609060101010101" pitchFamily="49" charset="-122"/>
              </a:rPr>
              <a:t>（</a:t>
            </a:r>
            <a:r>
              <a:rPr lang="zh-CN" altLang="zh-CN" u="sng" kern="100" dirty="0">
                <a:latin typeface="Times New Roman" panose="02020603050405020304" pitchFamily="18" charset="0"/>
                <a:cs typeface="黑体" panose="02010609060101010101" pitchFamily="49" charset="-122"/>
              </a:rPr>
              <a:t>用户</a:t>
            </a:r>
            <a:r>
              <a:rPr lang="en-US" altLang="zh-CN" u="sng" kern="100" dirty="0">
                <a:latin typeface="Times New Roman" panose="02020603050405020304" pitchFamily="18" charset="0"/>
                <a:cs typeface="黑体" panose="02010609060101010101" pitchFamily="49" charset="-122"/>
              </a:rPr>
              <a:t>ID</a:t>
            </a:r>
            <a:r>
              <a:rPr lang="zh-CN" altLang="zh-CN" kern="100" dirty="0">
                <a:latin typeface="Times New Roman" panose="02020603050405020304" pitchFamily="18" charset="0"/>
                <a:cs typeface="黑体" panose="02010609060101010101" pitchFamily="49" charset="-122"/>
              </a:rPr>
              <a:t>，用户名，邮箱，密码，地址，注册日期，电话，用户头像），（用户</a:t>
            </a:r>
            <a:r>
              <a:rPr lang="en-US" altLang="zh-CN" kern="100" dirty="0">
                <a:latin typeface="Times New Roman" panose="02020603050405020304" pitchFamily="18" charset="0"/>
                <a:cs typeface="黑体" panose="02010609060101010101" pitchFamily="49" charset="-122"/>
              </a:rPr>
              <a:t>ID→</a:t>
            </a:r>
            <a:r>
              <a:rPr lang="zh-CN" altLang="zh-CN" kern="100" dirty="0">
                <a:latin typeface="Times New Roman" panose="02020603050405020304" pitchFamily="18" charset="0"/>
                <a:cs typeface="黑体" panose="02010609060101010101" pitchFamily="49" charset="-122"/>
              </a:rPr>
              <a:t>用户名，用户</a:t>
            </a:r>
            <a:r>
              <a:rPr lang="en-US" altLang="zh-CN" kern="100" dirty="0">
                <a:latin typeface="Times New Roman" panose="02020603050405020304" pitchFamily="18" charset="0"/>
                <a:cs typeface="黑体" panose="02010609060101010101" pitchFamily="49" charset="-122"/>
              </a:rPr>
              <a:t>ID </a:t>
            </a:r>
            <a:r>
              <a:rPr lang="zh-CN" altLang="zh-CN" kern="100" dirty="0">
                <a:latin typeface="Times New Roman" panose="02020603050405020304" pitchFamily="18" charset="0"/>
                <a:cs typeface="黑体" panose="02010609060101010101" pitchFamily="49" charset="-122"/>
              </a:rPr>
              <a:t>→邮箱， 用户</a:t>
            </a:r>
            <a:r>
              <a:rPr lang="en-US" altLang="zh-CN" kern="100" dirty="0">
                <a:latin typeface="Times New Roman" panose="02020603050405020304" pitchFamily="18" charset="0"/>
                <a:cs typeface="黑体" panose="02010609060101010101" pitchFamily="49" charset="-122"/>
              </a:rPr>
              <a:t>ID </a:t>
            </a:r>
            <a:r>
              <a:rPr lang="zh-CN" altLang="zh-CN" kern="100" dirty="0">
                <a:latin typeface="Times New Roman" panose="02020603050405020304" pitchFamily="18" charset="0"/>
                <a:cs typeface="黑体" panose="02010609060101010101" pitchFamily="49" charset="-122"/>
              </a:rPr>
              <a:t>→密码，用户</a:t>
            </a:r>
            <a:r>
              <a:rPr lang="en-US" altLang="zh-CN" kern="100" dirty="0">
                <a:latin typeface="Times New Roman" panose="02020603050405020304" pitchFamily="18" charset="0"/>
                <a:cs typeface="黑体" panose="02010609060101010101" pitchFamily="49" charset="-122"/>
              </a:rPr>
              <a:t>ID </a:t>
            </a:r>
            <a:r>
              <a:rPr lang="zh-CN" altLang="zh-CN" kern="100" dirty="0">
                <a:latin typeface="Times New Roman" panose="02020603050405020304" pitchFamily="18" charset="0"/>
                <a:cs typeface="黑体" panose="02010609060101010101" pitchFamily="49" charset="-122"/>
              </a:rPr>
              <a:t>→地址，用户</a:t>
            </a:r>
            <a:r>
              <a:rPr lang="en-US" altLang="zh-CN" kern="100" dirty="0">
                <a:latin typeface="Times New Roman" panose="02020603050405020304" pitchFamily="18" charset="0"/>
                <a:cs typeface="黑体" panose="02010609060101010101" pitchFamily="49" charset="-122"/>
              </a:rPr>
              <a:t>ID </a:t>
            </a:r>
            <a:r>
              <a:rPr lang="zh-CN" altLang="zh-CN" kern="100" dirty="0">
                <a:latin typeface="Times New Roman" panose="02020603050405020304" pitchFamily="18" charset="0"/>
                <a:cs typeface="黑体" panose="02010609060101010101" pitchFamily="49" charset="-122"/>
              </a:rPr>
              <a:t>→注册日期，用户</a:t>
            </a:r>
            <a:r>
              <a:rPr lang="en-US" altLang="zh-CN" kern="100" dirty="0">
                <a:latin typeface="Times New Roman" panose="02020603050405020304" pitchFamily="18" charset="0"/>
                <a:cs typeface="黑体" panose="02010609060101010101" pitchFamily="49" charset="-122"/>
              </a:rPr>
              <a:t>ID </a:t>
            </a:r>
            <a:r>
              <a:rPr lang="zh-CN" altLang="zh-CN" kern="100" dirty="0">
                <a:latin typeface="Times New Roman" panose="02020603050405020304" pitchFamily="18" charset="0"/>
                <a:cs typeface="黑体" panose="02010609060101010101" pitchFamily="49" charset="-122"/>
              </a:rPr>
              <a:t>→电话，用户</a:t>
            </a:r>
            <a:r>
              <a:rPr lang="en-US" altLang="zh-CN" kern="100" dirty="0">
                <a:latin typeface="Times New Roman" panose="02020603050405020304" pitchFamily="18" charset="0"/>
                <a:cs typeface="黑体" panose="02010609060101010101" pitchFamily="49" charset="-122"/>
              </a:rPr>
              <a:t>ID </a:t>
            </a:r>
            <a:r>
              <a:rPr lang="zh-CN" altLang="zh-CN" kern="100" dirty="0">
                <a:latin typeface="Times New Roman" panose="02020603050405020304" pitchFamily="18" charset="0"/>
                <a:cs typeface="黑体" panose="02010609060101010101" pitchFamily="49" charset="-122"/>
              </a:rPr>
              <a:t>→用户头像，邮箱→用户</a:t>
            </a:r>
            <a:r>
              <a:rPr lang="en-US" altLang="zh-CN" kern="100" dirty="0">
                <a:latin typeface="Times New Roman" panose="02020603050405020304" pitchFamily="18" charset="0"/>
                <a:cs typeface="黑体" panose="02010609060101010101" pitchFamily="49" charset="-122"/>
              </a:rPr>
              <a:t>ID</a:t>
            </a:r>
            <a:r>
              <a:rPr lang="zh-CN" altLang="zh-CN" kern="100" dirty="0">
                <a:latin typeface="Times New Roman" panose="02020603050405020304" pitchFamily="18" charset="0"/>
                <a:cs typeface="黑体" panose="02010609060101010101" pitchFamily="49" charset="-122"/>
              </a:rPr>
              <a:t>）</a:t>
            </a:r>
            <a:r>
              <a:rPr lang="en-US" altLang="zh-CN" kern="100" dirty="0">
                <a:latin typeface="Times New Roman" panose="02020603050405020304" pitchFamily="18" charset="0"/>
                <a:cs typeface="黑体" panose="02010609060101010101" pitchFamily="49" charset="-122"/>
              </a:rPr>
              <a:t>&gt;</a:t>
            </a:r>
            <a:endParaRPr lang="zh-CN" altLang="zh-CN" kern="100" dirty="0">
              <a:latin typeface="Times New Roman" panose="02020603050405020304" pitchFamily="18" charset="0"/>
              <a:cs typeface="黑体" panose="02010609060101010101" pitchFamily="49" charset="-122"/>
            </a:endParaRPr>
          </a:p>
          <a:p>
            <a:pPr indent="304800" algn="just">
              <a:lnSpc>
                <a:spcPct val="150000"/>
              </a:lnSpc>
              <a:spcAft>
                <a:spcPts val="0"/>
              </a:spcAft>
            </a:pPr>
            <a:r>
              <a:rPr lang="zh-CN" altLang="zh-CN" kern="100" dirty="0">
                <a:latin typeface="Times New Roman" panose="02020603050405020304" pitchFamily="18" charset="0"/>
                <a:cs typeface="黑体" panose="02010609060101010101" pitchFamily="49" charset="-122"/>
              </a:rPr>
              <a:t>码：</a:t>
            </a:r>
            <a:r>
              <a:rPr lang="en-US" altLang="zh-CN" kern="100" dirty="0">
                <a:latin typeface="Times New Roman" panose="02020603050405020304" pitchFamily="18" charset="0"/>
                <a:cs typeface="黑体" panose="02010609060101010101" pitchFamily="49" charset="-122"/>
              </a:rPr>
              <a:t>{</a:t>
            </a:r>
            <a:r>
              <a:rPr lang="zh-CN" altLang="zh-CN" kern="100" dirty="0">
                <a:latin typeface="Times New Roman" panose="02020603050405020304" pitchFamily="18" charset="0"/>
                <a:cs typeface="黑体" panose="02010609060101010101" pitchFamily="49" charset="-122"/>
              </a:rPr>
              <a:t>用户</a:t>
            </a:r>
            <a:r>
              <a:rPr lang="en-US" altLang="zh-CN" kern="100" dirty="0">
                <a:latin typeface="Times New Roman" panose="02020603050405020304" pitchFamily="18" charset="0"/>
                <a:cs typeface="黑体" panose="02010609060101010101" pitchFamily="49" charset="-122"/>
              </a:rPr>
              <a:t>ID }</a:t>
            </a:r>
            <a:endParaRPr lang="zh-CN" altLang="zh-CN" kern="100" dirty="0">
              <a:latin typeface="Times New Roman" panose="02020603050405020304" pitchFamily="18" charset="0"/>
              <a:cs typeface="黑体" panose="02010609060101010101" pitchFamily="49" charset="-122"/>
            </a:endParaRPr>
          </a:p>
          <a:p>
            <a:pPr indent="304800" algn="just">
              <a:lnSpc>
                <a:spcPct val="150000"/>
              </a:lnSpc>
              <a:spcAft>
                <a:spcPts val="0"/>
              </a:spcAft>
            </a:pPr>
            <a:r>
              <a:rPr lang="en-US" altLang="zh-CN" kern="100" dirty="0">
                <a:latin typeface="Times New Roman" panose="02020603050405020304" pitchFamily="18" charset="0"/>
                <a:cs typeface="黑体" panose="02010609060101010101" pitchFamily="49" charset="-122"/>
              </a:rPr>
              <a:t> </a:t>
            </a:r>
            <a:endParaRPr lang="zh-CN" altLang="zh-CN" kern="100" dirty="0">
              <a:latin typeface="Times New Roman" panose="02020603050405020304" pitchFamily="18" charset="0"/>
              <a:cs typeface="黑体" panose="02010609060101010101" pitchFamily="49" charset="-122"/>
            </a:endParaRPr>
          </a:p>
          <a:p>
            <a:pPr indent="304800" algn="just">
              <a:lnSpc>
                <a:spcPct val="150000"/>
              </a:lnSpc>
              <a:spcAft>
                <a:spcPts val="0"/>
              </a:spcAft>
            </a:pPr>
            <a:r>
              <a:rPr lang="en-US" altLang="zh-CN" kern="100" dirty="0">
                <a:latin typeface="Times New Roman" panose="02020603050405020304" pitchFamily="18" charset="0"/>
                <a:cs typeface="黑体" panose="02010609060101010101" pitchFamily="49" charset="-122"/>
              </a:rPr>
              <a:t>2. </a:t>
            </a:r>
            <a:r>
              <a:rPr lang="zh-CN" altLang="zh-CN" kern="100" dirty="0">
                <a:latin typeface="Times New Roman" panose="02020603050405020304" pitchFamily="18" charset="0"/>
                <a:cs typeface="黑体" panose="02010609060101010101" pitchFamily="49" charset="-122"/>
              </a:rPr>
              <a:t>商家</a:t>
            </a:r>
            <a:r>
              <a:rPr lang="en-US" altLang="zh-CN" kern="100" dirty="0">
                <a:latin typeface="Times New Roman" panose="02020603050405020304" pitchFamily="18" charset="0"/>
                <a:cs typeface="黑体" panose="02010609060101010101" pitchFamily="49" charset="-122"/>
              </a:rPr>
              <a:t>&lt;(</a:t>
            </a:r>
            <a:r>
              <a:rPr lang="zh-CN" altLang="zh-CN" u="sng" kern="100" dirty="0">
                <a:latin typeface="Times New Roman" panose="02020603050405020304" pitchFamily="18" charset="0"/>
                <a:cs typeface="黑体" panose="02010609060101010101" pitchFamily="49" charset="-122"/>
              </a:rPr>
              <a:t>商家</a:t>
            </a:r>
            <a:r>
              <a:rPr lang="en-US" altLang="zh-CN" u="sng" kern="100" dirty="0">
                <a:latin typeface="Times New Roman" panose="02020603050405020304" pitchFamily="18" charset="0"/>
                <a:cs typeface="黑体" panose="02010609060101010101" pitchFamily="49" charset="-122"/>
              </a:rPr>
              <a:t>ID</a:t>
            </a:r>
            <a:r>
              <a:rPr lang="en-US" altLang="zh-CN" kern="100" dirty="0">
                <a:latin typeface="Times New Roman" panose="02020603050405020304" pitchFamily="18" charset="0"/>
                <a:cs typeface="黑体" panose="02010609060101010101" pitchFamily="49" charset="-122"/>
              </a:rPr>
              <a:t>, </a:t>
            </a:r>
            <a:r>
              <a:rPr lang="zh-CN" altLang="zh-CN" kern="100" dirty="0">
                <a:latin typeface="Times New Roman" panose="02020603050405020304" pitchFamily="18" charset="0"/>
                <a:cs typeface="黑体" panose="02010609060101010101" pitchFamily="49" charset="-122"/>
              </a:rPr>
              <a:t>商家名称，商家电话，商家评级，商家密码，商家邮箱，商家地址</a:t>
            </a:r>
            <a:r>
              <a:rPr lang="en-US" altLang="zh-CN" kern="100" dirty="0">
                <a:latin typeface="Times New Roman" panose="02020603050405020304" pitchFamily="18" charset="0"/>
                <a:cs typeface="黑体" panose="02010609060101010101" pitchFamily="49" charset="-122"/>
              </a:rPr>
              <a:t>)</a:t>
            </a:r>
            <a:r>
              <a:rPr lang="zh-CN" altLang="zh-CN" kern="100" dirty="0">
                <a:latin typeface="Times New Roman" panose="02020603050405020304" pitchFamily="18" charset="0"/>
                <a:cs typeface="黑体" panose="02010609060101010101" pitchFamily="49" charset="-122"/>
              </a:rPr>
              <a:t>，（商家</a:t>
            </a:r>
            <a:r>
              <a:rPr lang="en-US" altLang="zh-CN" kern="100" dirty="0">
                <a:latin typeface="Times New Roman" panose="02020603050405020304" pitchFamily="18" charset="0"/>
                <a:cs typeface="黑体" panose="02010609060101010101" pitchFamily="49" charset="-122"/>
              </a:rPr>
              <a:t>ID</a:t>
            </a:r>
            <a:r>
              <a:rPr lang="zh-CN" altLang="zh-CN" kern="100" dirty="0">
                <a:latin typeface="Times New Roman" panose="02020603050405020304" pitchFamily="18" charset="0"/>
                <a:cs typeface="黑体" panose="02010609060101010101" pitchFamily="49" charset="-122"/>
              </a:rPr>
              <a:t>→商家名称，商家</a:t>
            </a:r>
            <a:r>
              <a:rPr lang="en-US" altLang="zh-CN" kern="100" dirty="0">
                <a:latin typeface="Times New Roman" panose="02020603050405020304" pitchFamily="18" charset="0"/>
                <a:cs typeface="黑体" panose="02010609060101010101" pitchFamily="49" charset="-122"/>
              </a:rPr>
              <a:t>ID</a:t>
            </a:r>
            <a:r>
              <a:rPr lang="zh-CN" altLang="zh-CN" kern="100" dirty="0">
                <a:latin typeface="Times New Roman" panose="02020603050405020304" pitchFamily="18" charset="0"/>
                <a:cs typeface="黑体" panose="02010609060101010101" pitchFamily="49" charset="-122"/>
              </a:rPr>
              <a:t>→商家电话，商家</a:t>
            </a:r>
            <a:r>
              <a:rPr lang="en-US" altLang="zh-CN" kern="100" dirty="0">
                <a:latin typeface="Times New Roman" panose="02020603050405020304" pitchFamily="18" charset="0"/>
                <a:cs typeface="黑体" panose="02010609060101010101" pitchFamily="49" charset="-122"/>
              </a:rPr>
              <a:t>ID</a:t>
            </a:r>
            <a:r>
              <a:rPr lang="zh-CN" altLang="zh-CN" kern="100" dirty="0">
                <a:latin typeface="Times New Roman" panose="02020603050405020304" pitchFamily="18" charset="0"/>
                <a:cs typeface="黑体" panose="02010609060101010101" pitchFamily="49" charset="-122"/>
              </a:rPr>
              <a:t>→商家评级，商家</a:t>
            </a:r>
            <a:r>
              <a:rPr lang="en-US" altLang="zh-CN" kern="100" dirty="0">
                <a:latin typeface="Times New Roman" panose="02020603050405020304" pitchFamily="18" charset="0"/>
                <a:cs typeface="黑体" panose="02010609060101010101" pitchFamily="49" charset="-122"/>
              </a:rPr>
              <a:t>ID</a:t>
            </a:r>
            <a:r>
              <a:rPr lang="zh-CN" altLang="zh-CN" kern="100" dirty="0">
                <a:latin typeface="Times New Roman" panose="02020603050405020304" pitchFamily="18" charset="0"/>
                <a:cs typeface="黑体" panose="02010609060101010101" pitchFamily="49" charset="-122"/>
              </a:rPr>
              <a:t>→商家密码，商家</a:t>
            </a:r>
            <a:r>
              <a:rPr lang="en-US" altLang="zh-CN" kern="100" dirty="0">
                <a:latin typeface="Times New Roman" panose="02020603050405020304" pitchFamily="18" charset="0"/>
                <a:cs typeface="黑体" panose="02010609060101010101" pitchFamily="49" charset="-122"/>
              </a:rPr>
              <a:t>ID</a:t>
            </a:r>
            <a:r>
              <a:rPr lang="zh-CN" altLang="zh-CN" kern="100" dirty="0">
                <a:latin typeface="Times New Roman" panose="02020603050405020304" pitchFamily="18" charset="0"/>
                <a:cs typeface="黑体" panose="02010609060101010101" pitchFamily="49" charset="-122"/>
              </a:rPr>
              <a:t>→商家邮箱，商家</a:t>
            </a:r>
            <a:r>
              <a:rPr lang="en-US" altLang="zh-CN" kern="100" dirty="0">
                <a:latin typeface="Times New Roman" panose="02020603050405020304" pitchFamily="18" charset="0"/>
                <a:cs typeface="黑体" panose="02010609060101010101" pitchFamily="49" charset="-122"/>
              </a:rPr>
              <a:t>ID</a:t>
            </a:r>
            <a:r>
              <a:rPr lang="zh-CN" altLang="zh-CN" kern="100" dirty="0">
                <a:latin typeface="Times New Roman" panose="02020603050405020304" pitchFamily="18" charset="0"/>
                <a:cs typeface="黑体" panose="02010609060101010101" pitchFamily="49" charset="-122"/>
              </a:rPr>
              <a:t>→商家地址）</a:t>
            </a:r>
            <a:r>
              <a:rPr lang="en-US" altLang="zh-CN" kern="100" dirty="0">
                <a:latin typeface="Times New Roman" panose="02020603050405020304" pitchFamily="18" charset="0"/>
                <a:cs typeface="黑体" panose="02010609060101010101" pitchFamily="49" charset="-122"/>
              </a:rPr>
              <a:t>&gt;</a:t>
            </a:r>
            <a:endParaRPr lang="zh-CN" altLang="zh-CN" kern="100" dirty="0">
              <a:latin typeface="Times New Roman" panose="02020603050405020304" pitchFamily="18" charset="0"/>
              <a:cs typeface="黑体" panose="02010609060101010101" pitchFamily="49" charset="-122"/>
            </a:endParaRPr>
          </a:p>
          <a:p>
            <a:pPr indent="304800" algn="just">
              <a:lnSpc>
                <a:spcPct val="150000"/>
              </a:lnSpc>
              <a:spcAft>
                <a:spcPts val="0"/>
              </a:spcAft>
            </a:pPr>
            <a:r>
              <a:rPr lang="zh-CN" altLang="zh-CN" kern="100" dirty="0">
                <a:latin typeface="Times New Roman" panose="02020603050405020304" pitchFamily="18" charset="0"/>
                <a:cs typeface="黑体" panose="02010609060101010101" pitchFamily="49" charset="-122"/>
              </a:rPr>
              <a:t>码：</a:t>
            </a:r>
            <a:r>
              <a:rPr lang="en-US" altLang="zh-CN" kern="100" dirty="0">
                <a:latin typeface="Times New Roman" panose="02020603050405020304" pitchFamily="18" charset="0"/>
                <a:cs typeface="黑体" panose="02010609060101010101" pitchFamily="49" charset="-122"/>
              </a:rPr>
              <a:t>{</a:t>
            </a:r>
            <a:r>
              <a:rPr lang="zh-CN" altLang="zh-CN" kern="100" dirty="0">
                <a:latin typeface="Times New Roman" panose="02020603050405020304" pitchFamily="18" charset="0"/>
                <a:cs typeface="黑体" panose="02010609060101010101" pitchFamily="49" charset="-122"/>
              </a:rPr>
              <a:t>商家</a:t>
            </a:r>
            <a:r>
              <a:rPr lang="en-US" altLang="zh-CN" kern="100" dirty="0">
                <a:latin typeface="Times New Roman" panose="02020603050405020304" pitchFamily="18" charset="0"/>
                <a:cs typeface="黑体" panose="02010609060101010101" pitchFamily="49" charset="-122"/>
              </a:rPr>
              <a:t>ID}</a:t>
            </a:r>
            <a:endParaRPr lang="zh-CN" altLang="zh-CN" kern="100" dirty="0">
              <a:latin typeface="Times New Roman" panose="02020603050405020304" pitchFamily="18" charset="0"/>
              <a:cs typeface="黑体" panose="02010609060101010101" pitchFamily="49" charset="-122"/>
            </a:endParaRPr>
          </a:p>
          <a:p>
            <a:pPr indent="304800" algn="just">
              <a:lnSpc>
                <a:spcPct val="150000"/>
              </a:lnSpc>
              <a:spcAft>
                <a:spcPts val="0"/>
              </a:spcAft>
            </a:pPr>
            <a:r>
              <a:rPr lang="en-US" altLang="zh-CN" kern="100" dirty="0">
                <a:latin typeface="Times New Roman" panose="02020603050405020304" pitchFamily="18" charset="0"/>
                <a:cs typeface="黑体" panose="02010609060101010101" pitchFamily="49" charset="-122"/>
              </a:rPr>
              <a:t> </a:t>
            </a:r>
            <a:endParaRPr lang="zh-CN" altLang="zh-CN" kern="100" dirty="0">
              <a:latin typeface="Times New Roman" panose="02020603050405020304" pitchFamily="18" charset="0"/>
              <a:cs typeface="黑体" panose="02010609060101010101" pitchFamily="49" charset="-122"/>
            </a:endParaRPr>
          </a:p>
        </p:txBody>
      </p:sp>
    </p:spTree>
    <p:extLst>
      <p:ext uri="{BB962C8B-B14F-4D97-AF65-F5344CB8AC3E}">
        <p14:creationId xmlns:p14="http://schemas.microsoft.com/office/powerpoint/2010/main" val="155912387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9426575" y="481013"/>
            <a:ext cx="3543300" cy="647700"/>
            <a:chOff x="523875" y="150843"/>
            <a:chExt cx="3543300" cy="647700"/>
          </a:xfrm>
        </p:grpSpPr>
        <p:sp>
          <p:nvSpPr>
            <p:cNvPr id="8197"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文本框 3"/>
          <p:cNvSpPr txBox="1">
            <a:spLocks noChangeArrowheads="1"/>
          </p:cNvSpPr>
          <p:nvPr/>
        </p:nvSpPr>
        <p:spPr bwMode="auto">
          <a:xfrm>
            <a:off x="592139" y="414338"/>
            <a:ext cx="1974598" cy="52322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数据库设计</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8" name="文本框 7"/>
          <p:cNvSpPr txBox="1"/>
          <p:nvPr/>
        </p:nvSpPr>
        <p:spPr>
          <a:xfrm>
            <a:off x="506413" y="938213"/>
            <a:ext cx="2566653"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实体</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6" name="矩形 5"/>
          <p:cNvSpPr/>
          <p:nvPr/>
        </p:nvSpPr>
        <p:spPr>
          <a:xfrm>
            <a:off x="1309563" y="1399878"/>
            <a:ext cx="10212512" cy="5078313"/>
          </a:xfrm>
          <a:prstGeom prst="rect">
            <a:avLst/>
          </a:prstGeom>
        </p:spPr>
        <p:txBody>
          <a:bodyPr wrap="square">
            <a:spAutoFit/>
          </a:bodyPr>
          <a:lstStyle/>
          <a:p>
            <a:pPr indent="304800" algn="just">
              <a:lnSpc>
                <a:spcPct val="150000"/>
              </a:lnSpc>
              <a:spcAft>
                <a:spcPts val="0"/>
              </a:spcAft>
            </a:pPr>
            <a:r>
              <a:rPr lang="en-US" altLang="zh-CN" kern="100" dirty="0">
                <a:latin typeface="Times New Roman" panose="02020603050405020304" pitchFamily="18" charset="0"/>
                <a:cs typeface="黑体" panose="02010609060101010101" pitchFamily="49" charset="-122"/>
              </a:rPr>
              <a:t>3. </a:t>
            </a:r>
            <a:r>
              <a:rPr lang="zh-CN" altLang="en-US" kern="100" dirty="0">
                <a:latin typeface="Times New Roman" panose="02020603050405020304" pitchFamily="18" charset="0"/>
                <a:cs typeface="黑体" panose="02010609060101010101" pitchFamily="49" charset="-122"/>
              </a:rPr>
              <a:t>商品</a:t>
            </a:r>
            <a:r>
              <a:rPr lang="en-US" altLang="zh-CN" kern="100" dirty="0">
                <a:latin typeface="Times New Roman" panose="02020603050405020304" pitchFamily="18" charset="0"/>
                <a:cs typeface="黑体" panose="02010609060101010101" pitchFamily="49" charset="-122"/>
              </a:rPr>
              <a:t>&lt;(</a:t>
            </a:r>
            <a:r>
              <a:rPr lang="zh-CN" altLang="en-US" kern="100" dirty="0">
                <a:latin typeface="Times New Roman" panose="02020603050405020304" pitchFamily="18" charset="0"/>
                <a:cs typeface="黑体" panose="02010609060101010101" pitchFamily="49" charset="-122"/>
              </a:rPr>
              <a:t>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，商品名称，商品价格，商品原价，商品描述，商品库存，商家，商品类别</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商品名称，商品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商品价格，商品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商品原价，商品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商品库存，商品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商品描述，商品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商家，商品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商品类别）</a:t>
            </a:r>
            <a:r>
              <a:rPr lang="en-US" altLang="zh-CN" kern="100" dirty="0">
                <a:latin typeface="Times New Roman" panose="02020603050405020304" pitchFamily="18" charset="0"/>
                <a:cs typeface="黑体" panose="02010609060101010101" pitchFamily="49" charset="-122"/>
              </a:rPr>
              <a:t>&gt;</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主码：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商品</a:t>
            </a:r>
            <a:r>
              <a:rPr lang="en-US" altLang="zh-CN" kern="100" dirty="0">
                <a:latin typeface="Times New Roman" panose="02020603050405020304" pitchFamily="18" charset="0"/>
                <a:cs typeface="黑体" panose="02010609060101010101" pitchFamily="49" charset="-122"/>
              </a:rPr>
              <a:t>ID}</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外码：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商家，商品类别</a:t>
            </a:r>
            <a:r>
              <a:rPr lang="en-US" altLang="zh-CN" kern="100" dirty="0" smtClean="0">
                <a:latin typeface="Times New Roman" panose="02020603050405020304" pitchFamily="18" charset="0"/>
                <a:cs typeface="黑体" panose="02010609060101010101" pitchFamily="49" charset="-122"/>
              </a:rPr>
              <a:t>}</a:t>
            </a:r>
            <a:endParaRPr lang="en-US" altLang="zh-CN" kern="100" dirty="0">
              <a:latin typeface="Times New Roman" panose="02020603050405020304" pitchFamily="18" charset="0"/>
              <a:cs typeface="黑体" panose="02010609060101010101" pitchFamily="49" charset="-122"/>
            </a:endParaRPr>
          </a:p>
          <a:p>
            <a:pPr indent="304800" algn="just">
              <a:lnSpc>
                <a:spcPct val="150000"/>
              </a:lnSpc>
              <a:spcAft>
                <a:spcPts val="0"/>
              </a:spcAft>
            </a:pPr>
            <a:r>
              <a:rPr lang="en-US" altLang="zh-CN" kern="100" dirty="0">
                <a:latin typeface="Times New Roman" panose="02020603050405020304" pitchFamily="18" charset="0"/>
                <a:cs typeface="黑体" panose="02010609060101010101" pitchFamily="49" charset="-122"/>
              </a:rPr>
              <a:t>4. </a:t>
            </a:r>
            <a:r>
              <a:rPr lang="zh-CN" altLang="en-US" kern="100" dirty="0">
                <a:latin typeface="Times New Roman" panose="02020603050405020304" pitchFamily="18" charset="0"/>
                <a:cs typeface="黑体" panose="02010609060101010101" pitchFamily="49" charset="-122"/>
              </a:rPr>
              <a:t>评论</a:t>
            </a:r>
            <a:r>
              <a:rPr lang="en-US" altLang="zh-CN" kern="100" dirty="0">
                <a:latin typeface="Times New Roman" panose="02020603050405020304" pitchFamily="18" charset="0"/>
                <a:cs typeface="黑体" panose="02010609060101010101" pitchFamily="49" charset="-122"/>
              </a:rPr>
              <a:t>&lt;</a:t>
            </a:r>
            <a:r>
              <a:rPr lang="zh-CN" altLang="en-US" kern="100" dirty="0">
                <a:latin typeface="Times New Roman" panose="02020603050405020304" pitchFamily="18" charset="0"/>
                <a:cs typeface="黑体" panose="02010609060101010101" pitchFamily="49" charset="-122"/>
              </a:rPr>
              <a:t>（评论</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，买家，商品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，评论时间，评论等级，评论内容），（评论</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卖家，评论</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，评论</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评论时间，评论</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评论等级，评论</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评论内容）</a:t>
            </a:r>
            <a:r>
              <a:rPr lang="en-US" altLang="zh-CN" kern="100" dirty="0">
                <a:latin typeface="Times New Roman" panose="02020603050405020304" pitchFamily="18" charset="0"/>
                <a:cs typeface="黑体" panose="02010609060101010101" pitchFamily="49" charset="-122"/>
              </a:rPr>
              <a:t>&gt;</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主码：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评论</a:t>
            </a:r>
            <a:r>
              <a:rPr lang="en-US" altLang="zh-CN" kern="100" dirty="0">
                <a:latin typeface="Times New Roman" panose="02020603050405020304" pitchFamily="18" charset="0"/>
                <a:cs typeface="黑体" panose="02010609060101010101" pitchFamily="49" charset="-122"/>
              </a:rPr>
              <a:t>ID}</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外码：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买家，商品</a:t>
            </a:r>
            <a:r>
              <a:rPr lang="en-US" altLang="zh-CN" kern="100" dirty="0">
                <a:latin typeface="Times New Roman" panose="02020603050405020304" pitchFamily="18" charset="0"/>
                <a:cs typeface="黑体" panose="02010609060101010101" pitchFamily="49" charset="-122"/>
              </a:rPr>
              <a:t>ID </a:t>
            </a:r>
            <a:r>
              <a:rPr lang="en-US" altLang="zh-CN" kern="100" dirty="0" smtClean="0">
                <a:latin typeface="Times New Roman" panose="02020603050405020304" pitchFamily="18" charset="0"/>
                <a:cs typeface="黑体" panose="02010609060101010101" pitchFamily="49" charset="-122"/>
              </a:rPr>
              <a:t>}</a:t>
            </a:r>
            <a:endParaRPr lang="en-US" altLang="zh-CN" kern="100" dirty="0">
              <a:latin typeface="Times New Roman" panose="02020603050405020304" pitchFamily="18" charset="0"/>
              <a:cs typeface="黑体" panose="02010609060101010101" pitchFamily="49" charset="-122"/>
            </a:endParaRPr>
          </a:p>
          <a:p>
            <a:pPr indent="304800" algn="just">
              <a:lnSpc>
                <a:spcPct val="150000"/>
              </a:lnSpc>
              <a:spcAft>
                <a:spcPts val="0"/>
              </a:spcAft>
            </a:pPr>
            <a:r>
              <a:rPr lang="en-US" altLang="zh-CN" kern="100" dirty="0">
                <a:latin typeface="Times New Roman" panose="02020603050405020304" pitchFamily="18" charset="0"/>
                <a:cs typeface="黑体" panose="02010609060101010101" pitchFamily="49" charset="-122"/>
              </a:rPr>
              <a:t>5. </a:t>
            </a:r>
            <a:r>
              <a:rPr lang="zh-CN" altLang="en-US" kern="100" dirty="0">
                <a:latin typeface="Times New Roman" panose="02020603050405020304" pitchFamily="18" charset="0"/>
                <a:cs typeface="黑体" panose="02010609060101010101" pitchFamily="49" charset="-122"/>
              </a:rPr>
              <a:t>类</a:t>
            </a:r>
            <a:r>
              <a:rPr lang="en-US" altLang="zh-CN" kern="100" dirty="0">
                <a:latin typeface="Times New Roman" panose="02020603050405020304" pitchFamily="18" charset="0"/>
                <a:cs typeface="黑体" panose="02010609060101010101" pitchFamily="49" charset="-122"/>
              </a:rPr>
              <a:t>&lt;(</a:t>
            </a:r>
            <a:r>
              <a:rPr lang="zh-CN" altLang="en-US" kern="100" dirty="0">
                <a:latin typeface="Times New Roman" panose="02020603050405020304" pitchFamily="18" charset="0"/>
                <a:cs typeface="黑体" panose="02010609060101010101" pitchFamily="49" charset="-122"/>
              </a:rPr>
              <a:t>类别</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，类别名称</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类别</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类别名称</a:t>
            </a:r>
            <a:r>
              <a:rPr lang="en-US" altLang="zh-CN" kern="100" dirty="0">
                <a:latin typeface="Times New Roman" panose="02020603050405020304" pitchFamily="18" charset="0"/>
                <a:cs typeface="黑体" panose="02010609060101010101" pitchFamily="49" charset="-122"/>
              </a:rPr>
              <a:t>)&gt;</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主码：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类别</a:t>
            </a:r>
            <a:r>
              <a:rPr lang="en-US" altLang="zh-CN" kern="100" dirty="0">
                <a:latin typeface="Times New Roman" panose="02020603050405020304" pitchFamily="18" charset="0"/>
                <a:cs typeface="黑体" panose="02010609060101010101" pitchFamily="49" charset="-122"/>
              </a:rPr>
              <a:t>ID}</a:t>
            </a:r>
          </a:p>
          <a:p>
            <a:pPr indent="304800" algn="just">
              <a:lnSpc>
                <a:spcPct val="150000"/>
              </a:lnSpc>
              <a:spcAft>
                <a:spcPts val="0"/>
              </a:spcAft>
            </a:pPr>
            <a:endParaRPr lang="en-US" altLang="zh-CN" kern="100" dirty="0">
              <a:latin typeface="Times New Roman" panose="02020603050405020304" pitchFamily="18" charset="0"/>
              <a:cs typeface="黑体" panose="02010609060101010101" pitchFamily="49" charset="-122"/>
            </a:endParaRPr>
          </a:p>
        </p:txBody>
      </p:sp>
    </p:spTree>
    <p:extLst>
      <p:ext uri="{BB962C8B-B14F-4D97-AF65-F5344CB8AC3E}">
        <p14:creationId xmlns:p14="http://schemas.microsoft.com/office/powerpoint/2010/main" val="236097706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9426575" y="481013"/>
            <a:ext cx="3543300" cy="647700"/>
            <a:chOff x="523875" y="150843"/>
            <a:chExt cx="3543300" cy="647700"/>
          </a:xfrm>
        </p:grpSpPr>
        <p:sp>
          <p:nvSpPr>
            <p:cNvPr id="8197"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文本框 3"/>
          <p:cNvSpPr txBox="1">
            <a:spLocks noChangeArrowheads="1"/>
          </p:cNvSpPr>
          <p:nvPr/>
        </p:nvSpPr>
        <p:spPr bwMode="auto">
          <a:xfrm>
            <a:off x="592139" y="414338"/>
            <a:ext cx="1974598" cy="52322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数据库设计</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8" name="文本框 7"/>
          <p:cNvSpPr txBox="1"/>
          <p:nvPr/>
        </p:nvSpPr>
        <p:spPr>
          <a:xfrm>
            <a:off x="506413" y="938213"/>
            <a:ext cx="2566653"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实体</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6" name="矩形 5"/>
          <p:cNvSpPr/>
          <p:nvPr/>
        </p:nvSpPr>
        <p:spPr>
          <a:xfrm>
            <a:off x="1309563" y="1399878"/>
            <a:ext cx="10212512" cy="4662815"/>
          </a:xfrm>
          <a:prstGeom prst="rect">
            <a:avLst/>
          </a:prstGeom>
        </p:spPr>
        <p:txBody>
          <a:bodyPr wrap="square">
            <a:spAutoFit/>
          </a:bodyPr>
          <a:lstStyle/>
          <a:p>
            <a:pPr indent="304800" algn="just">
              <a:lnSpc>
                <a:spcPct val="150000"/>
              </a:lnSpc>
              <a:spcAft>
                <a:spcPts val="0"/>
              </a:spcAft>
            </a:pPr>
            <a:r>
              <a:rPr lang="en-US" altLang="zh-CN" kern="100" dirty="0">
                <a:latin typeface="Times New Roman" panose="02020603050405020304" pitchFamily="18" charset="0"/>
                <a:cs typeface="黑体" panose="02010609060101010101" pitchFamily="49" charset="-122"/>
              </a:rPr>
              <a:t>6. </a:t>
            </a:r>
            <a:r>
              <a:rPr lang="zh-CN" altLang="en-US" kern="100" dirty="0">
                <a:latin typeface="Times New Roman" panose="02020603050405020304" pitchFamily="18" charset="0"/>
                <a:cs typeface="黑体" panose="02010609060101010101" pitchFamily="49" charset="-122"/>
              </a:rPr>
              <a:t>订单</a:t>
            </a:r>
            <a:r>
              <a:rPr lang="en-US" altLang="zh-CN" kern="100" dirty="0">
                <a:latin typeface="Times New Roman" panose="02020603050405020304" pitchFamily="18" charset="0"/>
                <a:cs typeface="黑体" panose="02010609060101010101" pitchFamily="49" charset="-122"/>
              </a:rPr>
              <a:t>&lt;</a:t>
            </a:r>
            <a:r>
              <a:rPr lang="zh-CN" altLang="en-US" kern="100" dirty="0">
                <a:latin typeface="Times New Roman" panose="02020603050405020304" pitchFamily="18" charset="0"/>
                <a:cs typeface="黑体" panose="02010609060101010101" pitchFamily="49" charset="-122"/>
              </a:rPr>
              <a:t>（订单</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，用户</a:t>
            </a:r>
            <a:r>
              <a:rPr lang="en-US" altLang="zh-CN" kern="100" dirty="0">
                <a:latin typeface="Times New Roman" panose="02020603050405020304" pitchFamily="18" charset="0"/>
                <a:cs typeface="黑体" panose="02010609060101010101" pitchFamily="49" charset="-122"/>
              </a:rPr>
              <a:t>ID, </a:t>
            </a:r>
            <a:r>
              <a:rPr lang="zh-CN" altLang="en-US" kern="100" dirty="0">
                <a:latin typeface="Times New Roman" panose="02020603050405020304" pitchFamily="18" charset="0"/>
                <a:cs typeface="黑体" panose="02010609060101010101" pitchFamily="49" charset="-122"/>
              </a:rPr>
              <a:t>成交时间，订单价格），（订单</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成交时间，订单</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用户</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，订单</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价格订单）</a:t>
            </a:r>
            <a:r>
              <a:rPr lang="en-US" altLang="zh-CN" kern="100" dirty="0">
                <a:latin typeface="Times New Roman" panose="02020603050405020304" pitchFamily="18" charset="0"/>
                <a:cs typeface="黑体" panose="02010609060101010101" pitchFamily="49" charset="-122"/>
              </a:rPr>
              <a:t>&gt;</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主码：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订单</a:t>
            </a:r>
            <a:r>
              <a:rPr lang="en-US" altLang="zh-CN" kern="100" dirty="0">
                <a:latin typeface="Times New Roman" panose="02020603050405020304" pitchFamily="18" charset="0"/>
                <a:cs typeface="黑体" panose="02010609060101010101" pitchFamily="49" charset="-122"/>
              </a:rPr>
              <a:t>ID}</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外码：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订单类别，用户</a:t>
            </a:r>
            <a:r>
              <a:rPr lang="en-US" altLang="zh-CN" kern="100" dirty="0">
                <a:latin typeface="Times New Roman" panose="02020603050405020304" pitchFamily="18" charset="0"/>
                <a:cs typeface="黑体" panose="02010609060101010101" pitchFamily="49" charset="-122"/>
              </a:rPr>
              <a:t>ID</a:t>
            </a:r>
            <a:r>
              <a:rPr lang="en-US" altLang="zh-CN" kern="100" dirty="0" smtClean="0">
                <a:latin typeface="Times New Roman" panose="02020603050405020304" pitchFamily="18" charset="0"/>
                <a:cs typeface="黑体" panose="02010609060101010101" pitchFamily="49" charset="-122"/>
              </a:rPr>
              <a:t>}</a:t>
            </a:r>
            <a:endParaRPr lang="en-US" altLang="zh-CN" kern="100" dirty="0">
              <a:latin typeface="Times New Roman" panose="02020603050405020304" pitchFamily="18" charset="0"/>
              <a:cs typeface="黑体" panose="02010609060101010101" pitchFamily="49" charset="-122"/>
            </a:endParaRPr>
          </a:p>
          <a:p>
            <a:pPr indent="304800" algn="just">
              <a:lnSpc>
                <a:spcPct val="150000"/>
              </a:lnSpc>
              <a:spcAft>
                <a:spcPts val="0"/>
              </a:spcAft>
            </a:pPr>
            <a:r>
              <a:rPr lang="en-US" altLang="zh-CN" kern="100" dirty="0">
                <a:latin typeface="Times New Roman" panose="02020603050405020304" pitchFamily="18" charset="0"/>
                <a:cs typeface="黑体" panose="02010609060101010101" pitchFamily="49" charset="-122"/>
              </a:rPr>
              <a:t>7. </a:t>
            </a:r>
            <a:r>
              <a:rPr lang="zh-CN" altLang="en-US" kern="100" dirty="0">
                <a:latin typeface="Times New Roman" panose="02020603050405020304" pitchFamily="18" charset="0"/>
                <a:cs typeface="黑体" panose="02010609060101010101" pitchFamily="49" charset="-122"/>
              </a:rPr>
              <a:t>订单详情</a:t>
            </a:r>
            <a:r>
              <a:rPr lang="en-US" altLang="zh-CN" kern="100" dirty="0">
                <a:latin typeface="Times New Roman" panose="02020603050405020304" pitchFamily="18" charset="0"/>
                <a:cs typeface="黑体" panose="02010609060101010101" pitchFamily="49" charset="-122"/>
              </a:rPr>
              <a:t>&lt;(</a:t>
            </a:r>
            <a:r>
              <a:rPr lang="zh-CN" altLang="en-US" kern="100" dirty="0">
                <a:latin typeface="Times New Roman" panose="02020603050405020304" pitchFamily="18" charset="0"/>
                <a:cs typeface="黑体" panose="02010609060101010101" pitchFamily="49" charset="-122"/>
              </a:rPr>
              <a:t>订单</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，数量</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（订单</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）→数量</a:t>
            </a:r>
            <a:r>
              <a:rPr lang="en-US" altLang="zh-CN" kern="100" dirty="0">
                <a:latin typeface="Times New Roman" panose="02020603050405020304" pitchFamily="18" charset="0"/>
                <a:cs typeface="黑体" panose="02010609060101010101" pitchFamily="49" charset="-122"/>
              </a:rPr>
              <a:t>)&gt;</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主码：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订单</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a:t>
            </a:r>
            <a:r>
              <a:rPr lang="en-US" altLang="zh-CN" kern="100" dirty="0">
                <a:latin typeface="Times New Roman" panose="02020603050405020304" pitchFamily="18" charset="0"/>
                <a:cs typeface="黑体" panose="02010609060101010101" pitchFamily="49" charset="-122"/>
              </a:rPr>
              <a:t>ID)}</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外码：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订单</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，商品</a:t>
            </a:r>
            <a:r>
              <a:rPr lang="en-US" altLang="zh-CN" kern="100" dirty="0">
                <a:latin typeface="Times New Roman" panose="02020603050405020304" pitchFamily="18" charset="0"/>
                <a:cs typeface="黑体" panose="02010609060101010101" pitchFamily="49" charset="-122"/>
              </a:rPr>
              <a:t>ID</a:t>
            </a:r>
            <a:r>
              <a:rPr lang="en-US" altLang="zh-CN" kern="100" dirty="0" smtClean="0">
                <a:latin typeface="Times New Roman" panose="02020603050405020304" pitchFamily="18" charset="0"/>
                <a:cs typeface="黑体" panose="02010609060101010101" pitchFamily="49" charset="-122"/>
              </a:rPr>
              <a:t>}</a:t>
            </a:r>
            <a:endParaRPr lang="en-US" altLang="zh-CN" kern="100" dirty="0">
              <a:latin typeface="Times New Roman" panose="02020603050405020304" pitchFamily="18" charset="0"/>
              <a:cs typeface="黑体" panose="02010609060101010101" pitchFamily="49" charset="-122"/>
            </a:endParaRPr>
          </a:p>
          <a:p>
            <a:pPr indent="304800" algn="just">
              <a:lnSpc>
                <a:spcPct val="150000"/>
              </a:lnSpc>
              <a:spcAft>
                <a:spcPts val="0"/>
              </a:spcAft>
            </a:pPr>
            <a:r>
              <a:rPr lang="en-US" altLang="zh-CN" kern="100" dirty="0">
                <a:latin typeface="Times New Roman" panose="02020603050405020304" pitchFamily="18" charset="0"/>
                <a:cs typeface="黑体" panose="02010609060101010101" pitchFamily="49" charset="-122"/>
              </a:rPr>
              <a:t>8. </a:t>
            </a:r>
            <a:r>
              <a:rPr lang="zh-CN" altLang="en-US" kern="100" dirty="0">
                <a:latin typeface="Times New Roman" panose="02020603050405020304" pitchFamily="18" charset="0"/>
                <a:cs typeface="黑体" panose="02010609060101010101" pitchFamily="49" charset="-122"/>
              </a:rPr>
              <a:t>管理员</a:t>
            </a:r>
            <a:r>
              <a:rPr lang="en-US" altLang="zh-CN" kern="100" dirty="0">
                <a:latin typeface="Times New Roman" panose="02020603050405020304" pitchFamily="18" charset="0"/>
                <a:cs typeface="黑体" panose="02010609060101010101" pitchFamily="49" charset="-122"/>
              </a:rPr>
              <a:t>&lt;</a:t>
            </a:r>
            <a:r>
              <a:rPr lang="zh-CN" altLang="en-US" kern="100" dirty="0">
                <a:latin typeface="Times New Roman" panose="02020603050405020304" pitchFamily="18" charset="0"/>
                <a:cs typeface="黑体" panose="02010609060101010101" pitchFamily="49" charset="-122"/>
              </a:rPr>
              <a:t>（管理员</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，管理员密码，负责类别）</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（管理员</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管理员密码，管理员</a:t>
            </a:r>
            <a:r>
              <a:rPr lang="en-US" altLang="zh-CN" kern="100" dirty="0">
                <a:latin typeface="Times New Roman" panose="02020603050405020304" pitchFamily="18" charset="0"/>
                <a:cs typeface="黑体" panose="02010609060101010101" pitchFamily="49" charset="-122"/>
              </a:rPr>
              <a:t>ID→</a:t>
            </a:r>
            <a:r>
              <a:rPr lang="zh-CN" altLang="en-US" kern="100" dirty="0">
                <a:latin typeface="Times New Roman" panose="02020603050405020304" pitchFamily="18" charset="0"/>
                <a:cs typeface="黑体" panose="02010609060101010101" pitchFamily="49" charset="-122"/>
              </a:rPr>
              <a:t>负责类别）</a:t>
            </a:r>
            <a:r>
              <a:rPr lang="en-US" altLang="zh-CN" kern="100" dirty="0">
                <a:latin typeface="Times New Roman" panose="02020603050405020304" pitchFamily="18" charset="0"/>
                <a:cs typeface="黑体" panose="02010609060101010101" pitchFamily="49" charset="-122"/>
              </a:rPr>
              <a:t>&gt;</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主码：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管理员</a:t>
            </a:r>
            <a:r>
              <a:rPr lang="en-US" altLang="zh-CN" kern="100" dirty="0">
                <a:latin typeface="Times New Roman" panose="02020603050405020304" pitchFamily="18" charset="0"/>
                <a:cs typeface="黑体" panose="02010609060101010101" pitchFamily="49" charset="-122"/>
              </a:rPr>
              <a:t>ID}</a:t>
            </a:r>
          </a:p>
          <a:p>
            <a:pPr indent="304800" algn="just">
              <a:lnSpc>
                <a:spcPct val="150000"/>
              </a:lnSpc>
              <a:spcAft>
                <a:spcPts val="0"/>
              </a:spcAft>
            </a:pPr>
            <a:r>
              <a:rPr lang="zh-CN" altLang="en-US" kern="100" dirty="0">
                <a:latin typeface="Times New Roman" panose="02020603050405020304" pitchFamily="18" charset="0"/>
                <a:cs typeface="黑体" panose="02010609060101010101" pitchFamily="49" charset="-122"/>
              </a:rPr>
              <a:t>外码：</a:t>
            </a:r>
            <a:r>
              <a:rPr lang="en-US" altLang="zh-CN" kern="100" dirty="0">
                <a:latin typeface="Times New Roman" panose="02020603050405020304" pitchFamily="18" charset="0"/>
                <a:cs typeface="黑体" panose="02010609060101010101" pitchFamily="49" charset="-122"/>
              </a:rPr>
              <a:t>{</a:t>
            </a:r>
            <a:r>
              <a:rPr lang="zh-CN" altLang="en-US" kern="100" dirty="0">
                <a:latin typeface="Times New Roman" panose="02020603050405020304" pitchFamily="18" charset="0"/>
                <a:cs typeface="黑体" panose="02010609060101010101" pitchFamily="49" charset="-122"/>
              </a:rPr>
              <a:t>负责类别</a:t>
            </a:r>
            <a:r>
              <a:rPr lang="en-US" altLang="zh-CN" kern="100" dirty="0">
                <a:latin typeface="Times New Roman" panose="02020603050405020304" pitchFamily="18" charset="0"/>
                <a:cs typeface="黑体" panose="02010609060101010101" pitchFamily="49" charset="-122"/>
              </a:rPr>
              <a:t>}</a:t>
            </a:r>
          </a:p>
        </p:txBody>
      </p:sp>
    </p:spTree>
    <p:extLst>
      <p:ext uri="{BB962C8B-B14F-4D97-AF65-F5344CB8AC3E}">
        <p14:creationId xmlns:p14="http://schemas.microsoft.com/office/powerpoint/2010/main" val="159354170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9426575" y="481013"/>
            <a:ext cx="3543300" cy="647700"/>
            <a:chOff x="523875" y="150843"/>
            <a:chExt cx="3543300" cy="647700"/>
          </a:xfrm>
        </p:grpSpPr>
        <p:sp>
          <p:nvSpPr>
            <p:cNvPr id="8197"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文本框 3"/>
          <p:cNvSpPr txBox="1">
            <a:spLocks noChangeArrowheads="1"/>
          </p:cNvSpPr>
          <p:nvPr/>
        </p:nvSpPr>
        <p:spPr bwMode="auto">
          <a:xfrm>
            <a:off x="592139" y="414338"/>
            <a:ext cx="1974598" cy="52322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数据库设计</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8" name="文本框 7"/>
          <p:cNvSpPr txBox="1"/>
          <p:nvPr/>
        </p:nvSpPr>
        <p:spPr>
          <a:xfrm>
            <a:off x="506413" y="938213"/>
            <a:ext cx="2566653"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触发器</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3" name="Rectangle 2"/>
          <p:cNvSpPr>
            <a:spLocks noChangeArrowheads="1"/>
          </p:cNvSpPr>
          <p:nvPr/>
        </p:nvSpPr>
        <p:spPr bwMode="auto">
          <a:xfrm>
            <a:off x="647699" y="1648638"/>
            <a:ext cx="9477375" cy="1908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3576" tIns="76176" rIns="91440" bIns="76176" numCol="1" anchor="ctr" anchorCtr="0" compatLnSpc="1">
            <a:prstTxWarp prst="textNoShape">
              <a:avLst/>
            </a:prstTxWarp>
            <a:spAutoFit/>
          </a:bodyPr>
          <a:lstStyle>
            <a:lvl1pPr indent="11112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11125"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smtClean="0" bmk="_Toc471399507">
                <a:ln>
                  <a:noFill/>
                </a:ln>
                <a:solidFill>
                  <a:schemeClr val="tx1"/>
                </a:solidFill>
                <a:effectLst/>
                <a:latin typeface="Times New Roman" panose="02020603050405020304" pitchFamily="18" charset="0"/>
                <a:ea typeface="黑体" panose="02010609060101010101" pitchFamily="49" charset="-122"/>
                <a:cs typeface="黑体" panose="02010609060101010101" pitchFamily="49" charset="-122"/>
              </a:rPr>
              <a:t>商品评分更新触发器（</a:t>
            </a:r>
            <a:r>
              <a:rPr kumimoji="0" lang="en-US" altLang="zh-CN" sz="1600" b="0" i="0" u="none" strike="noStrike" cap="none" normalizeH="0" baseline="0" dirty="0" err="1" smtClean="0" bmk="_Toc471399507">
                <a:ln>
                  <a:noFill/>
                </a:ln>
                <a:solidFill>
                  <a:schemeClr val="tx1"/>
                </a:solidFill>
                <a:effectLst/>
                <a:latin typeface="Times New Roman" panose="02020603050405020304" pitchFamily="18" charset="0"/>
                <a:ea typeface="黑体" panose="02010609060101010101" pitchFamily="49" charset="-122"/>
                <a:cs typeface="黑体" panose="02010609060101010101" pitchFamily="49" charset="-122"/>
              </a:rPr>
              <a:t>item_star_update</a:t>
            </a:r>
            <a:r>
              <a:rPr kumimoji="0" lang="zh-CN" altLang="en-US" sz="1600" b="0" i="0" u="none" strike="noStrike" cap="none" normalizeH="0" baseline="0" dirty="0" smtClean="0" bmk="_Toc471399507">
                <a:ln>
                  <a:noFill/>
                </a:ln>
                <a:solidFill>
                  <a:schemeClr val="tx1"/>
                </a:solidFill>
                <a:effectLst/>
                <a:latin typeface="Times New Roman" panose="02020603050405020304" pitchFamily="18" charset="0"/>
                <a:ea typeface="黑体" panose="02010609060101010101" pitchFamily="49" charset="-122"/>
                <a:cs typeface="黑体" panose="02010609060101010101" pitchFamily="49" charset="-122"/>
              </a:rPr>
              <a:t>）</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黑体" panose="02010609060101010101" pitchFamily="49" charset="-122"/>
            </a:endParaRPr>
          </a:p>
          <a:p>
            <a:pPr marL="0" marR="0" lvl="0" indent="111125" algn="l" defTabSz="914400" rtl="0" eaLnBrk="0" fontAlgn="base" latinLnBrk="0" hangingPunct="0">
              <a:lnSpc>
                <a:spcPct val="100000"/>
              </a:lnSpc>
              <a:spcBef>
                <a:spcPct val="0"/>
              </a:spcBef>
              <a:spcAft>
                <a:spcPct val="0"/>
              </a:spcAft>
              <a:buClrTx/>
              <a:buSzTx/>
              <a:buFontTx/>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作用对象：商品信息表（</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item</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zh-CN" altLang="en-US" sz="1200" b="0" i="0" u="none" strike="noStrike" cap="none" normalizeH="0" baseline="0" dirty="0" smtClean="0">
              <a:ln>
                <a:noFill/>
              </a:ln>
              <a:solidFill>
                <a:schemeClr val="tx1"/>
              </a:solidFill>
              <a:effectLst/>
            </a:endParaRPr>
          </a:p>
          <a:p>
            <a:pPr marL="0" marR="0" lvl="0" indent="11112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触发条件：</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comment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表插入操作后</a:t>
            </a:r>
            <a:endParaRPr kumimoji="0" lang="zh-CN" altLang="en-US" sz="1200" b="0" i="0" u="none" strike="noStrike" cap="none" normalizeH="0" baseline="0" dirty="0" smtClean="0">
              <a:ln>
                <a:noFill/>
              </a:ln>
              <a:solidFill>
                <a:schemeClr val="tx1"/>
              </a:solidFill>
              <a:effectLst/>
            </a:endParaRPr>
          </a:p>
          <a:p>
            <a:pPr marL="0" marR="0" lvl="0" indent="11112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功能：在</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comment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表中插入了一条新的评论之后，也就是用户对某商品进行评价之后，根据此评价重新计算该商品的评分（</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item_stars</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200" b="0" i="0" u="none" strike="noStrike" cap="none" normalizeH="0" baseline="0" dirty="0" smtClean="0">
              <a:ln>
                <a:noFill/>
              </a:ln>
              <a:solidFill>
                <a:schemeClr val="tx1"/>
              </a:solidFill>
              <a:effectLst/>
            </a:endParaRPr>
          </a:p>
          <a:p>
            <a:pPr marL="0" marR="0" lvl="0" indent="11112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实现代码：</a:t>
            </a:r>
            <a:endParaRPr kumimoji="0" lang="zh-CN" altLang="en-US" sz="1200" b="0" i="0" u="none" strike="noStrike" cap="none" normalizeH="0" baseline="0" dirty="0" smtClean="0">
              <a:ln>
                <a:noFill/>
              </a:ln>
              <a:solidFill>
                <a:schemeClr val="tx1"/>
              </a:solidFill>
              <a:effectLst/>
            </a:endParaRPr>
          </a:p>
          <a:p>
            <a:pPr marL="0" marR="0" lvl="0" indent="11112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7"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3462366"/>
            <a:ext cx="7872291" cy="184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37907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总览</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1355399" y="1751798"/>
            <a:ext cx="9947995" cy="4154984"/>
          </a:xfrm>
          <a:prstGeom prst="rect">
            <a:avLst/>
          </a:prstGeom>
        </p:spPr>
        <p:txBody>
          <a:bodyPr wrap="square">
            <a:spAutoFit/>
          </a:bodyPr>
          <a:lstStyle/>
          <a:p>
            <a:r>
              <a:rPr lang="zh-CN" altLang="zh-CN" sz="2400" kern="100" dirty="0">
                <a:latin typeface="Times New Roman" panose="02020603050405020304" pitchFamily="18" charset="0"/>
                <a:cs typeface="黑体" panose="02010609060101010101" pitchFamily="49" charset="-122"/>
              </a:rPr>
              <a:t>“乐购”团购平台的设计目标是：方便顾客在网上完成团购工作，享受线上折扣；为商家提供在线的商品展示、推广与销售渠道；顾客可以给购买过的商品进行评价。为此，本系统应该</a:t>
            </a:r>
            <a:r>
              <a:rPr lang="zh-CN" altLang="zh-CN" sz="2400" kern="100" dirty="0" smtClean="0">
                <a:latin typeface="Times New Roman" panose="02020603050405020304" pitchFamily="18" charset="0"/>
                <a:cs typeface="黑体" panose="02010609060101010101" pitchFamily="49" charset="-122"/>
              </a:rPr>
              <a:t>具有</a:t>
            </a:r>
            <a:r>
              <a:rPr lang="zh-CN" altLang="en-US" sz="2400" kern="100" dirty="0" smtClean="0">
                <a:latin typeface="Times New Roman" panose="02020603050405020304" pitchFamily="18" charset="0"/>
                <a:cs typeface="黑体" panose="02010609060101010101" pitchFamily="49" charset="-122"/>
              </a:rPr>
              <a:t>注册与登陆、用户信息管理、商家后台管理、商品检索与购买、评价与反馈这</a:t>
            </a:r>
            <a:r>
              <a:rPr lang="en-US" altLang="zh-CN" sz="2400" kern="100" dirty="0" smtClean="0">
                <a:latin typeface="Times New Roman" panose="02020603050405020304" pitchFamily="18" charset="0"/>
                <a:cs typeface="黑体" panose="02010609060101010101" pitchFamily="49" charset="-122"/>
              </a:rPr>
              <a:t>5</a:t>
            </a:r>
            <a:r>
              <a:rPr lang="zh-CN" altLang="en-US" sz="2400" kern="100" dirty="0" smtClean="0">
                <a:latin typeface="Times New Roman" panose="02020603050405020304" pitchFamily="18" charset="0"/>
                <a:cs typeface="黑体" panose="02010609060101010101" pitchFamily="49" charset="-122"/>
              </a:rPr>
              <a:t>项基本功能。</a:t>
            </a:r>
            <a:endParaRPr lang="en-US" altLang="zh-CN" sz="2400" kern="100" dirty="0" smtClean="0">
              <a:latin typeface="Times New Roman" panose="02020603050405020304" pitchFamily="18" charset="0"/>
              <a:cs typeface="黑体" panose="02010609060101010101" pitchFamily="49" charset="-122"/>
            </a:endParaRPr>
          </a:p>
          <a:p>
            <a:r>
              <a:rPr lang="zh-CN" altLang="en-US" sz="2400" kern="100" dirty="0" smtClean="0">
                <a:latin typeface="Times New Roman" panose="02020603050405020304" pitchFamily="18" charset="0"/>
              </a:rPr>
              <a:t>进一步细化，注册于登陆还可以分为用户注册、商家注册、用户登陆、商家登陆和管理员登陆</a:t>
            </a:r>
            <a:r>
              <a:rPr lang="en-US" altLang="zh-CN" sz="2400" kern="100" dirty="0" smtClean="0">
                <a:latin typeface="Times New Roman" panose="02020603050405020304" pitchFamily="18" charset="0"/>
              </a:rPr>
              <a:t>5</a:t>
            </a:r>
            <a:r>
              <a:rPr lang="zh-CN" altLang="en-US" sz="2400" kern="100" dirty="0" smtClean="0">
                <a:latin typeface="Times New Roman" panose="02020603050405020304" pitchFamily="18" charset="0"/>
              </a:rPr>
              <a:t>部分；用户信息管理可以分为个人信息查看，个人信息修改和个人订单查询与支付三部分；商家后台管理功能可以细化为商品商家、商品信息修改和商家信息修改三部分；商品检索与购买可以分为商品按类别检索、商品按名称检索以及提交商品订单三部分；评价与反馈功能可以分为用户对商品进行评价以及商品分数影响商家评分两部分。下面是总体的系统功能结构设计图。</a:t>
            </a:r>
            <a:endParaRPr lang="zh-CN" altLang="en-US" sz="2400" dirty="0"/>
          </a:p>
        </p:txBody>
      </p:sp>
      <p:sp>
        <p:nvSpPr>
          <p:cNvPr id="3" name="Rectangle 2"/>
          <p:cNvSpPr>
            <a:spLocks noChangeArrowheads="1"/>
          </p:cNvSpPr>
          <p:nvPr/>
        </p:nvSpPr>
        <p:spPr bwMode="auto">
          <a:xfrm>
            <a:off x="1355399" y="2367368"/>
            <a:ext cx="167135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2991740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9426575" y="481013"/>
            <a:ext cx="3543300" cy="647700"/>
            <a:chOff x="523875" y="150843"/>
            <a:chExt cx="3543300" cy="647700"/>
          </a:xfrm>
        </p:grpSpPr>
        <p:sp>
          <p:nvSpPr>
            <p:cNvPr id="8197"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文本框 3"/>
          <p:cNvSpPr txBox="1">
            <a:spLocks noChangeArrowheads="1"/>
          </p:cNvSpPr>
          <p:nvPr/>
        </p:nvSpPr>
        <p:spPr bwMode="auto">
          <a:xfrm>
            <a:off x="592139" y="414338"/>
            <a:ext cx="1974598" cy="52322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数据库设计</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8" name="文本框 7"/>
          <p:cNvSpPr txBox="1"/>
          <p:nvPr/>
        </p:nvSpPr>
        <p:spPr>
          <a:xfrm>
            <a:off x="506413" y="938213"/>
            <a:ext cx="2566653"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触发器</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3" name="Rectangle 2"/>
          <p:cNvSpPr>
            <a:spLocks noChangeArrowheads="1"/>
          </p:cNvSpPr>
          <p:nvPr/>
        </p:nvSpPr>
        <p:spPr bwMode="auto">
          <a:xfrm>
            <a:off x="647699" y="1648638"/>
            <a:ext cx="9477375" cy="1908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3576" tIns="76176" rIns="91440" bIns="76176" numCol="1" anchor="ctr" anchorCtr="0" compatLnSpc="1">
            <a:prstTxWarp prst="textNoShape">
              <a:avLst/>
            </a:prstTxWarp>
            <a:spAutoFit/>
          </a:bodyPr>
          <a:lstStyle>
            <a:lvl1pPr indent="11112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11125"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smtClean="0" bmk="_Toc471399507">
                <a:ln>
                  <a:noFill/>
                </a:ln>
                <a:solidFill>
                  <a:schemeClr val="tx1"/>
                </a:solidFill>
                <a:effectLst/>
                <a:latin typeface="Times New Roman" panose="02020603050405020304" pitchFamily="18" charset="0"/>
                <a:ea typeface="黑体" panose="02010609060101010101" pitchFamily="49" charset="-122"/>
                <a:cs typeface="黑体" panose="02010609060101010101" pitchFamily="49" charset="-122"/>
              </a:rPr>
              <a:t>商品评分更新触发器（</a:t>
            </a:r>
            <a:r>
              <a:rPr kumimoji="0" lang="en-US" altLang="zh-CN" sz="1600" b="0" i="0" u="none" strike="noStrike" cap="none" normalizeH="0" baseline="0" dirty="0" err="1" smtClean="0" bmk="_Toc471399507">
                <a:ln>
                  <a:noFill/>
                </a:ln>
                <a:solidFill>
                  <a:schemeClr val="tx1"/>
                </a:solidFill>
                <a:effectLst/>
                <a:latin typeface="Times New Roman" panose="02020603050405020304" pitchFamily="18" charset="0"/>
                <a:ea typeface="黑体" panose="02010609060101010101" pitchFamily="49" charset="-122"/>
                <a:cs typeface="黑体" panose="02010609060101010101" pitchFamily="49" charset="-122"/>
              </a:rPr>
              <a:t>item_star_update</a:t>
            </a:r>
            <a:r>
              <a:rPr kumimoji="0" lang="zh-CN" altLang="en-US" sz="1600" b="0" i="0" u="none" strike="noStrike" cap="none" normalizeH="0" baseline="0" dirty="0" smtClean="0" bmk="_Toc471399507">
                <a:ln>
                  <a:noFill/>
                </a:ln>
                <a:solidFill>
                  <a:schemeClr val="tx1"/>
                </a:solidFill>
                <a:effectLst/>
                <a:latin typeface="Times New Roman" panose="02020603050405020304" pitchFamily="18" charset="0"/>
                <a:ea typeface="黑体" panose="02010609060101010101" pitchFamily="49" charset="-122"/>
                <a:cs typeface="黑体" panose="02010609060101010101" pitchFamily="49" charset="-122"/>
              </a:rPr>
              <a:t>）</a:t>
            </a:r>
            <a:endParaRPr kumimoji="0" lang="zh-CN" altLang="en-US" sz="16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黑体" panose="02010609060101010101" pitchFamily="49" charset="-122"/>
            </a:endParaRPr>
          </a:p>
          <a:p>
            <a:pPr marL="0" marR="0" lvl="0" indent="111125" algn="l" defTabSz="914400" rtl="0" eaLnBrk="0" fontAlgn="base" latinLnBrk="0" hangingPunct="0">
              <a:lnSpc>
                <a:spcPct val="100000"/>
              </a:lnSpc>
              <a:spcBef>
                <a:spcPct val="0"/>
              </a:spcBef>
              <a:spcAft>
                <a:spcPct val="0"/>
              </a:spcAft>
              <a:buClrTx/>
              <a:buSzTx/>
              <a:buFontTx/>
              <a:buChar char="•"/>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作用对象：商品信息表（</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item</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zh-CN" altLang="en-US" sz="1200" b="0" i="0" u="none" strike="noStrike" cap="none" normalizeH="0" baseline="0" dirty="0" smtClean="0">
              <a:ln>
                <a:noFill/>
              </a:ln>
              <a:solidFill>
                <a:schemeClr val="tx1"/>
              </a:solidFill>
              <a:effectLst/>
            </a:endParaRPr>
          </a:p>
          <a:p>
            <a:pPr marL="0" marR="0" lvl="0" indent="11112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触发条件：</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comment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表插入操作后</a:t>
            </a:r>
            <a:endParaRPr kumimoji="0" lang="zh-CN" altLang="en-US" sz="1200" b="0" i="0" u="none" strike="noStrike" cap="none" normalizeH="0" baseline="0" dirty="0" smtClean="0">
              <a:ln>
                <a:noFill/>
              </a:ln>
              <a:solidFill>
                <a:schemeClr val="tx1"/>
              </a:solidFill>
              <a:effectLst/>
            </a:endParaRPr>
          </a:p>
          <a:p>
            <a:pPr marL="0" marR="0" lvl="0" indent="11112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功能：在</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comment</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表中插入了一条新的评论之后，也就是用户对某商品进行评价之后，根据此评价重新计算该商品的评分（</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item_stars</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200" b="0" i="0" u="none" strike="noStrike" cap="none" normalizeH="0" baseline="0" dirty="0" smtClean="0">
              <a:ln>
                <a:noFill/>
              </a:ln>
              <a:solidFill>
                <a:schemeClr val="tx1"/>
              </a:solidFill>
              <a:effectLst/>
            </a:endParaRPr>
          </a:p>
          <a:p>
            <a:pPr marL="0" marR="0" lvl="0" indent="11112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实现代码：</a:t>
            </a:r>
            <a:endParaRPr kumimoji="0" lang="zh-CN" altLang="en-US" sz="1200" b="0" i="0" u="none" strike="noStrike" cap="none" normalizeH="0" baseline="0" dirty="0" smtClean="0">
              <a:ln>
                <a:noFill/>
              </a:ln>
              <a:solidFill>
                <a:schemeClr val="tx1"/>
              </a:solidFill>
              <a:effectLst/>
            </a:endParaRPr>
          </a:p>
          <a:p>
            <a:pPr marL="0" marR="0" lvl="0" indent="11112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7"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3462366"/>
            <a:ext cx="7872291" cy="184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36484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9426575" y="481013"/>
            <a:ext cx="3543300" cy="647700"/>
            <a:chOff x="523875" y="150843"/>
            <a:chExt cx="3543300" cy="647700"/>
          </a:xfrm>
        </p:grpSpPr>
        <p:sp>
          <p:nvSpPr>
            <p:cNvPr id="8197"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文本框 3"/>
          <p:cNvSpPr txBox="1">
            <a:spLocks noChangeArrowheads="1"/>
          </p:cNvSpPr>
          <p:nvPr/>
        </p:nvSpPr>
        <p:spPr bwMode="auto">
          <a:xfrm>
            <a:off x="592139" y="414338"/>
            <a:ext cx="1974598" cy="52322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数据库设计</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8" name="文本框 7"/>
          <p:cNvSpPr txBox="1"/>
          <p:nvPr/>
        </p:nvSpPr>
        <p:spPr>
          <a:xfrm>
            <a:off x="506413" y="938213"/>
            <a:ext cx="2566653"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触发器</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3" name="Rectangle 2"/>
          <p:cNvSpPr>
            <a:spLocks noChangeArrowheads="1"/>
          </p:cNvSpPr>
          <p:nvPr/>
        </p:nvSpPr>
        <p:spPr bwMode="auto">
          <a:xfrm>
            <a:off x="592139" y="1528572"/>
            <a:ext cx="9477375" cy="153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3576" tIns="76176" rIns="91440" bIns="76176" numCol="1" anchor="ctr" anchorCtr="0" compatLnSpc="1">
            <a:prstTxWarp prst="textNoShape">
              <a:avLst/>
            </a:prstTxWarp>
            <a:spAutoFit/>
          </a:bodyPr>
          <a:lstStyle>
            <a:lvl1pPr indent="11112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zh-CN" b="1" dirty="0"/>
              <a:t>商家评分更新触发器（</a:t>
            </a:r>
            <a:r>
              <a:rPr lang="en-US" altLang="zh-CN" b="1" dirty="0" err="1"/>
              <a:t>shop_star_update</a:t>
            </a:r>
            <a:r>
              <a:rPr lang="zh-CN" altLang="zh-CN" b="1" dirty="0"/>
              <a:t>）</a:t>
            </a:r>
          </a:p>
          <a:p>
            <a:r>
              <a:rPr lang="zh-CN" altLang="zh-CN" dirty="0"/>
              <a:t>作用对象：商家信息表（</a:t>
            </a:r>
            <a:r>
              <a:rPr lang="en-US" altLang="zh-CN" dirty="0"/>
              <a:t>shop</a:t>
            </a:r>
            <a:r>
              <a:rPr lang="zh-CN" altLang="zh-CN" dirty="0"/>
              <a:t>）</a:t>
            </a:r>
          </a:p>
          <a:p>
            <a:r>
              <a:rPr lang="zh-CN" altLang="zh-CN" dirty="0"/>
              <a:t>触发条件：商品新表做出修改后</a:t>
            </a:r>
          </a:p>
          <a:p>
            <a:r>
              <a:rPr lang="zh-CN" altLang="zh-CN" dirty="0"/>
              <a:t>功能：根据商品评分的修改更新商品的评分</a:t>
            </a:r>
          </a:p>
          <a:p>
            <a:r>
              <a:rPr lang="zh-CN" altLang="zh-CN" dirty="0"/>
              <a:t>实现代码：</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图片 8"/>
          <p:cNvPicPr/>
          <p:nvPr/>
        </p:nvPicPr>
        <p:blipFill>
          <a:blip r:embed="rId4"/>
          <a:stretch>
            <a:fillRect/>
          </a:stretch>
        </p:blipFill>
        <p:spPr>
          <a:xfrm>
            <a:off x="2214562" y="3177215"/>
            <a:ext cx="6991435" cy="1356685"/>
          </a:xfrm>
          <a:prstGeom prst="rect">
            <a:avLst/>
          </a:prstGeom>
        </p:spPr>
      </p:pic>
    </p:spTree>
    <p:extLst>
      <p:ext uri="{BB962C8B-B14F-4D97-AF65-F5344CB8AC3E}">
        <p14:creationId xmlns:p14="http://schemas.microsoft.com/office/powerpoint/2010/main" val="292593333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9426575" y="481013"/>
            <a:ext cx="3543300" cy="647700"/>
            <a:chOff x="523875" y="150843"/>
            <a:chExt cx="3543300" cy="647700"/>
          </a:xfrm>
        </p:grpSpPr>
        <p:sp>
          <p:nvSpPr>
            <p:cNvPr id="8197"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文本框 3"/>
          <p:cNvSpPr txBox="1">
            <a:spLocks noChangeArrowheads="1"/>
          </p:cNvSpPr>
          <p:nvPr/>
        </p:nvSpPr>
        <p:spPr bwMode="auto">
          <a:xfrm>
            <a:off x="592139" y="414338"/>
            <a:ext cx="1974598" cy="52322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数据库设计</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8" name="文本框 7"/>
          <p:cNvSpPr txBox="1"/>
          <p:nvPr/>
        </p:nvSpPr>
        <p:spPr>
          <a:xfrm>
            <a:off x="506413" y="938213"/>
            <a:ext cx="2566653"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触发器</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3" name="Rectangle 2"/>
          <p:cNvSpPr>
            <a:spLocks noChangeArrowheads="1"/>
          </p:cNvSpPr>
          <p:nvPr/>
        </p:nvSpPr>
        <p:spPr bwMode="auto">
          <a:xfrm>
            <a:off x="647699" y="1833304"/>
            <a:ext cx="9477375" cy="153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3576" tIns="76176" rIns="91440" bIns="76176" numCol="1" anchor="ctr" anchorCtr="0" compatLnSpc="1">
            <a:prstTxWarp prst="textNoShape">
              <a:avLst/>
            </a:prstTxWarp>
            <a:spAutoFit/>
          </a:bodyPr>
          <a:lstStyle>
            <a:lvl1pPr indent="11112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zh-CN" b="1" dirty="0"/>
              <a:t>用户年龄检查触发器（</a:t>
            </a:r>
            <a:r>
              <a:rPr lang="en-US" altLang="zh-CN" b="1" dirty="0" err="1"/>
              <a:t>check_user_age</a:t>
            </a:r>
            <a:r>
              <a:rPr lang="zh-CN" altLang="zh-CN" b="1" dirty="0"/>
              <a:t>）</a:t>
            </a:r>
          </a:p>
          <a:p>
            <a:r>
              <a:rPr lang="zh-CN" altLang="zh-CN" dirty="0"/>
              <a:t>作用对象：用户信息表（</a:t>
            </a:r>
            <a:r>
              <a:rPr lang="en-US" altLang="zh-CN" dirty="0"/>
              <a:t>users</a:t>
            </a:r>
            <a:r>
              <a:rPr lang="zh-CN" altLang="zh-CN" dirty="0"/>
              <a:t>）</a:t>
            </a:r>
          </a:p>
          <a:p>
            <a:r>
              <a:rPr lang="zh-CN" altLang="zh-CN" dirty="0"/>
              <a:t>触发条件：在用户表进行更新之前</a:t>
            </a:r>
          </a:p>
          <a:p>
            <a:r>
              <a:rPr lang="zh-CN" altLang="zh-CN" dirty="0"/>
              <a:t>功能：首先判断输入的年龄是否合法，如果合法，更新用户年龄，否则终止操作</a:t>
            </a:r>
          </a:p>
          <a:p>
            <a:r>
              <a:rPr lang="zh-CN" altLang="zh-CN" dirty="0"/>
              <a:t>实现代码：</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图片 8"/>
          <p:cNvPicPr/>
          <p:nvPr/>
        </p:nvPicPr>
        <p:blipFill>
          <a:blip r:embed="rId4"/>
          <a:stretch>
            <a:fillRect/>
          </a:stretch>
        </p:blipFill>
        <p:spPr>
          <a:xfrm>
            <a:off x="1411287" y="3603654"/>
            <a:ext cx="8218332" cy="1349346"/>
          </a:xfrm>
          <a:prstGeom prst="rect">
            <a:avLst/>
          </a:prstGeom>
        </p:spPr>
      </p:pic>
    </p:spTree>
    <p:extLst>
      <p:ext uri="{BB962C8B-B14F-4D97-AF65-F5344CB8AC3E}">
        <p14:creationId xmlns:p14="http://schemas.microsoft.com/office/powerpoint/2010/main" val="332892544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9426575" y="481013"/>
            <a:ext cx="3543300" cy="647700"/>
            <a:chOff x="523875" y="150843"/>
            <a:chExt cx="3543300" cy="647700"/>
          </a:xfrm>
        </p:grpSpPr>
        <p:sp>
          <p:nvSpPr>
            <p:cNvPr id="8197"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文本框 3"/>
          <p:cNvSpPr txBox="1">
            <a:spLocks noChangeArrowheads="1"/>
          </p:cNvSpPr>
          <p:nvPr/>
        </p:nvSpPr>
        <p:spPr bwMode="auto">
          <a:xfrm>
            <a:off x="592139" y="414338"/>
            <a:ext cx="1974598" cy="52322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数据库设计</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8" name="文本框 7"/>
          <p:cNvSpPr txBox="1"/>
          <p:nvPr/>
        </p:nvSpPr>
        <p:spPr>
          <a:xfrm>
            <a:off x="506413" y="938213"/>
            <a:ext cx="2566653"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触发器</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3" name="Rectangle 2"/>
          <p:cNvSpPr>
            <a:spLocks noChangeArrowheads="1"/>
          </p:cNvSpPr>
          <p:nvPr/>
        </p:nvSpPr>
        <p:spPr bwMode="auto">
          <a:xfrm>
            <a:off x="647699" y="1833304"/>
            <a:ext cx="9477375" cy="153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3576" tIns="76176" rIns="91440" bIns="76176" numCol="1" anchor="ctr" anchorCtr="0" compatLnSpc="1">
            <a:prstTxWarp prst="textNoShape">
              <a:avLst/>
            </a:prstTxWarp>
            <a:spAutoFit/>
          </a:bodyPr>
          <a:lstStyle>
            <a:lvl1pPr indent="11112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zh-CN" b="1" dirty="0"/>
              <a:t>商品详情检查触发器（</a:t>
            </a:r>
            <a:r>
              <a:rPr lang="en-US" altLang="zh-CN" b="1" dirty="0" err="1"/>
              <a:t>check_item_num</a:t>
            </a:r>
            <a:r>
              <a:rPr lang="zh-CN" altLang="zh-CN" b="1" dirty="0"/>
              <a:t>）</a:t>
            </a:r>
          </a:p>
          <a:p>
            <a:r>
              <a:rPr lang="zh-CN" altLang="zh-CN" dirty="0"/>
              <a:t>作用对象：订单详情表（</a:t>
            </a:r>
            <a:r>
              <a:rPr lang="en-US" altLang="zh-CN" dirty="0" err="1"/>
              <a:t>iteminorder</a:t>
            </a:r>
            <a:r>
              <a:rPr lang="zh-CN" altLang="zh-CN" dirty="0"/>
              <a:t>）</a:t>
            </a:r>
          </a:p>
          <a:p>
            <a:r>
              <a:rPr lang="zh-CN" altLang="zh-CN" dirty="0"/>
              <a:t>触发条件：在订单详情表进行更新之前</a:t>
            </a:r>
          </a:p>
          <a:p>
            <a:r>
              <a:rPr lang="zh-CN" altLang="zh-CN" dirty="0"/>
              <a:t>功能：判断用户购买的商品数量是否合法，如果合法，更新订单详情，否则终止操作。</a:t>
            </a:r>
          </a:p>
          <a:p>
            <a:r>
              <a:rPr lang="zh-CN" altLang="zh-CN" dirty="0"/>
              <a:t>实现代码：</a:t>
            </a:r>
          </a:p>
        </p:txBody>
      </p:sp>
      <p:pic>
        <p:nvPicPr>
          <p:cNvPr id="10" name="图片 9"/>
          <p:cNvPicPr/>
          <p:nvPr/>
        </p:nvPicPr>
        <p:blipFill>
          <a:blip r:embed="rId4"/>
          <a:stretch>
            <a:fillRect/>
          </a:stretch>
        </p:blipFill>
        <p:spPr>
          <a:xfrm>
            <a:off x="1206500" y="3621116"/>
            <a:ext cx="9723093" cy="1451768"/>
          </a:xfrm>
          <a:prstGeom prst="rect">
            <a:avLst/>
          </a:prstGeom>
        </p:spPr>
      </p:pic>
    </p:spTree>
    <p:extLst>
      <p:ext uri="{BB962C8B-B14F-4D97-AF65-F5344CB8AC3E}">
        <p14:creationId xmlns:p14="http://schemas.microsoft.com/office/powerpoint/2010/main" val="1299833078"/>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9426575" y="481013"/>
            <a:ext cx="3543300" cy="647700"/>
            <a:chOff x="523875" y="150843"/>
            <a:chExt cx="3543300" cy="647700"/>
          </a:xfrm>
        </p:grpSpPr>
        <p:sp>
          <p:nvSpPr>
            <p:cNvPr id="8197"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文本框 3"/>
          <p:cNvSpPr txBox="1">
            <a:spLocks noChangeArrowheads="1"/>
          </p:cNvSpPr>
          <p:nvPr/>
        </p:nvSpPr>
        <p:spPr bwMode="auto">
          <a:xfrm>
            <a:off x="592139" y="414338"/>
            <a:ext cx="1974598" cy="52322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数据库设计</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8" name="文本框 7"/>
          <p:cNvSpPr txBox="1"/>
          <p:nvPr/>
        </p:nvSpPr>
        <p:spPr>
          <a:xfrm>
            <a:off x="506413" y="938213"/>
            <a:ext cx="2566653"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触发器</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3" name="Rectangle 2"/>
          <p:cNvSpPr>
            <a:spLocks noChangeArrowheads="1"/>
          </p:cNvSpPr>
          <p:nvPr/>
        </p:nvSpPr>
        <p:spPr bwMode="auto">
          <a:xfrm>
            <a:off x="647699" y="1833304"/>
            <a:ext cx="9477375" cy="153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3576" tIns="76176" rIns="91440" bIns="76176" numCol="1" anchor="ctr" anchorCtr="0" compatLnSpc="1">
            <a:prstTxWarp prst="textNoShape">
              <a:avLst/>
            </a:prstTxWarp>
            <a:spAutoFit/>
          </a:bodyPr>
          <a:lstStyle>
            <a:lvl1pPr indent="11112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zh-CN" b="1" dirty="0"/>
              <a:t>订单价格更新触发器（</a:t>
            </a:r>
            <a:r>
              <a:rPr lang="en-US" altLang="zh-CN" b="1" dirty="0" err="1"/>
              <a:t>order_price_update</a:t>
            </a:r>
            <a:r>
              <a:rPr lang="zh-CN" altLang="zh-CN" b="1" dirty="0"/>
              <a:t>）</a:t>
            </a:r>
          </a:p>
          <a:p>
            <a:r>
              <a:rPr lang="zh-CN" altLang="zh-CN" dirty="0"/>
              <a:t>作用对象：订单详情表（</a:t>
            </a:r>
            <a:r>
              <a:rPr lang="en-US" altLang="zh-CN" dirty="0" err="1"/>
              <a:t>iteminorder</a:t>
            </a:r>
            <a:r>
              <a:rPr lang="zh-CN" altLang="zh-CN" dirty="0"/>
              <a:t>）</a:t>
            </a:r>
          </a:p>
          <a:p>
            <a:r>
              <a:rPr lang="zh-CN" altLang="zh-CN" dirty="0"/>
              <a:t>触发条件：在订单详情表插入新条目之后</a:t>
            </a:r>
          </a:p>
          <a:p>
            <a:r>
              <a:rPr lang="zh-CN" altLang="zh-CN" dirty="0"/>
              <a:t>功能：根据更新的商品的</a:t>
            </a:r>
            <a:r>
              <a:rPr lang="en-US" altLang="zh-CN" dirty="0"/>
              <a:t>id</a:t>
            </a:r>
            <a:r>
              <a:rPr lang="zh-CN" altLang="zh-CN" dirty="0"/>
              <a:t>和数量更新当前商品的价格。</a:t>
            </a:r>
          </a:p>
          <a:p>
            <a:r>
              <a:rPr lang="zh-CN" altLang="zh-CN" dirty="0"/>
              <a:t>实现代码：</a:t>
            </a:r>
            <a:endParaRPr lang="zh-CN" altLang="zh-CN" b="1" dirty="0"/>
          </a:p>
        </p:txBody>
      </p:sp>
      <p:pic>
        <p:nvPicPr>
          <p:cNvPr id="10" name="图片 9"/>
          <p:cNvPicPr/>
          <p:nvPr/>
        </p:nvPicPr>
        <p:blipFill>
          <a:blip r:embed="rId4"/>
          <a:stretch>
            <a:fillRect/>
          </a:stretch>
        </p:blipFill>
        <p:spPr>
          <a:xfrm>
            <a:off x="1284287" y="3417916"/>
            <a:ext cx="8990959" cy="2055784"/>
          </a:xfrm>
          <a:prstGeom prst="rect">
            <a:avLst/>
          </a:prstGeom>
        </p:spPr>
      </p:pic>
    </p:spTree>
    <p:extLst>
      <p:ext uri="{BB962C8B-B14F-4D97-AF65-F5344CB8AC3E}">
        <p14:creationId xmlns:p14="http://schemas.microsoft.com/office/powerpoint/2010/main" val="329882959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9426575" y="481013"/>
            <a:ext cx="3543300" cy="647700"/>
            <a:chOff x="523875" y="150843"/>
            <a:chExt cx="3543300" cy="647700"/>
          </a:xfrm>
        </p:grpSpPr>
        <p:sp>
          <p:nvSpPr>
            <p:cNvPr id="8197"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19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5" name="文本框 3"/>
          <p:cNvSpPr txBox="1">
            <a:spLocks noChangeArrowheads="1"/>
          </p:cNvSpPr>
          <p:nvPr/>
        </p:nvSpPr>
        <p:spPr bwMode="auto">
          <a:xfrm>
            <a:off x="592139" y="414338"/>
            <a:ext cx="1974598" cy="523220"/>
          </a:xfrm>
          <a:prstGeom prst="rect">
            <a:avLst/>
          </a:prstGeom>
          <a:solidFill>
            <a:srgbClr val="7030A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数据库设计</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8" name="文本框 7"/>
          <p:cNvSpPr txBox="1"/>
          <p:nvPr/>
        </p:nvSpPr>
        <p:spPr>
          <a:xfrm>
            <a:off x="506413" y="938213"/>
            <a:ext cx="2566653"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触发器</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3" name="Rectangle 2"/>
          <p:cNvSpPr>
            <a:spLocks noChangeArrowheads="1"/>
          </p:cNvSpPr>
          <p:nvPr/>
        </p:nvSpPr>
        <p:spPr bwMode="auto">
          <a:xfrm>
            <a:off x="647699" y="1833304"/>
            <a:ext cx="9477375" cy="153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3576" tIns="76176" rIns="91440" bIns="76176" numCol="1" anchor="ctr" anchorCtr="0" compatLnSpc="1">
            <a:prstTxWarp prst="textNoShape">
              <a:avLst/>
            </a:prstTxWarp>
            <a:spAutoFit/>
          </a:bodyPr>
          <a:lstStyle>
            <a:lvl1pPr indent="11112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zh-CN" b="1" dirty="0"/>
              <a:t>用户支出统计触发器（</a:t>
            </a:r>
            <a:r>
              <a:rPr lang="en-US" altLang="zh-CN" b="1" dirty="0" err="1"/>
              <a:t>user_outcome_adapter</a:t>
            </a:r>
            <a:r>
              <a:rPr lang="zh-CN" altLang="zh-CN" b="1" dirty="0"/>
              <a:t>）</a:t>
            </a:r>
          </a:p>
          <a:p>
            <a:r>
              <a:rPr lang="zh-CN" altLang="zh-CN" dirty="0"/>
              <a:t>作用对象：订单信息表（</a:t>
            </a:r>
            <a:r>
              <a:rPr lang="en-US" altLang="zh-CN" dirty="0"/>
              <a:t>orders</a:t>
            </a:r>
            <a:r>
              <a:rPr lang="zh-CN" altLang="zh-CN" dirty="0"/>
              <a:t>）</a:t>
            </a:r>
          </a:p>
          <a:p>
            <a:r>
              <a:rPr lang="zh-CN" altLang="zh-CN" dirty="0"/>
              <a:t>触发条件：订单信息表进行更新之后</a:t>
            </a:r>
          </a:p>
          <a:p>
            <a:r>
              <a:rPr lang="zh-CN" altLang="zh-CN" dirty="0"/>
              <a:t>作用：根据更新订单的用户名，更新该用户的总支出情况。</a:t>
            </a:r>
          </a:p>
          <a:p>
            <a:r>
              <a:rPr lang="zh-CN" altLang="zh-CN" dirty="0"/>
              <a:t>实现代码：</a:t>
            </a:r>
          </a:p>
        </p:txBody>
      </p:sp>
      <p:pic>
        <p:nvPicPr>
          <p:cNvPr id="10" name="图片 9"/>
          <p:cNvPicPr/>
          <p:nvPr/>
        </p:nvPicPr>
        <p:blipFill>
          <a:blip r:embed="rId4"/>
          <a:stretch>
            <a:fillRect/>
          </a:stretch>
        </p:blipFill>
        <p:spPr>
          <a:xfrm>
            <a:off x="903287" y="3805564"/>
            <a:ext cx="9517422" cy="1051898"/>
          </a:xfrm>
          <a:prstGeom prst="rect">
            <a:avLst/>
          </a:prstGeom>
        </p:spPr>
      </p:pic>
    </p:spTree>
    <p:extLst>
      <p:ext uri="{BB962C8B-B14F-4D97-AF65-F5344CB8AC3E}">
        <p14:creationId xmlns:p14="http://schemas.microsoft.com/office/powerpoint/2010/main" val="2338512378"/>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2"/>
          <p:cNvGrpSpPr>
            <a:grpSpLocks/>
          </p:cNvGrpSpPr>
          <p:nvPr/>
        </p:nvGrpSpPr>
        <p:grpSpPr bwMode="auto">
          <a:xfrm>
            <a:off x="9426575" y="481013"/>
            <a:ext cx="3543300" cy="647700"/>
            <a:chOff x="523875" y="150843"/>
            <a:chExt cx="3543300" cy="647700"/>
          </a:xfrm>
        </p:grpSpPr>
        <p:sp>
          <p:nvSpPr>
            <p:cNvPr id="15364"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 University</a:t>
              </a:r>
              <a:endParaRPr lang="zh-CN" altLang="en-US" sz="10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36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3" name="文本框 3"/>
          <p:cNvSpPr txBox="1">
            <a:spLocks noChangeArrowheads="1"/>
          </p:cNvSpPr>
          <p:nvPr/>
        </p:nvSpPr>
        <p:spPr bwMode="auto">
          <a:xfrm>
            <a:off x="839789" y="604837"/>
            <a:ext cx="1641475" cy="523220"/>
          </a:xfrm>
          <a:prstGeom prst="rect">
            <a:avLst/>
          </a:prstGeom>
          <a:solidFill>
            <a:srgbClr val="1B7D3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r>
              <a:rPr lang="zh-CN" altLang="en-US" dirty="0">
                <a:solidFill>
                  <a:schemeClr val="bg1"/>
                </a:solidFill>
                <a:latin typeface="方正粗宋简体" panose="03000509000000000000" pitchFamily="65" charset="-122"/>
                <a:ea typeface="方正粗宋简体" panose="03000509000000000000" pitchFamily="65" charset="-122"/>
              </a:rPr>
              <a:t>优点</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7" name="Rectangle 2"/>
          <p:cNvSpPr>
            <a:spLocks noChangeArrowheads="1"/>
          </p:cNvSpPr>
          <p:nvPr/>
        </p:nvSpPr>
        <p:spPr bwMode="auto">
          <a:xfrm>
            <a:off x="1233489" y="1618943"/>
            <a:ext cx="9477375" cy="3847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3576" tIns="76176" rIns="91440" bIns="76176" numCol="1" anchor="ctr" anchorCtr="0" compatLnSpc="1">
            <a:prstTxWarp prst="textNoShape">
              <a:avLst/>
            </a:prstTxWarp>
            <a:spAutoFit/>
          </a:bodyPr>
          <a:lstStyle>
            <a:lvl1pPr indent="111125">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2400" dirty="0" smtClean="0">
                <a:latin typeface="怀源黑体 CN" panose="020B0502020203020207" pitchFamily="34" charset="-128"/>
                <a:ea typeface="怀源黑体 CN" panose="020B0502020203020207" pitchFamily="34" charset="-128"/>
              </a:rPr>
              <a:t>·</a:t>
            </a:r>
            <a:r>
              <a:rPr lang="zh-CN" altLang="en-US" sz="2400" dirty="0" smtClean="0">
                <a:latin typeface="怀源黑体 CN" panose="020B0502020203020207" pitchFamily="34" charset="-128"/>
                <a:ea typeface="怀源黑体 CN" panose="020B0502020203020207" pitchFamily="34" charset="-128"/>
              </a:rPr>
              <a:t>功能完整。拥有完整的前端和后端功能，能够实现真实团购场景中的部分功能，具有一定的实用性。</a:t>
            </a:r>
            <a:endParaRPr lang="en-US" altLang="zh-CN" sz="2400" dirty="0" smtClean="0">
              <a:latin typeface="怀源黑体 CN" panose="020B0502020203020207" pitchFamily="34" charset="-128"/>
              <a:ea typeface="怀源黑体 CN" panose="020B0502020203020207" pitchFamily="34" charset="-128"/>
            </a:endParaRPr>
          </a:p>
          <a:p>
            <a:pPr lvl="0"/>
            <a:r>
              <a:rPr lang="en-US" altLang="zh-CN" sz="2400" dirty="0" smtClean="0">
                <a:latin typeface="怀源黑体 CN" panose="020B0502020203020207" pitchFamily="34" charset="-128"/>
                <a:ea typeface="怀源黑体 CN" panose="020B0502020203020207" pitchFamily="34" charset="-128"/>
              </a:rPr>
              <a:t>·</a:t>
            </a:r>
            <a:r>
              <a:rPr lang="zh-CN" altLang="en-US" sz="2400" dirty="0" smtClean="0">
                <a:latin typeface="怀源黑体 CN" panose="020B0502020203020207" pitchFamily="34" charset="-128"/>
                <a:ea typeface="怀源黑体 CN" panose="020B0502020203020207" pitchFamily="34" charset="-128"/>
              </a:rPr>
              <a:t>界面优雅，纯手工实现，没有套用已有模板，工程量大。界面细节丰富，具有良好的导向性。</a:t>
            </a:r>
            <a:endParaRPr lang="en-US" altLang="zh-CN" sz="2400" dirty="0" smtClean="0">
              <a:latin typeface="怀源黑体 CN" panose="020B0502020203020207" pitchFamily="34" charset="-128"/>
              <a:ea typeface="怀源黑体 CN" panose="020B0502020203020207" pitchFamily="34" charset="-128"/>
            </a:endParaRPr>
          </a:p>
          <a:p>
            <a:pPr lvl="0"/>
            <a:r>
              <a:rPr lang="en-US" altLang="zh-CN" sz="2400" dirty="0" smtClean="0">
                <a:latin typeface="怀源黑体 CN" panose="020B0502020203020207" pitchFamily="34" charset="-128"/>
                <a:ea typeface="怀源黑体 CN" panose="020B0502020203020207" pitchFamily="34" charset="-128"/>
              </a:rPr>
              <a:t>·</a:t>
            </a:r>
            <a:r>
              <a:rPr lang="zh-CN" altLang="en-US" sz="2400" dirty="0" smtClean="0">
                <a:latin typeface="怀源黑体 CN" panose="020B0502020203020207" pitchFamily="34" charset="-128"/>
                <a:ea typeface="怀源黑体 CN" panose="020B0502020203020207" pitchFamily="34" charset="-128"/>
              </a:rPr>
              <a:t>后端触发器功能完整，纯手工实现，没有套用现有的框架，工程量大。后台分配了不同角色并为之分配了不同的操作权限，保证了系统操作的安全性。</a:t>
            </a:r>
            <a:endParaRPr lang="en-US" altLang="zh-CN" sz="2400" dirty="0" smtClean="0">
              <a:latin typeface="怀源黑体 CN" panose="020B0502020203020207" pitchFamily="34" charset="-128"/>
              <a:ea typeface="怀源黑体 CN" panose="020B0502020203020207" pitchFamily="34" charset="-128"/>
            </a:endParaRPr>
          </a:p>
          <a:p>
            <a:pPr lvl="0"/>
            <a:r>
              <a:rPr lang="en-US" altLang="zh-CN" sz="2400" dirty="0" smtClean="0">
                <a:latin typeface="怀源黑体 CN" panose="020B0502020203020207" pitchFamily="34" charset="-128"/>
                <a:ea typeface="怀源黑体 CN" panose="020B0502020203020207" pitchFamily="34" charset="-128"/>
              </a:rPr>
              <a:t>·</a:t>
            </a:r>
            <a:r>
              <a:rPr lang="zh-CN" altLang="en-US" sz="2400" dirty="0">
                <a:latin typeface="怀源黑体 CN" panose="020B0502020203020207" pitchFamily="34" charset="-128"/>
                <a:ea typeface="怀源黑体 CN" panose="020B0502020203020207" pitchFamily="34" charset="-128"/>
              </a:rPr>
              <a:t>基本</a:t>
            </a:r>
            <a:r>
              <a:rPr lang="zh-CN" altLang="en-US" sz="2400" dirty="0" smtClean="0">
                <a:latin typeface="怀源黑体 CN" panose="020B0502020203020207" pitchFamily="34" charset="-128"/>
                <a:ea typeface="怀源黑体 CN" panose="020B0502020203020207" pitchFamily="34" charset="-128"/>
              </a:rPr>
              <a:t>表设计满足</a:t>
            </a:r>
            <a:r>
              <a:rPr lang="en-US" altLang="zh-CN" sz="2400" dirty="0" smtClean="0">
                <a:latin typeface="怀源黑体 CN" panose="020B0502020203020207" pitchFamily="34" charset="-128"/>
                <a:ea typeface="怀源黑体 CN" panose="020B0502020203020207" pitchFamily="34" charset="-128"/>
              </a:rPr>
              <a:t>3NF</a:t>
            </a:r>
            <a:r>
              <a:rPr lang="zh-CN" altLang="en-US" sz="2400" dirty="0" smtClean="0">
                <a:latin typeface="怀源黑体 CN" panose="020B0502020203020207" pitchFamily="34" charset="-128"/>
                <a:ea typeface="怀源黑体 CN" panose="020B0502020203020207" pitchFamily="34" charset="-128"/>
              </a:rPr>
              <a:t>，可以防止操作产生的数据错误，进一步保证数据的准确性。</a:t>
            </a:r>
            <a:endParaRPr lang="en-US" altLang="zh-CN" dirty="0">
              <a:latin typeface="怀源黑体 CN" panose="020B0502020203020207" pitchFamily="34" charset="-128"/>
              <a:ea typeface="怀源黑体 CN" panose="020B0502020203020207" pitchFamily="34" charset="-128"/>
            </a:endParaRPr>
          </a:p>
          <a:p>
            <a:pPr lvl="0"/>
            <a:r>
              <a:rPr lang="en-US" altLang="zh-CN" sz="2400" dirty="0" smtClean="0">
                <a:latin typeface="怀源黑体 CN" panose="020B0502020203020207" pitchFamily="34" charset="-128"/>
                <a:ea typeface="怀源黑体 CN" panose="020B0502020203020207" pitchFamily="34" charset="-128"/>
              </a:rPr>
              <a:t>·</a:t>
            </a:r>
            <a:r>
              <a:rPr lang="zh-CN" altLang="en-US" sz="2400" dirty="0" smtClean="0">
                <a:latin typeface="怀源黑体 CN" panose="020B0502020203020207" pitchFamily="34" charset="-128"/>
                <a:ea typeface="怀源黑体 CN" panose="020B0502020203020207" pitchFamily="34" charset="-128"/>
              </a:rPr>
              <a:t>采用建立触发器和索引的方式，加快了数据库操作和存取的速度</a:t>
            </a:r>
            <a:endParaRPr lang="en-US" altLang="zh-CN" sz="2400" dirty="0" smtClean="0">
              <a:latin typeface="怀源黑体 CN" panose="020B0502020203020207" pitchFamily="34" charset="-128"/>
              <a:ea typeface="怀源黑体 CN" panose="020B0502020203020207" pitchFamily="34" charset="-128"/>
            </a:endParaRPr>
          </a:p>
        </p:txBody>
      </p:sp>
    </p:spTree>
    <p:extLst>
      <p:ext uri="{BB962C8B-B14F-4D97-AF65-F5344CB8AC3E}">
        <p14:creationId xmlns:p14="http://schemas.microsoft.com/office/powerpoint/2010/main" val="1138986848"/>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ChangeArrowheads="1"/>
          </p:cNvSpPr>
          <p:nvPr/>
        </p:nvSpPr>
        <p:spPr bwMode="auto">
          <a:xfrm>
            <a:off x="0" y="3"/>
            <a:ext cx="12192000" cy="4830763"/>
          </a:xfrm>
          <a:prstGeom prst="rect">
            <a:avLst/>
          </a:prstGeom>
          <a:solidFill>
            <a:srgbClr val="0072C6"/>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528890" y="2266953"/>
            <a:ext cx="7134225" cy="1015663"/>
          </a:xfrm>
          <a:prstGeom prst="rect">
            <a:avLst/>
          </a:prstGeom>
          <a:noFill/>
        </p:spPr>
        <p:txBody>
          <a:bodyPr wrap="square" rtlCol="0">
            <a:spAutoFit/>
          </a:bodyPr>
          <a:lstStyle/>
          <a:p>
            <a:pPr algn="ctr"/>
            <a:r>
              <a:rPr lang="zh-CN" altLang="en-US" sz="6000" b="1" dirty="0" smtClean="0">
                <a:solidFill>
                  <a:schemeClr val="bg1"/>
                </a:solidFill>
                <a:latin typeface="华文中宋" panose="02010600040101010101" pitchFamily="2" charset="-122"/>
                <a:ea typeface="华文中宋" panose="02010600040101010101" pitchFamily="2" charset="-122"/>
                <a:cs typeface="Arial" panose="020B0604020202020204" pitchFamily="34" charset="0"/>
              </a:rPr>
              <a:t>谢谢！</a:t>
            </a:r>
            <a:endParaRPr lang="zh-CN" altLang="en-US" b="1" dirty="0">
              <a:solidFill>
                <a:schemeClr val="bg1"/>
              </a:solidFill>
              <a:latin typeface="华文中宋" panose="02010600040101010101" pitchFamily="2" charset="-122"/>
              <a:ea typeface="华文中宋" panose="0201060004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总览</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Rectangle 2"/>
          <p:cNvSpPr>
            <a:spLocks noChangeArrowheads="1"/>
          </p:cNvSpPr>
          <p:nvPr/>
        </p:nvSpPr>
        <p:spPr bwMode="auto">
          <a:xfrm>
            <a:off x="1355399" y="2367368"/>
            <a:ext cx="167135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1598102" y="1625225"/>
          <a:ext cx="9412352" cy="4846426"/>
        </p:xfrm>
        <a:graphic>
          <a:graphicData uri="http://schemas.openxmlformats.org/presentationml/2006/ole">
            <mc:AlternateContent xmlns:mc="http://schemas.openxmlformats.org/markup-compatibility/2006">
              <mc:Choice xmlns:v="urn:schemas-microsoft-com:vml" Requires="v">
                <p:oleObj spid="_x0000_s3076" name="Visio" r:id="rId5" imgW="6460835" imgH="3329026" progId="Visio.Drawing.15">
                  <p:embed/>
                </p:oleObj>
              </mc:Choice>
              <mc:Fallback>
                <p:oleObj name="Visio" r:id="rId5" imgW="6460835" imgH="3329026" progId="Visio.Drawing.15">
                  <p:embed/>
                  <p:pic>
                    <p:nvPicPr>
                      <p:cNvPr id="1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8102" y="1625225"/>
                        <a:ext cx="9412352" cy="4846426"/>
                      </a:xfrm>
                      <a:prstGeom prst="rect">
                        <a:avLst/>
                      </a:prstGeom>
                      <a:noFill/>
                    </p:spPr>
                  </p:pic>
                </p:oleObj>
              </mc:Fallback>
            </mc:AlternateContent>
          </a:graphicData>
        </a:graphic>
      </p:graphicFrame>
    </p:spTree>
    <p:extLst>
      <p:ext uri="{BB962C8B-B14F-4D97-AF65-F5344CB8AC3E}">
        <p14:creationId xmlns:p14="http://schemas.microsoft.com/office/powerpoint/2010/main" val="413519574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主页</a:t>
            </a: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p:nvPr/>
        </p:nvPicPr>
        <p:blipFill>
          <a:blip r:embed="rId4"/>
          <a:stretch>
            <a:fillRect/>
          </a:stretch>
        </p:blipFill>
        <p:spPr>
          <a:xfrm>
            <a:off x="839790" y="1590378"/>
            <a:ext cx="6191632" cy="4290160"/>
          </a:xfrm>
          <a:prstGeom prst="rect">
            <a:avLst/>
          </a:prstGeom>
        </p:spPr>
      </p:pic>
      <p:sp>
        <p:nvSpPr>
          <p:cNvPr id="5" name="文本框 4"/>
          <p:cNvSpPr txBox="1"/>
          <p:nvPr/>
        </p:nvSpPr>
        <p:spPr>
          <a:xfrm>
            <a:off x="7772400" y="2396630"/>
            <a:ext cx="3596640" cy="3046988"/>
          </a:xfrm>
          <a:prstGeom prst="rect">
            <a:avLst/>
          </a:prstGeom>
          <a:noFill/>
        </p:spPr>
        <p:txBody>
          <a:bodyPr wrap="square" rtlCol="0">
            <a:spAutoFit/>
          </a:bodyPr>
          <a:lstStyle/>
          <a:p>
            <a:r>
              <a:rPr lang="zh-CN"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各个</a:t>
            </a:r>
            <a:r>
              <a:rPr lang="zh-CN" altLang="zh-CN" sz="2400" dirty="0">
                <a:solidFill>
                  <a:schemeClr val="tx1">
                    <a:lumMod val="65000"/>
                    <a:lumOff val="35000"/>
                  </a:schemeClr>
                </a:solidFill>
                <a:latin typeface="方正粗宋简体" panose="03000509000000000000" pitchFamily="65" charset="-122"/>
                <a:ea typeface="方正粗宋简体" panose="03000509000000000000" pitchFamily="65" charset="-122"/>
              </a:rPr>
              <a:t>分栏中的内容都来源于数据库，</a:t>
            </a:r>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通过数据库把信息传到前端，然后利用</a:t>
            </a:r>
            <a:r>
              <a:rPr lang="en-US" altLang="zh-CN" sz="2400" dirty="0" err="1">
                <a:solidFill>
                  <a:schemeClr val="tx1">
                    <a:lumMod val="65000"/>
                    <a:lumOff val="35000"/>
                  </a:schemeClr>
                </a:solidFill>
                <a:latin typeface="+mn-ea"/>
                <a:ea typeface="+mn-ea"/>
              </a:rPr>
              <a:t>javascript</a:t>
            </a:r>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技术重载主页元素，使数据库内容展示出来。</a:t>
            </a:r>
            <a:endParaRPr lang="en-US" altLang="zh-CN"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a:p>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整个过程</a:t>
            </a:r>
            <a:r>
              <a:rPr lang="en-US" altLang="zh-CN" sz="2400" dirty="0">
                <a:solidFill>
                  <a:schemeClr val="tx1">
                    <a:lumMod val="65000"/>
                    <a:lumOff val="35000"/>
                  </a:schemeClr>
                </a:solidFill>
                <a:latin typeface="+mn-ea"/>
                <a:ea typeface="+mn-ea"/>
              </a:rPr>
              <a:t>index.js</a:t>
            </a:r>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和</a:t>
            </a:r>
            <a:r>
              <a:rPr lang="en-US" altLang="zh-CN" sz="2400" dirty="0" err="1">
                <a:solidFill>
                  <a:schemeClr val="tx1">
                    <a:lumMod val="65000"/>
                    <a:lumOff val="35000"/>
                  </a:schemeClr>
                </a:solidFill>
                <a:latin typeface="+mn-ea"/>
                <a:ea typeface="+mn-ea"/>
              </a:rPr>
              <a:t>loadindex.php</a:t>
            </a:r>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协作实现</a:t>
            </a:r>
            <a:endParaRPr lang="en-US" altLang="zh-CN"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Tree>
    <p:extLst>
      <p:ext uri="{BB962C8B-B14F-4D97-AF65-F5344CB8AC3E}">
        <p14:creationId xmlns:p14="http://schemas.microsoft.com/office/powerpoint/2010/main" val="288784486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用户与商家登录</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Rectangle 2"/>
          <p:cNvSpPr>
            <a:spLocks noChangeArrowheads="1"/>
          </p:cNvSpPr>
          <p:nvPr/>
        </p:nvSpPr>
        <p:spPr bwMode="auto">
          <a:xfrm>
            <a:off x="1355399" y="2367368"/>
            <a:ext cx="1671353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 name="图片 9"/>
          <p:cNvPicPr/>
          <p:nvPr/>
        </p:nvPicPr>
        <p:blipFill>
          <a:blip r:embed="rId4"/>
          <a:stretch>
            <a:fillRect/>
          </a:stretch>
        </p:blipFill>
        <p:spPr>
          <a:xfrm>
            <a:off x="4620813" y="1572412"/>
            <a:ext cx="5762625" cy="2731770"/>
          </a:xfrm>
          <a:prstGeom prst="rect">
            <a:avLst/>
          </a:prstGeom>
        </p:spPr>
      </p:pic>
      <p:sp>
        <p:nvSpPr>
          <p:cNvPr id="2" name="文本框 1"/>
          <p:cNvSpPr txBox="1"/>
          <p:nvPr/>
        </p:nvSpPr>
        <p:spPr>
          <a:xfrm>
            <a:off x="663267" y="1842173"/>
            <a:ext cx="2887771" cy="2677656"/>
          </a:xfrm>
          <a:prstGeom prst="rect">
            <a:avLst/>
          </a:prstGeom>
          <a:noFill/>
        </p:spPr>
        <p:txBody>
          <a:bodyPr wrap="square" rtlCol="0">
            <a:spAutoFit/>
          </a:bodyPr>
          <a:lstStyle/>
          <a:p>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点击顶部导航栏的登录按钮，然后就可以进行登录，登录分为用户和商家登录，不同的登录模式跳转结果不同。</a:t>
            </a:r>
            <a:endParaRPr lang="en-US" altLang="zh-CN"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pic>
        <p:nvPicPr>
          <p:cNvPr id="11" name="图片 10"/>
          <p:cNvPicPr/>
          <p:nvPr/>
        </p:nvPicPr>
        <p:blipFill>
          <a:blip r:embed="rId5"/>
          <a:stretch>
            <a:fillRect/>
          </a:stretch>
        </p:blipFill>
        <p:spPr>
          <a:xfrm>
            <a:off x="809775" y="4955938"/>
            <a:ext cx="5401840" cy="1249680"/>
          </a:xfrm>
          <a:prstGeom prst="rect">
            <a:avLst/>
          </a:prstGeom>
        </p:spPr>
      </p:pic>
      <p:sp>
        <p:nvSpPr>
          <p:cNvPr id="4" name="文本框 3"/>
          <p:cNvSpPr txBox="1"/>
          <p:nvPr/>
        </p:nvSpPr>
        <p:spPr>
          <a:xfrm>
            <a:off x="7118772" y="4519829"/>
            <a:ext cx="3200400" cy="2308324"/>
          </a:xfrm>
          <a:prstGeom prst="rect">
            <a:avLst/>
          </a:prstGeom>
          <a:noFill/>
        </p:spPr>
        <p:txBody>
          <a:bodyPr wrap="square" rtlCol="0">
            <a:spAutoFit/>
          </a:bodyPr>
          <a:lstStyle/>
          <a:p>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登录成功，右上角显示具体</a:t>
            </a: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信息。登录后系统保留</a:t>
            </a:r>
            <a:r>
              <a:rPr lang="en-US" altLang="zh-CN" sz="2400" dirty="0" smtClean="0">
                <a:solidFill>
                  <a:schemeClr val="tx1">
                    <a:lumMod val="65000"/>
                    <a:lumOff val="35000"/>
                  </a:schemeClr>
                </a:solidFill>
                <a:latin typeface="+mn-ea"/>
                <a:ea typeface="+mn-ea"/>
              </a:rPr>
              <a:t>cookie</a:t>
            </a: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，直到退出浏览器或者点击退出登录才能删除</a:t>
            </a:r>
            <a:r>
              <a:rPr lang="en-US" altLang="zh-CN" sz="2400" dirty="0" smtClean="0">
                <a:solidFill>
                  <a:schemeClr val="tx1">
                    <a:lumMod val="65000"/>
                    <a:lumOff val="35000"/>
                  </a:schemeClr>
                </a:solidFill>
                <a:latin typeface="+mn-ea"/>
                <a:ea typeface="+mn-ea"/>
              </a:rPr>
              <a:t>cookie</a:t>
            </a:r>
            <a:endParaRPr lang="zh-CN" altLang="en-US" sz="2400" dirty="0">
              <a:solidFill>
                <a:schemeClr val="tx1">
                  <a:lumMod val="65000"/>
                  <a:lumOff val="35000"/>
                </a:schemeClr>
              </a:solidFill>
              <a:latin typeface="+mn-ea"/>
              <a:ea typeface="+mn-ea"/>
            </a:endParaRPr>
          </a:p>
        </p:txBody>
      </p:sp>
    </p:spTree>
    <p:extLst>
      <p:ext uri="{BB962C8B-B14F-4D97-AF65-F5344CB8AC3E}">
        <p14:creationId xmlns:p14="http://schemas.microsoft.com/office/powerpoint/2010/main" val="173740829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商家</a:t>
            </a: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信息管理</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p:cNvSpPr txBox="1"/>
          <p:nvPr/>
        </p:nvSpPr>
        <p:spPr>
          <a:xfrm>
            <a:off x="6126480" y="4180066"/>
            <a:ext cx="4069080" cy="2308324"/>
          </a:xfrm>
          <a:prstGeom prst="rect">
            <a:avLst/>
          </a:prstGeom>
          <a:noFill/>
        </p:spPr>
        <p:txBody>
          <a:bodyPr wrap="square" rtlCol="0">
            <a:spAutoFit/>
          </a:bodyPr>
          <a:lstStyle/>
          <a:p>
            <a:r>
              <a:rPr lang="zh-CN" altLang="en-US" sz="2400" kern="100" dirty="0" smtClean="0">
                <a:latin typeface="Times New Roman" panose="02020603050405020304" pitchFamily="18" charset="0"/>
                <a:cs typeface="黑体" panose="02010609060101010101" pitchFamily="49" charset="-122"/>
              </a:rPr>
              <a:t>商家登录后自动进入后台，跳转到商家信息界面。</a:t>
            </a:r>
            <a:endParaRPr lang="en-US" altLang="zh-CN" sz="2400" kern="100" dirty="0" smtClean="0">
              <a:latin typeface="Times New Roman" panose="02020603050405020304" pitchFamily="18" charset="0"/>
              <a:cs typeface="黑体" panose="02010609060101010101" pitchFamily="49" charset="-122"/>
            </a:endParaRPr>
          </a:p>
          <a:p>
            <a:r>
              <a:rPr lang="zh-CN" altLang="en-US" sz="2400" kern="100" dirty="0" smtClean="0">
                <a:latin typeface="Times New Roman" panose="02020603050405020304" pitchFamily="18" charset="0"/>
                <a:cs typeface="黑体" panose="02010609060101010101" pitchFamily="49" charset="-122"/>
              </a:rPr>
              <a:t>可以修改商家个人信息或者编辑、添加商家的商品。</a:t>
            </a:r>
            <a:endParaRPr lang="en-US" altLang="zh-CN" sz="2400" kern="100" dirty="0" smtClean="0">
              <a:latin typeface="Times New Roman" panose="02020603050405020304" pitchFamily="18" charset="0"/>
              <a:cs typeface="黑体" panose="02010609060101010101" pitchFamily="49" charset="-122"/>
            </a:endParaRPr>
          </a:p>
          <a:p>
            <a:r>
              <a:rPr lang="zh-CN" altLang="en-US" sz="2400" kern="100" dirty="0" smtClean="0">
                <a:latin typeface="Times New Roman" panose="02020603050405020304" pitchFamily="18" charset="0"/>
                <a:cs typeface="黑体" panose="02010609060101010101" pitchFamily="49" charset="-122"/>
              </a:rPr>
              <a:t>编译提交好后就会把商家商品存进数据库。</a:t>
            </a:r>
            <a:endParaRPr lang="en-US" altLang="zh-CN" sz="2400" kern="100" dirty="0">
              <a:latin typeface="Times New Roman" panose="02020603050405020304" pitchFamily="18" charset="0"/>
              <a:cs typeface="黑体" panose="02010609060101010101" pitchFamily="49" charset="-122"/>
            </a:endParaRPr>
          </a:p>
        </p:txBody>
      </p:sp>
      <p:pic>
        <p:nvPicPr>
          <p:cNvPr id="11" name="图片 10"/>
          <p:cNvPicPr/>
          <p:nvPr/>
        </p:nvPicPr>
        <p:blipFill>
          <a:blip r:embed="rId4"/>
          <a:stretch>
            <a:fillRect/>
          </a:stretch>
        </p:blipFill>
        <p:spPr>
          <a:xfrm>
            <a:off x="754063" y="1685271"/>
            <a:ext cx="4557713" cy="4803119"/>
          </a:xfrm>
          <a:prstGeom prst="rect">
            <a:avLst/>
          </a:prstGeom>
        </p:spPr>
      </p:pic>
      <p:pic>
        <p:nvPicPr>
          <p:cNvPr id="10" name="图片 9"/>
          <p:cNvPicPr/>
          <p:nvPr/>
        </p:nvPicPr>
        <p:blipFill>
          <a:blip r:embed="rId5"/>
          <a:stretch>
            <a:fillRect/>
          </a:stretch>
        </p:blipFill>
        <p:spPr>
          <a:xfrm>
            <a:off x="4315627" y="643403"/>
            <a:ext cx="4769168" cy="3508693"/>
          </a:xfrm>
          <a:prstGeom prst="rect">
            <a:avLst/>
          </a:prstGeom>
        </p:spPr>
      </p:pic>
    </p:spTree>
    <p:extLst>
      <p:ext uri="{BB962C8B-B14F-4D97-AF65-F5344CB8AC3E}">
        <p14:creationId xmlns:p14="http://schemas.microsoft.com/office/powerpoint/2010/main" val="127077764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rPr>
              <a:t>商家</a:t>
            </a: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信息流程</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图示 2"/>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318500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用户信息管理</a:t>
            </a:r>
            <a:endParaRPr lang="zh-CN" altLang="en-US" sz="2400" dirty="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文本框 4"/>
          <p:cNvSpPr txBox="1"/>
          <p:nvPr/>
        </p:nvSpPr>
        <p:spPr>
          <a:xfrm>
            <a:off x="6126480" y="4180066"/>
            <a:ext cx="4069080" cy="1938992"/>
          </a:xfrm>
          <a:prstGeom prst="rect">
            <a:avLst/>
          </a:prstGeom>
          <a:noFill/>
        </p:spPr>
        <p:txBody>
          <a:bodyPr wrap="square" rtlCol="0">
            <a:spAutoFit/>
          </a:bodyPr>
          <a:lstStyle/>
          <a:p>
            <a:r>
              <a:rPr lang="zh-CN" altLang="en-US" sz="2400" kern="100" dirty="0" smtClean="0">
                <a:latin typeface="Times New Roman" panose="02020603050405020304" pitchFamily="18" charset="0"/>
                <a:cs typeface="黑体" panose="02010609060101010101" pitchFamily="49" charset="-122"/>
              </a:rPr>
              <a:t>界面类似商户信息，同样可以进行修改。另外提供了总支出这项设定，这项的值通过后台的触发器计算并传递到界面上。</a:t>
            </a:r>
            <a:endParaRPr lang="en-US" altLang="zh-CN" sz="2400" kern="100" dirty="0">
              <a:latin typeface="Times New Roman" panose="02020603050405020304" pitchFamily="18" charset="0"/>
              <a:cs typeface="黑体" panose="02010609060101010101" pitchFamily="49" charset="-122"/>
            </a:endParaRPr>
          </a:p>
        </p:txBody>
      </p:sp>
      <p:pic>
        <p:nvPicPr>
          <p:cNvPr id="12" name="图片 11"/>
          <p:cNvPicPr/>
          <p:nvPr/>
        </p:nvPicPr>
        <p:blipFill>
          <a:blip r:embed="rId4"/>
          <a:stretch>
            <a:fillRect/>
          </a:stretch>
        </p:blipFill>
        <p:spPr>
          <a:xfrm>
            <a:off x="456808" y="1516385"/>
            <a:ext cx="5199503" cy="5271422"/>
          </a:xfrm>
          <a:prstGeom prst="rect">
            <a:avLst/>
          </a:prstGeom>
        </p:spPr>
      </p:pic>
      <p:pic>
        <p:nvPicPr>
          <p:cNvPr id="13" name="图片 12"/>
          <p:cNvPicPr/>
          <p:nvPr/>
        </p:nvPicPr>
        <p:blipFill>
          <a:blip r:embed="rId5"/>
          <a:stretch>
            <a:fillRect/>
          </a:stretch>
        </p:blipFill>
        <p:spPr>
          <a:xfrm>
            <a:off x="3649662" y="184785"/>
            <a:ext cx="5762625" cy="3562350"/>
          </a:xfrm>
          <a:prstGeom prst="rect">
            <a:avLst/>
          </a:prstGeom>
        </p:spPr>
      </p:pic>
    </p:spTree>
    <p:extLst>
      <p:ext uri="{BB962C8B-B14F-4D97-AF65-F5344CB8AC3E}">
        <p14:creationId xmlns:p14="http://schemas.microsoft.com/office/powerpoint/2010/main" val="76871349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2"/>
          <p:cNvGrpSpPr>
            <a:grpSpLocks/>
          </p:cNvGrpSpPr>
          <p:nvPr/>
        </p:nvGrpSpPr>
        <p:grpSpPr bwMode="auto">
          <a:xfrm>
            <a:off x="9426575" y="481013"/>
            <a:ext cx="3543300" cy="647700"/>
            <a:chOff x="523875" y="150843"/>
            <a:chExt cx="3543300" cy="647700"/>
          </a:xfrm>
        </p:grpSpPr>
        <p:sp>
          <p:nvSpPr>
            <p:cNvPr id="5125" name="TextBox 58"/>
            <p:cNvSpPr>
              <a:spLocks noChangeArrowheads="1"/>
            </p:cNvSpPr>
            <p:nvPr/>
          </p:nvSpPr>
          <p:spPr bwMode="auto">
            <a:xfrm>
              <a:off x="1171575" y="274638"/>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北京航空航天大学</a:t>
              </a:r>
              <a:endPar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1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Beihang</a:t>
              </a:r>
              <a:r>
                <a:rPr lang="en-US" altLang="zh-CN"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University</a:t>
              </a:r>
              <a:endParaRPr lang="zh-CN" altLang="en-US" sz="1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5084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3" name="文本框 3"/>
          <p:cNvSpPr txBox="1">
            <a:spLocks noChangeArrowheads="1"/>
          </p:cNvSpPr>
          <p:nvPr/>
        </p:nvSpPr>
        <p:spPr bwMode="auto">
          <a:xfrm>
            <a:off x="839789" y="604838"/>
            <a:ext cx="1641475" cy="52322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dirty="0" smtClean="0">
                <a:solidFill>
                  <a:schemeClr val="bg1"/>
                </a:solidFill>
                <a:latin typeface="方正粗宋简体" panose="03000509000000000000" pitchFamily="65" charset="-122"/>
                <a:ea typeface="方正粗宋简体" panose="03000509000000000000" pitchFamily="65" charset="-122"/>
              </a:rPr>
              <a:t>系统功能</a:t>
            </a:r>
            <a:endParaRPr lang="zh-CN" altLang="en-US" dirty="0">
              <a:solidFill>
                <a:schemeClr val="bg1"/>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754063" y="1128713"/>
            <a:ext cx="4539832" cy="461665"/>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rPr>
              <a:t>管理员</a:t>
            </a:r>
            <a:endParaRPr lang="en-US" altLang="zh-CN" sz="2400" dirty="0" smtClean="0">
              <a:solidFill>
                <a:schemeClr val="tx1">
                  <a:lumMod val="65000"/>
                  <a:lumOff val="35000"/>
                </a:schemeClr>
              </a:solidFill>
              <a:latin typeface="方正粗宋简体" panose="03000509000000000000" pitchFamily="65" charset="-122"/>
              <a:ea typeface="方正粗宋简体" panose="03000509000000000000" pitchFamily="65" charset="-122"/>
            </a:endParaRPr>
          </a:p>
        </p:txBody>
      </p:sp>
      <p:sp>
        <p:nvSpPr>
          <p:cNvPr id="7" name="AutoShape 6" descr="http://img0.imgtn.bdimg.com/it/u=2809282608,3786884260&amp;fm=21&amp;gp=0.jpg"/>
          <p:cNvSpPr>
            <a:spLocks noChangeAspect="1" noChangeArrowheads="1"/>
          </p:cNvSpPr>
          <p:nvPr/>
        </p:nvSpPr>
        <p:spPr bwMode="auto">
          <a:xfrm>
            <a:off x="1355399" y="2938297"/>
            <a:ext cx="242703" cy="242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图示 2"/>
          <p:cNvGraphicFramePr/>
          <p:nvPr>
            <p:extLst/>
          </p:nvPr>
        </p:nvGraphicFramePr>
        <p:xfrm>
          <a:off x="1799909" y="1889760"/>
          <a:ext cx="8586786" cy="36596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7895603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2877</TotalTime>
  <Pages>0</Pages>
  <Words>1991</Words>
  <Characters>0</Characters>
  <Application>Microsoft Office PowerPoint</Application>
  <DocSecurity>0</DocSecurity>
  <PresentationFormat>宽屏</PresentationFormat>
  <Lines>0</Lines>
  <Paragraphs>279</Paragraphs>
  <Slides>27</Slides>
  <Notes>26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9" baseType="lpstr">
      <vt:lpstr>方正粗宋简体</vt:lpstr>
      <vt:lpstr>黑体</vt:lpstr>
      <vt:lpstr>华文中宋</vt:lpstr>
      <vt:lpstr>怀源黑体 CN</vt:lpstr>
      <vt:lpstr>宋体</vt:lpstr>
      <vt:lpstr>微软雅黑</vt:lpstr>
      <vt:lpstr>Arial</vt:lpstr>
      <vt:lpstr>Calibri</vt:lpstr>
      <vt:lpstr>Calibri Light</vt:lpstr>
      <vt:lpstr>Times New Roman</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PKU</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卢嵩</dc:creator>
  <cp:keywords/>
  <dc:description/>
  <cp:lastModifiedBy>卢嵩</cp:lastModifiedBy>
  <cp:revision>250</cp:revision>
  <dcterms:created xsi:type="dcterms:W3CDTF">2012-12-27T05:56:00Z</dcterms:created>
  <dcterms:modified xsi:type="dcterms:W3CDTF">2017-01-05T11:05:09Z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2052-9.1.0.4856</vt:lpwstr>
  </property>
</Properties>
</file>