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3"/>
    <p:sldId id="259" r:id="rId4"/>
    <p:sldId id="260" r:id="rId5"/>
    <p:sldId id="258" r:id="rId6"/>
    <p:sldId id="263" r:id="rId7"/>
    <p:sldId id="264" r:id="rId8"/>
    <p:sldId id="265" r:id="rId9"/>
    <p:sldId id="266" r:id="rId10"/>
    <p:sldId id="261" r:id="rId11"/>
    <p:sldId id="262" r:id="rId12"/>
    <p:sldId id="280" r:id="rId13"/>
    <p:sldId id="279" r:id="rId14"/>
    <p:sldId id="288" r:id="rId15"/>
    <p:sldId id="282" r:id="rId16"/>
    <p:sldId id="289" r:id="rId17"/>
    <p:sldId id="290" r:id="rId18"/>
    <p:sldId id="291" r:id="rId19"/>
    <p:sldId id="292" r:id="rId20"/>
    <p:sldId id="267"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9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1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7D39618-264D-40B7-BFFC-7899F4CDF68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39826D-3D35-43DB-AC13-7FE6D50F14C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D39618-264D-40B7-BFFC-7899F4CDF68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39826D-3D35-43DB-AC13-7FE6D50F14C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D39618-264D-40B7-BFFC-7899F4CDF68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39826D-3D35-43DB-AC13-7FE6D50F14C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D39618-264D-40B7-BFFC-7899F4CDF68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39826D-3D35-43DB-AC13-7FE6D50F14C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7D39618-264D-40B7-BFFC-7899F4CDF68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39826D-3D35-43DB-AC13-7FE6D50F14C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7D39618-264D-40B7-BFFC-7899F4CDF68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39826D-3D35-43DB-AC13-7FE6D50F14C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7D39618-264D-40B7-BFFC-7899F4CDF68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39826D-3D35-43DB-AC13-7FE6D50F14C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7D39618-264D-40B7-BFFC-7899F4CDF68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39826D-3D35-43DB-AC13-7FE6D50F14C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7D39618-264D-40B7-BFFC-7899F4CDF68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39826D-3D35-43DB-AC13-7FE6D50F14C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7D39618-264D-40B7-BFFC-7899F4CDF68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39826D-3D35-43DB-AC13-7FE6D50F14C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7D39618-264D-40B7-BFFC-7899F4CDF68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39826D-3D35-43DB-AC13-7FE6D50F14C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D39618-264D-40B7-BFFC-7899F4CDF68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39826D-3D35-43DB-AC13-7FE6D50F14C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930082" y="2072072"/>
            <a:ext cx="6328218" cy="1266190"/>
          </a:xfrm>
          <a:prstGeom prst="rect">
            <a:avLst/>
          </a:prstGeom>
          <a:noFill/>
        </p:spPr>
        <p:txBody>
          <a:bodyPr wrap="square" rtlCol="0">
            <a:spAutoFit/>
          </a:bodyPr>
          <a:lstStyle/>
          <a:p>
            <a:pPr algn="dist"/>
            <a:r>
              <a:rPr lang="x-none" altLang="zh-CN" sz="7200" b="1" dirty="0">
                <a:latin typeface="微软雅黑" panose="020B0503020204020204" pitchFamily="34" charset="-122"/>
                <a:ea typeface="微软雅黑" panose="020B0503020204020204" pitchFamily="34" charset="-122"/>
              </a:rPr>
              <a:t>1904项目答辩</a:t>
            </a:r>
            <a:endParaRPr lang="x-none" altLang="zh-CN" sz="7200" b="1" dirty="0">
              <a:latin typeface="微软雅黑" panose="020B0503020204020204" pitchFamily="34" charset="-122"/>
              <a:ea typeface="微软雅黑" panose="020B0503020204020204" pitchFamily="34" charset="-122"/>
            </a:endParaRPr>
          </a:p>
        </p:txBody>
      </p:sp>
      <p:sp>
        <p:nvSpPr>
          <p:cNvPr id="8" name="矩形 7"/>
          <p:cNvSpPr/>
          <p:nvPr/>
        </p:nvSpPr>
        <p:spPr>
          <a:xfrm>
            <a:off x="4286250" y="3373927"/>
            <a:ext cx="3654720" cy="457200"/>
          </a:xfrm>
          <a:prstGeom prst="rect">
            <a:avLst/>
          </a:prstGeom>
        </p:spPr>
        <p:txBody>
          <a:bodyPr wrap="square">
            <a:spAutoFit/>
          </a:bodyPr>
          <a:lstStyle/>
          <a:p>
            <a:pPr algn="dist"/>
            <a:r>
              <a:rPr lang="en-US" altLang="zh-CN" sz="2400" dirty="0"/>
              <a:t>Project Defense</a:t>
            </a:r>
            <a:endParaRPr lang="en-US" altLang="zh-CN" sz="2400" dirty="0"/>
          </a:p>
        </p:txBody>
      </p:sp>
      <p:grpSp>
        <p:nvGrpSpPr>
          <p:cNvPr id="2" name="组合 1"/>
          <p:cNvGrpSpPr/>
          <p:nvPr/>
        </p:nvGrpSpPr>
        <p:grpSpPr>
          <a:xfrm>
            <a:off x="3611637" y="3411307"/>
            <a:ext cx="5016012" cy="384757"/>
            <a:chOff x="3611637" y="3411307"/>
            <a:chExt cx="5016012" cy="384757"/>
          </a:xfrm>
        </p:grpSpPr>
        <p:cxnSp>
          <p:nvCxnSpPr>
            <p:cNvPr id="9" name="直接连接符 8"/>
            <p:cNvCxnSpPr/>
            <p:nvPr/>
          </p:nvCxnSpPr>
          <p:spPr>
            <a:xfrm>
              <a:off x="3611637" y="3411307"/>
              <a:ext cx="499471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611637" y="3796064"/>
              <a:ext cx="501601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4141620" y="3892195"/>
            <a:ext cx="3905142" cy="417830"/>
          </a:xfrm>
          <a:prstGeom prst="rect">
            <a:avLst/>
          </a:prstGeom>
          <a:noFill/>
        </p:spPr>
        <p:txBody>
          <a:bodyPr wrap="square" rtlCol="0">
            <a:spAutoFit/>
          </a:bodyPr>
          <a:lstStyle/>
          <a:p>
            <a:pPr algn="ctr"/>
            <a:r>
              <a:rPr lang="zh-CN" altLang="en-US" sz="2000" dirty="0" smtClean="0">
                <a:latin typeface="微软雅黑" panose="020B0503020204020204" pitchFamily="34" charset="-122"/>
                <a:ea typeface="微软雅黑" panose="020B0503020204020204" pitchFamily="34" charset="-122"/>
              </a:rPr>
              <a:t>汇报人：</a:t>
            </a:r>
            <a:r>
              <a:rPr lang="x-none" altLang="zh-CN" sz="2000" dirty="0" smtClean="0">
                <a:latin typeface="微软雅黑" panose="020B0503020204020204" pitchFamily="34" charset="-122"/>
                <a:ea typeface="微软雅黑" panose="020B0503020204020204" pitchFamily="34" charset="-122"/>
              </a:rPr>
              <a:t>孙继宗</a:t>
            </a:r>
            <a:endParaRPr lang="x-none" altLang="zh-CN" sz="2000" dirty="0" smtClean="0">
              <a:latin typeface="微软雅黑" panose="020B0503020204020204" pitchFamily="34" charset="-122"/>
              <a:ea typeface="微软雅黑" panose="020B0503020204020204" pitchFamily="34" charset="-122"/>
            </a:endParaRPr>
          </a:p>
        </p:txBody>
      </p:sp>
      <p:sp>
        <p:nvSpPr>
          <p:cNvPr id="15" name="矩形 14"/>
          <p:cNvSpPr/>
          <p:nvPr/>
        </p:nvSpPr>
        <p:spPr>
          <a:xfrm>
            <a:off x="3320155" y="946400"/>
            <a:ext cx="5468245"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809" y="0"/>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809" y="475317"/>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3024679" y="4713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rot="10800000">
            <a:off x="-1809" y="6741886"/>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rot="10800000">
            <a:off x="-1809" y="6270501"/>
            <a:ext cx="8625102" cy="116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平行四边形 24"/>
          <p:cNvSpPr/>
          <p:nvPr/>
        </p:nvSpPr>
        <p:spPr>
          <a:xfrm rot="10800000">
            <a:off x="3024679" y="57954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072543" y="5780878"/>
            <a:ext cx="7989186"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3566898" y="944064"/>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出自【趣你的PPT】(微信:qunideppt)：最优质的PPT资源库"/>
          <p:cNvSpPr/>
          <p:nvPr/>
        </p:nvSpPr>
        <p:spPr>
          <a:xfrm>
            <a:off x="908050" y="941705"/>
            <a:ext cx="10156825" cy="12287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p>
            <a:pPr algn="ctr" defTabSz="913765">
              <a:defRPr/>
            </a:pPr>
            <a:endParaRPr lang="en-US" sz="900">
              <a:solidFill>
                <a:prstClr val="white"/>
              </a:solidFill>
              <a:sym typeface="Century Gothic" panose="020B0502020202020204" pitchFamily="34" charset="0"/>
            </a:endParaRPr>
          </a:p>
        </p:txBody>
      </p:sp>
      <p:sp>
        <p:nvSpPr>
          <p:cNvPr id="3" name="出自【趣你的PPT】(微信:qunideppt)：最优质的PPT资源库"/>
          <p:cNvSpPr/>
          <p:nvPr/>
        </p:nvSpPr>
        <p:spPr>
          <a:xfrm>
            <a:off x="908685" y="2266950"/>
            <a:ext cx="10159365" cy="11595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p>
            <a:pPr algn="ctr" defTabSz="913765">
              <a:defRPr/>
            </a:pPr>
            <a:endParaRPr lang="en-US" sz="900">
              <a:solidFill>
                <a:prstClr val="white"/>
              </a:solidFill>
              <a:sym typeface="Century Gothic" panose="020B0502020202020204" pitchFamily="34" charset="0"/>
            </a:endParaRPr>
          </a:p>
        </p:txBody>
      </p:sp>
      <p:sp>
        <p:nvSpPr>
          <p:cNvPr id="12" name="出自【趣你的PPT】(微信:qunideppt)：最优质的PPT资源库"/>
          <p:cNvSpPr txBox="1">
            <a:spLocks noChangeArrowheads="1"/>
          </p:cNvSpPr>
          <p:nvPr/>
        </p:nvSpPr>
        <p:spPr bwMode="auto">
          <a:xfrm>
            <a:off x="1140460" y="2370455"/>
            <a:ext cx="9669145" cy="84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9pPr>
          </a:lstStyle>
          <a:p>
            <a:pPr defTabSz="912495" fontAlgn="base">
              <a:spcBef>
                <a:spcPct val="0"/>
              </a:spcBef>
              <a:spcAft>
                <a:spcPct val="0"/>
              </a:spcAft>
            </a:pPr>
            <a:r>
              <a:rPr lang="zh-CN" altLang="en-US" sz="1600" b="1" dirty="0">
                <a:solidFill>
                  <a:prstClr val="white"/>
                </a:solidFill>
                <a:latin typeface="Century Gothic" panose="020B0502020202020204" pitchFamily="34" charset="0"/>
                <a:ea typeface="微软雅黑" panose="020B0503020204020204" pitchFamily="34" charset="-122"/>
                <a:sym typeface="Century Gothic" panose="020B0502020202020204" pitchFamily="34" charset="0"/>
              </a:rPr>
              <a:t>HAProxy是一个使用C语言编写的自由及开放源代码软件，其提供高可用性、负载均衡，以及基于TCP和HTTP的应用程序代理。</a:t>
            </a:r>
            <a:endParaRPr lang="zh-CN" altLang="en-US" sz="1600" b="1" dirty="0">
              <a:solidFill>
                <a:prstClr val="white"/>
              </a:solidFill>
              <a:latin typeface="Century Gothic" panose="020B0502020202020204" pitchFamily="34" charset="0"/>
              <a:ea typeface="微软雅黑" panose="020B0503020204020204" pitchFamily="34" charset="-122"/>
              <a:sym typeface="Century Gothic" panose="020B0502020202020204" pitchFamily="34" charset="0"/>
            </a:endParaRPr>
          </a:p>
          <a:p>
            <a:pPr defTabSz="912495" fontAlgn="base">
              <a:spcBef>
                <a:spcPct val="0"/>
              </a:spcBef>
              <a:spcAft>
                <a:spcPct val="0"/>
              </a:spcAft>
            </a:pPr>
            <a:r>
              <a:rPr lang="zh-CN" altLang="en-US" sz="1600" b="1" dirty="0">
                <a:solidFill>
                  <a:prstClr val="white"/>
                </a:solidFill>
                <a:latin typeface="Century Gothic" panose="020B0502020202020204" pitchFamily="34" charset="0"/>
                <a:ea typeface="微软雅黑" panose="020B0503020204020204" pitchFamily="34" charset="-122"/>
                <a:sym typeface="Century Gothic" panose="020B0502020202020204" pitchFamily="34" charset="0"/>
              </a:rPr>
              <a:t>HAProxy特别适用于那些负载特大的web站点，支持非常大的并发连接数。</a:t>
            </a:r>
            <a:endParaRPr lang="zh-CN" altLang="en-US" sz="1600" b="1" dirty="0">
              <a:solidFill>
                <a:prstClr val="white"/>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4" name="出自【趣你的PPT】(微信:qunideppt)：最优质的PPT资源库"/>
          <p:cNvSpPr txBox="1">
            <a:spLocks noChangeArrowheads="1"/>
          </p:cNvSpPr>
          <p:nvPr/>
        </p:nvSpPr>
        <p:spPr bwMode="auto">
          <a:xfrm>
            <a:off x="1140460" y="1115695"/>
            <a:ext cx="9510395" cy="84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9pPr>
          </a:lstStyle>
          <a:p>
            <a:pPr defTabSz="912495" fontAlgn="base">
              <a:spcBef>
                <a:spcPct val="0"/>
              </a:spcBef>
              <a:spcAft>
                <a:spcPct val="0"/>
              </a:spcAft>
            </a:pPr>
            <a:r>
              <a:rPr lang="zh-CN" altLang="en-US" sz="1600" b="1" dirty="0">
                <a:solidFill>
                  <a:prstClr val="white"/>
                </a:solidFill>
                <a:latin typeface="Century Gothic" panose="020B0502020202020204" pitchFamily="34" charset="0"/>
                <a:ea typeface="微软雅黑" panose="020B0503020204020204" pitchFamily="34" charset="-122"/>
                <a:sym typeface="Century Gothic" panose="020B0502020202020204" pitchFamily="34" charset="0"/>
              </a:rPr>
              <a:t>主要用作RealServer的健康状态检查以及LoadBalance主机和BackUP主机之间failover的实现。</a:t>
            </a:r>
            <a:endParaRPr lang="zh-CN" altLang="en-US" sz="1600" b="1" dirty="0">
              <a:solidFill>
                <a:prstClr val="white"/>
              </a:solidFill>
              <a:latin typeface="Century Gothic" panose="020B0502020202020204" pitchFamily="34" charset="0"/>
              <a:ea typeface="微软雅黑" panose="020B0503020204020204" pitchFamily="34" charset="-122"/>
              <a:sym typeface="Century Gothic" panose="020B0502020202020204" pitchFamily="34" charset="0"/>
            </a:endParaRPr>
          </a:p>
          <a:p>
            <a:pPr defTabSz="912495" fontAlgn="base">
              <a:spcBef>
                <a:spcPct val="0"/>
              </a:spcBef>
              <a:spcAft>
                <a:spcPct val="0"/>
              </a:spcAft>
            </a:pPr>
            <a:r>
              <a:rPr lang="zh-CN" altLang="en-US" sz="1600" b="1" dirty="0">
                <a:solidFill>
                  <a:prstClr val="white"/>
                </a:solidFill>
                <a:latin typeface="Century Gothic" panose="020B0502020202020204" pitchFamily="34" charset="0"/>
                <a:ea typeface="微软雅黑" panose="020B0503020204020204" pitchFamily="34" charset="-122"/>
                <a:sym typeface="Century Gothic" panose="020B0502020202020204" pitchFamily="34" charset="0"/>
              </a:rPr>
              <a:t>keepalived是一个类似于layer3, 4 &amp; 5交换机制的软件，也就是我们平时说的第3层</a:t>
            </a:r>
            <a:r>
              <a:rPr lang="x-none" altLang="zh-CN" sz="1600" b="1" dirty="0">
                <a:solidFill>
                  <a:prstClr val="white"/>
                </a:solidFill>
                <a:latin typeface="Century Gothic" panose="020B0502020202020204" pitchFamily="34" charset="0"/>
                <a:ea typeface="微软雅黑" panose="020B0503020204020204" pitchFamily="34" charset="-122"/>
                <a:sym typeface="Century Gothic" panose="020B0502020202020204" pitchFamily="34" charset="0"/>
              </a:rPr>
              <a:t>(网络层)</a:t>
            </a:r>
            <a:r>
              <a:rPr lang="zh-CN" altLang="en-US" sz="1600" b="1" dirty="0">
                <a:solidFill>
                  <a:prstClr val="white"/>
                </a:solidFill>
                <a:latin typeface="Century Gothic" panose="020B0502020202020204" pitchFamily="34" charset="0"/>
                <a:ea typeface="微软雅黑" panose="020B0503020204020204" pitchFamily="34" charset="-122"/>
                <a:sym typeface="Century Gothic" panose="020B0502020202020204" pitchFamily="34" charset="0"/>
              </a:rPr>
              <a:t>、第4层</a:t>
            </a:r>
            <a:r>
              <a:rPr lang="x-none" altLang="zh-CN" sz="1600" b="1" dirty="0">
                <a:solidFill>
                  <a:prstClr val="white"/>
                </a:solidFill>
                <a:latin typeface="Century Gothic" panose="020B0502020202020204" pitchFamily="34" charset="0"/>
                <a:ea typeface="微软雅黑" panose="020B0503020204020204" pitchFamily="34" charset="-122"/>
                <a:sym typeface="Century Gothic" panose="020B0502020202020204" pitchFamily="34" charset="0"/>
              </a:rPr>
              <a:t>(传输层)</a:t>
            </a:r>
            <a:r>
              <a:rPr lang="zh-CN" altLang="en-US" sz="1600" b="1" dirty="0">
                <a:solidFill>
                  <a:prstClr val="white"/>
                </a:solidFill>
                <a:latin typeface="Century Gothic" panose="020B0502020202020204" pitchFamily="34" charset="0"/>
                <a:ea typeface="微软雅黑" panose="020B0503020204020204" pitchFamily="34" charset="-122"/>
                <a:sym typeface="Century Gothic" panose="020B0502020202020204" pitchFamily="34" charset="0"/>
              </a:rPr>
              <a:t>和第5层</a:t>
            </a:r>
            <a:r>
              <a:rPr lang="x-none" altLang="zh-CN" sz="1600" b="1" dirty="0">
                <a:solidFill>
                  <a:prstClr val="white"/>
                </a:solidFill>
                <a:latin typeface="Century Gothic" panose="020B0502020202020204" pitchFamily="34" charset="0"/>
                <a:ea typeface="微软雅黑" panose="020B0503020204020204" pitchFamily="34" charset="-122"/>
                <a:sym typeface="Century Gothic" panose="020B0502020202020204" pitchFamily="34" charset="0"/>
              </a:rPr>
              <a:t>(应用层)</a:t>
            </a:r>
            <a:r>
              <a:rPr lang="zh-CN" altLang="en-US" sz="1600" b="1" dirty="0">
                <a:solidFill>
                  <a:prstClr val="white"/>
                </a:solidFill>
                <a:latin typeface="Century Gothic" panose="020B0502020202020204" pitchFamily="34" charset="0"/>
                <a:ea typeface="微软雅黑" panose="020B0503020204020204" pitchFamily="34" charset="-122"/>
                <a:sym typeface="Century Gothic" panose="020B0502020202020204" pitchFamily="34" charset="0"/>
              </a:rPr>
              <a:t>交换。Keepalived是自动完成，不需人工干涉。</a:t>
            </a:r>
            <a:endParaRPr lang="zh-CN" altLang="en-US" sz="1600" b="1" dirty="0">
              <a:solidFill>
                <a:prstClr val="white"/>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645"/>
            <a:ext cx="6092190" cy="483235"/>
          </a:xfrm>
          <a:prstGeom prst="rect">
            <a:avLst/>
          </a:prstGeom>
          <a:noFill/>
        </p:spPr>
        <p:txBody>
          <a:bodyPr wrap="squar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Keepalived高可用</a:t>
            </a:r>
            <a:r>
              <a:rPr lang="x-none" altLang="zh-CN" sz="2400" b="1" dirty="0">
                <a:solidFill>
                  <a:schemeClr val="tx1">
                    <a:lumMod val="75000"/>
                    <a:lumOff val="25000"/>
                  </a:schemeClr>
                </a:solidFill>
                <a:latin typeface="微软雅黑" panose="020B0503020204020204" pitchFamily="34" charset="-122"/>
                <a:ea typeface="微软雅黑" panose="020B0503020204020204" pitchFamily="34" charset="-122"/>
              </a:rPr>
              <a:t>及HAProxy</a:t>
            </a:r>
            <a:endParaRPr lang="x-none"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9" name="图片 18" descr="Keepalived"/>
          <p:cNvPicPr>
            <a:picLocks noChangeAspect="1"/>
          </p:cNvPicPr>
          <p:nvPr/>
        </p:nvPicPr>
        <p:blipFill>
          <a:blip r:embed="rId1"/>
          <a:stretch>
            <a:fillRect/>
          </a:stretch>
        </p:blipFill>
        <p:spPr>
          <a:xfrm>
            <a:off x="929005" y="3479800"/>
            <a:ext cx="10175875" cy="294068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出自【趣你的PPT】(微信:qunideppt)：最优质的PPT资源库"/>
          <p:cNvSpPr/>
          <p:nvPr/>
        </p:nvSpPr>
        <p:spPr>
          <a:xfrm>
            <a:off x="908050" y="941705"/>
            <a:ext cx="10156825" cy="12287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p>
            <a:pPr algn="ctr" defTabSz="913765">
              <a:defRPr/>
            </a:pPr>
            <a:endParaRPr lang="en-US" sz="900">
              <a:solidFill>
                <a:prstClr val="white"/>
              </a:solidFill>
              <a:sym typeface="Century Gothic" panose="020B0502020202020204" pitchFamily="34" charset="0"/>
            </a:endParaRPr>
          </a:p>
        </p:txBody>
      </p:sp>
      <p:sp>
        <p:nvSpPr>
          <p:cNvPr id="3" name="出自【趣你的PPT】(微信:qunideppt)：最优质的PPT资源库"/>
          <p:cNvSpPr/>
          <p:nvPr/>
        </p:nvSpPr>
        <p:spPr>
          <a:xfrm>
            <a:off x="908685" y="2266950"/>
            <a:ext cx="10159365" cy="11595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p>
            <a:pPr algn="ctr" defTabSz="913765">
              <a:defRPr/>
            </a:pPr>
            <a:endParaRPr lang="en-US" sz="900">
              <a:solidFill>
                <a:prstClr val="white"/>
              </a:solidFill>
              <a:sym typeface="Century Gothic" panose="020B0502020202020204" pitchFamily="34" charset="0"/>
            </a:endParaRPr>
          </a:p>
        </p:txBody>
      </p:sp>
      <p:sp>
        <p:nvSpPr>
          <p:cNvPr id="12" name="出自【趣你的PPT】(微信:qunideppt)：最优质的PPT资源库"/>
          <p:cNvSpPr txBox="1">
            <a:spLocks noChangeArrowheads="1"/>
          </p:cNvSpPr>
          <p:nvPr/>
        </p:nvSpPr>
        <p:spPr bwMode="auto">
          <a:xfrm>
            <a:off x="1140460" y="2370455"/>
            <a:ext cx="9669145" cy="84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9pPr>
          </a:lstStyle>
          <a:p>
            <a:pPr defTabSz="912495" fontAlgn="base">
              <a:spcBef>
                <a:spcPct val="0"/>
              </a:spcBef>
              <a:spcAft>
                <a:spcPct val="0"/>
              </a:spcAft>
            </a:pPr>
            <a:r>
              <a:rPr lang="zh-CN" altLang="en-US" sz="1600" b="1" dirty="0">
                <a:solidFill>
                  <a:prstClr val="white"/>
                </a:solidFill>
                <a:latin typeface="Century Gothic" panose="020B0502020202020204" pitchFamily="34" charset="0"/>
                <a:ea typeface="微软雅黑" panose="020B0503020204020204" pitchFamily="34" charset="-122"/>
                <a:sym typeface="Century Gothic" panose="020B0502020202020204" pitchFamily="34" charset="0"/>
              </a:rPr>
              <a:t>HAProxy是一个使用C语言编写的自由及开放源代码软件[1]，其提供高可用性、负载均衡，以及基于TCP和HTTP的应用程序代理。</a:t>
            </a:r>
            <a:endParaRPr lang="zh-CN" altLang="en-US" sz="1600" b="1" dirty="0">
              <a:solidFill>
                <a:prstClr val="white"/>
              </a:solidFill>
              <a:latin typeface="Century Gothic" panose="020B0502020202020204" pitchFamily="34" charset="0"/>
              <a:ea typeface="微软雅黑" panose="020B0503020204020204" pitchFamily="34" charset="-122"/>
              <a:sym typeface="Century Gothic" panose="020B0502020202020204" pitchFamily="34" charset="0"/>
            </a:endParaRPr>
          </a:p>
          <a:p>
            <a:pPr defTabSz="912495" fontAlgn="base">
              <a:spcBef>
                <a:spcPct val="0"/>
              </a:spcBef>
              <a:spcAft>
                <a:spcPct val="0"/>
              </a:spcAft>
            </a:pPr>
            <a:r>
              <a:rPr lang="zh-CN" altLang="en-US" sz="1600" b="1" dirty="0">
                <a:solidFill>
                  <a:prstClr val="white"/>
                </a:solidFill>
                <a:latin typeface="Century Gothic" panose="020B0502020202020204" pitchFamily="34" charset="0"/>
                <a:ea typeface="微软雅黑" panose="020B0503020204020204" pitchFamily="34" charset="-122"/>
                <a:sym typeface="Century Gothic" panose="020B0502020202020204" pitchFamily="34" charset="0"/>
              </a:rPr>
              <a:t>HAProxy特别适用于那些负载特大的web站点，支持非常大的并发连接数。</a:t>
            </a:r>
            <a:endParaRPr lang="zh-CN" altLang="en-US" sz="1600" b="1" dirty="0">
              <a:solidFill>
                <a:prstClr val="white"/>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4" name="出自【趣你的PPT】(微信:qunideppt)：最优质的PPT资源库"/>
          <p:cNvSpPr txBox="1">
            <a:spLocks noChangeArrowheads="1"/>
          </p:cNvSpPr>
          <p:nvPr/>
        </p:nvSpPr>
        <p:spPr bwMode="auto">
          <a:xfrm>
            <a:off x="1140460" y="1115695"/>
            <a:ext cx="9510395" cy="84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9pPr>
          </a:lstStyle>
          <a:p>
            <a:pPr defTabSz="912495" fontAlgn="base">
              <a:spcBef>
                <a:spcPct val="0"/>
              </a:spcBef>
              <a:spcAft>
                <a:spcPct val="0"/>
              </a:spcAft>
            </a:pPr>
            <a:r>
              <a:rPr lang="zh-CN" altLang="en-US" sz="1600" b="1" dirty="0">
                <a:solidFill>
                  <a:prstClr val="white"/>
                </a:solidFill>
                <a:latin typeface="Century Gothic" panose="020B0502020202020204" pitchFamily="34" charset="0"/>
                <a:ea typeface="微软雅黑" panose="020B0503020204020204" pitchFamily="34" charset="-122"/>
                <a:sym typeface="Century Gothic" panose="020B0502020202020204" pitchFamily="34" charset="0"/>
              </a:rPr>
              <a:t>主要用作RealServer的健康状态检查以及LoadBalance主机和BackUP主机之间failover的实现。</a:t>
            </a:r>
            <a:endParaRPr lang="zh-CN" altLang="en-US" sz="1600" b="1" dirty="0">
              <a:solidFill>
                <a:prstClr val="white"/>
              </a:solidFill>
              <a:latin typeface="Century Gothic" panose="020B0502020202020204" pitchFamily="34" charset="0"/>
              <a:ea typeface="微软雅黑" panose="020B0503020204020204" pitchFamily="34" charset="-122"/>
              <a:sym typeface="Century Gothic" panose="020B0502020202020204" pitchFamily="34" charset="0"/>
            </a:endParaRPr>
          </a:p>
          <a:p>
            <a:pPr defTabSz="912495" fontAlgn="base">
              <a:spcBef>
                <a:spcPct val="0"/>
              </a:spcBef>
              <a:spcAft>
                <a:spcPct val="0"/>
              </a:spcAft>
            </a:pPr>
            <a:r>
              <a:rPr lang="zh-CN" altLang="en-US" sz="1600" b="1" dirty="0">
                <a:solidFill>
                  <a:prstClr val="white"/>
                </a:solidFill>
                <a:latin typeface="Century Gothic" panose="020B0502020202020204" pitchFamily="34" charset="0"/>
                <a:ea typeface="微软雅黑" panose="020B0503020204020204" pitchFamily="34" charset="-122"/>
                <a:sym typeface="Century Gothic" panose="020B0502020202020204" pitchFamily="34" charset="0"/>
              </a:rPr>
              <a:t>keepalived是一个类似于layer3, 4 &amp; 5交换机制的软件，也就是我们平时说的第3层</a:t>
            </a:r>
            <a:r>
              <a:rPr lang="x-none" altLang="zh-CN" sz="1600" b="1" dirty="0">
                <a:solidFill>
                  <a:prstClr val="white"/>
                </a:solidFill>
                <a:latin typeface="Century Gothic" panose="020B0502020202020204" pitchFamily="34" charset="0"/>
                <a:ea typeface="微软雅黑" panose="020B0503020204020204" pitchFamily="34" charset="-122"/>
                <a:sym typeface="Century Gothic" panose="020B0502020202020204" pitchFamily="34" charset="0"/>
              </a:rPr>
              <a:t>(网络层)</a:t>
            </a:r>
            <a:r>
              <a:rPr lang="zh-CN" altLang="en-US" sz="1600" b="1" dirty="0">
                <a:solidFill>
                  <a:prstClr val="white"/>
                </a:solidFill>
                <a:latin typeface="Century Gothic" panose="020B0502020202020204" pitchFamily="34" charset="0"/>
                <a:ea typeface="微软雅黑" panose="020B0503020204020204" pitchFamily="34" charset="-122"/>
                <a:sym typeface="Century Gothic" panose="020B0502020202020204" pitchFamily="34" charset="0"/>
              </a:rPr>
              <a:t>、第4层</a:t>
            </a:r>
            <a:r>
              <a:rPr lang="x-none" altLang="zh-CN" sz="1600" b="1" dirty="0">
                <a:solidFill>
                  <a:prstClr val="white"/>
                </a:solidFill>
                <a:latin typeface="Century Gothic" panose="020B0502020202020204" pitchFamily="34" charset="0"/>
                <a:ea typeface="微软雅黑" panose="020B0503020204020204" pitchFamily="34" charset="-122"/>
                <a:sym typeface="Century Gothic" panose="020B0502020202020204" pitchFamily="34" charset="0"/>
              </a:rPr>
              <a:t>(传输层)</a:t>
            </a:r>
            <a:r>
              <a:rPr lang="zh-CN" altLang="en-US" sz="1600" b="1" dirty="0">
                <a:solidFill>
                  <a:prstClr val="white"/>
                </a:solidFill>
                <a:latin typeface="Century Gothic" panose="020B0502020202020204" pitchFamily="34" charset="0"/>
                <a:ea typeface="微软雅黑" panose="020B0503020204020204" pitchFamily="34" charset="-122"/>
                <a:sym typeface="Century Gothic" panose="020B0502020202020204" pitchFamily="34" charset="0"/>
              </a:rPr>
              <a:t>和第5层</a:t>
            </a:r>
            <a:r>
              <a:rPr lang="x-none" altLang="zh-CN" sz="1600" b="1" dirty="0">
                <a:solidFill>
                  <a:prstClr val="white"/>
                </a:solidFill>
                <a:latin typeface="Century Gothic" panose="020B0502020202020204" pitchFamily="34" charset="0"/>
                <a:ea typeface="微软雅黑" panose="020B0503020204020204" pitchFamily="34" charset="-122"/>
                <a:sym typeface="Century Gothic" panose="020B0502020202020204" pitchFamily="34" charset="0"/>
              </a:rPr>
              <a:t>(应用层)</a:t>
            </a:r>
            <a:r>
              <a:rPr lang="zh-CN" altLang="en-US" sz="1600" b="1" dirty="0">
                <a:solidFill>
                  <a:prstClr val="white"/>
                </a:solidFill>
                <a:latin typeface="Century Gothic" panose="020B0502020202020204" pitchFamily="34" charset="0"/>
                <a:ea typeface="微软雅黑" panose="020B0503020204020204" pitchFamily="34" charset="-122"/>
                <a:sym typeface="Century Gothic" panose="020B0502020202020204" pitchFamily="34" charset="0"/>
              </a:rPr>
              <a:t>交换。Keepalived是自动完成，不需人工干涉。</a:t>
            </a:r>
            <a:endParaRPr lang="zh-CN" altLang="en-US" sz="1600" b="1" dirty="0">
              <a:solidFill>
                <a:prstClr val="white"/>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645"/>
            <a:ext cx="6092190" cy="483235"/>
          </a:xfrm>
          <a:prstGeom prst="rect">
            <a:avLst/>
          </a:prstGeom>
          <a:noFill/>
        </p:spPr>
        <p:txBody>
          <a:bodyPr wrap="squar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Keepalived高可用</a:t>
            </a:r>
            <a:r>
              <a:rPr lang="x-none" altLang="zh-CN" sz="2400" b="1" dirty="0">
                <a:solidFill>
                  <a:schemeClr val="tx1">
                    <a:lumMod val="75000"/>
                    <a:lumOff val="25000"/>
                  </a:schemeClr>
                </a:solidFill>
                <a:latin typeface="微软雅黑" panose="020B0503020204020204" pitchFamily="34" charset="-122"/>
                <a:ea typeface="微软雅黑" panose="020B0503020204020204" pitchFamily="34" charset="-122"/>
              </a:rPr>
              <a:t>及HAProxy</a:t>
            </a:r>
            <a:endParaRPr lang="x-none"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9" name="图片 18" descr="Keepalived"/>
          <p:cNvPicPr>
            <a:picLocks noChangeAspect="1"/>
          </p:cNvPicPr>
          <p:nvPr/>
        </p:nvPicPr>
        <p:blipFill>
          <a:blip r:embed="rId1"/>
          <a:stretch>
            <a:fillRect/>
          </a:stretch>
        </p:blipFill>
        <p:spPr>
          <a:xfrm>
            <a:off x="929005" y="3479800"/>
            <a:ext cx="10175875" cy="294068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a:spLocks noChangeArrowheads="1"/>
          </p:cNvSpPr>
          <p:nvPr/>
        </p:nvSpPr>
        <p:spPr bwMode="auto">
          <a:xfrm>
            <a:off x="3124200" y="3584575"/>
            <a:ext cx="5962650"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80604020202020204" charset="0"/>
              <a:buChar char="•"/>
              <a:defRPr sz="2800">
                <a:solidFill>
                  <a:schemeClr val="tx1"/>
                </a:solidFill>
                <a:latin typeface="Calibri" panose="020F0502020204030204" pitchFamily="34" charset="0"/>
                <a:ea typeface="宋体" pitchFamily="2" charset="-122"/>
              </a:defRPr>
            </a:lvl1pPr>
            <a:lvl2pPr marL="742950" indent="-285750">
              <a:lnSpc>
                <a:spcPct val="90000"/>
              </a:lnSpc>
              <a:spcBef>
                <a:spcPts val="500"/>
              </a:spcBef>
              <a:buFont typeface="Arial" panose="02080604020202020204" charset="0"/>
              <a:buChar char="•"/>
              <a:defRPr sz="2400">
                <a:solidFill>
                  <a:schemeClr val="tx1"/>
                </a:solidFill>
                <a:latin typeface="Calibri" panose="020F0502020204030204" pitchFamily="34" charset="0"/>
                <a:ea typeface="宋体" pitchFamily="2" charset="-122"/>
              </a:defRPr>
            </a:lvl2pPr>
            <a:lvl3pPr marL="1143000" indent="-228600">
              <a:lnSpc>
                <a:spcPct val="90000"/>
              </a:lnSpc>
              <a:spcBef>
                <a:spcPts val="500"/>
              </a:spcBef>
              <a:buFont typeface="Arial" panose="02080604020202020204" charset="0"/>
              <a:buChar char="•"/>
              <a:defRPr sz="2000">
                <a:solidFill>
                  <a:schemeClr val="tx1"/>
                </a:solidFill>
                <a:latin typeface="Calibri" panose="020F0502020204030204" pitchFamily="34" charset="0"/>
                <a:ea typeface="宋体" pitchFamily="2" charset="-122"/>
              </a:defRPr>
            </a:lvl3pPr>
            <a:lvl4pPr marL="16002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4pPr>
            <a:lvl5pPr marL="20574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5pPr>
            <a:lvl6pPr marL="25146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6pPr>
            <a:lvl7pPr marL="29718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7pPr>
            <a:lvl8pPr marL="34290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8pPr>
            <a:lvl9pPr marL="38862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9pPr>
          </a:lstStyle>
          <a:p>
            <a:pPr algn="ctr">
              <a:lnSpc>
                <a:spcPct val="100000"/>
              </a:lnSpc>
              <a:spcBef>
                <a:spcPct val="0"/>
              </a:spcBef>
              <a:buFontTx/>
              <a:buNone/>
            </a:pPr>
            <a:r>
              <a:rPr lang="x-none">
                <a:sym typeface="+mn-ea"/>
              </a:rPr>
              <a:t>Ceph分布式存储</a:t>
            </a:r>
            <a:endParaRPr lang="x-none"/>
          </a:p>
        </p:txBody>
      </p:sp>
      <p:sp>
        <p:nvSpPr>
          <p:cNvPr id="4" name="矩形 3"/>
          <p:cNvSpPr/>
          <p:nvPr/>
        </p:nvSpPr>
        <p:spPr bwMode="auto">
          <a:xfrm>
            <a:off x="3014663" y="2584450"/>
            <a:ext cx="6180137" cy="164941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 name="矩形 4"/>
          <p:cNvSpPr/>
          <p:nvPr/>
        </p:nvSpPr>
        <p:spPr bwMode="auto">
          <a:xfrm>
            <a:off x="3014663" y="2578100"/>
            <a:ext cx="6180137" cy="8461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文本框 27"/>
          <p:cNvSpPr txBox="1">
            <a:spLocks noChangeArrowheads="1"/>
          </p:cNvSpPr>
          <p:nvPr/>
        </p:nvSpPr>
        <p:spPr bwMode="auto">
          <a:xfrm>
            <a:off x="3629025" y="2540000"/>
            <a:ext cx="4951413" cy="972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80604020202020204" charset="0"/>
              <a:buChar char="•"/>
              <a:defRPr sz="2800">
                <a:solidFill>
                  <a:schemeClr val="tx1"/>
                </a:solidFill>
                <a:latin typeface="Calibri" panose="020F0502020204030204" pitchFamily="34" charset="0"/>
                <a:ea typeface="宋体" pitchFamily="2" charset="-122"/>
              </a:defRPr>
            </a:lvl1pPr>
            <a:lvl2pPr marL="742950" indent="-285750">
              <a:lnSpc>
                <a:spcPct val="90000"/>
              </a:lnSpc>
              <a:spcBef>
                <a:spcPts val="500"/>
              </a:spcBef>
              <a:buFont typeface="Arial" panose="02080604020202020204" charset="0"/>
              <a:buChar char="•"/>
              <a:defRPr sz="2400">
                <a:solidFill>
                  <a:schemeClr val="tx1"/>
                </a:solidFill>
                <a:latin typeface="Calibri" panose="020F0502020204030204" pitchFamily="34" charset="0"/>
                <a:ea typeface="宋体" pitchFamily="2" charset="-122"/>
              </a:defRPr>
            </a:lvl2pPr>
            <a:lvl3pPr marL="1143000" indent="-228600">
              <a:lnSpc>
                <a:spcPct val="90000"/>
              </a:lnSpc>
              <a:spcBef>
                <a:spcPts val="500"/>
              </a:spcBef>
              <a:buFont typeface="Arial" panose="02080604020202020204" charset="0"/>
              <a:buChar char="•"/>
              <a:defRPr sz="2000">
                <a:solidFill>
                  <a:schemeClr val="tx1"/>
                </a:solidFill>
                <a:latin typeface="Calibri" panose="020F0502020204030204" pitchFamily="34" charset="0"/>
                <a:ea typeface="宋体" pitchFamily="2" charset="-122"/>
              </a:defRPr>
            </a:lvl3pPr>
            <a:lvl4pPr marL="16002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4pPr>
            <a:lvl5pPr marL="20574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5pPr>
            <a:lvl6pPr marL="25146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6pPr>
            <a:lvl7pPr marL="29718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7pPr>
            <a:lvl8pPr marL="34290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8pPr>
            <a:lvl9pPr marL="38862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9pPr>
          </a:lstStyle>
          <a:p>
            <a:pPr algn="ctr">
              <a:lnSpc>
                <a:spcPct val="100000"/>
              </a:lnSpc>
              <a:spcBef>
                <a:spcPct val="0"/>
              </a:spcBef>
              <a:buFontTx/>
              <a:buNone/>
            </a:pPr>
            <a:r>
              <a:rPr lang="en-US" altLang="zh-CN" sz="5400" b="1" dirty="0" smtClean="0">
                <a:solidFill>
                  <a:prstClr val="white"/>
                </a:solidFill>
                <a:latin typeface="微软雅黑" panose="020B0503020204020204" pitchFamily="34" charset="-122"/>
                <a:ea typeface="微软雅黑" panose="020B0503020204020204" pitchFamily="34" charset="-122"/>
              </a:rPr>
              <a:t>0</a:t>
            </a:r>
            <a:r>
              <a:rPr lang="x-none" altLang="en-US" sz="5400" b="1" dirty="0" smtClean="0">
                <a:solidFill>
                  <a:prstClr val="white"/>
                </a:solidFill>
                <a:latin typeface="微软雅黑" panose="020B0503020204020204" pitchFamily="34" charset="-122"/>
                <a:ea typeface="微软雅黑" panose="020B0503020204020204" pitchFamily="34" charset="-122"/>
              </a:rPr>
              <a:t>5</a:t>
            </a:r>
            <a:endParaRPr lang="x-none" altLang="en-US" sz="5400" b="1" dirty="0" smtClean="0">
              <a:solidFill>
                <a:prstClr val="white"/>
              </a:solidFill>
              <a:latin typeface="微软雅黑" panose="020B0503020204020204" pitchFamily="34" charset="-122"/>
              <a:ea typeface="微软雅黑" panose="020B0503020204020204" pitchFamily="34" charset="-122"/>
            </a:endParaRPr>
          </a:p>
        </p:txBody>
      </p:sp>
      <p:sp>
        <p:nvSpPr>
          <p:cNvPr id="11" name="矩形 10"/>
          <p:cNvSpPr/>
          <p:nvPr/>
        </p:nvSpPr>
        <p:spPr>
          <a:xfrm rot="10800000">
            <a:off x="-1809" y="6754586"/>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0800000">
            <a:off x="-1809" y="6270501"/>
            <a:ext cx="8625102" cy="116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rot="10800000">
            <a:off x="3024679" y="57954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204623" y="5795483"/>
            <a:ext cx="7989186"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320155" y="946400"/>
            <a:ext cx="5468245"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809" y="0"/>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809" y="475317"/>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3024679" y="4713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566898" y="944064"/>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出自【趣你的PPT】(微信:qunideppt)：最优质的PPT资源库"/>
          <p:cNvSpPr/>
          <p:nvPr/>
        </p:nvSpPr>
        <p:spPr>
          <a:xfrm>
            <a:off x="908050" y="941705"/>
            <a:ext cx="10156825" cy="12287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p>
            <a:pPr algn="ctr" defTabSz="913765">
              <a:defRPr/>
            </a:pPr>
            <a:endParaRPr lang="en-US" sz="900">
              <a:solidFill>
                <a:prstClr val="white"/>
              </a:solidFill>
              <a:sym typeface="Century Gothic" panose="020B0502020202020204" pitchFamily="34" charset="0"/>
            </a:endParaRPr>
          </a:p>
        </p:txBody>
      </p:sp>
      <p:sp>
        <p:nvSpPr>
          <p:cNvPr id="14" name="出自【趣你的PPT】(微信:qunideppt)：最优质的PPT资源库"/>
          <p:cNvSpPr txBox="1">
            <a:spLocks noChangeArrowheads="1"/>
          </p:cNvSpPr>
          <p:nvPr/>
        </p:nvSpPr>
        <p:spPr bwMode="auto">
          <a:xfrm>
            <a:off x="1140460" y="1115695"/>
            <a:ext cx="9510395" cy="84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9pPr>
          </a:lstStyle>
          <a:p>
            <a:pPr defTabSz="912495" fontAlgn="base">
              <a:spcBef>
                <a:spcPct val="0"/>
              </a:spcBef>
              <a:spcAft>
                <a:spcPct val="0"/>
              </a:spcAft>
            </a:pPr>
            <a:r>
              <a:rPr lang="x-none" altLang="zh-CN" sz="1600" b="1" dirty="0">
                <a:solidFill>
                  <a:schemeClr val="bg1"/>
                </a:solidFill>
                <a:latin typeface="微软雅黑" panose="020B0503020204020204" pitchFamily="34" charset="-122"/>
                <a:ea typeface="微软雅黑" panose="020B0503020204020204" pitchFamily="34" charset="-122"/>
                <a:sym typeface="+mn-ea"/>
              </a:rPr>
              <a:t>Ceph是一个分布式文件系统,具有高扩展.高可用.高性能的特点,ceph可以提供对象存储,块存储,文件系统存储.Ceph存储集群至少需要一个Ceph Monitor和两个OSD守护进程。而运行Ceph文件系统客户端时，则必须要有元数据服务器（元数据服务器）。</a:t>
            </a:r>
            <a:endParaRPr lang="x-none" altLang="zh-CN" sz="1600" b="1" dirty="0">
              <a:solidFill>
                <a:schemeClr val="bg1"/>
              </a:solidFill>
              <a:latin typeface="微软雅黑" panose="020B0503020204020204" pitchFamily="34" charset="-122"/>
              <a:ea typeface="微软雅黑" panose="020B0503020204020204" pitchFamily="34" charset="-122"/>
              <a:sym typeface="+mn-ea"/>
            </a:endParaRPr>
          </a:p>
        </p:txBody>
      </p:sp>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645"/>
            <a:ext cx="6092190" cy="483235"/>
          </a:xfrm>
          <a:prstGeom prst="rect">
            <a:avLst/>
          </a:prstGeom>
          <a:noFill/>
        </p:spPr>
        <p:txBody>
          <a:bodyPr wrap="square" rtlCol="0">
            <a:spAutoFit/>
          </a:bodyPr>
          <a:lstStyle/>
          <a:p>
            <a:r>
              <a:rPr lang="x-none" altLang="zh-CN" sz="2400" b="1" dirty="0">
                <a:solidFill>
                  <a:schemeClr val="tx1">
                    <a:lumMod val="75000"/>
                    <a:lumOff val="25000"/>
                  </a:schemeClr>
                </a:solidFill>
                <a:latin typeface="微软雅黑" panose="020B0503020204020204" pitchFamily="34" charset="-122"/>
                <a:ea typeface="微软雅黑" panose="020B0503020204020204" pitchFamily="34" charset="-122"/>
              </a:rPr>
              <a:t>Ceph分布式存储</a:t>
            </a:r>
            <a:endParaRPr lang="x-none"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descr="ceph"/>
          <p:cNvPicPr>
            <a:picLocks noChangeAspect="1"/>
          </p:cNvPicPr>
          <p:nvPr/>
        </p:nvPicPr>
        <p:blipFill>
          <a:blip r:embed="rId1"/>
          <a:stretch>
            <a:fillRect/>
          </a:stretch>
        </p:blipFill>
        <p:spPr>
          <a:xfrm>
            <a:off x="1329690" y="2299970"/>
            <a:ext cx="8978265" cy="413956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a:spLocks noChangeArrowheads="1"/>
          </p:cNvSpPr>
          <p:nvPr/>
        </p:nvSpPr>
        <p:spPr bwMode="auto">
          <a:xfrm>
            <a:off x="3124200" y="3584575"/>
            <a:ext cx="5962650"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80604020202020204" charset="0"/>
              <a:buChar char="•"/>
              <a:defRPr sz="2800">
                <a:solidFill>
                  <a:schemeClr val="tx1"/>
                </a:solidFill>
                <a:latin typeface="Calibri" panose="020F0502020204030204" pitchFamily="34" charset="0"/>
                <a:ea typeface="宋体" pitchFamily="2" charset="-122"/>
              </a:defRPr>
            </a:lvl1pPr>
            <a:lvl2pPr marL="742950" indent="-285750">
              <a:lnSpc>
                <a:spcPct val="90000"/>
              </a:lnSpc>
              <a:spcBef>
                <a:spcPts val="500"/>
              </a:spcBef>
              <a:buFont typeface="Arial" panose="02080604020202020204" charset="0"/>
              <a:buChar char="•"/>
              <a:defRPr sz="2400">
                <a:solidFill>
                  <a:schemeClr val="tx1"/>
                </a:solidFill>
                <a:latin typeface="Calibri" panose="020F0502020204030204" pitchFamily="34" charset="0"/>
                <a:ea typeface="宋体" pitchFamily="2" charset="-122"/>
              </a:defRPr>
            </a:lvl2pPr>
            <a:lvl3pPr marL="1143000" indent="-228600">
              <a:lnSpc>
                <a:spcPct val="90000"/>
              </a:lnSpc>
              <a:spcBef>
                <a:spcPts val="500"/>
              </a:spcBef>
              <a:buFont typeface="Arial" panose="02080604020202020204" charset="0"/>
              <a:buChar char="•"/>
              <a:defRPr sz="2000">
                <a:solidFill>
                  <a:schemeClr val="tx1"/>
                </a:solidFill>
                <a:latin typeface="Calibri" panose="020F0502020204030204" pitchFamily="34" charset="0"/>
                <a:ea typeface="宋体" pitchFamily="2" charset="-122"/>
              </a:defRPr>
            </a:lvl3pPr>
            <a:lvl4pPr marL="16002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4pPr>
            <a:lvl5pPr marL="20574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5pPr>
            <a:lvl6pPr marL="25146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6pPr>
            <a:lvl7pPr marL="29718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7pPr>
            <a:lvl8pPr marL="34290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8pPr>
            <a:lvl9pPr marL="38862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9pPr>
          </a:lstStyle>
          <a:p>
            <a:pPr algn="ctr">
              <a:lnSpc>
                <a:spcPct val="100000"/>
              </a:lnSpc>
              <a:spcBef>
                <a:spcPct val="0"/>
              </a:spcBef>
              <a:buFontTx/>
              <a:buNone/>
            </a:pPr>
            <a:r>
              <a:rPr lang="x-none">
                <a:sym typeface="+mn-ea"/>
              </a:rPr>
              <a:t>Git版本控制系统</a:t>
            </a:r>
            <a:endParaRPr lang="x-none"/>
          </a:p>
        </p:txBody>
      </p:sp>
      <p:sp>
        <p:nvSpPr>
          <p:cNvPr id="4" name="矩形 3"/>
          <p:cNvSpPr/>
          <p:nvPr/>
        </p:nvSpPr>
        <p:spPr bwMode="auto">
          <a:xfrm>
            <a:off x="3014663" y="2584450"/>
            <a:ext cx="6180137" cy="164941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 name="矩形 4"/>
          <p:cNvSpPr/>
          <p:nvPr/>
        </p:nvSpPr>
        <p:spPr bwMode="auto">
          <a:xfrm>
            <a:off x="3014663" y="2578100"/>
            <a:ext cx="6180137" cy="8461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文本框 27"/>
          <p:cNvSpPr txBox="1">
            <a:spLocks noChangeArrowheads="1"/>
          </p:cNvSpPr>
          <p:nvPr/>
        </p:nvSpPr>
        <p:spPr bwMode="auto">
          <a:xfrm>
            <a:off x="3629025" y="2540000"/>
            <a:ext cx="4951413" cy="972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80604020202020204" charset="0"/>
              <a:buChar char="•"/>
              <a:defRPr sz="2800">
                <a:solidFill>
                  <a:schemeClr val="tx1"/>
                </a:solidFill>
                <a:latin typeface="Calibri" panose="020F0502020204030204" pitchFamily="34" charset="0"/>
                <a:ea typeface="宋体" pitchFamily="2" charset="-122"/>
              </a:defRPr>
            </a:lvl1pPr>
            <a:lvl2pPr marL="742950" indent="-285750">
              <a:lnSpc>
                <a:spcPct val="90000"/>
              </a:lnSpc>
              <a:spcBef>
                <a:spcPts val="500"/>
              </a:spcBef>
              <a:buFont typeface="Arial" panose="02080604020202020204" charset="0"/>
              <a:buChar char="•"/>
              <a:defRPr sz="2400">
                <a:solidFill>
                  <a:schemeClr val="tx1"/>
                </a:solidFill>
                <a:latin typeface="Calibri" panose="020F0502020204030204" pitchFamily="34" charset="0"/>
                <a:ea typeface="宋体" pitchFamily="2" charset="-122"/>
              </a:defRPr>
            </a:lvl2pPr>
            <a:lvl3pPr marL="1143000" indent="-228600">
              <a:lnSpc>
                <a:spcPct val="90000"/>
              </a:lnSpc>
              <a:spcBef>
                <a:spcPts val="500"/>
              </a:spcBef>
              <a:buFont typeface="Arial" panose="02080604020202020204" charset="0"/>
              <a:buChar char="•"/>
              <a:defRPr sz="2000">
                <a:solidFill>
                  <a:schemeClr val="tx1"/>
                </a:solidFill>
                <a:latin typeface="Calibri" panose="020F0502020204030204" pitchFamily="34" charset="0"/>
                <a:ea typeface="宋体" pitchFamily="2" charset="-122"/>
              </a:defRPr>
            </a:lvl3pPr>
            <a:lvl4pPr marL="16002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4pPr>
            <a:lvl5pPr marL="20574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5pPr>
            <a:lvl6pPr marL="25146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6pPr>
            <a:lvl7pPr marL="29718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7pPr>
            <a:lvl8pPr marL="34290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8pPr>
            <a:lvl9pPr marL="38862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9pPr>
          </a:lstStyle>
          <a:p>
            <a:pPr algn="ctr">
              <a:lnSpc>
                <a:spcPct val="100000"/>
              </a:lnSpc>
              <a:spcBef>
                <a:spcPct val="0"/>
              </a:spcBef>
              <a:buFontTx/>
              <a:buNone/>
            </a:pPr>
            <a:r>
              <a:rPr lang="en-US" altLang="zh-CN" sz="5400" b="1" dirty="0" smtClean="0">
                <a:solidFill>
                  <a:prstClr val="white"/>
                </a:solidFill>
                <a:latin typeface="微软雅黑" panose="020B0503020204020204" pitchFamily="34" charset="-122"/>
                <a:ea typeface="微软雅黑" panose="020B0503020204020204" pitchFamily="34" charset="-122"/>
              </a:rPr>
              <a:t>0</a:t>
            </a:r>
            <a:r>
              <a:rPr lang="x-none" altLang="en-US" sz="5400" b="1" dirty="0" smtClean="0">
                <a:solidFill>
                  <a:prstClr val="white"/>
                </a:solidFill>
                <a:latin typeface="微软雅黑" panose="020B0503020204020204" pitchFamily="34" charset="-122"/>
                <a:ea typeface="微软雅黑" panose="020B0503020204020204" pitchFamily="34" charset="-122"/>
              </a:rPr>
              <a:t>6</a:t>
            </a:r>
            <a:endParaRPr lang="x-none" altLang="en-US" sz="5400" b="1" dirty="0" smtClean="0">
              <a:solidFill>
                <a:prstClr val="white"/>
              </a:solidFill>
              <a:latin typeface="微软雅黑" panose="020B0503020204020204" pitchFamily="34" charset="-122"/>
              <a:ea typeface="微软雅黑" panose="020B0503020204020204" pitchFamily="34" charset="-122"/>
            </a:endParaRPr>
          </a:p>
        </p:txBody>
      </p:sp>
      <p:sp>
        <p:nvSpPr>
          <p:cNvPr id="11" name="矩形 10"/>
          <p:cNvSpPr/>
          <p:nvPr/>
        </p:nvSpPr>
        <p:spPr>
          <a:xfrm rot="10800000">
            <a:off x="-1809" y="6754586"/>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0800000">
            <a:off x="-1809" y="6270501"/>
            <a:ext cx="8625102" cy="116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rot="10800000">
            <a:off x="3024679" y="57954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204623" y="5795483"/>
            <a:ext cx="7989186"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320155" y="946400"/>
            <a:ext cx="5468245"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809" y="0"/>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809" y="475317"/>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3024679" y="4713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566898" y="944064"/>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出自【趣你的PPT】(微信:qunideppt)：最优质的PPT资源库"/>
          <p:cNvSpPr/>
          <p:nvPr/>
        </p:nvSpPr>
        <p:spPr>
          <a:xfrm>
            <a:off x="875030" y="1734185"/>
            <a:ext cx="10156825" cy="12287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p>
            <a:pPr algn="ctr" defTabSz="913765">
              <a:defRPr/>
            </a:pPr>
            <a:endParaRPr lang="en-US" sz="900">
              <a:solidFill>
                <a:prstClr val="white"/>
              </a:solidFill>
              <a:sym typeface="Century Gothic" panose="020B0502020202020204" pitchFamily="34" charset="0"/>
            </a:endParaRPr>
          </a:p>
        </p:txBody>
      </p:sp>
      <p:sp>
        <p:nvSpPr>
          <p:cNvPr id="14" name="出自【趣你的PPT】(微信:qunideppt)：最优质的PPT资源库"/>
          <p:cNvSpPr txBox="1">
            <a:spLocks noChangeArrowheads="1"/>
          </p:cNvSpPr>
          <p:nvPr/>
        </p:nvSpPr>
        <p:spPr bwMode="auto">
          <a:xfrm>
            <a:off x="1107440" y="1908175"/>
            <a:ext cx="9510395" cy="84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9pPr>
          </a:lstStyle>
          <a:p>
            <a:pPr defTabSz="912495" fontAlgn="base">
              <a:spcBef>
                <a:spcPct val="0"/>
              </a:spcBef>
              <a:spcAft>
                <a:spcPct val="0"/>
              </a:spcAft>
            </a:pPr>
            <a:r>
              <a:rPr lang="x-none" altLang="zh-CN" sz="1600" b="1" dirty="0">
                <a:solidFill>
                  <a:schemeClr val="bg1"/>
                </a:solidFill>
                <a:latin typeface="微软雅黑" panose="020B0503020204020204" pitchFamily="34" charset="-122"/>
                <a:ea typeface="微软雅黑" panose="020B0503020204020204" pitchFamily="34" charset="-122"/>
                <a:sym typeface="+mn-ea"/>
              </a:rPr>
              <a:t>GIT是版本控制工具！Git是目前世界上最先进的分布式版本控制系统（没有之一）。</a:t>
            </a:r>
            <a:endParaRPr lang="x-none" altLang="zh-CN" sz="1600" b="1" dirty="0">
              <a:solidFill>
                <a:schemeClr val="bg1"/>
              </a:solidFill>
              <a:latin typeface="微软雅黑" panose="020B0503020204020204" pitchFamily="34" charset="-122"/>
              <a:ea typeface="微软雅黑" panose="020B0503020204020204" pitchFamily="34" charset="-122"/>
              <a:sym typeface="+mn-ea"/>
            </a:endParaRPr>
          </a:p>
          <a:p>
            <a:pPr defTabSz="912495" fontAlgn="base">
              <a:spcBef>
                <a:spcPct val="0"/>
              </a:spcBef>
              <a:spcAft>
                <a:spcPct val="0"/>
              </a:spcAft>
            </a:pPr>
            <a:endParaRPr lang="x-none" altLang="zh-CN" sz="1600" b="1" dirty="0">
              <a:solidFill>
                <a:schemeClr val="bg1"/>
              </a:solidFill>
              <a:latin typeface="微软雅黑" panose="020B0503020204020204" pitchFamily="34" charset="-122"/>
              <a:ea typeface="微软雅黑" panose="020B0503020204020204" pitchFamily="34" charset="-122"/>
              <a:sym typeface="+mn-ea"/>
            </a:endParaRPr>
          </a:p>
          <a:p>
            <a:pPr defTabSz="912495" fontAlgn="base">
              <a:spcBef>
                <a:spcPct val="0"/>
              </a:spcBef>
              <a:spcAft>
                <a:spcPct val="0"/>
              </a:spcAft>
            </a:pPr>
            <a:r>
              <a:rPr lang="x-none" altLang="zh-CN" sz="1600" b="1" dirty="0">
                <a:solidFill>
                  <a:schemeClr val="bg1"/>
                </a:solidFill>
                <a:latin typeface="微软雅黑" panose="020B0503020204020204" pitchFamily="34" charset="-122"/>
                <a:ea typeface="微软雅黑" panose="020B0503020204020204" pitchFamily="34" charset="-122"/>
                <a:sym typeface="+mn-ea"/>
              </a:rPr>
              <a:t>这个软件用起来就应该像这个样子，能记录每次文件的改动,并且能够还原以前的版本。</a:t>
            </a:r>
            <a:endParaRPr lang="x-none" altLang="zh-CN" sz="1600" b="1" dirty="0">
              <a:solidFill>
                <a:schemeClr val="bg1"/>
              </a:solidFill>
              <a:latin typeface="微软雅黑" panose="020B0503020204020204" pitchFamily="34" charset="-122"/>
              <a:ea typeface="微软雅黑" panose="020B0503020204020204" pitchFamily="34" charset="-122"/>
              <a:sym typeface="+mn-ea"/>
            </a:endParaRPr>
          </a:p>
        </p:txBody>
      </p:sp>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645"/>
            <a:ext cx="6092190" cy="483235"/>
          </a:xfrm>
          <a:prstGeom prst="rect">
            <a:avLst/>
          </a:prstGeom>
          <a:noFill/>
        </p:spPr>
        <p:txBody>
          <a:bodyPr wrap="square" rtlCol="0">
            <a:spAutoFit/>
          </a:bodyPr>
          <a:lstStyle/>
          <a:p>
            <a:r>
              <a:rPr lang="x-none" altLang="zh-CN" sz="2400" b="1" dirty="0">
                <a:solidFill>
                  <a:schemeClr val="tx1">
                    <a:lumMod val="75000"/>
                    <a:lumOff val="25000"/>
                  </a:schemeClr>
                </a:solidFill>
                <a:latin typeface="微软雅黑" panose="020B0503020204020204" pitchFamily="34" charset="-122"/>
                <a:ea typeface="微软雅黑" panose="020B0503020204020204" pitchFamily="34" charset="-122"/>
              </a:rPr>
              <a:t>GIT版本控制</a:t>
            </a:r>
            <a:endParaRPr lang="x-none"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出自【趣你的PPT】(微信:qunideppt)：最优质的PPT资源库"/>
          <p:cNvSpPr/>
          <p:nvPr/>
        </p:nvSpPr>
        <p:spPr>
          <a:xfrm>
            <a:off x="861695" y="3850640"/>
            <a:ext cx="10156825" cy="12287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p>
            <a:pPr algn="ctr" defTabSz="913765">
              <a:defRPr/>
            </a:pPr>
            <a:endParaRPr lang="en-US" sz="900">
              <a:solidFill>
                <a:prstClr val="white"/>
              </a:solidFill>
              <a:sym typeface="Century Gothic" panose="020B0502020202020204" pitchFamily="34" charset="0"/>
            </a:endParaRPr>
          </a:p>
        </p:txBody>
      </p:sp>
      <p:sp>
        <p:nvSpPr>
          <p:cNvPr id="5" name="文本框 4"/>
          <p:cNvSpPr txBox="1"/>
          <p:nvPr/>
        </p:nvSpPr>
        <p:spPr>
          <a:xfrm>
            <a:off x="1080770" y="4010025"/>
            <a:ext cx="9443720" cy="914400"/>
          </a:xfrm>
          <a:prstGeom prst="rect">
            <a:avLst/>
          </a:prstGeom>
          <a:noFill/>
        </p:spPr>
        <p:txBody>
          <a:bodyPr wrap="square" rtlCol="0">
            <a:spAutoFit/>
          </a:bodyPr>
          <a:p>
            <a:r>
              <a:rPr lang="x-none" altLang="zh-CN" b="1">
                <a:solidFill>
                  <a:schemeClr val="bg1"/>
                </a:solidFill>
              </a:rPr>
              <a:t>GIT是</a:t>
            </a:r>
            <a:r>
              <a:rPr lang="zh-CN" altLang="en-US" b="1">
                <a:solidFill>
                  <a:schemeClr val="bg1"/>
                </a:solidFill>
              </a:rPr>
              <a:t>分布式版本控制系统</a:t>
            </a:r>
            <a:endParaRPr lang="zh-CN" altLang="en-US" b="1">
              <a:solidFill>
                <a:schemeClr val="bg1"/>
              </a:solidFill>
            </a:endParaRPr>
          </a:p>
          <a:p>
            <a:r>
              <a:rPr lang="zh-CN" altLang="en-US" b="1">
                <a:solidFill>
                  <a:schemeClr val="bg1"/>
                </a:solidFill>
              </a:rPr>
              <a:t>       每个⼈的电脑上都是一个完整的版本库，分布式版本控制系统的安全性要好很多，因为每个电脑里都有完整的版本库</a:t>
            </a:r>
            <a:endParaRPr lang="zh-CN" altLang="en-US" b="1">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出自【趣你的PPT】(微信:qunideppt)：最优质的PPT资源库"/>
          <p:cNvSpPr/>
          <p:nvPr/>
        </p:nvSpPr>
        <p:spPr>
          <a:xfrm>
            <a:off x="900430" y="933450"/>
            <a:ext cx="2786380" cy="5111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p>
            <a:pPr algn="ctr" defTabSz="913765">
              <a:defRPr/>
            </a:pPr>
            <a:endParaRPr lang="en-US" sz="900">
              <a:solidFill>
                <a:prstClr val="white"/>
              </a:solidFill>
              <a:sym typeface="Century Gothic" panose="020B0502020202020204" pitchFamily="34" charset="0"/>
            </a:endParaRPr>
          </a:p>
        </p:txBody>
      </p:sp>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645"/>
            <a:ext cx="6092190" cy="483235"/>
          </a:xfrm>
          <a:prstGeom prst="rect">
            <a:avLst/>
          </a:prstGeom>
          <a:noFill/>
        </p:spPr>
        <p:txBody>
          <a:bodyPr wrap="square" rtlCol="0">
            <a:spAutoFit/>
          </a:bodyPr>
          <a:lstStyle/>
          <a:p>
            <a:r>
              <a:rPr lang="x-none" altLang="zh-CN" sz="2400" b="1" dirty="0">
                <a:solidFill>
                  <a:schemeClr val="tx1">
                    <a:lumMod val="75000"/>
                    <a:lumOff val="25000"/>
                  </a:schemeClr>
                </a:solidFill>
                <a:latin typeface="微软雅黑" panose="020B0503020204020204" pitchFamily="34" charset="-122"/>
                <a:ea typeface="微软雅黑" panose="020B0503020204020204" pitchFamily="34" charset="-122"/>
              </a:rPr>
              <a:t>GIT版本控制</a:t>
            </a:r>
            <a:endParaRPr lang="x-none"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045845" y="1000125"/>
            <a:ext cx="1579880" cy="396240"/>
          </a:xfrm>
          <a:prstGeom prst="rect">
            <a:avLst/>
          </a:prstGeom>
          <a:noFill/>
        </p:spPr>
        <p:txBody>
          <a:bodyPr wrap="none" rtlCol="0">
            <a:spAutoFit/>
          </a:bodyPr>
          <a:p>
            <a:r>
              <a:rPr lang="x-none" altLang="zh-CN" sz="2000" b="1">
                <a:solidFill>
                  <a:schemeClr val="bg1"/>
                </a:solidFill>
              </a:rPr>
              <a:t>实现后功能:</a:t>
            </a:r>
            <a:endParaRPr lang="x-none" altLang="zh-CN" sz="2000" b="1">
              <a:solidFill>
                <a:schemeClr val="bg1"/>
              </a:solidFill>
            </a:endParaRPr>
          </a:p>
        </p:txBody>
      </p:sp>
      <p:sp>
        <p:nvSpPr>
          <p:cNvPr id="5" name="出自【趣你的PPT】(微信:qunideppt)：最优质的PPT资源库"/>
          <p:cNvSpPr/>
          <p:nvPr/>
        </p:nvSpPr>
        <p:spPr>
          <a:xfrm>
            <a:off x="890270" y="1983740"/>
            <a:ext cx="10299065" cy="37458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p>
            <a:pPr algn="ctr" defTabSz="913765">
              <a:defRPr/>
            </a:pPr>
            <a:endParaRPr lang="en-US" sz="900">
              <a:solidFill>
                <a:prstClr val="white"/>
              </a:solidFill>
              <a:sym typeface="Century Gothic" panose="020B0502020202020204" pitchFamily="34" charset="0"/>
            </a:endParaRPr>
          </a:p>
        </p:txBody>
      </p:sp>
      <p:sp>
        <p:nvSpPr>
          <p:cNvPr id="6" name="文本框 5"/>
          <p:cNvSpPr txBox="1"/>
          <p:nvPr/>
        </p:nvSpPr>
        <p:spPr>
          <a:xfrm>
            <a:off x="1303655" y="2470150"/>
            <a:ext cx="9808210" cy="2651760"/>
          </a:xfrm>
          <a:prstGeom prst="rect">
            <a:avLst/>
          </a:prstGeom>
          <a:noFill/>
        </p:spPr>
        <p:txBody>
          <a:bodyPr wrap="square" rtlCol="0">
            <a:spAutoFit/>
          </a:bodyPr>
          <a:p>
            <a:r>
              <a:rPr lang="x-none" altLang="zh-CN" sz="2400" b="1">
                <a:solidFill>
                  <a:schemeClr val="bg1"/>
                </a:solidFill>
              </a:rPr>
              <a:t>实现记录网站历史版本,可以查看网站历史版本</a:t>
            </a:r>
            <a:endParaRPr lang="x-none" altLang="zh-CN" sz="2400" b="1">
              <a:solidFill>
                <a:schemeClr val="bg1"/>
              </a:solidFill>
            </a:endParaRPr>
          </a:p>
          <a:p>
            <a:endParaRPr lang="x-none" altLang="zh-CN" sz="2400" b="1">
              <a:solidFill>
                <a:schemeClr val="bg1"/>
              </a:solidFill>
            </a:endParaRPr>
          </a:p>
          <a:p>
            <a:r>
              <a:rPr lang="x-none" altLang="zh-CN" sz="2400" b="1">
                <a:solidFill>
                  <a:schemeClr val="bg1"/>
                </a:solidFill>
              </a:rPr>
              <a:t>并可在页面因人为因素导致错误时,回退</a:t>
            </a:r>
            <a:endParaRPr lang="x-none" altLang="zh-CN" sz="2400" b="1">
              <a:solidFill>
                <a:schemeClr val="bg1"/>
              </a:solidFill>
            </a:endParaRPr>
          </a:p>
          <a:p>
            <a:endParaRPr lang="x-none" altLang="zh-CN" sz="2400" b="1">
              <a:solidFill>
                <a:schemeClr val="bg1"/>
              </a:solidFill>
            </a:endParaRPr>
          </a:p>
          <a:p>
            <a:r>
              <a:rPr lang="x-none" altLang="zh-CN" sz="2400" b="1">
                <a:solidFill>
                  <a:schemeClr val="bg1"/>
                </a:solidFill>
              </a:rPr>
              <a:t>至上一版本或者以前任意版本.</a:t>
            </a:r>
            <a:endParaRPr lang="x-none" altLang="zh-CN" sz="2400" b="1">
              <a:solidFill>
                <a:schemeClr val="bg1"/>
              </a:solidFill>
            </a:endParaRPr>
          </a:p>
          <a:p>
            <a:endParaRPr lang="x-none" altLang="zh-CN" sz="2400" b="1">
              <a:solidFill>
                <a:schemeClr val="bg1"/>
              </a:solidFill>
            </a:endParaRPr>
          </a:p>
          <a:p>
            <a:r>
              <a:rPr lang="x-none" altLang="zh-CN" sz="2400" b="1">
                <a:solidFill>
                  <a:schemeClr val="bg1"/>
                </a:solidFill>
              </a:rPr>
              <a:t>节省人力物力</a:t>
            </a:r>
            <a:endParaRPr lang="x-none" altLang="zh-CN" sz="2400" b="1">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出自【趣你的PPT】(微信:qunideppt)：最优质的PPT资源库"/>
          <p:cNvSpPr/>
          <p:nvPr/>
        </p:nvSpPr>
        <p:spPr>
          <a:xfrm>
            <a:off x="828040" y="1936115"/>
            <a:ext cx="10709910" cy="398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p>
            <a:pPr algn="ctr" defTabSz="913765">
              <a:defRPr/>
            </a:pPr>
            <a:endParaRPr lang="en-US" sz="900">
              <a:solidFill>
                <a:prstClr val="white"/>
              </a:solidFill>
              <a:sym typeface="Century Gothic" panose="020B0502020202020204" pitchFamily="34" charset="0"/>
            </a:endParaRPr>
          </a:p>
        </p:txBody>
      </p:sp>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645"/>
            <a:ext cx="6092190" cy="483235"/>
          </a:xfrm>
          <a:prstGeom prst="rect">
            <a:avLst/>
          </a:prstGeom>
          <a:noFill/>
        </p:spPr>
        <p:txBody>
          <a:bodyPr wrap="square" rtlCol="0">
            <a:spAutoFit/>
          </a:bodyPr>
          <a:lstStyle/>
          <a:p>
            <a:r>
              <a:rPr lang="x-none" altLang="zh-CN" sz="2400" b="1" dirty="0">
                <a:solidFill>
                  <a:schemeClr val="tx1">
                    <a:lumMod val="75000"/>
                    <a:lumOff val="25000"/>
                  </a:schemeClr>
                </a:solidFill>
                <a:latin typeface="微软雅黑" panose="020B0503020204020204" pitchFamily="34" charset="-122"/>
                <a:ea typeface="微软雅黑" panose="020B0503020204020204" pitchFamily="34" charset="-122"/>
              </a:rPr>
              <a:t>GIT版本控制</a:t>
            </a:r>
            <a:endParaRPr lang="x-none"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出自【趣你的PPT】(微信:qunideppt)：最优质的PPT资源库"/>
          <p:cNvSpPr/>
          <p:nvPr/>
        </p:nvSpPr>
        <p:spPr>
          <a:xfrm>
            <a:off x="838835" y="929640"/>
            <a:ext cx="3584575" cy="624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p>
            <a:pPr algn="ctr" defTabSz="913765">
              <a:defRPr/>
            </a:pPr>
            <a:endParaRPr lang="en-US" sz="900">
              <a:solidFill>
                <a:prstClr val="white"/>
              </a:solidFill>
              <a:sym typeface="Century Gothic" panose="020B0502020202020204" pitchFamily="34" charset="0"/>
            </a:endParaRPr>
          </a:p>
        </p:txBody>
      </p:sp>
      <p:sp>
        <p:nvSpPr>
          <p:cNvPr id="7" name="文本框 6"/>
          <p:cNvSpPr txBox="1"/>
          <p:nvPr/>
        </p:nvSpPr>
        <p:spPr>
          <a:xfrm>
            <a:off x="1002030" y="1017270"/>
            <a:ext cx="3103880" cy="396240"/>
          </a:xfrm>
          <a:prstGeom prst="rect">
            <a:avLst/>
          </a:prstGeom>
          <a:noFill/>
        </p:spPr>
        <p:txBody>
          <a:bodyPr wrap="none" rtlCol="0">
            <a:spAutoFit/>
          </a:bodyPr>
          <a:p>
            <a:r>
              <a:rPr lang="x-none" altLang="zh-CN" sz="2000" b="1">
                <a:solidFill>
                  <a:schemeClr val="bg1"/>
                </a:solidFill>
              </a:rPr>
              <a:t>ＧＩＴ实现方法(服务端):</a:t>
            </a:r>
            <a:endParaRPr lang="x-none" altLang="zh-CN" sz="2000" b="1">
              <a:solidFill>
                <a:schemeClr val="bg1"/>
              </a:solidFill>
            </a:endParaRPr>
          </a:p>
        </p:txBody>
      </p:sp>
      <p:pic>
        <p:nvPicPr>
          <p:cNvPr id="8" name="图片 7" descr="git serverssh"/>
          <p:cNvPicPr>
            <a:picLocks noChangeAspect="1"/>
          </p:cNvPicPr>
          <p:nvPr/>
        </p:nvPicPr>
        <p:blipFill>
          <a:blip r:embed="rId1"/>
          <a:stretch>
            <a:fillRect/>
          </a:stretch>
        </p:blipFill>
        <p:spPr>
          <a:xfrm>
            <a:off x="3581400" y="2373630"/>
            <a:ext cx="6200140" cy="1590675"/>
          </a:xfrm>
          <a:prstGeom prst="rect">
            <a:avLst/>
          </a:prstGeom>
        </p:spPr>
      </p:pic>
      <p:pic>
        <p:nvPicPr>
          <p:cNvPr id="10" name="图片 9" descr="gitservergit"/>
          <p:cNvPicPr>
            <a:picLocks noChangeAspect="1"/>
          </p:cNvPicPr>
          <p:nvPr/>
        </p:nvPicPr>
        <p:blipFill>
          <a:blip r:embed="rId2"/>
          <a:stretch>
            <a:fillRect/>
          </a:stretch>
        </p:blipFill>
        <p:spPr>
          <a:xfrm>
            <a:off x="3599180" y="5021580"/>
            <a:ext cx="5666740" cy="266700"/>
          </a:xfrm>
          <a:prstGeom prst="rect">
            <a:avLst/>
          </a:prstGeom>
        </p:spPr>
      </p:pic>
      <p:pic>
        <p:nvPicPr>
          <p:cNvPr id="11" name="图片 10" descr="gitserverhttp"/>
          <p:cNvPicPr>
            <a:picLocks noChangeAspect="1"/>
          </p:cNvPicPr>
          <p:nvPr/>
        </p:nvPicPr>
        <p:blipFill>
          <a:blip r:embed="rId3"/>
          <a:stretch>
            <a:fillRect/>
          </a:stretch>
        </p:blipFill>
        <p:spPr>
          <a:xfrm>
            <a:off x="3592195" y="4260850"/>
            <a:ext cx="5419090" cy="295275"/>
          </a:xfrm>
          <a:prstGeom prst="rect">
            <a:avLst/>
          </a:prstGeom>
        </p:spPr>
      </p:pic>
      <p:sp>
        <p:nvSpPr>
          <p:cNvPr id="12" name="文本框 11"/>
          <p:cNvSpPr txBox="1"/>
          <p:nvPr/>
        </p:nvSpPr>
        <p:spPr>
          <a:xfrm>
            <a:off x="2966720" y="2929255"/>
            <a:ext cx="360680" cy="518160"/>
          </a:xfrm>
          <a:prstGeom prst="rect">
            <a:avLst/>
          </a:prstGeom>
          <a:noFill/>
        </p:spPr>
        <p:txBody>
          <a:bodyPr wrap="none" rtlCol="0">
            <a:spAutoFit/>
          </a:bodyPr>
          <a:p>
            <a:r>
              <a:rPr lang="x-none" altLang="zh-CN" sz="2800"/>
              <a:t>1</a:t>
            </a:r>
            <a:endParaRPr lang="x-none" altLang="zh-CN" sz="2800"/>
          </a:p>
        </p:txBody>
      </p:sp>
      <p:sp>
        <p:nvSpPr>
          <p:cNvPr id="13" name="文本框 12"/>
          <p:cNvSpPr txBox="1"/>
          <p:nvPr/>
        </p:nvSpPr>
        <p:spPr>
          <a:xfrm>
            <a:off x="2984500" y="4166235"/>
            <a:ext cx="335280" cy="457200"/>
          </a:xfrm>
          <a:prstGeom prst="rect">
            <a:avLst/>
          </a:prstGeom>
          <a:noFill/>
        </p:spPr>
        <p:txBody>
          <a:bodyPr wrap="none" rtlCol="0">
            <a:spAutoFit/>
          </a:bodyPr>
          <a:p>
            <a:r>
              <a:rPr lang="x-none" altLang="zh-CN" sz="2400"/>
              <a:t>2</a:t>
            </a:r>
            <a:endParaRPr lang="x-none" altLang="zh-CN" sz="2400"/>
          </a:p>
        </p:txBody>
      </p:sp>
      <p:sp>
        <p:nvSpPr>
          <p:cNvPr id="15" name="文本框 14"/>
          <p:cNvSpPr txBox="1"/>
          <p:nvPr/>
        </p:nvSpPr>
        <p:spPr>
          <a:xfrm>
            <a:off x="2978150" y="4942205"/>
            <a:ext cx="335280" cy="457200"/>
          </a:xfrm>
          <a:prstGeom prst="rect">
            <a:avLst/>
          </a:prstGeom>
          <a:noFill/>
        </p:spPr>
        <p:txBody>
          <a:bodyPr wrap="none" rtlCol="0">
            <a:spAutoFit/>
          </a:bodyPr>
          <a:p>
            <a:r>
              <a:rPr lang="x-none" altLang="zh-CN" sz="2400"/>
              <a:t>3</a:t>
            </a:r>
            <a:endParaRPr lang="x-none" altLang="zh-CN" sz="2400"/>
          </a:p>
        </p:txBody>
      </p:sp>
      <p:sp>
        <p:nvSpPr>
          <p:cNvPr id="17" name="文本框 16"/>
          <p:cNvSpPr txBox="1"/>
          <p:nvPr/>
        </p:nvSpPr>
        <p:spPr>
          <a:xfrm>
            <a:off x="1053465" y="3118485"/>
            <a:ext cx="1783080" cy="1463040"/>
          </a:xfrm>
          <a:prstGeom prst="rect">
            <a:avLst/>
          </a:prstGeom>
          <a:noFill/>
        </p:spPr>
        <p:txBody>
          <a:bodyPr wrap="none" rtlCol="0">
            <a:spAutoFit/>
          </a:bodyPr>
          <a:p>
            <a:r>
              <a:rPr lang="x-none" altLang="zh-CN" b="1">
                <a:solidFill>
                  <a:schemeClr val="bg1"/>
                </a:solidFill>
              </a:rPr>
              <a:t>安装三个软件包</a:t>
            </a:r>
            <a:endParaRPr lang="x-none" altLang="zh-CN" b="1">
              <a:solidFill>
                <a:schemeClr val="bg1"/>
              </a:solidFill>
            </a:endParaRPr>
          </a:p>
          <a:p>
            <a:r>
              <a:rPr lang="x-none" altLang="zh-CN" b="1">
                <a:solidFill>
                  <a:schemeClr val="bg1"/>
                </a:solidFill>
              </a:rPr>
              <a:t>分别实现基于</a:t>
            </a:r>
            <a:endParaRPr lang="x-none" altLang="zh-CN" b="1">
              <a:solidFill>
                <a:schemeClr val="bg1"/>
              </a:solidFill>
            </a:endParaRPr>
          </a:p>
          <a:p>
            <a:r>
              <a:rPr lang="x-none" altLang="zh-CN" b="1">
                <a:solidFill>
                  <a:schemeClr val="bg1"/>
                </a:solidFill>
              </a:rPr>
              <a:t>SSH.HTTP.GIT </a:t>
            </a:r>
            <a:endParaRPr lang="x-none" altLang="zh-CN" b="1">
              <a:solidFill>
                <a:schemeClr val="bg1"/>
              </a:solidFill>
            </a:endParaRPr>
          </a:p>
          <a:p>
            <a:r>
              <a:rPr lang="x-none" altLang="zh-CN" b="1">
                <a:solidFill>
                  <a:schemeClr val="bg1"/>
                </a:solidFill>
              </a:rPr>
              <a:t>协议的GIT版本</a:t>
            </a:r>
            <a:endParaRPr lang="x-none" altLang="zh-CN" b="1">
              <a:solidFill>
                <a:schemeClr val="bg1"/>
              </a:solidFill>
            </a:endParaRPr>
          </a:p>
          <a:p>
            <a:r>
              <a:rPr lang="x-none" altLang="zh-CN" b="1">
                <a:solidFill>
                  <a:schemeClr val="bg1"/>
                </a:solidFill>
              </a:rPr>
              <a:t>控制服务器</a:t>
            </a:r>
            <a:endParaRPr lang="x-none" altLang="zh-CN" b="1">
              <a:solidFill>
                <a:schemeClr val="bg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出自【趣你的PPT】(微信:qunideppt)：最优质的PPT资源库"/>
          <p:cNvSpPr/>
          <p:nvPr/>
        </p:nvSpPr>
        <p:spPr>
          <a:xfrm>
            <a:off x="819150" y="1992630"/>
            <a:ext cx="10709910" cy="398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p>
            <a:pPr algn="ctr" defTabSz="913765">
              <a:defRPr/>
            </a:pPr>
            <a:endParaRPr lang="en-US" sz="900">
              <a:solidFill>
                <a:prstClr val="white"/>
              </a:solidFill>
              <a:sym typeface="Century Gothic" panose="020B0502020202020204" pitchFamily="34" charset="0"/>
            </a:endParaRPr>
          </a:p>
        </p:txBody>
      </p:sp>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645"/>
            <a:ext cx="6092190" cy="483235"/>
          </a:xfrm>
          <a:prstGeom prst="rect">
            <a:avLst/>
          </a:prstGeom>
          <a:noFill/>
        </p:spPr>
        <p:txBody>
          <a:bodyPr wrap="square" rtlCol="0">
            <a:spAutoFit/>
          </a:bodyPr>
          <a:lstStyle/>
          <a:p>
            <a:r>
              <a:rPr lang="x-none" altLang="zh-CN" sz="2400" b="1" dirty="0">
                <a:solidFill>
                  <a:schemeClr val="tx1">
                    <a:lumMod val="75000"/>
                    <a:lumOff val="25000"/>
                  </a:schemeClr>
                </a:solidFill>
                <a:latin typeface="微软雅黑" panose="020B0503020204020204" pitchFamily="34" charset="-122"/>
                <a:ea typeface="微软雅黑" panose="020B0503020204020204" pitchFamily="34" charset="-122"/>
              </a:rPr>
              <a:t>GIT版本控制</a:t>
            </a:r>
            <a:endParaRPr lang="x-none"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出自【趣你的PPT】(微信:qunideppt)：最优质的PPT资源库"/>
          <p:cNvSpPr/>
          <p:nvPr/>
        </p:nvSpPr>
        <p:spPr>
          <a:xfrm>
            <a:off x="838835" y="929640"/>
            <a:ext cx="3584575" cy="624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p>
            <a:pPr algn="ctr" defTabSz="913765">
              <a:defRPr/>
            </a:pPr>
            <a:endParaRPr lang="en-US" sz="900">
              <a:solidFill>
                <a:prstClr val="white"/>
              </a:solidFill>
              <a:sym typeface="Century Gothic" panose="020B0502020202020204" pitchFamily="34" charset="0"/>
            </a:endParaRPr>
          </a:p>
        </p:txBody>
      </p:sp>
      <p:sp>
        <p:nvSpPr>
          <p:cNvPr id="7" name="文本框 6"/>
          <p:cNvSpPr txBox="1"/>
          <p:nvPr/>
        </p:nvSpPr>
        <p:spPr>
          <a:xfrm>
            <a:off x="1002030" y="1017270"/>
            <a:ext cx="3103880" cy="396240"/>
          </a:xfrm>
          <a:prstGeom prst="rect">
            <a:avLst/>
          </a:prstGeom>
          <a:noFill/>
        </p:spPr>
        <p:txBody>
          <a:bodyPr wrap="none" rtlCol="0">
            <a:spAutoFit/>
          </a:bodyPr>
          <a:p>
            <a:r>
              <a:rPr lang="x-none" altLang="zh-CN" sz="2000" b="1">
                <a:solidFill>
                  <a:schemeClr val="bg1"/>
                </a:solidFill>
              </a:rPr>
              <a:t>ＧＩＴ版本控制(客户端):</a:t>
            </a:r>
            <a:endParaRPr lang="x-none" altLang="zh-CN" sz="2000" b="1">
              <a:solidFill>
                <a:schemeClr val="bg1"/>
              </a:solidFill>
            </a:endParaRPr>
          </a:p>
        </p:txBody>
      </p:sp>
      <p:sp>
        <p:nvSpPr>
          <p:cNvPr id="12" name="文本框 11"/>
          <p:cNvSpPr txBox="1"/>
          <p:nvPr/>
        </p:nvSpPr>
        <p:spPr>
          <a:xfrm>
            <a:off x="2958465" y="2268855"/>
            <a:ext cx="360680" cy="518160"/>
          </a:xfrm>
          <a:prstGeom prst="rect">
            <a:avLst/>
          </a:prstGeom>
          <a:noFill/>
        </p:spPr>
        <p:txBody>
          <a:bodyPr wrap="none" rtlCol="0">
            <a:spAutoFit/>
          </a:bodyPr>
          <a:p>
            <a:r>
              <a:rPr lang="x-none" altLang="zh-CN" sz="2800"/>
              <a:t>1</a:t>
            </a:r>
            <a:endParaRPr lang="x-none" altLang="zh-CN" sz="2800"/>
          </a:p>
        </p:txBody>
      </p:sp>
      <p:sp>
        <p:nvSpPr>
          <p:cNvPr id="13" name="文本框 12"/>
          <p:cNvSpPr txBox="1"/>
          <p:nvPr/>
        </p:nvSpPr>
        <p:spPr>
          <a:xfrm>
            <a:off x="2984500" y="2952750"/>
            <a:ext cx="335280" cy="457200"/>
          </a:xfrm>
          <a:prstGeom prst="rect">
            <a:avLst/>
          </a:prstGeom>
          <a:noFill/>
        </p:spPr>
        <p:txBody>
          <a:bodyPr wrap="none" rtlCol="0">
            <a:spAutoFit/>
          </a:bodyPr>
          <a:p>
            <a:r>
              <a:rPr lang="x-none" altLang="zh-CN" sz="2400"/>
              <a:t>2</a:t>
            </a:r>
            <a:endParaRPr lang="x-none" altLang="zh-CN" sz="2400"/>
          </a:p>
        </p:txBody>
      </p:sp>
      <p:sp>
        <p:nvSpPr>
          <p:cNvPr id="15" name="文本框 14"/>
          <p:cNvSpPr txBox="1"/>
          <p:nvPr/>
        </p:nvSpPr>
        <p:spPr>
          <a:xfrm>
            <a:off x="2986405" y="3588385"/>
            <a:ext cx="335280" cy="457200"/>
          </a:xfrm>
          <a:prstGeom prst="rect">
            <a:avLst/>
          </a:prstGeom>
          <a:noFill/>
        </p:spPr>
        <p:txBody>
          <a:bodyPr wrap="none" rtlCol="0">
            <a:spAutoFit/>
          </a:bodyPr>
          <a:p>
            <a:r>
              <a:rPr lang="x-none" altLang="zh-CN" sz="2400"/>
              <a:t>3</a:t>
            </a:r>
            <a:endParaRPr lang="x-none" altLang="zh-CN" sz="2400"/>
          </a:p>
        </p:txBody>
      </p:sp>
      <p:sp>
        <p:nvSpPr>
          <p:cNvPr id="17" name="文本框 16"/>
          <p:cNvSpPr txBox="1"/>
          <p:nvPr/>
        </p:nvSpPr>
        <p:spPr>
          <a:xfrm>
            <a:off x="1372235" y="3053080"/>
            <a:ext cx="995680" cy="1554480"/>
          </a:xfrm>
          <a:prstGeom prst="rect">
            <a:avLst/>
          </a:prstGeom>
          <a:noFill/>
        </p:spPr>
        <p:txBody>
          <a:bodyPr wrap="none" rtlCol="0">
            <a:spAutoFit/>
          </a:bodyPr>
          <a:p>
            <a:r>
              <a:rPr lang="x-none" altLang="zh-CN" sz="3200"/>
              <a:t>基本</a:t>
            </a:r>
            <a:endParaRPr lang="x-none" altLang="zh-CN" sz="3200"/>
          </a:p>
          <a:p>
            <a:r>
              <a:rPr lang="x-none" altLang="zh-CN" sz="3200"/>
              <a:t>操作</a:t>
            </a:r>
            <a:endParaRPr lang="x-none" altLang="zh-CN" sz="3200"/>
          </a:p>
          <a:p>
            <a:r>
              <a:rPr lang="x-none" altLang="zh-CN" sz="3200"/>
              <a:t>命令</a:t>
            </a:r>
            <a:endParaRPr lang="x-none" altLang="zh-CN" sz="3200"/>
          </a:p>
        </p:txBody>
      </p:sp>
      <p:sp>
        <p:nvSpPr>
          <p:cNvPr id="2" name="文本框 1"/>
          <p:cNvSpPr txBox="1"/>
          <p:nvPr/>
        </p:nvSpPr>
        <p:spPr>
          <a:xfrm>
            <a:off x="2981960" y="4768215"/>
            <a:ext cx="335280" cy="457200"/>
          </a:xfrm>
          <a:prstGeom prst="rect">
            <a:avLst/>
          </a:prstGeom>
          <a:noFill/>
        </p:spPr>
        <p:txBody>
          <a:bodyPr wrap="none" rtlCol="0">
            <a:spAutoFit/>
          </a:bodyPr>
          <a:p>
            <a:r>
              <a:rPr lang="x-none" altLang="zh-CN" sz="2400"/>
              <a:t>4</a:t>
            </a:r>
            <a:endParaRPr lang="x-none" altLang="zh-CN" sz="2400"/>
          </a:p>
        </p:txBody>
      </p:sp>
      <p:pic>
        <p:nvPicPr>
          <p:cNvPr id="3" name="图片 2" descr="git clone"/>
          <p:cNvPicPr>
            <a:picLocks noChangeAspect="1"/>
          </p:cNvPicPr>
          <p:nvPr/>
        </p:nvPicPr>
        <p:blipFill>
          <a:blip r:embed="rId1"/>
          <a:stretch>
            <a:fillRect/>
          </a:stretch>
        </p:blipFill>
        <p:spPr>
          <a:xfrm>
            <a:off x="3501390" y="2219960"/>
            <a:ext cx="4871085" cy="642620"/>
          </a:xfrm>
          <a:prstGeom prst="rect">
            <a:avLst/>
          </a:prstGeom>
        </p:spPr>
      </p:pic>
      <p:pic>
        <p:nvPicPr>
          <p:cNvPr id="4" name="图片 3" descr="2019-07-03 17-25-04屏幕截图"/>
          <p:cNvPicPr>
            <a:picLocks noChangeAspect="1"/>
          </p:cNvPicPr>
          <p:nvPr/>
        </p:nvPicPr>
        <p:blipFill>
          <a:blip r:embed="rId2"/>
          <a:stretch>
            <a:fillRect/>
          </a:stretch>
        </p:blipFill>
        <p:spPr>
          <a:xfrm>
            <a:off x="3508375" y="3571240"/>
            <a:ext cx="4330065" cy="576580"/>
          </a:xfrm>
          <a:prstGeom prst="rect">
            <a:avLst/>
          </a:prstGeom>
        </p:spPr>
      </p:pic>
      <p:pic>
        <p:nvPicPr>
          <p:cNvPr id="9" name="图片 8" descr="2019-07-03 17-24-39屏幕截图"/>
          <p:cNvPicPr>
            <a:picLocks noChangeAspect="1"/>
          </p:cNvPicPr>
          <p:nvPr/>
        </p:nvPicPr>
        <p:blipFill>
          <a:blip r:embed="rId3"/>
          <a:stretch>
            <a:fillRect/>
          </a:stretch>
        </p:blipFill>
        <p:spPr>
          <a:xfrm>
            <a:off x="3522980" y="3057525"/>
            <a:ext cx="3628390" cy="266700"/>
          </a:xfrm>
          <a:prstGeom prst="rect">
            <a:avLst/>
          </a:prstGeom>
        </p:spPr>
      </p:pic>
      <p:pic>
        <p:nvPicPr>
          <p:cNvPr id="14" name="图片 13" descr="git push"/>
          <p:cNvPicPr>
            <a:picLocks noChangeAspect="1"/>
          </p:cNvPicPr>
          <p:nvPr/>
        </p:nvPicPr>
        <p:blipFill>
          <a:blip r:embed="rId4"/>
          <a:stretch>
            <a:fillRect/>
          </a:stretch>
        </p:blipFill>
        <p:spPr>
          <a:xfrm>
            <a:off x="3513455" y="4284980"/>
            <a:ext cx="5040630" cy="1573530"/>
          </a:xfrm>
          <a:prstGeom prst="rect">
            <a:avLst/>
          </a:prstGeom>
        </p:spPr>
      </p:pic>
      <p:sp>
        <p:nvSpPr>
          <p:cNvPr id="18" name="文本框 17"/>
          <p:cNvSpPr txBox="1"/>
          <p:nvPr/>
        </p:nvSpPr>
        <p:spPr>
          <a:xfrm>
            <a:off x="8773795" y="2204085"/>
            <a:ext cx="1668780" cy="640080"/>
          </a:xfrm>
          <a:prstGeom prst="rect">
            <a:avLst/>
          </a:prstGeom>
          <a:noFill/>
        </p:spPr>
        <p:txBody>
          <a:bodyPr wrap="none" rtlCol="0">
            <a:spAutoFit/>
          </a:bodyPr>
          <a:p>
            <a:r>
              <a:rPr lang="x-none" altLang="zh-CN" b="1">
                <a:solidFill>
                  <a:schemeClr val="bg1"/>
                </a:solidFill>
              </a:rPr>
              <a:t>克隆网络GIT服</a:t>
            </a:r>
            <a:endParaRPr lang="x-none" altLang="zh-CN" b="1">
              <a:solidFill>
                <a:schemeClr val="bg1"/>
              </a:solidFill>
            </a:endParaRPr>
          </a:p>
          <a:p>
            <a:r>
              <a:rPr lang="x-none" altLang="zh-CN" b="1">
                <a:solidFill>
                  <a:schemeClr val="bg1"/>
                </a:solidFill>
              </a:rPr>
              <a:t>务器版本库</a:t>
            </a:r>
            <a:endParaRPr lang="x-none" altLang="zh-CN" b="1">
              <a:solidFill>
                <a:schemeClr val="bg1"/>
              </a:solidFill>
            </a:endParaRPr>
          </a:p>
        </p:txBody>
      </p:sp>
      <p:sp>
        <p:nvSpPr>
          <p:cNvPr id="19" name="文本框 18"/>
          <p:cNvSpPr txBox="1"/>
          <p:nvPr/>
        </p:nvSpPr>
        <p:spPr>
          <a:xfrm>
            <a:off x="8802370" y="3669665"/>
            <a:ext cx="2011680" cy="365760"/>
          </a:xfrm>
          <a:prstGeom prst="rect">
            <a:avLst/>
          </a:prstGeom>
          <a:noFill/>
        </p:spPr>
        <p:txBody>
          <a:bodyPr wrap="none" rtlCol="0">
            <a:spAutoFit/>
          </a:bodyPr>
          <a:p>
            <a:r>
              <a:rPr lang="x-none" altLang="zh-CN" b="1">
                <a:solidFill>
                  <a:schemeClr val="bg1"/>
                </a:solidFill>
              </a:rPr>
              <a:t>提交到本地版本库</a:t>
            </a:r>
            <a:endParaRPr lang="x-none" altLang="zh-CN" b="1">
              <a:solidFill>
                <a:schemeClr val="bg1"/>
              </a:solidFill>
            </a:endParaRPr>
          </a:p>
        </p:txBody>
      </p:sp>
      <p:sp>
        <p:nvSpPr>
          <p:cNvPr id="23" name="文本框 22"/>
          <p:cNvSpPr txBox="1"/>
          <p:nvPr/>
        </p:nvSpPr>
        <p:spPr>
          <a:xfrm>
            <a:off x="8308340" y="3674110"/>
            <a:ext cx="309880" cy="365760"/>
          </a:xfrm>
          <a:prstGeom prst="rect">
            <a:avLst/>
          </a:prstGeom>
          <a:noFill/>
        </p:spPr>
        <p:txBody>
          <a:bodyPr wrap="none" rtlCol="0">
            <a:spAutoFit/>
          </a:bodyPr>
          <a:p>
            <a:endParaRPr lang="zh-CN" altLang="en-US"/>
          </a:p>
        </p:txBody>
      </p:sp>
      <p:sp>
        <p:nvSpPr>
          <p:cNvPr id="24" name="文本框 23"/>
          <p:cNvSpPr txBox="1"/>
          <p:nvPr/>
        </p:nvSpPr>
        <p:spPr>
          <a:xfrm>
            <a:off x="8789035" y="3027045"/>
            <a:ext cx="2011680" cy="365760"/>
          </a:xfrm>
          <a:prstGeom prst="rect">
            <a:avLst/>
          </a:prstGeom>
          <a:noFill/>
        </p:spPr>
        <p:txBody>
          <a:bodyPr wrap="none" rtlCol="0">
            <a:spAutoFit/>
          </a:bodyPr>
          <a:p>
            <a:pPr algn="l"/>
            <a:r>
              <a:rPr lang="x-none" altLang="zh-CN" b="1">
                <a:solidFill>
                  <a:schemeClr val="bg1"/>
                </a:solidFill>
              </a:rPr>
              <a:t>添加修改到暂存区</a:t>
            </a:r>
            <a:endParaRPr lang="x-none" altLang="zh-CN" b="1">
              <a:solidFill>
                <a:schemeClr val="bg1"/>
              </a:solidFill>
            </a:endParaRPr>
          </a:p>
        </p:txBody>
      </p:sp>
      <p:sp>
        <p:nvSpPr>
          <p:cNvPr id="25" name="文本框 24"/>
          <p:cNvSpPr txBox="1"/>
          <p:nvPr/>
        </p:nvSpPr>
        <p:spPr>
          <a:xfrm>
            <a:off x="8803640" y="4777740"/>
            <a:ext cx="1668780" cy="640080"/>
          </a:xfrm>
          <a:prstGeom prst="rect">
            <a:avLst/>
          </a:prstGeom>
          <a:noFill/>
        </p:spPr>
        <p:txBody>
          <a:bodyPr wrap="none" rtlCol="0">
            <a:spAutoFit/>
          </a:bodyPr>
          <a:p>
            <a:r>
              <a:rPr lang="x-none" altLang="zh-CN" b="1">
                <a:solidFill>
                  <a:schemeClr val="bg1"/>
                </a:solidFill>
              </a:rPr>
              <a:t>提交修改到GIT</a:t>
            </a:r>
            <a:endParaRPr lang="x-none" altLang="zh-CN" b="1">
              <a:solidFill>
                <a:schemeClr val="bg1"/>
              </a:solidFill>
            </a:endParaRPr>
          </a:p>
          <a:p>
            <a:r>
              <a:rPr lang="x-none" altLang="zh-CN" b="1">
                <a:solidFill>
                  <a:schemeClr val="bg1"/>
                </a:solidFill>
              </a:rPr>
              <a:t>网络服务器</a:t>
            </a:r>
            <a:endParaRPr lang="x-none" altLang="zh-CN" b="1">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568707" y="2331340"/>
            <a:ext cx="5054586" cy="1200329"/>
          </a:xfrm>
          <a:prstGeom prst="rect">
            <a:avLst/>
          </a:prstGeom>
          <a:noFill/>
        </p:spPr>
        <p:txBody>
          <a:bodyPr wrap="square" rtlCol="0">
            <a:spAutoFit/>
          </a:bodyPr>
          <a:lstStyle/>
          <a:p>
            <a:pPr algn="dist"/>
            <a:r>
              <a:rPr lang="zh-CN" altLang="en-US" sz="7200" b="1" dirty="0" smtClean="0">
                <a:latin typeface="微软雅黑" panose="020B0503020204020204" pitchFamily="34" charset="-122"/>
                <a:ea typeface="微软雅黑" panose="020B0503020204020204" pitchFamily="34" charset="-122"/>
              </a:rPr>
              <a:t>谢谢观看</a:t>
            </a:r>
            <a:endParaRPr lang="zh-CN" altLang="en-US" sz="7200" b="1" dirty="0">
              <a:latin typeface="微软雅黑" panose="020B0503020204020204" pitchFamily="34" charset="-122"/>
              <a:ea typeface="微软雅黑" panose="020B0503020204020204" pitchFamily="34" charset="-122"/>
            </a:endParaRPr>
          </a:p>
        </p:txBody>
      </p:sp>
      <p:sp>
        <p:nvSpPr>
          <p:cNvPr id="8" name="矩形 7"/>
          <p:cNvSpPr/>
          <p:nvPr/>
        </p:nvSpPr>
        <p:spPr>
          <a:xfrm>
            <a:off x="4579790" y="3633195"/>
            <a:ext cx="3032420" cy="461665"/>
          </a:xfrm>
          <a:prstGeom prst="rect">
            <a:avLst/>
          </a:prstGeom>
        </p:spPr>
        <p:txBody>
          <a:bodyPr wrap="square">
            <a:spAutoFit/>
          </a:bodyPr>
          <a:lstStyle/>
          <a:p>
            <a:pPr algn="dist"/>
            <a:r>
              <a:rPr lang="en-US" altLang="zh-CN" sz="2400" dirty="0" smtClean="0"/>
              <a:t>THANK YOU!</a:t>
            </a:r>
            <a:endParaRPr lang="en-US" altLang="zh-CN" sz="2400" dirty="0">
              <a:latin typeface="Arial" panose="02080604020202020204" charset="0"/>
            </a:endParaRPr>
          </a:p>
        </p:txBody>
      </p:sp>
      <p:cxnSp>
        <p:nvCxnSpPr>
          <p:cNvPr id="9" name="直接连接符 8"/>
          <p:cNvCxnSpPr/>
          <p:nvPr/>
        </p:nvCxnSpPr>
        <p:spPr>
          <a:xfrm>
            <a:off x="3587994" y="3670575"/>
            <a:ext cx="499471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587994" y="4055332"/>
            <a:ext cx="501601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rot="10800000">
            <a:off x="-1809" y="6741886"/>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rot="10800000">
            <a:off x="-1809" y="6270501"/>
            <a:ext cx="8625102" cy="116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平行四边形 24"/>
          <p:cNvSpPr/>
          <p:nvPr/>
        </p:nvSpPr>
        <p:spPr>
          <a:xfrm rot="10800000">
            <a:off x="3024679" y="57954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204623" y="5795483"/>
            <a:ext cx="7989186"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320155" y="946400"/>
            <a:ext cx="5468245"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809" y="0"/>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809" y="475317"/>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3024679" y="4713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566898" y="944064"/>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31"/>
          <p:cNvSpPr txBox="1">
            <a:spLocks noChangeArrowheads="1"/>
          </p:cNvSpPr>
          <p:nvPr/>
        </p:nvSpPr>
        <p:spPr bwMode="auto">
          <a:xfrm>
            <a:off x="5538788" y="1095058"/>
            <a:ext cx="3636962"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80604020202020204" charset="0"/>
              <a:buChar char="•"/>
              <a:defRPr sz="2800">
                <a:solidFill>
                  <a:schemeClr val="tx1"/>
                </a:solidFill>
                <a:latin typeface="Calibri" panose="020F0502020204030204" pitchFamily="34" charset="0"/>
                <a:ea typeface="宋体" pitchFamily="2" charset="-122"/>
              </a:defRPr>
            </a:lvl1pPr>
            <a:lvl2pPr marL="742950" indent="-285750">
              <a:lnSpc>
                <a:spcPct val="90000"/>
              </a:lnSpc>
              <a:spcBef>
                <a:spcPts val="500"/>
              </a:spcBef>
              <a:buFont typeface="Arial" panose="02080604020202020204" charset="0"/>
              <a:buChar char="•"/>
              <a:defRPr sz="2400">
                <a:solidFill>
                  <a:schemeClr val="tx1"/>
                </a:solidFill>
                <a:latin typeface="Calibri" panose="020F0502020204030204" pitchFamily="34" charset="0"/>
                <a:ea typeface="宋体" pitchFamily="2" charset="-122"/>
              </a:defRPr>
            </a:lvl2pPr>
            <a:lvl3pPr marL="1143000" indent="-228600">
              <a:lnSpc>
                <a:spcPct val="90000"/>
              </a:lnSpc>
              <a:spcBef>
                <a:spcPts val="500"/>
              </a:spcBef>
              <a:buFont typeface="Arial" panose="02080604020202020204" charset="0"/>
              <a:buChar char="•"/>
              <a:defRPr sz="2000">
                <a:solidFill>
                  <a:schemeClr val="tx1"/>
                </a:solidFill>
                <a:latin typeface="Calibri" panose="020F0502020204030204" pitchFamily="34" charset="0"/>
                <a:ea typeface="宋体" pitchFamily="2" charset="-122"/>
              </a:defRPr>
            </a:lvl3pPr>
            <a:lvl4pPr marL="16002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4pPr>
            <a:lvl5pPr marL="20574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5pPr>
            <a:lvl6pPr marL="25146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6pPr>
            <a:lvl7pPr marL="29718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7pPr>
            <a:lvl8pPr marL="34290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8pPr>
            <a:lvl9pPr marL="38862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9pPr>
          </a:lstStyle>
          <a:p>
            <a:pPr>
              <a:lnSpc>
                <a:spcPct val="100000"/>
              </a:lnSpc>
              <a:spcBef>
                <a:spcPct val="0"/>
              </a:spcBef>
              <a:buFontTx/>
              <a:buNone/>
            </a:pPr>
            <a:r>
              <a:rPr lang="x-none"/>
              <a:t>部署LNMP动态网站</a:t>
            </a:r>
            <a:endParaRPr lang="x-none"/>
          </a:p>
        </p:txBody>
      </p:sp>
      <p:sp>
        <p:nvSpPr>
          <p:cNvPr id="15" name="矩形 14"/>
          <p:cNvSpPr/>
          <p:nvPr/>
        </p:nvSpPr>
        <p:spPr>
          <a:xfrm>
            <a:off x="5072063" y="1099820"/>
            <a:ext cx="466725" cy="4651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prstClr val="white"/>
              </a:solidFill>
            </a:endParaRPr>
          </a:p>
        </p:txBody>
      </p:sp>
      <p:sp>
        <p:nvSpPr>
          <p:cNvPr id="16" name="文本框 31"/>
          <p:cNvSpPr txBox="1">
            <a:spLocks noChangeArrowheads="1"/>
          </p:cNvSpPr>
          <p:nvPr/>
        </p:nvSpPr>
        <p:spPr bwMode="auto">
          <a:xfrm>
            <a:off x="5531485" y="1774190"/>
            <a:ext cx="48063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80604020202020204" charset="0"/>
              <a:buChar char="•"/>
              <a:defRPr sz="2800">
                <a:solidFill>
                  <a:schemeClr val="tx1"/>
                </a:solidFill>
                <a:latin typeface="Calibri" panose="020F0502020204030204" pitchFamily="34" charset="0"/>
                <a:ea typeface="宋体" pitchFamily="2" charset="-122"/>
              </a:defRPr>
            </a:lvl1pPr>
            <a:lvl2pPr marL="742950" indent="-285750">
              <a:lnSpc>
                <a:spcPct val="90000"/>
              </a:lnSpc>
              <a:spcBef>
                <a:spcPts val="500"/>
              </a:spcBef>
              <a:buFont typeface="Arial" panose="02080604020202020204" charset="0"/>
              <a:buChar char="•"/>
              <a:defRPr sz="2400">
                <a:solidFill>
                  <a:schemeClr val="tx1"/>
                </a:solidFill>
                <a:latin typeface="Calibri" panose="020F0502020204030204" pitchFamily="34" charset="0"/>
                <a:ea typeface="宋体" pitchFamily="2" charset="-122"/>
              </a:defRPr>
            </a:lvl2pPr>
            <a:lvl3pPr marL="1143000" indent="-228600">
              <a:lnSpc>
                <a:spcPct val="90000"/>
              </a:lnSpc>
              <a:spcBef>
                <a:spcPts val="500"/>
              </a:spcBef>
              <a:buFont typeface="Arial" panose="02080604020202020204" charset="0"/>
              <a:buChar char="•"/>
              <a:defRPr sz="2000">
                <a:solidFill>
                  <a:schemeClr val="tx1"/>
                </a:solidFill>
                <a:latin typeface="Calibri" panose="020F0502020204030204" pitchFamily="34" charset="0"/>
                <a:ea typeface="宋体" pitchFamily="2" charset="-122"/>
              </a:defRPr>
            </a:lvl3pPr>
            <a:lvl4pPr marL="16002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4pPr>
            <a:lvl5pPr marL="20574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5pPr>
            <a:lvl6pPr marL="25146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6pPr>
            <a:lvl7pPr marL="29718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7pPr>
            <a:lvl8pPr marL="34290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8pPr>
            <a:lvl9pPr marL="38862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9pPr>
          </a:lstStyle>
          <a:p>
            <a:pPr>
              <a:lnSpc>
                <a:spcPct val="100000"/>
              </a:lnSpc>
              <a:spcBef>
                <a:spcPct val="0"/>
              </a:spcBef>
              <a:buFontTx/>
              <a:buNone/>
            </a:pPr>
            <a:r>
              <a:rPr lang="x-none"/>
              <a:t>部署数据库服务器</a:t>
            </a:r>
            <a:endParaRPr lang="x-none"/>
          </a:p>
        </p:txBody>
      </p:sp>
      <p:sp>
        <p:nvSpPr>
          <p:cNvPr id="18" name="矩形 17"/>
          <p:cNvSpPr/>
          <p:nvPr/>
        </p:nvSpPr>
        <p:spPr>
          <a:xfrm>
            <a:off x="5063808" y="1778635"/>
            <a:ext cx="466725" cy="4651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prstClr val="white"/>
              </a:solidFill>
            </a:endParaRPr>
          </a:p>
        </p:txBody>
      </p:sp>
      <p:sp>
        <p:nvSpPr>
          <p:cNvPr id="19" name="文本框 31"/>
          <p:cNvSpPr txBox="1">
            <a:spLocks noChangeArrowheads="1"/>
          </p:cNvSpPr>
          <p:nvPr/>
        </p:nvSpPr>
        <p:spPr bwMode="auto">
          <a:xfrm>
            <a:off x="5539105" y="2453005"/>
            <a:ext cx="4309110"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80604020202020204" charset="0"/>
              <a:buChar char="•"/>
              <a:defRPr sz="2800">
                <a:solidFill>
                  <a:schemeClr val="tx1"/>
                </a:solidFill>
                <a:latin typeface="Calibri" panose="020F0502020204030204" pitchFamily="34" charset="0"/>
                <a:ea typeface="宋体" pitchFamily="2" charset="-122"/>
              </a:defRPr>
            </a:lvl1pPr>
            <a:lvl2pPr marL="742950" indent="-285750">
              <a:lnSpc>
                <a:spcPct val="90000"/>
              </a:lnSpc>
              <a:spcBef>
                <a:spcPts val="500"/>
              </a:spcBef>
              <a:buFont typeface="Arial" panose="02080604020202020204" charset="0"/>
              <a:buChar char="•"/>
              <a:defRPr sz="2400">
                <a:solidFill>
                  <a:schemeClr val="tx1"/>
                </a:solidFill>
                <a:latin typeface="Calibri" panose="020F0502020204030204" pitchFamily="34" charset="0"/>
                <a:ea typeface="宋体" pitchFamily="2" charset="-122"/>
              </a:defRPr>
            </a:lvl2pPr>
            <a:lvl3pPr marL="1143000" indent="-228600">
              <a:lnSpc>
                <a:spcPct val="90000"/>
              </a:lnSpc>
              <a:spcBef>
                <a:spcPts val="500"/>
              </a:spcBef>
              <a:buFont typeface="Arial" panose="02080604020202020204" charset="0"/>
              <a:buChar char="•"/>
              <a:defRPr sz="2000">
                <a:solidFill>
                  <a:schemeClr val="tx1"/>
                </a:solidFill>
                <a:latin typeface="Calibri" panose="020F0502020204030204" pitchFamily="34" charset="0"/>
                <a:ea typeface="宋体" pitchFamily="2" charset="-122"/>
              </a:defRPr>
            </a:lvl3pPr>
            <a:lvl4pPr marL="16002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4pPr>
            <a:lvl5pPr marL="20574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5pPr>
            <a:lvl6pPr marL="25146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6pPr>
            <a:lvl7pPr marL="29718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7pPr>
            <a:lvl8pPr marL="34290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8pPr>
            <a:lvl9pPr marL="38862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9pPr>
          </a:lstStyle>
          <a:p>
            <a:pPr>
              <a:lnSpc>
                <a:spcPct val="100000"/>
              </a:lnSpc>
              <a:spcBef>
                <a:spcPct val="0"/>
              </a:spcBef>
              <a:buFontTx/>
              <a:buNone/>
            </a:pPr>
            <a:r>
              <a:rPr lang="x-none"/>
              <a:t>web服务器集群</a:t>
            </a:r>
            <a:endParaRPr lang="x-none"/>
          </a:p>
        </p:txBody>
      </p:sp>
      <p:sp>
        <p:nvSpPr>
          <p:cNvPr id="21" name="矩形 20"/>
          <p:cNvSpPr/>
          <p:nvPr/>
        </p:nvSpPr>
        <p:spPr>
          <a:xfrm>
            <a:off x="5072063" y="2447925"/>
            <a:ext cx="466725" cy="4651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prstClr val="white"/>
              </a:solidFill>
            </a:endParaRPr>
          </a:p>
        </p:txBody>
      </p:sp>
      <p:sp>
        <p:nvSpPr>
          <p:cNvPr id="22" name="文本框 31"/>
          <p:cNvSpPr txBox="1">
            <a:spLocks noChangeArrowheads="1"/>
          </p:cNvSpPr>
          <p:nvPr/>
        </p:nvSpPr>
        <p:spPr bwMode="auto">
          <a:xfrm>
            <a:off x="5539105" y="3114040"/>
            <a:ext cx="4367530"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80604020202020204" charset="0"/>
              <a:buChar char="•"/>
              <a:defRPr sz="2800">
                <a:solidFill>
                  <a:schemeClr val="tx1"/>
                </a:solidFill>
                <a:latin typeface="Calibri" panose="020F0502020204030204" pitchFamily="34" charset="0"/>
                <a:ea typeface="宋体" pitchFamily="2" charset="-122"/>
              </a:defRPr>
            </a:lvl1pPr>
            <a:lvl2pPr marL="742950" indent="-285750">
              <a:lnSpc>
                <a:spcPct val="90000"/>
              </a:lnSpc>
              <a:spcBef>
                <a:spcPts val="500"/>
              </a:spcBef>
              <a:buFont typeface="Arial" panose="02080604020202020204" charset="0"/>
              <a:buChar char="•"/>
              <a:defRPr sz="2400">
                <a:solidFill>
                  <a:schemeClr val="tx1"/>
                </a:solidFill>
                <a:latin typeface="Calibri" panose="020F0502020204030204" pitchFamily="34" charset="0"/>
                <a:ea typeface="宋体" pitchFamily="2" charset="-122"/>
              </a:defRPr>
            </a:lvl2pPr>
            <a:lvl3pPr marL="1143000" indent="-228600">
              <a:lnSpc>
                <a:spcPct val="90000"/>
              </a:lnSpc>
              <a:spcBef>
                <a:spcPts val="500"/>
              </a:spcBef>
              <a:buFont typeface="Arial" panose="02080604020202020204" charset="0"/>
              <a:buChar char="•"/>
              <a:defRPr sz="2000">
                <a:solidFill>
                  <a:schemeClr val="tx1"/>
                </a:solidFill>
                <a:latin typeface="Calibri" panose="020F0502020204030204" pitchFamily="34" charset="0"/>
                <a:ea typeface="宋体" pitchFamily="2" charset="-122"/>
              </a:defRPr>
            </a:lvl3pPr>
            <a:lvl4pPr marL="16002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4pPr>
            <a:lvl5pPr marL="20574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5pPr>
            <a:lvl6pPr marL="25146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6pPr>
            <a:lvl7pPr marL="29718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7pPr>
            <a:lvl8pPr marL="34290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8pPr>
            <a:lvl9pPr marL="38862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9pPr>
          </a:lstStyle>
          <a:p>
            <a:pPr>
              <a:lnSpc>
                <a:spcPct val="100000"/>
              </a:lnSpc>
              <a:spcBef>
                <a:spcPct val="0"/>
              </a:spcBef>
              <a:buFontTx/>
              <a:buNone/>
            </a:pPr>
            <a:r>
              <a:rPr lang="x-none"/>
              <a:t>Keepalived高可用</a:t>
            </a:r>
            <a:endParaRPr lang="x-none"/>
          </a:p>
        </p:txBody>
      </p:sp>
      <p:sp>
        <p:nvSpPr>
          <p:cNvPr id="24" name="矩形 23"/>
          <p:cNvSpPr/>
          <p:nvPr/>
        </p:nvSpPr>
        <p:spPr>
          <a:xfrm>
            <a:off x="5072063" y="3118485"/>
            <a:ext cx="466725" cy="4651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prstClr val="white"/>
              </a:solidFill>
            </a:endParaRPr>
          </a:p>
        </p:txBody>
      </p:sp>
      <p:sp>
        <p:nvSpPr>
          <p:cNvPr id="25" name="文本框 31"/>
          <p:cNvSpPr txBox="1">
            <a:spLocks noChangeArrowheads="1"/>
          </p:cNvSpPr>
          <p:nvPr/>
        </p:nvSpPr>
        <p:spPr bwMode="auto">
          <a:xfrm>
            <a:off x="4787900" y="1807528"/>
            <a:ext cx="1035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80604020202020204" charset="0"/>
              <a:buChar char="•"/>
              <a:defRPr sz="2800">
                <a:solidFill>
                  <a:schemeClr val="tx1"/>
                </a:solidFill>
                <a:latin typeface="Calibri" panose="020F0502020204030204" pitchFamily="34" charset="0"/>
                <a:ea typeface="宋体" pitchFamily="2" charset="-122"/>
              </a:defRPr>
            </a:lvl1pPr>
            <a:lvl2pPr marL="742950" indent="-285750">
              <a:lnSpc>
                <a:spcPct val="90000"/>
              </a:lnSpc>
              <a:spcBef>
                <a:spcPts val="500"/>
              </a:spcBef>
              <a:buFont typeface="Arial" panose="02080604020202020204" charset="0"/>
              <a:buChar char="•"/>
              <a:defRPr sz="2400">
                <a:solidFill>
                  <a:schemeClr val="tx1"/>
                </a:solidFill>
                <a:latin typeface="Calibri" panose="020F0502020204030204" pitchFamily="34" charset="0"/>
                <a:ea typeface="宋体" pitchFamily="2" charset="-122"/>
              </a:defRPr>
            </a:lvl2pPr>
            <a:lvl3pPr marL="1143000" indent="-228600">
              <a:lnSpc>
                <a:spcPct val="90000"/>
              </a:lnSpc>
              <a:spcBef>
                <a:spcPts val="500"/>
              </a:spcBef>
              <a:buFont typeface="Arial" panose="02080604020202020204" charset="0"/>
              <a:buChar char="•"/>
              <a:defRPr sz="2000">
                <a:solidFill>
                  <a:schemeClr val="tx1"/>
                </a:solidFill>
                <a:latin typeface="Calibri" panose="020F0502020204030204" pitchFamily="34" charset="0"/>
                <a:ea typeface="宋体" pitchFamily="2" charset="-122"/>
              </a:defRPr>
            </a:lvl3pPr>
            <a:lvl4pPr marL="16002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4pPr>
            <a:lvl5pPr marL="20574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5pPr>
            <a:lvl6pPr marL="25146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6pPr>
            <a:lvl7pPr marL="29718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7pPr>
            <a:lvl8pPr marL="34290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8pPr>
            <a:lvl9pPr marL="38862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9pPr>
          </a:lstStyle>
          <a:p>
            <a:pPr algn="ctr">
              <a:lnSpc>
                <a:spcPct val="100000"/>
              </a:lnSpc>
              <a:spcBef>
                <a:spcPct val="0"/>
              </a:spcBef>
              <a:buFontTx/>
              <a:buNone/>
            </a:pPr>
            <a:r>
              <a:rPr lang="en-US" altLang="zh-CN" sz="2400" b="1">
                <a:solidFill>
                  <a:prstClr val="white"/>
                </a:solidFill>
                <a:latin typeface="微软雅黑" panose="020B0503020204020204" pitchFamily="34" charset="-122"/>
                <a:ea typeface="微软雅黑" panose="020B0503020204020204" pitchFamily="34" charset="-122"/>
              </a:rPr>
              <a:t>02</a:t>
            </a:r>
            <a:endParaRPr lang="zh-CN" altLang="en-US" sz="2400" b="1">
              <a:solidFill>
                <a:prstClr val="white"/>
              </a:solidFill>
              <a:latin typeface="微软雅黑" panose="020B0503020204020204" pitchFamily="34" charset="-122"/>
              <a:ea typeface="微软雅黑" panose="020B0503020204020204" pitchFamily="34" charset="-122"/>
            </a:endParaRPr>
          </a:p>
        </p:txBody>
      </p:sp>
      <p:sp>
        <p:nvSpPr>
          <p:cNvPr id="26" name="文本框 31"/>
          <p:cNvSpPr txBox="1">
            <a:spLocks noChangeArrowheads="1"/>
          </p:cNvSpPr>
          <p:nvPr/>
        </p:nvSpPr>
        <p:spPr bwMode="auto">
          <a:xfrm>
            <a:off x="4787900" y="2478088"/>
            <a:ext cx="1035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80604020202020204" charset="0"/>
              <a:buChar char="•"/>
              <a:defRPr sz="2800">
                <a:solidFill>
                  <a:schemeClr val="tx1"/>
                </a:solidFill>
                <a:latin typeface="Calibri" panose="020F0502020204030204" pitchFamily="34" charset="0"/>
                <a:ea typeface="宋体" pitchFamily="2" charset="-122"/>
              </a:defRPr>
            </a:lvl1pPr>
            <a:lvl2pPr marL="742950" indent="-285750">
              <a:lnSpc>
                <a:spcPct val="90000"/>
              </a:lnSpc>
              <a:spcBef>
                <a:spcPts val="500"/>
              </a:spcBef>
              <a:buFont typeface="Arial" panose="02080604020202020204" charset="0"/>
              <a:buChar char="•"/>
              <a:defRPr sz="2400">
                <a:solidFill>
                  <a:schemeClr val="tx1"/>
                </a:solidFill>
                <a:latin typeface="Calibri" panose="020F0502020204030204" pitchFamily="34" charset="0"/>
                <a:ea typeface="宋体" pitchFamily="2" charset="-122"/>
              </a:defRPr>
            </a:lvl2pPr>
            <a:lvl3pPr marL="1143000" indent="-228600">
              <a:lnSpc>
                <a:spcPct val="90000"/>
              </a:lnSpc>
              <a:spcBef>
                <a:spcPts val="500"/>
              </a:spcBef>
              <a:buFont typeface="Arial" panose="02080604020202020204" charset="0"/>
              <a:buChar char="•"/>
              <a:defRPr sz="2000">
                <a:solidFill>
                  <a:schemeClr val="tx1"/>
                </a:solidFill>
                <a:latin typeface="Calibri" panose="020F0502020204030204" pitchFamily="34" charset="0"/>
                <a:ea typeface="宋体" pitchFamily="2" charset="-122"/>
              </a:defRPr>
            </a:lvl3pPr>
            <a:lvl4pPr marL="16002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4pPr>
            <a:lvl5pPr marL="20574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5pPr>
            <a:lvl6pPr marL="25146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6pPr>
            <a:lvl7pPr marL="29718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7pPr>
            <a:lvl8pPr marL="34290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8pPr>
            <a:lvl9pPr marL="38862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9pPr>
          </a:lstStyle>
          <a:p>
            <a:pPr algn="ctr">
              <a:lnSpc>
                <a:spcPct val="100000"/>
              </a:lnSpc>
              <a:spcBef>
                <a:spcPct val="0"/>
              </a:spcBef>
              <a:buFontTx/>
              <a:buNone/>
            </a:pPr>
            <a:r>
              <a:rPr lang="en-US" altLang="zh-CN" sz="2400" b="1">
                <a:solidFill>
                  <a:prstClr val="white"/>
                </a:solidFill>
                <a:latin typeface="微软雅黑" panose="020B0503020204020204" pitchFamily="34" charset="-122"/>
                <a:ea typeface="微软雅黑" panose="020B0503020204020204" pitchFamily="34" charset="-122"/>
              </a:rPr>
              <a:t>03</a:t>
            </a:r>
            <a:endParaRPr lang="zh-CN" altLang="en-US" sz="2400" b="1">
              <a:solidFill>
                <a:prstClr val="white"/>
              </a:solidFill>
              <a:latin typeface="微软雅黑" panose="020B0503020204020204" pitchFamily="34" charset="-122"/>
              <a:ea typeface="微软雅黑" panose="020B0503020204020204" pitchFamily="34" charset="-122"/>
            </a:endParaRPr>
          </a:p>
        </p:txBody>
      </p:sp>
      <p:sp>
        <p:nvSpPr>
          <p:cNvPr id="27" name="文本框 31"/>
          <p:cNvSpPr txBox="1">
            <a:spLocks noChangeArrowheads="1"/>
          </p:cNvSpPr>
          <p:nvPr/>
        </p:nvSpPr>
        <p:spPr bwMode="auto">
          <a:xfrm>
            <a:off x="4787900" y="3148648"/>
            <a:ext cx="1035050"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80604020202020204" charset="0"/>
              <a:buChar char="•"/>
              <a:defRPr sz="2800">
                <a:solidFill>
                  <a:schemeClr val="tx1"/>
                </a:solidFill>
                <a:latin typeface="Calibri" panose="020F0502020204030204" pitchFamily="34" charset="0"/>
                <a:ea typeface="宋体" pitchFamily="2" charset="-122"/>
              </a:defRPr>
            </a:lvl1pPr>
            <a:lvl2pPr marL="742950" indent="-285750">
              <a:lnSpc>
                <a:spcPct val="90000"/>
              </a:lnSpc>
              <a:spcBef>
                <a:spcPts val="500"/>
              </a:spcBef>
              <a:buFont typeface="Arial" panose="02080604020202020204" charset="0"/>
              <a:buChar char="•"/>
              <a:defRPr sz="2400">
                <a:solidFill>
                  <a:schemeClr val="tx1"/>
                </a:solidFill>
                <a:latin typeface="Calibri" panose="020F0502020204030204" pitchFamily="34" charset="0"/>
                <a:ea typeface="宋体" pitchFamily="2" charset="-122"/>
              </a:defRPr>
            </a:lvl2pPr>
            <a:lvl3pPr marL="1143000" indent="-228600">
              <a:lnSpc>
                <a:spcPct val="90000"/>
              </a:lnSpc>
              <a:spcBef>
                <a:spcPts val="500"/>
              </a:spcBef>
              <a:buFont typeface="Arial" panose="02080604020202020204" charset="0"/>
              <a:buChar char="•"/>
              <a:defRPr sz="2000">
                <a:solidFill>
                  <a:schemeClr val="tx1"/>
                </a:solidFill>
                <a:latin typeface="Calibri" panose="020F0502020204030204" pitchFamily="34" charset="0"/>
                <a:ea typeface="宋体" pitchFamily="2" charset="-122"/>
              </a:defRPr>
            </a:lvl3pPr>
            <a:lvl4pPr marL="16002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4pPr>
            <a:lvl5pPr marL="20574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5pPr>
            <a:lvl6pPr marL="25146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6pPr>
            <a:lvl7pPr marL="29718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7pPr>
            <a:lvl8pPr marL="34290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8pPr>
            <a:lvl9pPr marL="38862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9pPr>
          </a:lstStyle>
          <a:p>
            <a:pPr algn="ctr">
              <a:lnSpc>
                <a:spcPct val="100000"/>
              </a:lnSpc>
              <a:spcBef>
                <a:spcPct val="0"/>
              </a:spcBef>
              <a:buFontTx/>
              <a:buNone/>
            </a:pPr>
            <a:r>
              <a:rPr lang="en-US" altLang="zh-CN" sz="2400" b="1">
                <a:solidFill>
                  <a:prstClr val="white"/>
                </a:solidFill>
                <a:latin typeface="微软雅黑" panose="020B0503020204020204" pitchFamily="34" charset="-122"/>
                <a:ea typeface="微软雅黑" panose="020B0503020204020204" pitchFamily="34" charset="-122"/>
                <a:sym typeface="+mn-ea"/>
              </a:rPr>
              <a:t>04</a:t>
            </a:r>
            <a:endParaRPr lang="zh-CN" altLang="en-US" sz="2400" b="1">
              <a:solidFill>
                <a:prstClr val="white"/>
              </a:solidFill>
              <a:latin typeface="微软雅黑" panose="020B0503020204020204" pitchFamily="34" charset="-122"/>
              <a:ea typeface="微软雅黑" panose="020B0503020204020204" pitchFamily="34" charset="-122"/>
            </a:endParaRPr>
          </a:p>
        </p:txBody>
      </p:sp>
      <p:sp>
        <p:nvSpPr>
          <p:cNvPr id="28" name="文本框 31"/>
          <p:cNvSpPr txBox="1">
            <a:spLocks noChangeArrowheads="1"/>
          </p:cNvSpPr>
          <p:nvPr/>
        </p:nvSpPr>
        <p:spPr bwMode="auto">
          <a:xfrm>
            <a:off x="4797425" y="1129983"/>
            <a:ext cx="1035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80604020202020204" charset="0"/>
              <a:buChar char="•"/>
              <a:defRPr sz="2800">
                <a:solidFill>
                  <a:schemeClr val="tx1"/>
                </a:solidFill>
                <a:latin typeface="Calibri" panose="020F0502020204030204" pitchFamily="34" charset="0"/>
                <a:ea typeface="宋体" pitchFamily="2" charset="-122"/>
              </a:defRPr>
            </a:lvl1pPr>
            <a:lvl2pPr marL="742950" indent="-285750">
              <a:lnSpc>
                <a:spcPct val="90000"/>
              </a:lnSpc>
              <a:spcBef>
                <a:spcPts val="500"/>
              </a:spcBef>
              <a:buFont typeface="Arial" panose="02080604020202020204" charset="0"/>
              <a:buChar char="•"/>
              <a:defRPr sz="2400">
                <a:solidFill>
                  <a:schemeClr val="tx1"/>
                </a:solidFill>
                <a:latin typeface="Calibri" panose="020F0502020204030204" pitchFamily="34" charset="0"/>
                <a:ea typeface="宋体" pitchFamily="2" charset="-122"/>
              </a:defRPr>
            </a:lvl2pPr>
            <a:lvl3pPr marL="1143000" indent="-228600">
              <a:lnSpc>
                <a:spcPct val="90000"/>
              </a:lnSpc>
              <a:spcBef>
                <a:spcPts val="500"/>
              </a:spcBef>
              <a:buFont typeface="Arial" panose="02080604020202020204" charset="0"/>
              <a:buChar char="•"/>
              <a:defRPr sz="2000">
                <a:solidFill>
                  <a:schemeClr val="tx1"/>
                </a:solidFill>
                <a:latin typeface="Calibri" panose="020F0502020204030204" pitchFamily="34" charset="0"/>
                <a:ea typeface="宋体" pitchFamily="2" charset="-122"/>
              </a:defRPr>
            </a:lvl3pPr>
            <a:lvl4pPr marL="16002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4pPr>
            <a:lvl5pPr marL="20574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5pPr>
            <a:lvl6pPr marL="25146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6pPr>
            <a:lvl7pPr marL="29718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7pPr>
            <a:lvl8pPr marL="34290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8pPr>
            <a:lvl9pPr marL="38862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9pPr>
          </a:lstStyle>
          <a:p>
            <a:pPr algn="ctr">
              <a:lnSpc>
                <a:spcPct val="100000"/>
              </a:lnSpc>
              <a:spcBef>
                <a:spcPct val="0"/>
              </a:spcBef>
              <a:buFontTx/>
              <a:buNone/>
            </a:pPr>
            <a:r>
              <a:rPr lang="en-US" altLang="zh-CN" sz="2400" b="1" dirty="0">
                <a:solidFill>
                  <a:prstClr val="white"/>
                </a:solidFill>
                <a:latin typeface="微软雅黑" panose="020B0503020204020204" pitchFamily="34" charset="-122"/>
                <a:ea typeface="微软雅黑" panose="020B0503020204020204" pitchFamily="34" charset="-122"/>
              </a:rPr>
              <a:t>01</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30" name="矩形 29"/>
          <p:cNvSpPr/>
          <p:nvPr/>
        </p:nvSpPr>
        <p:spPr bwMode="auto">
          <a:xfrm>
            <a:off x="3016250" y="1930400"/>
            <a:ext cx="1736725" cy="299561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1" name="文本框 4"/>
          <p:cNvSpPr txBox="1">
            <a:spLocks noChangeArrowheads="1"/>
          </p:cNvSpPr>
          <p:nvPr/>
        </p:nvSpPr>
        <p:spPr bwMode="auto">
          <a:xfrm>
            <a:off x="3046765" y="4412440"/>
            <a:ext cx="1675696" cy="369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80604020202020204" charset="0"/>
              <a:buChar char="•"/>
              <a:defRPr sz="2800">
                <a:solidFill>
                  <a:schemeClr val="tx1"/>
                </a:solidFill>
                <a:latin typeface="Calibri" panose="020F0502020204030204" pitchFamily="34" charset="0"/>
                <a:ea typeface="宋体" pitchFamily="2" charset="-122"/>
              </a:defRPr>
            </a:lvl1pPr>
            <a:lvl2pPr marL="742950" indent="-285750">
              <a:lnSpc>
                <a:spcPct val="90000"/>
              </a:lnSpc>
              <a:spcBef>
                <a:spcPts val="500"/>
              </a:spcBef>
              <a:buFont typeface="Arial" panose="02080604020202020204" charset="0"/>
              <a:buChar char="•"/>
              <a:defRPr sz="2400">
                <a:solidFill>
                  <a:schemeClr val="tx1"/>
                </a:solidFill>
                <a:latin typeface="Calibri" panose="020F0502020204030204" pitchFamily="34" charset="0"/>
                <a:ea typeface="宋体" pitchFamily="2" charset="-122"/>
              </a:defRPr>
            </a:lvl2pPr>
            <a:lvl3pPr marL="1143000" indent="-228600">
              <a:lnSpc>
                <a:spcPct val="90000"/>
              </a:lnSpc>
              <a:spcBef>
                <a:spcPts val="500"/>
              </a:spcBef>
              <a:buFont typeface="Arial" panose="02080604020202020204" charset="0"/>
              <a:buChar char="•"/>
              <a:defRPr sz="2000">
                <a:solidFill>
                  <a:schemeClr val="tx1"/>
                </a:solidFill>
                <a:latin typeface="Calibri" panose="020F0502020204030204" pitchFamily="34" charset="0"/>
                <a:ea typeface="宋体" pitchFamily="2" charset="-122"/>
              </a:defRPr>
            </a:lvl3pPr>
            <a:lvl4pPr marL="16002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4pPr>
            <a:lvl5pPr marL="20574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5pPr>
            <a:lvl6pPr marL="25146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6pPr>
            <a:lvl7pPr marL="29718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7pPr>
            <a:lvl8pPr marL="34290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8pPr>
            <a:lvl9pPr marL="38862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9pPr>
          </a:lstStyle>
          <a:p>
            <a:pPr algn="ctr">
              <a:lnSpc>
                <a:spcPct val="100000"/>
              </a:lnSpc>
              <a:spcBef>
                <a:spcPct val="0"/>
              </a:spcBef>
              <a:buFontTx/>
              <a:buNone/>
            </a:pPr>
            <a:r>
              <a:rPr lang="en-US" altLang="zh-CN" sz="1800" b="1">
                <a:solidFill>
                  <a:srgbClr val="000000"/>
                </a:solidFill>
                <a:latin typeface="微软雅黑" panose="020B0503020204020204" pitchFamily="34" charset="-122"/>
                <a:ea typeface="微软雅黑" panose="020B0503020204020204" pitchFamily="34" charset="-122"/>
              </a:rPr>
              <a:t>CONTENTS</a:t>
            </a:r>
            <a:endParaRPr lang="zh-CN" altLang="en-US" sz="1800" b="1">
              <a:solidFill>
                <a:srgbClr val="000000"/>
              </a:solidFill>
              <a:latin typeface="微软雅黑" panose="020B0503020204020204" pitchFamily="34" charset="-122"/>
              <a:ea typeface="微软雅黑" panose="020B0503020204020204" pitchFamily="34" charset="-122"/>
            </a:endParaRPr>
          </a:p>
        </p:txBody>
      </p:sp>
      <p:sp>
        <p:nvSpPr>
          <p:cNvPr id="32" name="矩形 31"/>
          <p:cNvSpPr/>
          <p:nvPr/>
        </p:nvSpPr>
        <p:spPr bwMode="auto">
          <a:xfrm>
            <a:off x="3016250" y="1922463"/>
            <a:ext cx="1736725" cy="23701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3" name="文本框 27"/>
          <p:cNvSpPr txBox="1">
            <a:spLocks noChangeArrowheads="1"/>
          </p:cNvSpPr>
          <p:nvPr/>
        </p:nvSpPr>
        <p:spPr bwMode="auto">
          <a:xfrm>
            <a:off x="3188804" y="2138296"/>
            <a:ext cx="1391617" cy="1938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80604020202020204" charset="0"/>
              <a:buChar char="•"/>
              <a:defRPr sz="2800">
                <a:solidFill>
                  <a:schemeClr val="tx1"/>
                </a:solidFill>
                <a:latin typeface="Calibri" panose="020F0502020204030204" pitchFamily="34" charset="0"/>
                <a:ea typeface="宋体" pitchFamily="2" charset="-122"/>
              </a:defRPr>
            </a:lvl1pPr>
            <a:lvl2pPr marL="742950" indent="-285750">
              <a:lnSpc>
                <a:spcPct val="90000"/>
              </a:lnSpc>
              <a:spcBef>
                <a:spcPts val="500"/>
              </a:spcBef>
              <a:buFont typeface="Arial" panose="02080604020202020204" charset="0"/>
              <a:buChar char="•"/>
              <a:defRPr sz="2400">
                <a:solidFill>
                  <a:schemeClr val="tx1"/>
                </a:solidFill>
                <a:latin typeface="Calibri" panose="020F0502020204030204" pitchFamily="34" charset="0"/>
                <a:ea typeface="宋体" pitchFamily="2" charset="-122"/>
              </a:defRPr>
            </a:lvl2pPr>
            <a:lvl3pPr marL="1143000" indent="-228600">
              <a:lnSpc>
                <a:spcPct val="90000"/>
              </a:lnSpc>
              <a:spcBef>
                <a:spcPts val="500"/>
              </a:spcBef>
              <a:buFont typeface="Arial" panose="02080604020202020204" charset="0"/>
              <a:buChar char="•"/>
              <a:defRPr sz="2000">
                <a:solidFill>
                  <a:schemeClr val="tx1"/>
                </a:solidFill>
                <a:latin typeface="Calibri" panose="020F0502020204030204" pitchFamily="34" charset="0"/>
                <a:ea typeface="宋体" pitchFamily="2" charset="-122"/>
              </a:defRPr>
            </a:lvl3pPr>
            <a:lvl4pPr marL="16002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4pPr>
            <a:lvl5pPr marL="20574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5pPr>
            <a:lvl6pPr marL="25146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6pPr>
            <a:lvl7pPr marL="29718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7pPr>
            <a:lvl8pPr marL="34290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8pPr>
            <a:lvl9pPr marL="38862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9pPr>
          </a:lstStyle>
          <a:p>
            <a:pPr algn="ctr">
              <a:lnSpc>
                <a:spcPct val="100000"/>
              </a:lnSpc>
              <a:spcBef>
                <a:spcPct val="0"/>
              </a:spcBef>
              <a:buFontTx/>
              <a:buNone/>
            </a:pPr>
            <a:r>
              <a:rPr lang="zh-CN" altLang="en-US" sz="6000" b="1" dirty="0">
                <a:solidFill>
                  <a:prstClr val="white"/>
                </a:solidFill>
                <a:latin typeface="微软雅黑" panose="020B0503020204020204" pitchFamily="34" charset="-122"/>
                <a:ea typeface="微软雅黑" panose="020B0503020204020204" pitchFamily="34" charset="-122"/>
              </a:rPr>
              <a:t>目录</a:t>
            </a:r>
          </a:p>
        </p:txBody>
      </p:sp>
      <p:sp>
        <p:nvSpPr>
          <p:cNvPr id="42" name="矩形 41"/>
          <p:cNvSpPr/>
          <p:nvPr/>
        </p:nvSpPr>
        <p:spPr>
          <a:xfrm rot="10800000">
            <a:off x="-1809" y="6754586"/>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rot="10800000">
            <a:off x="-1809" y="6270501"/>
            <a:ext cx="8625102" cy="116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平行四边形 43"/>
          <p:cNvSpPr/>
          <p:nvPr/>
        </p:nvSpPr>
        <p:spPr>
          <a:xfrm rot="10800000">
            <a:off x="3024679" y="57954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4204623" y="5795483"/>
            <a:ext cx="7989186"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3320155" y="946400"/>
            <a:ext cx="5468245"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809" y="0"/>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1809" y="475317"/>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平行四边形 36"/>
          <p:cNvSpPr/>
          <p:nvPr/>
        </p:nvSpPr>
        <p:spPr>
          <a:xfrm>
            <a:off x="3024679" y="4713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3566898" y="944064"/>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flipV="1">
            <a:off x="5053330" y="4188460"/>
            <a:ext cx="4987925" cy="49530"/>
          </a:xfrm>
          <a:prstGeom prst="line">
            <a:avLst/>
          </a:prstGeom>
          <a:ln w="12700" cap="rnd">
            <a:solidFill>
              <a:schemeClr val="accent1"/>
            </a:solidFill>
            <a:prstDash val="solid"/>
            <a:headEnd type="none"/>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5053013" y="3772535"/>
            <a:ext cx="466725" cy="4651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b="1">
              <a:solidFill>
                <a:prstClr val="white"/>
              </a:solidFill>
            </a:endParaRPr>
          </a:p>
        </p:txBody>
      </p:sp>
      <p:sp>
        <p:nvSpPr>
          <p:cNvPr id="4" name="文本框 31"/>
          <p:cNvSpPr txBox="1">
            <a:spLocks noChangeArrowheads="1"/>
          </p:cNvSpPr>
          <p:nvPr/>
        </p:nvSpPr>
        <p:spPr bwMode="auto">
          <a:xfrm>
            <a:off x="4781550" y="3788728"/>
            <a:ext cx="1035050"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80604020202020204" charset="0"/>
              <a:buChar char="•"/>
              <a:defRPr sz="2800">
                <a:solidFill>
                  <a:schemeClr val="tx1"/>
                </a:solidFill>
                <a:latin typeface="Calibri" panose="020F0502020204030204" pitchFamily="34" charset="0"/>
                <a:ea typeface="宋体" pitchFamily="2" charset="-122"/>
              </a:defRPr>
            </a:lvl1pPr>
            <a:lvl2pPr marL="742950" indent="-285750">
              <a:lnSpc>
                <a:spcPct val="90000"/>
              </a:lnSpc>
              <a:spcBef>
                <a:spcPts val="500"/>
              </a:spcBef>
              <a:buFont typeface="Arial" panose="02080604020202020204" charset="0"/>
              <a:buChar char="•"/>
              <a:defRPr sz="2400">
                <a:solidFill>
                  <a:schemeClr val="tx1"/>
                </a:solidFill>
                <a:latin typeface="Calibri" panose="020F0502020204030204" pitchFamily="34" charset="0"/>
                <a:ea typeface="宋体" pitchFamily="2" charset="-122"/>
              </a:defRPr>
            </a:lvl2pPr>
            <a:lvl3pPr marL="1143000" indent="-228600">
              <a:lnSpc>
                <a:spcPct val="90000"/>
              </a:lnSpc>
              <a:spcBef>
                <a:spcPts val="500"/>
              </a:spcBef>
              <a:buFont typeface="Arial" panose="02080604020202020204" charset="0"/>
              <a:buChar char="•"/>
              <a:defRPr sz="2000">
                <a:solidFill>
                  <a:schemeClr val="tx1"/>
                </a:solidFill>
                <a:latin typeface="Calibri" panose="020F0502020204030204" pitchFamily="34" charset="0"/>
                <a:ea typeface="宋体" pitchFamily="2" charset="-122"/>
              </a:defRPr>
            </a:lvl3pPr>
            <a:lvl4pPr marL="16002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4pPr>
            <a:lvl5pPr marL="20574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5pPr>
            <a:lvl6pPr marL="25146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6pPr>
            <a:lvl7pPr marL="29718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7pPr>
            <a:lvl8pPr marL="34290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8pPr>
            <a:lvl9pPr marL="38862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9pPr>
          </a:lstStyle>
          <a:p>
            <a:pPr algn="ctr">
              <a:lnSpc>
                <a:spcPct val="100000"/>
              </a:lnSpc>
              <a:spcBef>
                <a:spcPct val="0"/>
              </a:spcBef>
              <a:buFontTx/>
              <a:buNone/>
            </a:pPr>
            <a:r>
              <a:rPr lang="en-US" altLang="zh-CN" sz="2400" b="1">
                <a:solidFill>
                  <a:prstClr val="white"/>
                </a:solidFill>
                <a:latin typeface="微软雅黑" panose="020B0503020204020204" pitchFamily="34" charset="-122"/>
                <a:ea typeface="微软雅黑" panose="020B0503020204020204" pitchFamily="34" charset="-122"/>
                <a:sym typeface="+mn-ea"/>
              </a:rPr>
              <a:t>0</a:t>
            </a:r>
            <a:r>
              <a:rPr lang="x-none" altLang="en-US" sz="2400" b="1">
                <a:solidFill>
                  <a:prstClr val="white"/>
                </a:solidFill>
                <a:latin typeface="微软雅黑" panose="020B0503020204020204" pitchFamily="34" charset="-122"/>
                <a:ea typeface="微软雅黑" panose="020B0503020204020204" pitchFamily="34" charset="-122"/>
                <a:sym typeface="+mn-ea"/>
              </a:rPr>
              <a:t>5</a:t>
            </a:r>
            <a:endParaRPr lang="x-none" altLang="en-US" sz="2400" b="1">
              <a:solidFill>
                <a:prstClr val="white"/>
              </a:solidFill>
              <a:latin typeface="微软雅黑" panose="020B0503020204020204" pitchFamily="34" charset="-122"/>
              <a:ea typeface="微软雅黑" panose="020B0503020204020204" pitchFamily="34" charset="-122"/>
              <a:sym typeface="+mn-ea"/>
            </a:endParaRPr>
          </a:p>
        </p:txBody>
      </p:sp>
      <p:sp>
        <p:nvSpPr>
          <p:cNvPr id="6" name="文本框 31"/>
          <p:cNvSpPr txBox="1">
            <a:spLocks noChangeArrowheads="1"/>
          </p:cNvSpPr>
          <p:nvPr/>
        </p:nvSpPr>
        <p:spPr bwMode="auto">
          <a:xfrm>
            <a:off x="5484495" y="3716020"/>
            <a:ext cx="4773930"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80604020202020204" charset="0"/>
              <a:buChar char="•"/>
              <a:defRPr sz="2800">
                <a:solidFill>
                  <a:schemeClr val="tx1"/>
                </a:solidFill>
                <a:latin typeface="Calibri" panose="020F0502020204030204" pitchFamily="34" charset="0"/>
                <a:ea typeface="宋体" pitchFamily="2" charset="-122"/>
              </a:defRPr>
            </a:lvl1pPr>
            <a:lvl2pPr marL="742950" indent="-285750">
              <a:lnSpc>
                <a:spcPct val="90000"/>
              </a:lnSpc>
              <a:spcBef>
                <a:spcPts val="500"/>
              </a:spcBef>
              <a:buFont typeface="Arial" panose="02080604020202020204" charset="0"/>
              <a:buChar char="•"/>
              <a:defRPr sz="2400">
                <a:solidFill>
                  <a:schemeClr val="tx1"/>
                </a:solidFill>
                <a:latin typeface="Calibri" panose="020F0502020204030204" pitchFamily="34" charset="0"/>
                <a:ea typeface="宋体" pitchFamily="2" charset="-122"/>
              </a:defRPr>
            </a:lvl2pPr>
            <a:lvl3pPr marL="1143000" indent="-228600">
              <a:lnSpc>
                <a:spcPct val="90000"/>
              </a:lnSpc>
              <a:spcBef>
                <a:spcPts val="500"/>
              </a:spcBef>
              <a:buFont typeface="Arial" panose="02080604020202020204" charset="0"/>
              <a:buChar char="•"/>
              <a:defRPr sz="2000">
                <a:solidFill>
                  <a:schemeClr val="tx1"/>
                </a:solidFill>
                <a:latin typeface="Calibri" panose="020F0502020204030204" pitchFamily="34" charset="0"/>
                <a:ea typeface="宋体" pitchFamily="2" charset="-122"/>
              </a:defRPr>
            </a:lvl3pPr>
            <a:lvl4pPr marL="16002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4pPr>
            <a:lvl5pPr marL="20574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5pPr>
            <a:lvl6pPr marL="25146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6pPr>
            <a:lvl7pPr marL="29718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7pPr>
            <a:lvl8pPr marL="34290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8pPr>
            <a:lvl9pPr marL="38862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9pPr>
          </a:lstStyle>
          <a:p>
            <a:pPr>
              <a:lnSpc>
                <a:spcPct val="100000"/>
              </a:lnSpc>
              <a:spcBef>
                <a:spcPct val="0"/>
              </a:spcBef>
              <a:buFontTx/>
              <a:buNone/>
            </a:pPr>
            <a:r>
              <a:rPr lang="x-none"/>
              <a:t>Ceph分布式存储</a:t>
            </a:r>
            <a:endParaRPr lang="x-none"/>
          </a:p>
        </p:txBody>
      </p:sp>
      <p:cxnSp>
        <p:nvCxnSpPr>
          <p:cNvPr id="7" name="直接连接符 6"/>
          <p:cNvCxnSpPr/>
          <p:nvPr/>
        </p:nvCxnSpPr>
        <p:spPr>
          <a:xfrm flipV="1">
            <a:off x="5066030" y="3545205"/>
            <a:ext cx="4987925" cy="49530"/>
          </a:xfrm>
          <a:prstGeom prst="line">
            <a:avLst/>
          </a:prstGeom>
          <a:ln w="12700" cap="rnd">
            <a:solidFill>
              <a:schemeClr val="accent1"/>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5075555" y="2874645"/>
            <a:ext cx="4987925" cy="49530"/>
          </a:xfrm>
          <a:prstGeom prst="line">
            <a:avLst/>
          </a:prstGeom>
          <a:ln w="12700" cap="rnd">
            <a:solidFill>
              <a:schemeClr val="accent1"/>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5076825" y="2205355"/>
            <a:ext cx="4987925" cy="49530"/>
          </a:xfrm>
          <a:prstGeom prst="line">
            <a:avLst/>
          </a:prstGeom>
          <a:ln w="12700" cap="rnd">
            <a:solidFill>
              <a:schemeClr val="accent1"/>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5066030" y="1526540"/>
            <a:ext cx="4987925" cy="49530"/>
          </a:xfrm>
          <a:prstGeom prst="line">
            <a:avLst/>
          </a:prstGeom>
          <a:ln w="12700" cap="rnd">
            <a:solidFill>
              <a:schemeClr val="accent1"/>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5048250" y="4893310"/>
            <a:ext cx="4987925" cy="49530"/>
          </a:xfrm>
          <a:prstGeom prst="line">
            <a:avLst/>
          </a:prstGeom>
          <a:ln w="12700" cap="rnd">
            <a:solidFill>
              <a:schemeClr val="accent1"/>
            </a:solidFill>
            <a:prstDash val="solid"/>
            <a:headEnd type="non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5047933" y="4477385"/>
            <a:ext cx="466725" cy="4651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b="1">
              <a:solidFill>
                <a:prstClr val="white"/>
              </a:solidFill>
            </a:endParaRPr>
          </a:p>
        </p:txBody>
      </p:sp>
      <p:sp>
        <p:nvSpPr>
          <p:cNvPr id="12" name="文本框 31"/>
          <p:cNvSpPr txBox="1">
            <a:spLocks noChangeArrowheads="1"/>
          </p:cNvSpPr>
          <p:nvPr/>
        </p:nvSpPr>
        <p:spPr bwMode="auto">
          <a:xfrm>
            <a:off x="5479415" y="4420870"/>
            <a:ext cx="4773930"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80604020202020204" charset="0"/>
              <a:buChar char="•"/>
              <a:defRPr sz="2800">
                <a:solidFill>
                  <a:schemeClr val="tx1"/>
                </a:solidFill>
                <a:latin typeface="Calibri" panose="020F0502020204030204" pitchFamily="34" charset="0"/>
                <a:ea typeface="宋体" pitchFamily="2" charset="-122"/>
              </a:defRPr>
            </a:lvl1pPr>
            <a:lvl2pPr marL="742950" indent="-285750">
              <a:lnSpc>
                <a:spcPct val="90000"/>
              </a:lnSpc>
              <a:spcBef>
                <a:spcPts val="500"/>
              </a:spcBef>
              <a:buFont typeface="Arial" panose="02080604020202020204" charset="0"/>
              <a:buChar char="•"/>
              <a:defRPr sz="2400">
                <a:solidFill>
                  <a:schemeClr val="tx1"/>
                </a:solidFill>
                <a:latin typeface="Calibri" panose="020F0502020204030204" pitchFamily="34" charset="0"/>
                <a:ea typeface="宋体" pitchFamily="2" charset="-122"/>
              </a:defRPr>
            </a:lvl2pPr>
            <a:lvl3pPr marL="1143000" indent="-228600">
              <a:lnSpc>
                <a:spcPct val="90000"/>
              </a:lnSpc>
              <a:spcBef>
                <a:spcPts val="500"/>
              </a:spcBef>
              <a:buFont typeface="Arial" panose="02080604020202020204" charset="0"/>
              <a:buChar char="•"/>
              <a:defRPr sz="2000">
                <a:solidFill>
                  <a:schemeClr val="tx1"/>
                </a:solidFill>
                <a:latin typeface="Calibri" panose="020F0502020204030204" pitchFamily="34" charset="0"/>
                <a:ea typeface="宋体" pitchFamily="2" charset="-122"/>
              </a:defRPr>
            </a:lvl3pPr>
            <a:lvl4pPr marL="16002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4pPr>
            <a:lvl5pPr marL="20574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5pPr>
            <a:lvl6pPr marL="25146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6pPr>
            <a:lvl7pPr marL="29718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7pPr>
            <a:lvl8pPr marL="34290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8pPr>
            <a:lvl9pPr marL="38862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9pPr>
          </a:lstStyle>
          <a:p>
            <a:pPr>
              <a:lnSpc>
                <a:spcPct val="100000"/>
              </a:lnSpc>
              <a:spcBef>
                <a:spcPct val="0"/>
              </a:spcBef>
              <a:buFontTx/>
              <a:buNone/>
            </a:pPr>
            <a:r>
              <a:rPr lang="x-none"/>
              <a:t>Git版本控制系统</a:t>
            </a:r>
            <a:endParaRPr lang="x-none"/>
          </a:p>
        </p:txBody>
      </p:sp>
      <p:cxnSp>
        <p:nvCxnSpPr>
          <p:cNvPr id="14" name="直接连接符 13"/>
          <p:cNvCxnSpPr/>
          <p:nvPr/>
        </p:nvCxnSpPr>
        <p:spPr>
          <a:xfrm flipV="1">
            <a:off x="5046980" y="5565775"/>
            <a:ext cx="4987925" cy="49530"/>
          </a:xfrm>
          <a:prstGeom prst="line">
            <a:avLst/>
          </a:prstGeom>
          <a:ln w="12700" cap="rnd">
            <a:solidFill>
              <a:schemeClr val="accent1"/>
            </a:solidFill>
            <a:prstDash val="solid"/>
            <a:headEnd type="non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046663" y="5149850"/>
            <a:ext cx="466725" cy="4651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b="1">
              <a:solidFill>
                <a:prstClr val="white"/>
              </a:solidFill>
            </a:endParaRPr>
          </a:p>
        </p:txBody>
      </p:sp>
      <p:sp>
        <p:nvSpPr>
          <p:cNvPr id="20" name="文本框 31"/>
          <p:cNvSpPr txBox="1">
            <a:spLocks noChangeArrowheads="1"/>
          </p:cNvSpPr>
          <p:nvPr/>
        </p:nvSpPr>
        <p:spPr bwMode="auto">
          <a:xfrm>
            <a:off x="5478145" y="5093335"/>
            <a:ext cx="4773930"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80604020202020204" charset="0"/>
              <a:buChar char="•"/>
              <a:defRPr sz="2800">
                <a:solidFill>
                  <a:schemeClr val="tx1"/>
                </a:solidFill>
                <a:latin typeface="Calibri" panose="020F0502020204030204" pitchFamily="34" charset="0"/>
                <a:ea typeface="宋体" pitchFamily="2" charset="-122"/>
              </a:defRPr>
            </a:lvl1pPr>
            <a:lvl2pPr marL="742950" indent="-285750">
              <a:lnSpc>
                <a:spcPct val="90000"/>
              </a:lnSpc>
              <a:spcBef>
                <a:spcPts val="500"/>
              </a:spcBef>
              <a:buFont typeface="Arial" panose="02080604020202020204" charset="0"/>
              <a:buChar char="•"/>
              <a:defRPr sz="2400">
                <a:solidFill>
                  <a:schemeClr val="tx1"/>
                </a:solidFill>
                <a:latin typeface="Calibri" panose="020F0502020204030204" pitchFamily="34" charset="0"/>
                <a:ea typeface="宋体" pitchFamily="2" charset="-122"/>
              </a:defRPr>
            </a:lvl2pPr>
            <a:lvl3pPr marL="1143000" indent="-228600">
              <a:lnSpc>
                <a:spcPct val="90000"/>
              </a:lnSpc>
              <a:spcBef>
                <a:spcPts val="500"/>
              </a:spcBef>
              <a:buFont typeface="Arial" panose="02080604020202020204" charset="0"/>
              <a:buChar char="•"/>
              <a:defRPr sz="2000">
                <a:solidFill>
                  <a:schemeClr val="tx1"/>
                </a:solidFill>
                <a:latin typeface="Calibri" panose="020F0502020204030204" pitchFamily="34" charset="0"/>
                <a:ea typeface="宋体" pitchFamily="2" charset="-122"/>
              </a:defRPr>
            </a:lvl3pPr>
            <a:lvl4pPr marL="16002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4pPr>
            <a:lvl5pPr marL="20574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5pPr>
            <a:lvl6pPr marL="25146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6pPr>
            <a:lvl7pPr marL="29718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7pPr>
            <a:lvl8pPr marL="34290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8pPr>
            <a:lvl9pPr marL="38862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9pPr>
          </a:lstStyle>
          <a:p>
            <a:pPr>
              <a:lnSpc>
                <a:spcPct val="100000"/>
              </a:lnSpc>
              <a:spcBef>
                <a:spcPct val="0"/>
              </a:spcBef>
              <a:buFontTx/>
              <a:buNone/>
            </a:pPr>
            <a:r>
              <a:rPr lang="x-none"/>
              <a:t>WEB服务器优化</a:t>
            </a:r>
            <a:endParaRPr lang="x-none"/>
          </a:p>
        </p:txBody>
      </p:sp>
      <p:sp>
        <p:nvSpPr>
          <p:cNvPr id="23" name="文本框 31"/>
          <p:cNvSpPr txBox="1">
            <a:spLocks noChangeArrowheads="1"/>
          </p:cNvSpPr>
          <p:nvPr/>
        </p:nvSpPr>
        <p:spPr bwMode="auto">
          <a:xfrm>
            <a:off x="4792980" y="4484688"/>
            <a:ext cx="1035050"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80604020202020204" charset="0"/>
              <a:buChar char="•"/>
              <a:defRPr sz="2800">
                <a:solidFill>
                  <a:schemeClr val="tx1"/>
                </a:solidFill>
                <a:latin typeface="Calibri" panose="020F0502020204030204" pitchFamily="34" charset="0"/>
                <a:ea typeface="宋体" pitchFamily="2" charset="-122"/>
              </a:defRPr>
            </a:lvl1pPr>
            <a:lvl2pPr marL="742950" indent="-285750">
              <a:lnSpc>
                <a:spcPct val="90000"/>
              </a:lnSpc>
              <a:spcBef>
                <a:spcPts val="500"/>
              </a:spcBef>
              <a:buFont typeface="Arial" panose="02080604020202020204" charset="0"/>
              <a:buChar char="•"/>
              <a:defRPr sz="2400">
                <a:solidFill>
                  <a:schemeClr val="tx1"/>
                </a:solidFill>
                <a:latin typeface="Calibri" panose="020F0502020204030204" pitchFamily="34" charset="0"/>
                <a:ea typeface="宋体" pitchFamily="2" charset="-122"/>
              </a:defRPr>
            </a:lvl2pPr>
            <a:lvl3pPr marL="1143000" indent="-228600">
              <a:lnSpc>
                <a:spcPct val="90000"/>
              </a:lnSpc>
              <a:spcBef>
                <a:spcPts val="500"/>
              </a:spcBef>
              <a:buFont typeface="Arial" panose="02080604020202020204" charset="0"/>
              <a:buChar char="•"/>
              <a:defRPr sz="2000">
                <a:solidFill>
                  <a:schemeClr val="tx1"/>
                </a:solidFill>
                <a:latin typeface="Calibri" panose="020F0502020204030204" pitchFamily="34" charset="0"/>
                <a:ea typeface="宋体" pitchFamily="2" charset="-122"/>
              </a:defRPr>
            </a:lvl3pPr>
            <a:lvl4pPr marL="16002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4pPr>
            <a:lvl5pPr marL="20574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5pPr>
            <a:lvl6pPr marL="25146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6pPr>
            <a:lvl7pPr marL="29718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7pPr>
            <a:lvl8pPr marL="34290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8pPr>
            <a:lvl9pPr marL="38862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9pPr>
          </a:lstStyle>
          <a:p>
            <a:pPr algn="ctr">
              <a:lnSpc>
                <a:spcPct val="100000"/>
              </a:lnSpc>
              <a:spcBef>
                <a:spcPct val="0"/>
              </a:spcBef>
              <a:buFontTx/>
              <a:buNone/>
            </a:pPr>
            <a:r>
              <a:rPr lang="en-US" altLang="zh-CN" sz="2400" b="1">
                <a:solidFill>
                  <a:prstClr val="white"/>
                </a:solidFill>
                <a:latin typeface="微软雅黑" panose="020B0503020204020204" pitchFamily="34" charset="-122"/>
                <a:ea typeface="微软雅黑" panose="020B0503020204020204" pitchFamily="34" charset="-122"/>
                <a:sym typeface="+mn-ea"/>
              </a:rPr>
              <a:t>0</a:t>
            </a:r>
            <a:r>
              <a:rPr lang="x-none" altLang="en-US" sz="2400" b="1">
                <a:solidFill>
                  <a:prstClr val="white"/>
                </a:solidFill>
                <a:latin typeface="微软雅黑" panose="020B0503020204020204" pitchFamily="34" charset="-122"/>
                <a:ea typeface="微软雅黑" panose="020B0503020204020204" pitchFamily="34" charset="-122"/>
                <a:sym typeface="+mn-ea"/>
              </a:rPr>
              <a:t>6</a:t>
            </a:r>
            <a:endParaRPr lang="x-none" altLang="en-US" sz="2400" b="1">
              <a:solidFill>
                <a:prstClr val="white"/>
              </a:solidFill>
              <a:latin typeface="微软雅黑" panose="020B0503020204020204" pitchFamily="34" charset="-122"/>
              <a:ea typeface="微软雅黑" panose="020B0503020204020204" pitchFamily="34" charset="-122"/>
              <a:sym typeface="+mn-ea"/>
            </a:endParaRPr>
          </a:p>
        </p:txBody>
      </p:sp>
      <p:sp>
        <p:nvSpPr>
          <p:cNvPr id="29" name="文本框 31"/>
          <p:cNvSpPr txBox="1">
            <a:spLocks noChangeArrowheads="1"/>
          </p:cNvSpPr>
          <p:nvPr/>
        </p:nvSpPr>
        <p:spPr bwMode="auto">
          <a:xfrm>
            <a:off x="4779645" y="5153978"/>
            <a:ext cx="1035050"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80604020202020204" charset="0"/>
              <a:buChar char="•"/>
              <a:defRPr sz="2800">
                <a:solidFill>
                  <a:schemeClr val="tx1"/>
                </a:solidFill>
                <a:latin typeface="Calibri" panose="020F0502020204030204" pitchFamily="34" charset="0"/>
                <a:ea typeface="宋体" pitchFamily="2" charset="-122"/>
              </a:defRPr>
            </a:lvl1pPr>
            <a:lvl2pPr marL="742950" indent="-285750">
              <a:lnSpc>
                <a:spcPct val="90000"/>
              </a:lnSpc>
              <a:spcBef>
                <a:spcPts val="500"/>
              </a:spcBef>
              <a:buFont typeface="Arial" panose="02080604020202020204" charset="0"/>
              <a:buChar char="•"/>
              <a:defRPr sz="2400">
                <a:solidFill>
                  <a:schemeClr val="tx1"/>
                </a:solidFill>
                <a:latin typeface="Calibri" panose="020F0502020204030204" pitchFamily="34" charset="0"/>
                <a:ea typeface="宋体" pitchFamily="2" charset="-122"/>
              </a:defRPr>
            </a:lvl2pPr>
            <a:lvl3pPr marL="1143000" indent="-228600">
              <a:lnSpc>
                <a:spcPct val="90000"/>
              </a:lnSpc>
              <a:spcBef>
                <a:spcPts val="500"/>
              </a:spcBef>
              <a:buFont typeface="Arial" panose="02080604020202020204" charset="0"/>
              <a:buChar char="•"/>
              <a:defRPr sz="2000">
                <a:solidFill>
                  <a:schemeClr val="tx1"/>
                </a:solidFill>
                <a:latin typeface="Calibri" panose="020F0502020204030204" pitchFamily="34" charset="0"/>
                <a:ea typeface="宋体" pitchFamily="2" charset="-122"/>
              </a:defRPr>
            </a:lvl3pPr>
            <a:lvl4pPr marL="16002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4pPr>
            <a:lvl5pPr marL="20574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5pPr>
            <a:lvl6pPr marL="25146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6pPr>
            <a:lvl7pPr marL="29718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7pPr>
            <a:lvl8pPr marL="34290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8pPr>
            <a:lvl9pPr marL="38862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9pPr>
          </a:lstStyle>
          <a:p>
            <a:pPr algn="ctr">
              <a:lnSpc>
                <a:spcPct val="100000"/>
              </a:lnSpc>
              <a:spcBef>
                <a:spcPct val="0"/>
              </a:spcBef>
              <a:buFontTx/>
              <a:buNone/>
            </a:pPr>
            <a:r>
              <a:rPr lang="en-US" altLang="zh-CN" sz="2400" b="1">
                <a:solidFill>
                  <a:prstClr val="white"/>
                </a:solidFill>
                <a:latin typeface="微软雅黑" panose="020B0503020204020204" pitchFamily="34" charset="-122"/>
                <a:ea typeface="微软雅黑" panose="020B0503020204020204" pitchFamily="34" charset="-122"/>
                <a:sym typeface="+mn-ea"/>
              </a:rPr>
              <a:t>0</a:t>
            </a:r>
            <a:r>
              <a:rPr lang="x-none" altLang="en-US" sz="2400" b="1">
                <a:solidFill>
                  <a:prstClr val="white"/>
                </a:solidFill>
                <a:latin typeface="微软雅黑" panose="020B0503020204020204" pitchFamily="34" charset="-122"/>
                <a:ea typeface="微软雅黑" panose="020B0503020204020204" pitchFamily="34" charset="-122"/>
                <a:sym typeface="+mn-ea"/>
              </a:rPr>
              <a:t>7</a:t>
            </a:r>
            <a:endParaRPr lang="x-none" altLang="en-US" sz="2400" b="1">
              <a:solidFill>
                <a:prstClr val="whit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a:spLocks noChangeArrowheads="1"/>
          </p:cNvSpPr>
          <p:nvPr/>
        </p:nvSpPr>
        <p:spPr bwMode="auto">
          <a:xfrm>
            <a:off x="3124200" y="3584575"/>
            <a:ext cx="5962650"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80604020202020204" charset="0"/>
              <a:buChar char="•"/>
              <a:defRPr sz="2800">
                <a:solidFill>
                  <a:schemeClr val="tx1"/>
                </a:solidFill>
                <a:latin typeface="Calibri" panose="020F0502020204030204" pitchFamily="34" charset="0"/>
                <a:ea typeface="宋体" pitchFamily="2" charset="-122"/>
              </a:defRPr>
            </a:lvl1pPr>
            <a:lvl2pPr marL="742950" indent="-285750">
              <a:lnSpc>
                <a:spcPct val="90000"/>
              </a:lnSpc>
              <a:spcBef>
                <a:spcPts val="500"/>
              </a:spcBef>
              <a:buFont typeface="Arial" panose="02080604020202020204" charset="0"/>
              <a:buChar char="•"/>
              <a:defRPr sz="2400">
                <a:solidFill>
                  <a:schemeClr val="tx1"/>
                </a:solidFill>
                <a:latin typeface="Calibri" panose="020F0502020204030204" pitchFamily="34" charset="0"/>
                <a:ea typeface="宋体" pitchFamily="2" charset="-122"/>
              </a:defRPr>
            </a:lvl2pPr>
            <a:lvl3pPr marL="1143000" indent="-228600">
              <a:lnSpc>
                <a:spcPct val="90000"/>
              </a:lnSpc>
              <a:spcBef>
                <a:spcPts val="500"/>
              </a:spcBef>
              <a:buFont typeface="Arial" panose="02080604020202020204" charset="0"/>
              <a:buChar char="•"/>
              <a:defRPr sz="2000">
                <a:solidFill>
                  <a:schemeClr val="tx1"/>
                </a:solidFill>
                <a:latin typeface="Calibri" panose="020F0502020204030204" pitchFamily="34" charset="0"/>
                <a:ea typeface="宋体" pitchFamily="2" charset="-122"/>
              </a:defRPr>
            </a:lvl3pPr>
            <a:lvl4pPr marL="16002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4pPr>
            <a:lvl5pPr marL="20574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5pPr>
            <a:lvl6pPr marL="25146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6pPr>
            <a:lvl7pPr marL="29718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7pPr>
            <a:lvl8pPr marL="34290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8pPr>
            <a:lvl9pPr marL="38862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9pPr>
          </a:lstStyle>
          <a:p>
            <a:pPr algn="ctr">
              <a:lnSpc>
                <a:spcPct val="100000"/>
              </a:lnSpc>
              <a:spcBef>
                <a:spcPct val="0"/>
              </a:spcBef>
              <a:buFontTx/>
              <a:buNone/>
            </a:pPr>
            <a:r>
              <a:rPr lang="x-none">
                <a:sym typeface="+mn-ea"/>
              </a:rPr>
              <a:t>部署LNMP</a:t>
            </a:r>
          </a:p>
        </p:txBody>
      </p:sp>
      <p:sp>
        <p:nvSpPr>
          <p:cNvPr id="4" name="矩形 3"/>
          <p:cNvSpPr/>
          <p:nvPr/>
        </p:nvSpPr>
        <p:spPr bwMode="auto">
          <a:xfrm>
            <a:off x="3014663" y="2584450"/>
            <a:ext cx="6180137" cy="164941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 name="矩形 4"/>
          <p:cNvSpPr/>
          <p:nvPr/>
        </p:nvSpPr>
        <p:spPr bwMode="auto">
          <a:xfrm>
            <a:off x="3014663" y="2578100"/>
            <a:ext cx="6180137" cy="8461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文本框 27"/>
          <p:cNvSpPr txBox="1">
            <a:spLocks noChangeArrowheads="1"/>
          </p:cNvSpPr>
          <p:nvPr/>
        </p:nvSpPr>
        <p:spPr bwMode="auto">
          <a:xfrm>
            <a:off x="3629025" y="2540000"/>
            <a:ext cx="4951413"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80604020202020204" charset="0"/>
              <a:buChar char="•"/>
              <a:defRPr sz="2800">
                <a:solidFill>
                  <a:schemeClr val="tx1"/>
                </a:solidFill>
                <a:latin typeface="Calibri" panose="020F0502020204030204" pitchFamily="34" charset="0"/>
                <a:ea typeface="宋体" pitchFamily="2" charset="-122"/>
              </a:defRPr>
            </a:lvl1pPr>
            <a:lvl2pPr marL="742950" indent="-285750">
              <a:lnSpc>
                <a:spcPct val="90000"/>
              </a:lnSpc>
              <a:spcBef>
                <a:spcPts val="500"/>
              </a:spcBef>
              <a:buFont typeface="Arial" panose="02080604020202020204" charset="0"/>
              <a:buChar char="•"/>
              <a:defRPr sz="2400">
                <a:solidFill>
                  <a:schemeClr val="tx1"/>
                </a:solidFill>
                <a:latin typeface="Calibri" panose="020F0502020204030204" pitchFamily="34" charset="0"/>
                <a:ea typeface="宋体" pitchFamily="2" charset="-122"/>
              </a:defRPr>
            </a:lvl2pPr>
            <a:lvl3pPr marL="1143000" indent="-228600">
              <a:lnSpc>
                <a:spcPct val="90000"/>
              </a:lnSpc>
              <a:spcBef>
                <a:spcPts val="500"/>
              </a:spcBef>
              <a:buFont typeface="Arial" panose="02080604020202020204" charset="0"/>
              <a:buChar char="•"/>
              <a:defRPr sz="2000">
                <a:solidFill>
                  <a:schemeClr val="tx1"/>
                </a:solidFill>
                <a:latin typeface="Calibri" panose="020F0502020204030204" pitchFamily="34" charset="0"/>
                <a:ea typeface="宋体" pitchFamily="2" charset="-122"/>
              </a:defRPr>
            </a:lvl3pPr>
            <a:lvl4pPr marL="16002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4pPr>
            <a:lvl5pPr marL="20574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5pPr>
            <a:lvl6pPr marL="25146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6pPr>
            <a:lvl7pPr marL="29718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7pPr>
            <a:lvl8pPr marL="34290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8pPr>
            <a:lvl9pPr marL="38862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9pPr>
          </a:lstStyle>
          <a:p>
            <a:pPr algn="ctr">
              <a:lnSpc>
                <a:spcPct val="100000"/>
              </a:lnSpc>
              <a:spcBef>
                <a:spcPct val="0"/>
              </a:spcBef>
              <a:buFontTx/>
              <a:buNone/>
            </a:pPr>
            <a:r>
              <a:rPr lang="en-US" altLang="zh-CN" sz="5400" b="1">
                <a:solidFill>
                  <a:prstClr val="white"/>
                </a:solidFill>
                <a:latin typeface="微软雅黑" panose="020B0503020204020204" pitchFamily="34" charset="-122"/>
                <a:ea typeface="微软雅黑" panose="020B0503020204020204" pitchFamily="34" charset="-122"/>
              </a:rPr>
              <a:t>01</a:t>
            </a:r>
            <a:endParaRPr lang="zh-CN" altLang="en-US" sz="5400" b="1">
              <a:solidFill>
                <a:prstClr val="white"/>
              </a:solidFill>
              <a:latin typeface="微软雅黑" panose="020B0503020204020204" pitchFamily="34" charset="-122"/>
              <a:ea typeface="微软雅黑" panose="020B0503020204020204" pitchFamily="34" charset="-122"/>
            </a:endParaRPr>
          </a:p>
        </p:txBody>
      </p:sp>
      <p:sp>
        <p:nvSpPr>
          <p:cNvPr id="7" name="矩形 6"/>
          <p:cNvSpPr/>
          <p:nvPr/>
        </p:nvSpPr>
        <p:spPr>
          <a:xfrm>
            <a:off x="3320155" y="946400"/>
            <a:ext cx="5468245"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809" y="0"/>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809" y="466850"/>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3024679" y="4713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0800000">
            <a:off x="-1809" y="6754586"/>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0800000">
            <a:off x="-1809" y="6270501"/>
            <a:ext cx="8625102" cy="116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rot="10800000">
            <a:off x="3024679" y="57954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204623" y="5795483"/>
            <a:ext cx="7989186"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566898" y="952531"/>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出自【趣你的PPT】(微信:qunideppt)：最优质的PPT资源库"/>
          <p:cNvSpPr/>
          <p:nvPr/>
        </p:nvSpPr>
        <p:spPr>
          <a:xfrm>
            <a:off x="906465" y="1612221"/>
            <a:ext cx="3462338" cy="1685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p>
            <a:pPr algn="ctr" defTabSz="913765">
              <a:defRPr/>
            </a:pPr>
            <a:endParaRPr lang="en-US" sz="900">
              <a:solidFill>
                <a:prstClr val="white"/>
              </a:solidFill>
              <a:sym typeface="Century Gothic" panose="020B0502020202020204" pitchFamily="34" charset="0"/>
            </a:endParaRPr>
          </a:p>
        </p:txBody>
      </p:sp>
      <p:sp>
        <p:nvSpPr>
          <p:cNvPr id="3" name="出自【趣你的PPT】(微信:qunideppt)：最优质的PPT资源库"/>
          <p:cNvSpPr/>
          <p:nvPr/>
        </p:nvSpPr>
        <p:spPr>
          <a:xfrm>
            <a:off x="906465" y="3342596"/>
            <a:ext cx="3462338" cy="1685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p>
            <a:pPr algn="ctr" defTabSz="913765">
              <a:defRPr/>
            </a:pPr>
            <a:endParaRPr lang="en-US" sz="900">
              <a:solidFill>
                <a:prstClr val="white"/>
              </a:solidFill>
              <a:sym typeface="Century Gothic" panose="020B0502020202020204" pitchFamily="34" charset="0"/>
            </a:endParaRPr>
          </a:p>
        </p:txBody>
      </p:sp>
      <p:sp>
        <p:nvSpPr>
          <p:cNvPr id="4" name="出自【趣你的PPT】(微信:qunideppt)：最优质的PPT资源库"/>
          <p:cNvSpPr/>
          <p:nvPr/>
        </p:nvSpPr>
        <p:spPr>
          <a:xfrm>
            <a:off x="7781927" y="1612221"/>
            <a:ext cx="3460750" cy="1685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p>
            <a:pPr algn="ctr" defTabSz="913765">
              <a:defRPr/>
            </a:pPr>
            <a:endParaRPr lang="en-US" sz="900">
              <a:solidFill>
                <a:prstClr val="white"/>
              </a:solidFill>
              <a:sym typeface="Century Gothic" panose="020B0502020202020204" pitchFamily="34" charset="0"/>
            </a:endParaRPr>
          </a:p>
        </p:txBody>
      </p:sp>
      <p:sp>
        <p:nvSpPr>
          <p:cNvPr id="5" name="出自【趣你的PPT】(微信:qunideppt)：最优质的PPT资源库"/>
          <p:cNvSpPr/>
          <p:nvPr/>
        </p:nvSpPr>
        <p:spPr>
          <a:xfrm>
            <a:off x="7781927" y="3342596"/>
            <a:ext cx="3460750" cy="1685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p>
            <a:pPr algn="ctr" defTabSz="913765">
              <a:defRPr/>
            </a:pPr>
            <a:endParaRPr lang="en-US" sz="900">
              <a:solidFill>
                <a:prstClr val="white"/>
              </a:solidFill>
              <a:sym typeface="Century Gothic" panose="020B0502020202020204" pitchFamily="34" charset="0"/>
            </a:endParaRPr>
          </a:p>
        </p:txBody>
      </p:sp>
      <p:sp>
        <p:nvSpPr>
          <p:cNvPr id="6" name="出自【趣你的PPT】(微信:qunideppt)：最优质的PPT资源库"/>
          <p:cNvSpPr>
            <a:spLocks noChangeArrowheads="1"/>
          </p:cNvSpPr>
          <p:nvPr/>
        </p:nvSpPr>
        <p:spPr bwMode="auto">
          <a:xfrm>
            <a:off x="1065213" y="5493658"/>
            <a:ext cx="10047288"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lvl1pPr defTabSz="584200">
              <a:defRPr>
                <a:solidFill>
                  <a:schemeClr val="tx1"/>
                </a:solidFill>
                <a:latin typeface="Lato Light"/>
                <a:ea typeface="MS PGothic" panose="020B0600070205080204" pitchFamily="34" charset="-128"/>
              </a:defRPr>
            </a:lvl1pPr>
            <a:lvl2pPr marL="742950" indent="-285750" defTabSz="584200">
              <a:defRPr>
                <a:solidFill>
                  <a:schemeClr val="tx1"/>
                </a:solidFill>
                <a:latin typeface="Lato Light"/>
                <a:ea typeface="MS PGothic" panose="020B0600070205080204" pitchFamily="34" charset="-128"/>
              </a:defRPr>
            </a:lvl2pPr>
            <a:lvl3pPr marL="1143000" indent="-228600" defTabSz="584200">
              <a:defRPr>
                <a:solidFill>
                  <a:schemeClr val="tx1"/>
                </a:solidFill>
                <a:latin typeface="Lato Light"/>
                <a:ea typeface="MS PGothic" panose="020B0600070205080204" pitchFamily="34" charset="-128"/>
              </a:defRPr>
            </a:lvl3pPr>
            <a:lvl4pPr marL="1600200" indent="-228600" defTabSz="584200">
              <a:defRPr>
                <a:solidFill>
                  <a:schemeClr val="tx1"/>
                </a:solidFill>
                <a:latin typeface="Lato Light"/>
                <a:ea typeface="MS PGothic" panose="020B0600070205080204" pitchFamily="34" charset="-128"/>
              </a:defRPr>
            </a:lvl4pPr>
            <a:lvl5pPr marL="2057400" indent="-228600" defTabSz="584200">
              <a:defRPr>
                <a:solidFill>
                  <a:schemeClr val="tx1"/>
                </a:solidFill>
                <a:latin typeface="Lato Light"/>
                <a:ea typeface="MS PGothic" panose="020B0600070205080204" pitchFamily="34" charset="-128"/>
              </a:defRPr>
            </a:lvl5pPr>
            <a:lvl6pPr marL="25146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ctr" eaLnBrk="0" fontAlgn="base" hangingPunct="0">
              <a:spcBef>
                <a:spcPct val="0"/>
              </a:spcBef>
              <a:spcAft>
                <a:spcPct val="0"/>
              </a:spcAft>
            </a:pPr>
            <a:r>
              <a:rPr lang="zh-CN" altLang="en-US" dirty="0" smtClean="0">
                <a:solidFill>
                  <a:schemeClr val="tx1"/>
                </a:solidFill>
                <a:uFillTx/>
                <a:latin typeface="Century Gothic" panose="020B0502020202020204" pitchFamily="34" charset="0"/>
                <a:ea typeface="微软雅黑" panose="020B0503020204020204" pitchFamily="34" charset="-122"/>
                <a:sym typeface="Century Gothic" panose="020B0502020202020204" pitchFamily="34" charset="0"/>
              </a:rPr>
              <a:t>这四种软件均为免费开源软件，组合到一起，成为一个免费、高效、扩展性强的网站服务系统。</a:t>
            </a:r>
            <a:endParaRPr lang="zh-CN" altLang="en-US" dirty="0" smtClean="0">
              <a:solidFill>
                <a:schemeClr val="tx1"/>
              </a:solidFill>
              <a:uFillTx/>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1" name="出自【趣你的PPT】(微信:qunideppt)：最优质的PPT资源库"/>
          <p:cNvSpPr txBox="1">
            <a:spLocks noChangeArrowheads="1"/>
          </p:cNvSpPr>
          <p:nvPr/>
        </p:nvSpPr>
        <p:spPr bwMode="auto">
          <a:xfrm>
            <a:off x="1139827" y="4068083"/>
            <a:ext cx="2928937"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9pPr>
          </a:lstStyle>
          <a:p>
            <a:pPr defTabSz="912495" fontAlgn="base">
              <a:spcBef>
                <a:spcPct val="0"/>
              </a:spcBef>
              <a:spcAft>
                <a:spcPct val="0"/>
              </a:spcAft>
            </a:pPr>
            <a:r>
              <a:rPr lang="zh-CN" altLang="en-US" sz="1400" dirty="0">
                <a:solidFill>
                  <a:prstClr val="white"/>
                </a:solidFill>
                <a:latin typeface="Century Gothic" panose="020B0502020202020204" pitchFamily="34" charset="0"/>
                <a:ea typeface="微软雅黑" panose="020B0503020204020204" pitchFamily="34" charset="-122"/>
                <a:sym typeface="Century Gothic" panose="020B0502020202020204" pitchFamily="34" charset="0"/>
              </a:rPr>
              <a:t>Mysql是一个小型关系型数据库管理系统。</a:t>
            </a:r>
            <a:endParaRPr lang="zh-CN" altLang="en-US" sz="1400" dirty="0">
              <a:solidFill>
                <a:prstClr val="white"/>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2" name="出自【趣你的PPT】(微信:qunideppt)：最优质的PPT资源库"/>
          <p:cNvSpPr txBox="1">
            <a:spLocks noChangeArrowheads="1"/>
          </p:cNvSpPr>
          <p:nvPr/>
        </p:nvSpPr>
        <p:spPr bwMode="auto">
          <a:xfrm>
            <a:off x="1139827" y="3726771"/>
            <a:ext cx="29289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9pPr>
          </a:lstStyle>
          <a:p>
            <a:pPr defTabSz="912495" fontAlgn="base">
              <a:spcBef>
                <a:spcPct val="0"/>
              </a:spcBef>
              <a:spcAft>
                <a:spcPct val="0"/>
              </a:spcAft>
            </a:pPr>
            <a:r>
              <a:rPr lang="x-none" altLang="zh-CN" sz="1600" b="1" dirty="0">
                <a:solidFill>
                  <a:prstClr val="white"/>
                </a:solidFill>
                <a:latin typeface="Century Gothic" panose="020B0502020202020204" pitchFamily="34" charset="0"/>
                <a:ea typeface="微软雅黑" panose="020B0503020204020204" pitchFamily="34" charset="-122"/>
                <a:sym typeface="Century Gothic" panose="020B0502020202020204" pitchFamily="34" charset="0"/>
              </a:rPr>
              <a:t>M</a:t>
            </a:r>
            <a:endParaRPr lang="x-none" altLang="zh-CN" sz="1600" b="1" dirty="0">
              <a:solidFill>
                <a:prstClr val="white"/>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3" name="出自【趣你的PPT】(微信:qunideppt)：最优质的PPT资源库"/>
          <p:cNvSpPr txBox="1">
            <a:spLocks noChangeArrowheads="1"/>
          </p:cNvSpPr>
          <p:nvPr/>
        </p:nvSpPr>
        <p:spPr bwMode="auto">
          <a:xfrm>
            <a:off x="1139827" y="2367871"/>
            <a:ext cx="2928937" cy="962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9pPr>
          </a:lstStyle>
          <a:p>
            <a:pPr defTabSz="912495" fontAlgn="base">
              <a:spcBef>
                <a:spcPct val="0"/>
              </a:spcBef>
              <a:spcAft>
                <a:spcPct val="0"/>
              </a:spcAft>
            </a:pPr>
            <a:r>
              <a:rPr lang="x-none" altLang="zh-CN" sz="1400" dirty="0">
                <a:solidFill>
                  <a:prstClr val="white"/>
                </a:solidFill>
                <a:latin typeface="Century Gothic" panose="020B0502020202020204" pitchFamily="34" charset="0"/>
                <a:ea typeface="微软雅黑" panose="020B0503020204020204" pitchFamily="34" charset="-122"/>
                <a:sym typeface="Century Gothic" panose="020B0502020202020204" pitchFamily="34" charset="0"/>
              </a:rPr>
              <a:t>Linux是一类Unix计算机操作系统的统称，是目前最流行的免费操作系统。代表版本有：debian、centos、ubuntu、fedora、gentoo等</a:t>
            </a:r>
            <a:endParaRPr lang="x-none" altLang="zh-CN" sz="1400" dirty="0">
              <a:solidFill>
                <a:prstClr val="white"/>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4" name="出自【趣你的PPT】(微信:qunideppt)：最优质的PPT资源库"/>
          <p:cNvSpPr txBox="1">
            <a:spLocks noChangeArrowheads="1"/>
          </p:cNvSpPr>
          <p:nvPr/>
        </p:nvSpPr>
        <p:spPr bwMode="auto">
          <a:xfrm>
            <a:off x="1139827" y="2026557"/>
            <a:ext cx="29289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9pPr>
          </a:lstStyle>
          <a:p>
            <a:pPr defTabSz="912495" fontAlgn="base">
              <a:spcBef>
                <a:spcPct val="0"/>
              </a:spcBef>
              <a:spcAft>
                <a:spcPct val="0"/>
              </a:spcAft>
            </a:pPr>
            <a:r>
              <a:rPr lang="x-none" altLang="zh-CN" sz="1600" b="1" dirty="0">
                <a:solidFill>
                  <a:prstClr val="white"/>
                </a:solidFill>
                <a:latin typeface="Century Gothic" panose="020B0502020202020204" pitchFamily="34" charset="0"/>
                <a:ea typeface="微软雅黑" panose="020B0503020204020204" pitchFamily="34" charset="-122"/>
                <a:sym typeface="Century Gothic" panose="020B0502020202020204" pitchFamily="34" charset="0"/>
              </a:rPr>
              <a:t>L</a:t>
            </a:r>
            <a:endParaRPr lang="x-none" altLang="zh-CN" sz="1600" b="1" dirty="0">
              <a:solidFill>
                <a:prstClr val="white"/>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5" name="出自【趣你的PPT】(微信:qunideppt)：最优质的PPT资源库"/>
          <p:cNvSpPr txBox="1">
            <a:spLocks noChangeArrowheads="1"/>
          </p:cNvSpPr>
          <p:nvPr/>
        </p:nvSpPr>
        <p:spPr bwMode="auto">
          <a:xfrm>
            <a:off x="8048626" y="4068083"/>
            <a:ext cx="292735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9pPr>
          </a:lstStyle>
          <a:p>
            <a:pPr defTabSz="912495" fontAlgn="base">
              <a:spcBef>
                <a:spcPct val="0"/>
              </a:spcBef>
              <a:spcAft>
                <a:spcPct val="0"/>
              </a:spcAft>
            </a:pPr>
            <a:r>
              <a:rPr lang="zh-CN" altLang="en-US" sz="1400" dirty="0">
                <a:solidFill>
                  <a:prstClr val="white"/>
                </a:solidFill>
                <a:latin typeface="Century Gothic" panose="020B0502020202020204" pitchFamily="34" charset="0"/>
                <a:ea typeface="微软雅黑" panose="020B0503020204020204" pitchFamily="34" charset="-122"/>
                <a:sym typeface="Century Gothic" panose="020B0502020202020204" pitchFamily="34" charset="0"/>
              </a:rPr>
              <a:t>PHP是一种在服务器端执行的嵌入HTML文档的脚本语言。</a:t>
            </a:r>
            <a:endParaRPr lang="zh-CN" altLang="en-US" sz="1400" dirty="0">
              <a:solidFill>
                <a:prstClr val="white"/>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6" name="出自【趣你的PPT】(微信:qunideppt)：最优质的PPT资源库"/>
          <p:cNvSpPr txBox="1">
            <a:spLocks noChangeArrowheads="1"/>
          </p:cNvSpPr>
          <p:nvPr/>
        </p:nvSpPr>
        <p:spPr bwMode="auto">
          <a:xfrm>
            <a:off x="8048626" y="3726771"/>
            <a:ext cx="29273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9pPr>
          </a:lstStyle>
          <a:p>
            <a:pPr defTabSz="912495" fontAlgn="base">
              <a:spcBef>
                <a:spcPct val="0"/>
              </a:spcBef>
              <a:spcAft>
                <a:spcPct val="0"/>
              </a:spcAft>
            </a:pPr>
            <a:r>
              <a:rPr lang="x-none" altLang="zh-CN" sz="1600" b="1" dirty="0">
                <a:solidFill>
                  <a:prstClr val="white"/>
                </a:solidFill>
                <a:latin typeface="Century Gothic" panose="020B0502020202020204" pitchFamily="34" charset="0"/>
                <a:ea typeface="微软雅黑" panose="020B0503020204020204" pitchFamily="34" charset="-122"/>
                <a:sym typeface="Century Gothic" panose="020B0502020202020204" pitchFamily="34" charset="0"/>
              </a:rPr>
              <a:t>P</a:t>
            </a:r>
            <a:endParaRPr lang="x-none" altLang="zh-CN" sz="1600" b="1" dirty="0">
              <a:solidFill>
                <a:prstClr val="white"/>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7" name="出自【趣你的PPT】(微信:qunideppt)：最优质的PPT资源库"/>
          <p:cNvSpPr txBox="1">
            <a:spLocks noChangeArrowheads="1"/>
          </p:cNvSpPr>
          <p:nvPr/>
        </p:nvSpPr>
        <p:spPr bwMode="auto">
          <a:xfrm>
            <a:off x="8048626" y="2367871"/>
            <a:ext cx="292735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9pPr>
          </a:lstStyle>
          <a:p>
            <a:pPr defTabSz="912495" fontAlgn="base">
              <a:spcBef>
                <a:spcPct val="0"/>
              </a:spcBef>
              <a:spcAft>
                <a:spcPct val="0"/>
              </a:spcAft>
            </a:pPr>
            <a:r>
              <a:rPr lang="zh-CN" altLang="en-US" sz="1400" dirty="0" smtClean="0">
                <a:solidFill>
                  <a:prstClr val="white"/>
                </a:solidFill>
                <a:latin typeface="Century Gothic" panose="020B0502020202020204" pitchFamily="34" charset="0"/>
                <a:ea typeface="微软雅黑" panose="020B0503020204020204" pitchFamily="34" charset="-122"/>
                <a:sym typeface="Century Gothic" panose="020B0502020202020204" pitchFamily="34" charset="0"/>
              </a:rPr>
              <a:t>Nginx是一个高性能的HTTP和反向代理服务器，也是一个IMAP/POP3/SMTP代理服务器。</a:t>
            </a:r>
            <a:endParaRPr lang="zh-CN" altLang="en-US" sz="1400" dirty="0" smtClean="0">
              <a:solidFill>
                <a:prstClr val="white"/>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8" name="出自【趣你的PPT】(微信:qunideppt)：最优质的PPT资源库"/>
          <p:cNvSpPr txBox="1">
            <a:spLocks noChangeArrowheads="1"/>
          </p:cNvSpPr>
          <p:nvPr/>
        </p:nvSpPr>
        <p:spPr bwMode="auto">
          <a:xfrm>
            <a:off x="8048626" y="2026557"/>
            <a:ext cx="29273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9pPr>
          </a:lstStyle>
          <a:p>
            <a:pPr defTabSz="912495" fontAlgn="base">
              <a:spcBef>
                <a:spcPct val="0"/>
              </a:spcBef>
              <a:spcAft>
                <a:spcPct val="0"/>
              </a:spcAft>
            </a:pPr>
            <a:r>
              <a:rPr lang="x-none" altLang="zh-CN" sz="1600" b="1" dirty="0">
                <a:solidFill>
                  <a:prstClr val="white"/>
                </a:solidFill>
                <a:latin typeface="Century Gothic" panose="020B0502020202020204" pitchFamily="34" charset="0"/>
                <a:ea typeface="微软雅黑" panose="020B0503020204020204" pitchFamily="34" charset="-122"/>
                <a:sym typeface="Century Gothic" panose="020B0502020202020204" pitchFamily="34" charset="0"/>
              </a:rPr>
              <a:t>N</a:t>
            </a:r>
            <a:endParaRPr lang="x-none" altLang="zh-CN" sz="1600" b="1" dirty="0">
              <a:solidFill>
                <a:prstClr val="white"/>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317"/>
            <a:ext cx="2694323" cy="483235"/>
          </a:xfrm>
          <a:prstGeom prst="rect">
            <a:avLst/>
          </a:prstGeom>
          <a:noFill/>
        </p:spPr>
        <p:txBody>
          <a:bodyPr wrap="square" rtlCol="0">
            <a:spAutoFit/>
          </a:bodyPr>
          <a:lstStyle/>
          <a:p>
            <a:r>
              <a:rPr lang="x-none" altLang="zh-CN" sz="2400" b="1" dirty="0">
                <a:solidFill>
                  <a:schemeClr val="tx1">
                    <a:lumMod val="75000"/>
                    <a:lumOff val="25000"/>
                  </a:schemeClr>
                </a:solidFill>
                <a:latin typeface="微软雅黑" panose="020B0503020204020204" pitchFamily="34" charset="-122"/>
                <a:ea typeface="微软雅黑" panose="020B0503020204020204" pitchFamily="34" charset="-122"/>
              </a:rPr>
              <a:t>LNMP</a:t>
            </a:r>
            <a:endParaRPr lang="x-none"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786130" y="773430"/>
            <a:ext cx="10770870" cy="640080"/>
          </a:xfrm>
          <a:prstGeom prst="rect">
            <a:avLst/>
          </a:prstGeom>
          <a:noFill/>
        </p:spPr>
        <p:txBody>
          <a:bodyPr wrap="none" rtlCol="0">
            <a:spAutoFit/>
          </a:bodyPr>
          <a:p>
            <a:pPr algn="l"/>
            <a:r>
              <a:rPr lang="zh-CN" altLang="en-US"/>
              <a:t>LNMP是指一组通常一起使用来运行动态网站或者服务器的自由软件名称首字母缩写。</a:t>
            </a:r>
            <a:endParaRPr lang="zh-CN" altLang="en-US"/>
          </a:p>
          <a:p>
            <a:pPr algn="l"/>
            <a:r>
              <a:rPr lang="zh-CN" altLang="en-US"/>
              <a:t>L指Linux，N指Nginx，M一般指MySQL，也可以指MariaDB，P一般指PHP，也可以指Perl或Python。</a:t>
            </a:r>
            <a:endParaRPr lang="zh-CN" altLang="en-US"/>
          </a:p>
        </p:txBody>
      </p:sp>
      <p:pic>
        <p:nvPicPr>
          <p:cNvPr id="25" name="图片 24" descr="linux"/>
          <p:cNvPicPr>
            <a:picLocks noChangeAspect="1"/>
          </p:cNvPicPr>
          <p:nvPr/>
        </p:nvPicPr>
        <p:blipFill>
          <a:blip r:embed="rId1"/>
          <a:srcRect l="7953" r="28876"/>
          <a:stretch>
            <a:fillRect/>
          </a:stretch>
        </p:blipFill>
        <p:spPr>
          <a:xfrm>
            <a:off x="4337050" y="1624965"/>
            <a:ext cx="1724025" cy="1677035"/>
          </a:xfrm>
          <a:prstGeom prst="rect">
            <a:avLst/>
          </a:prstGeom>
        </p:spPr>
      </p:pic>
      <p:pic>
        <p:nvPicPr>
          <p:cNvPr id="26" name="图片 25" descr="mariadb"/>
          <p:cNvPicPr>
            <a:picLocks noChangeAspect="1"/>
          </p:cNvPicPr>
          <p:nvPr/>
        </p:nvPicPr>
        <p:blipFill>
          <a:blip r:embed="rId2"/>
          <a:stretch>
            <a:fillRect/>
          </a:stretch>
        </p:blipFill>
        <p:spPr>
          <a:xfrm>
            <a:off x="4368165" y="3345815"/>
            <a:ext cx="1754505" cy="1677670"/>
          </a:xfrm>
          <a:prstGeom prst="rect">
            <a:avLst/>
          </a:prstGeom>
        </p:spPr>
      </p:pic>
      <p:pic>
        <p:nvPicPr>
          <p:cNvPr id="27" name="图片 26" descr="nginx"/>
          <p:cNvPicPr>
            <a:picLocks noChangeAspect="1"/>
          </p:cNvPicPr>
          <p:nvPr/>
        </p:nvPicPr>
        <p:blipFill>
          <a:blip r:embed="rId3"/>
          <a:stretch>
            <a:fillRect/>
          </a:stretch>
        </p:blipFill>
        <p:spPr>
          <a:xfrm>
            <a:off x="6083935" y="1599565"/>
            <a:ext cx="1756410" cy="1736725"/>
          </a:xfrm>
          <a:prstGeom prst="rect">
            <a:avLst/>
          </a:prstGeom>
        </p:spPr>
      </p:pic>
      <p:pic>
        <p:nvPicPr>
          <p:cNvPr id="28" name="图片 27" descr="PHP"/>
          <p:cNvPicPr>
            <a:picLocks noChangeAspect="1"/>
          </p:cNvPicPr>
          <p:nvPr/>
        </p:nvPicPr>
        <p:blipFill>
          <a:blip r:embed="rId4"/>
          <a:srcRect l="18288" r="14738"/>
          <a:stretch>
            <a:fillRect/>
          </a:stretch>
        </p:blipFill>
        <p:spPr>
          <a:xfrm>
            <a:off x="6087110" y="3368040"/>
            <a:ext cx="1712595" cy="164973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a:spLocks noChangeArrowheads="1"/>
          </p:cNvSpPr>
          <p:nvPr/>
        </p:nvSpPr>
        <p:spPr bwMode="auto">
          <a:xfrm>
            <a:off x="3124200" y="3584575"/>
            <a:ext cx="5962650"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80604020202020204" charset="0"/>
              <a:buChar char="•"/>
              <a:defRPr sz="2800">
                <a:solidFill>
                  <a:schemeClr val="tx1"/>
                </a:solidFill>
                <a:latin typeface="Calibri" panose="020F0502020204030204" pitchFamily="34" charset="0"/>
                <a:ea typeface="宋体" pitchFamily="2" charset="-122"/>
              </a:defRPr>
            </a:lvl1pPr>
            <a:lvl2pPr marL="742950" indent="-285750">
              <a:lnSpc>
                <a:spcPct val="90000"/>
              </a:lnSpc>
              <a:spcBef>
                <a:spcPts val="500"/>
              </a:spcBef>
              <a:buFont typeface="Arial" panose="02080604020202020204" charset="0"/>
              <a:buChar char="•"/>
              <a:defRPr sz="2400">
                <a:solidFill>
                  <a:schemeClr val="tx1"/>
                </a:solidFill>
                <a:latin typeface="Calibri" panose="020F0502020204030204" pitchFamily="34" charset="0"/>
                <a:ea typeface="宋体" pitchFamily="2" charset="-122"/>
              </a:defRPr>
            </a:lvl2pPr>
            <a:lvl3pPr marL="1143000" indent="-228600">
              <a:lnSpc>
                <a:spcPct val="90000"/>
              </a:lnSpc>
              <a:spcBef>
                <a:spcPts val="500"/>
              </a:spcBef>
              <a:buFont typeface="Arial" panose="02080604020202020204" charset="0"/>
              <a:buChar char="•"/>
              <a:defRPr sz="2000">
                <a:solidFill>
                  <a:schemeClr val="tx1"/>
                </a:solidFill>
                <a:latin typeface="Calibri" panose="020F0502020204030204" pitchFamily="34" charset="0"/>
                <a:ea typeface="宋体" pitchFamily="2" charset="-122"/>
              </a:defRPr>
            </a:lvl3pPr>
            <a:lvl4pPr marL="16002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4pPr>
            <a:lvl5pPr marL="20574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5pPr>
            <a:lvl6pPr marL="25146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6pPr>
            <a:lvl7pPr marL="29718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7pPr>
            <a:lvl8pPr marL="34290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8pPr>
            <a:lvl9pPr marL="38862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9pPr>
          </a:lstStyle>
          <a:p>
            <a:pPr algn="ctr">
              <a:lnSpc>
                <a:spcPct val="100000"/>
              </a:lnSpc>
              <a:spcBef>
                <a:spcPct val="0"/>
              </a:spcBef>
              <a:buFontTx/>
              <a:buNone/>
            </a:pPr>
            <a:r>
              <a:rPr lang="x-none"/>
              <a:t>数据库分离</a:t>
            </a:r>
            <a:endParaRPr lang="x-none"/>
          </a:p>
        </p:txBody>
      </p:sp>
      <p:sp>
        <p:nvSpPr>
          <p:cNvPr id="4" name="矩形 3"/>
          <p:cNvSpPr/>
          <p:nvPr/>
        </p:nvSpPr>
        <p:spPr bwMode="auto">
          <a:xfrm>
            <a:off x="3014663" y="2584450"/>
            <a:ext cx="6180137" cy="164941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 name="矩形 4"/>
          <p:cNvSpPr/>
          <p:nvPr/>
        </p:nvSpPr>
        <p:spPr bwMode="auto">
          <a:xfrm>
            <a:off x="3014663" y="2578100"/>
            <a:ext cx="6180137" cy="8461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文本框 27"/>
          <p:cNvSpPr txBox="1">
            <a:spLocks noChangeArrowheads="1"/>
          </p:cNvSpPr>
          <p:nvPr/>
        </p:nvSpPr>
        <p:spPr bwMode="auto">
          <a:xfrm>
            <a:off x="3629025" y="2540000"/>
            <a:ext cx="4951413"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80604020202020204" charset="0"/>
              <a:buChar char="•"/>
              <a:defRPr sz="2800">
                <a:solidFill>
                  <a:schemeClr val="tx1"/>
                </a:solidFill>
                <a:latin typeface="Calibri" panose="020F0502020204030204" pitchFamily="34" charset="0"/>
                <a:ea typeface="宋体" pitchFamily="2" charset="-122"/>
              </a:defRPr>
            </a:lvl1pPr>
            <a:lvl2pPr marL="742950" indent="-285750">
              <a:lnSpc>
                <a:spcPct val="90000"/>
              </a:lnSpc>
              <a:spcBef>
                <a:spcPts val="500"/>
              </a:spcBef>
              <a:buFont typeface="Arial" panose="02080604020202020204" charset="0"/>
              <a:buChar char="•"/>
              <a:defRPr sz="2400">
                <a:solidFill>
                  <a:schemeClr val="tx1"/>
                </a:solidFill>
                <a:latin typeface="Calibri" panose="020F0502020204030204" pitchFamily="34" charset="0"/>
                <a:ea typeface="宋体" pitchFamily="2" charset="-122"/>
              </a:defRPr>
            </a:lvl2pPr>
            <a:lvl3pPr marL="1143000" indent="-228600">
              <a:lnSpc>
                <a:spcPct val="90000"/>
              </a:lnSpc>
              <a:spcBef>
                <a:spcPts val="500"/>
              </a:spcBef>
              <a:buFont typeface="Arial" panose="02080604020202020204" charset="0"/>
              <a:buChar char="•"/>
              <a:defRPr sz="2000">
                <a:solidFill>
                  <a:schemeClr val="tx1"/>
                </a:solidFill>
                <a:latin typeface="Calibri" panose="020F0502020204030204" pitchFamily="34" charset="0"/>
                <a:ea typeface="宋体" pitchFamily="2" charset="-122"/>
              </a:defRPr>
            </a:lvl3pPr>
            <a:lvl4pPr marL="16002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4pPr>
            <a:lvl5pPr marL="20574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5pPr>
            <a:lvl6pPr marL="25146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6pPr>
            <a:lvl7pPr marL="29718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7pPr>
            <a:lvl8pPr marL="34290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8pPr>
            <a:lvl9pPr marL="38862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9pPr>
          </a:lstStyle>
          <a:p>
            <a:pPr algn="ctr">
              <a:lnSpc>
                <a:spcPct val="100000"/>
              </a:lnSpc>
              <a:spcBef>
                <a:spcPct val="0"/>
              </a:spcBef>
              <a:buFontTx/>
              <a:buNone/>
            </a:pPr>
            <a:r>
              <a:rPr lang="en-US" altLang="zh-CN" sz="5400" b="1" dirty="0" smtClean="0">
                <a:solidFill>
                  <a:prstClr val="white"/>
                </a:solidFill>
                <a:latin typeface="微软雅黑" panose="020B0503020204020204" pitchFamily="34" charset="-122"/>
                <a:ea typeface="微软雅黑" panose="020B0503020204020204" pitchFamily="34" charset="-122"/>
              </a:rPr>
              <a:t>02</a:t>
            </a:r>
            <a:endParaRPr lang="zh-CN" altLang="en-US" sz="5400" b="1" dirty="0">
              <a:solidFill>
                <a:prstClr val="white"/>
              </a:solidFill>
              <a:latin typeface="微软雅黑" panose="020B0503020204020204" pitchFamily="34" charset="-122"/>
              <a:ea typeface="微软雅黑" panose="020B0503020204020204" pitchFamily="34" charset="-122"/>
            </a:endParaRPr>
          </a:p>
        </p:txBody>
      </p:sp>
      <p:sp>
        <p:nvSpPr>
          <p:cNvPr id="11" name="矩形 10"/>
          <p:cNvSpPr/>
          <p:nvPr/>
        </p:nvSpPr>
        <p:spPr>
          <a:xfrm rot="10800000">
            <a:off x="-1809" y="6754586"/>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0800000">
            <a:off x="-1809" y="6270501"/>
            <a:ext cx="8625102" cy="116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rot="10800000">
            <a:off x="3024679" y="57954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204623" y="5795483"/>
            <a:ext cx="7989186"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320155" y="946400"/>
            <a:ext cx="5468245"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809" y="0"/>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809" y="475317"/>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3024679" y="4713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566898" y="944064"/>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出自【趣你的PPT】(微信:qunideppt)：最优质的PPT资源库"/>
          <p:cNvSpPr/>
          <p:nvPr/>
        </p:nvSpPr>
        <p:spPr>
          <a:xfrm>
            <a:off x="907415" y="2562225"/>
            <a:ext cx="10323195" cy="1685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p>
            <a:pPr algn="ctr" defTabSz="913765">
              <a:defRPr/>
            </a:pPr>
            <a:endParaRPr lang="en-US" sz="900">
              <a:solidFill>
                <a:prstClr val="white"/>
              </a:solidFill>
              <a:sym typeface="Century Gothic" panose="020B0502020202020204" pitchFamily="34" charset="0"/>
            </a:endParaRPr>
          </a:p>
        </p:txBody>
      </p:sp>
      <p:sp>
        <p:nvSpPr>
          <p:cNvPr id="3" name="出自【趣你的PPT】(微信:qunideppt)：最优质的PPT资源库"/>
          <p:cNvSpPr/>
          <p:nvPr/>
        </p:nvSpPr>
        <p:spPr>
          <a:xfrm>
            <a:off x="897890" y="4284345"/>
            <a:ext cx="10332720" cy="1685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p>
            <a:pPr algn="ctr" defTabSz="913765">
              <a:defRPr/>
            </a:pPr>
            <a:endParaRPr lang="en-US" sz="900">
              <a:solidFill>
                <a:prstClr val="white"/>
              </a:solidFill>
              <a:sym typeface="Century Gothic" panose="020B0502020202020204" pitchFamily="34" charset="0"/>
            </a:endParaRPr>
          </a:p>
        </p:txBody>
      </p:sp>
      <p:sp>
        <p:nvSpPr>
          <p:cNvPr id="6" name="出自【趣你的PPT】(微信:qunideppt)：最优质的PPT资源库"/>
          <p:cNvSpPr>
            <a:spLocks noChangeArrowheads="1"/>
          </p:cNvSpPr>
          <p:nvPr/>
        </p:nvSpPr>
        <p:spPr bwMode="auto">
          <a:xfrm>
            <a:off x="1065213" y="6442983"/>
            <a:ext cx="10047288"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lvl1pPr defTabSz="584200">
              <a:defRPr>
                <a:solidFill>
                  <a:schemeClr val="tx1"/>
                </a:solidFill>
                <a:latin typeface="Lato Light"/>
                <a:ea typeface="MS PGothic" panose="020B0600070205080204" pitchFamily="34" charset="-128"/>
              </a:defRPr>
            </a:lvl1pPr>
            <a:lvl2pPr marL="742950" indent="-285750" defTabSz="584200">
              <a:defRPr>
                <a:solidFill>
                  <a:schemeClr val="tx1"/>
                </a:solidFill>
                <a:latin typeface="Lato Light"/>
                <a:ea typeface="MS PGothic" panose="020B0600070205080204" pitchFamily="34" charset="-128"/>
              </a:defRPr>
            </a:lvl2pPr>
            <a:lvl3pPr marL="1143000" indent="-228600" defTabSz="584200">
              <a:defRPr>
                <a:solidFill>
                  <a:schemeClr val="tx1"/>
                </a:solidFill>
                <a:latin typeface="Lato Light"/>
                <a:ea typeface="MS PGothic" panose="020B0600070205080204" pitchFamily="34" charset="-128"/>
              </a:defRPr>
            </a:lvl3pPr>
            <a:lvl4pPr marL="1600200" indent="-228600" defTabSz="584200">
              <a:defRPr>
                <a:solidFill>
                  <a:schemeClr val="tx1"/>
                </a:solidFill>
                <a:latin typeface="Lato Light"/>
                <a:ea typeface="MS PGothic" panose="020B0600070205080204" pitchFamily="34" charset="-128"/>
              </a:defRPr>
            </a:lvl4pPr>
            <a:lvl5pPr marL="2057400" indent="-228600" defTabSz="584200">
              <a:defRPr>
                <a:solidFill>
                  <a:schemeClr val="tx1"/>
                </a:solidFill>
                <a:latin typeface="Lato Light"/>
                <a:ea typeface="MS PGothic" panose="020B0600070205080204" pitchFamily="34" charset="-128"/>
              </a:defRPr>
            </a:lvl5pPr>
            <a:lvl6pPr marL="25146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ctr" eaLnBrk="0" fontAlgn="base" hangingPunct="0">
              <a:spcBef>
                <a:spcPct val="0"/>
              </a:spcBef>
              <a:spcAft>
                <a:spcPct val="0"/>
              </a:spcAft>
            </a:pPr>
            <a:endParaRPr lang="zh-CN" altLang="en-US" sz="1400" dirty="0">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3" name="出自【趣你的PPT】(微信:qunideppt)：最优质的PPT资源库"/>
          <p:cNvSpPr txBox="1">
            <a:spLocks noChangeArrowheads="1"/>
          </p:cNvSpPr>
          <p:nvPr/>
        </p:nvSpPr>
        <p:spPr bwMode="auto">
          <a:xfrm>
            <a:off x="1139825" y="2872105"/>
            <a:ext cx="1000887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9pPr>
          </a:lstStyle>
          <a:p>
            <a:pPr defTabSz="912495" fontAlgn="base">
              <a:spcBef>
                <a:spcPct val="0"/>
              </a:spcBef>
              <a:spcAft>
                <a:spcPct val="0"/>
              </a:spcAft>
            </a:pPr>
            <a:r>
              <a:rPr lang="x-none" altLang="zh-CN" sz="2000" dirty="0">
                <a:solidFill>
                  <a:prstClr val="white"/>
                </a:solidFill>
                <a:latin typeface="Century Gothic" panose="020B0502020202020204" pitchFamily="34" charset="0"/>
                <a:ea typeface="微软雅黑" panose="020B0503020204020204" pitchFamily="34" charset="-122"/>
                <a:sym typeface="Century Gothic" panose="020B0502020202020204" pitchFamily="34" charset="0"/>
              </a:rPr>
              <a:t>独立的数据库服务器是将网站的动静态文件等资料与数据库分离的构架,用来减轻服务器的压力,缓解当用户访问量比较大,PHP或java代码执行时调动大量CPU资源.数据库增删改查调用内存资源的压力.</a:t>
            </a:r>
            <a:endParaRPr lang="x-none" altLang="zh-CN" sz="2000" dirty="0">
              <a:solidFill>
                <a:prstClr val="white"/>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317"/>
            <a:ext cx="2694323" cy="483235"/>
          </a:xfrm>
          <a:prstGeom prst="rect">
            <a:avLst/>
          </a:prstGeom>
          <a:noFill/>
        </p:spPr>
        <p:txBody>
          <a:bodyPr wrap="square" rtlCol="0">
            <a:spAutoFit/>
          </a:bodyPr>
          <a:lstStyle/>
          <a:p>
            <a:r>
              <a:rPr lang="x-none" altLang="zh-CN" sz="2400" b="1" dirty="0">
                <a:solidFill>
                  <a:schemeClr val="tx1">
                    <a:lumMod val="75000"/>
                    <a:lumOff val="25000"/>
                  </a:schemeClr>
                </a:solidFill>
                <a:latin typeface="微软雅黑" panose="020B0503020204020204" pitchFamily="34" charset="-122"/>
                <a:ea typeface="微软雅黑" panose="020B0503020204020204" pitchFamily="34" charset="-122"/>
              </a:rPr>
              <a:t>数据库分离</a:t>
            </a:r>
            <a:endParaRPr lang="x-none"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9" name="图片 18" descr="数据库分离"/>
          <p:cNvPicPr>
            <a:picLocks noChangeAspect="1"/>
          </p:cNvPicPr>
          <p:nvPr/>
        </p:nvPicPr>
        <p:blipFill>
          <a:blip r:embed="rId1"/>
          <a:stretch>
            <a:fillRect/>
          </a:stretch>
        </p:blipFill>
        <p:spPr>
          <a:xfrm>
            <a:off x="4410075" y="1134110"/>
            <a:ext cx="4648835" cy="838200"/>
          </a:xfrm>
          <a:prstGeom prst="rect">
            <a:avLst/>
          </a:prstGeom>
        </p:spPr>
      </p:pic>
      <p:sp>
        <p:nvSpPr>
          <p:cNvPr id="23" name="文本框 22"/>
          <p:cNvSpPr txBox="1"/>
          <p:nvPr/>
        </p:nvSpPr>
        <p:spPr>
          <a:xfrm>
            <a:off x="1067435" y="1291590"/>
            <a:ext cx="2095500" cy="457200"/>
          </a:xfrm>
          <a:prstGeom prst="rect">
            <a:avLst/>
          </a:prstGeom>
          <a:noFill/>
        </p:spPr>
        <p:txBody>
          <a:bodyPr wrap="none" rtlCol="0">
            <a:spAutoFit/>
          </a:bodyPr>
          <a:p>
            <a:pPr algn="l"/>
            <a:r>
              <a:rPr lang="zh-CN" altLang="en-US" sz="2400"/>
              <a:t>实 验 拓 扑 </a:t>
            </a:r>
            <a:r>
              <a:rPr lang="x-none" altLang="zh-CN" sz="2400"/>
              <a:t>图</a:t>
            </a:r>
            <a:endParaRPr lang="x-none" altLang="zh-CN" sz="2400"/>
          </a:p>
        </p:txBody>
      </p:sp>
      <p:sp>
        <p:nvSpPr>
          <p:cNvPr id="26" name="文本框 25"/>
          <p:cNvSpPr txBox="1"/>
          <p:nvPr/>
        </p:nvSpPr>
        <p:spPr>
          <a:xfrm>
            <a:off x="1142365" y="4573270"/>
            <a:ext cx="9880600" cy="1005840"/>
          </a:xfrm>
          <a:prstGeom prst="rect">
            <a:avLst/>
          </a:prstGeom>
          <a:noFill/>
        </p:spPr>
        <p:txBody>
          <a:bodyPr wrap="none" rtlCol="0">
            <a:spAutoFit/>
          </a:bodyPr>
          <a:p>
            <a:pPr algn="l"/>
            <a:r>
              <a:rPr lang="zh-CN" altLang="en-US" sz="2000">
                <a:solidFill>
                  <a:schemeClr val="bg1"/>
                </a:solidFill>
              </a:rPr>
              <a:t>Web服务器和数据库服务器的压力都可以得到有效改善，访问量有所增加。但是服务器</a:t>
            </a:r>
            <a:endParaRPr lang="zh-CN" altLang="en-US" sz="2000">
              <a:solidFill>
                <a:schemeClr val="bg1"/>
              </a:solidFill>
            </a:endParaRPr>
          </a:p>
          <a:p>
            <a:pPr algn="l"/>
            <a:r>
              <a:rPr lang="zh-CN" altLang="en-US" sz="2000">
                <a:solidFill>
                  <a:schemeClr val="bg1"/>
                </a:solidFill>
              </a:rPr>
              <a:t>依然存在单点故障问题。</a:t>
            </a:r>
            <a:endParaRPr lang="zh-CN" altLang="en-US" sz="2000">
              <a:solidFill>
                <a:schemeClr val="bg1"/>
              </a:solidFill>
            </a:endParaRPr>
          </a:p>
          <a:p>
            <a:pPr algn="l"/>
            <a:r>
              <a:rPr lang="x-none" altLang="zh-CN" sz="2000">
                <a:solidFill>
                  <a:schemeClr val="bg1"/>
                </a:solidFill>
              </a:rPr>
              <a:t>针对这样的问题,我们需要用到了集群的技术.</a:t>
            </a:r>
            <a:endParaRPr lang="x-none" altLang="zh-CN" sz="200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a:spLocks noChangeArrowheads="1"/>
          </p:cNvSpPr>
          <p:nvPr/>
        </p:nvSpPr>
        <p:spPr bwMode="auto">
          <a:xfrm>
            <a:off x="3124200" y="3584575"/>
            <a:ext cx="5962650"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80604020202020204" charset="0"/>
              <a:buChar char="•"/>
              <a:defRPr sz="2800">
                <a:solidFill>
                  <a:schemeClr val="tx1"/>
                </a:solidFill>
                <a:latin typeface="Calibri" panose="020F0502020204030204" pitchFamily="34" charset="0"/>
                <a:ea typeface="宋体" pitchFamily="2" charset="-122"/>
              </a:defRPr>
            </a:lvl1pPr>
            <a:lvl2pPr marL="742950" indent="-285750">
              <a:lnSpc>
                <a:spcPct val="90000"/>
              </a:lnSpc>
              <a:spcBef>
                <a:spcPts val="500"/>
              </a:spcBef>
              <a:buFont typeface="Arial" panose="02080604020202020204" charset="0"/>
              <a:buChar char="•"/>
              <a:defRPr sz="2400">
                <a:solidFill>
                  <a:schemeClr val="tx1"/>
                </a:solidFill>
                <a:latin typeface="Calibri" panose="020F0502020204030204" pitchFamily="34" charset="0"/>
                <a:ea typeface="宋体" pitchFamily="2" charset="-122"/>
              </a:defRPr>
            </a:lvl2pPr>
            <a:lvl3pPr marL="1143000" indent="-228600">
              <a:lnSpc>
                <a:spcPct val="90000"/>
              </a:lnSpc>
              <a:spcBef>
                <a:spcPts val="500"/>
              </a:spcBef>
              <a:buFont typeface="Arial" panose="02080604020202020204" charset="0"/>
              <a:buChar char="•"/>
              <a:defRPr sz="2000">
                <a:solidFill>
                  <a:schemeClr val="tx1"/>
                </a:solidFill>
                <a:latin typeface="Calibri" panose="020F0502020204030204" pitchFamily="34" charset="0"/>
                <a:ea typeface="宋体" pitchFamily="2" charset="-122"/>
              </a:defRPr>
            </a:lvl3pPr>
            <a:lvl4pPr marL="16002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4pPr>
            <a:lvl5pPr marL="20574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5pPr>
            <a:lvl6pPr marL="25146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6pPr>
            <a:lvl7pPr marL="29718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7pPr>
            <a:lvl8pPr marL="34290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8pPr>
            <a:lvl9pPr marL="38862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9pPr>
          </a:lstStyle>
          <a:p>
            <a:pPr algn="ctr">
              <a:lnSpc>
                <a:spcPct val="100000"/>
              </a:lnSpc>
              <a:spcBef>
                <a:spcPct val="0"/>
              </a:spcBef>
              <a:buFontTx/>
              <a:buNone/>
            </a:pPr>
            <a:r>
              <a:rPr lang="x-none"/>
              <a:t>web服务器集群</a:t>
            </a:r>
            <a:endParaRPr lang="x-none"/>
          </a:p>
        </p:txBody>
      </p:sp>
      <p:sp>
        <p:nvSpPr>
          <p:cNvPr id="4" name="矩形 3"/>
          <p:cNvSpPr/>
          <p:nvPr/>
        </p:nvSpPr>
        <p:spPr bwMode="auto">
          <a:xfrm>
            <a:off x="3014663" y="2584450"/>
            <a:ext cx="6180137" cy="164941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 name="矩形 4"/>
          <p:cNvSpPr/>
          <p:nvPr/>
        </p:nvSpPr>
        <p:spPr bwMode="auto">
          <a:xfrm>
            <a:off x="3014663" y="2578100"/>
            <a:ext cx="6180137" cy="8461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文本框 27"/>
          <p:cNvSpPr txBox="1">
            <a:spLocks noChangeArrowheads="1"/>
          </p:cNvSpPr>
          <p:nvPr/>
        </p:nvSpPr>
        <p:spPr bwMode="auto">
          <a:xfrm>
            <a:off x="3629025" y="2540000"/>
            <a:ext cx="4951413" cy="972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80604020202020204" charset="0"/>
              <a:buChar char="•"/>
              <a:defRPr sz="2800">
                <a:solidFill>
                  <a:schemeClr val="tx1"/>
                </a:solidFill>
                <a:latin typeface="Calibri" panose="020F0502020204030204" pitchFamily="34" charset="0"/>
                <a:ea typeface="宋体" pitchFamily="2" charset="-122"/>
              </a:defRPr>
            </a:lvl1pPr>
            <a:lvl2pPr marL="742950" indent="-285750">
              <a:lnSpc>
                <a:spcPct val="90000"/>
              </a:lnSpc>
              <a:spcBef>
                <a:spcPts val="500"/>
              </a:spcBef>
              <a:buFont typeface="Arial" panose="02080604020202020204" charset="0"/>
              <a:buChar char="•"/>
              <a:defRPr sz="2400">
                <a:solidFill>
                  <a:schemeClr val="tx1"/>
                </a:solidFill>
                <a:latin typeface="Calibri" panose="020F0502020204030204" pitchFamily="34" charset="0"/>
                <a:ea typeface="宋体" pitchFamily="2" charset="-122"/>
              </a:defRPr>
            </a:lvl2pPr>
            <a:lvl3pPr marL="1143000" indent="-228600">
              <a:lnSpc>
                <a:spcPct val="90000"/>
              </a:lnSpc>
              <a:spcBef>
                <a:spcPts val="500"/>
              </a:spcBef>
              <a:buFont typeface="Arial" panose="02080604020202020204" charset="0"/>
              <a:buChar char="•"/>
              <a:defRPr sz="2000">
                <a:solidFill>
                  <a:schemeClr val="tx1"/>
                </a:solidFill>
                <a:latin typeface="Calibri" panose="020F0502020204030204" pitchFamily="34" charset="0"/>
                <a:ea typeface="宋体" pitchFamily="2" charset="-122"/>
              </a:defRPr>
            </a:lvl3pPr>
            <a:lvl4pPr marL="16002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4pPr>
            <a:lvl5pPr marL="20574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5pPr>
            <a:lvl6pPr marL="25146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6pPr>
            <a:lvl7pPr marL="29718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7pPr>
            <a:lvl8pPr marL="34290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8pPr>
            <a:lvl9pPr marL="38862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9pPr>
          </a:lstStyle>
          <a:p>
            <a:pPr algn="ctr">
              <a:lnSpc>
                <a:spcPct val="100000"/>
              </a:lnSpc>
              <a:spcBef>
                <a:spcPct val="0"/>
              </a:spcBef>
              <a:buFontTx/>
              <a:buNone/>
            </a:pPr>
            <a:r>
              <a:rPr lang="en-US" altLang="zh-CN" sz="5400" b="1" dirty="0" smtClean="0">
                <a:solidFill>
                  <a:prstClr val="white"/>
                </a:solidFill>
                <a:latin typeface="微软雅黑" panose="020B0503020204020204" pitchFamily="34" charset="-122"/>
                <a:ea typeface="微软雅黑" panose="020B0503020204020204" pitchFamily="34" charset="-122"/>
              </a:rPr>
              <a:t>03</a:t>
            </a:r>
            <a:endParaRPr lang="zh-CN" altLang="en-US" sz="5400" b="1" dirty="0">
              <a:solidFill>
                <a:prstClr val="white"/>
              </a:solidFill>
              <a:latin typeface="微软雅黑" panose="020B0503020204020204" pitchFamily="34" charset="-122"/>
              <a:ea typeface="微软雅黑" panose="020B0503020204020204" pitchFamily="34" charset="-122"/>
            </a:endParaRPr>
          </a:p>
        </p:txBody>
      </p:sp>
      <p:sp>
        <p:nvSpPr>
          <p:cNvPr id="11" name="矩形 10"/>
          <p:cNvSpPr/>
          <p:nvPr/>
        </p:nvSpPr>
        <p:spPr>
          <a:xfrm rot="10800000">
            <a:off x="-1809" y="6754586"/>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0800000">
            <a:off x="-1809" y="6270501"/>
            <a:ext cx="8625102" cy="116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rot="10800000">
            <a:off x="3024679" y="57954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204623" y="5795483"/>
            <a:ext cx="7989186"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320155" y="946400"/>
            <a:ext cx="5468245"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809" y="0"/>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809" y="475317"/>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3024679" y="4713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566898" y="944064"/>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出自【趣你的PPT】(微信:qunideppt)：最优质的PPT资源库"/>
          <p:cNvSpPr/>
          <p:nvPr/>
        </p:nvSpPr>
        <p:spPr>
          <a:xfrm>
            <a:off x="907415" y="999490"/>
            <a:ext cx="10346055" cy="1685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p>
            <a:pPr algn="ctr" defTabSz="913765">
              <a:defRPr/>
            </a:pPr>
            <a:r>
              <a:rPr lang="x-none" altLang="en-US" sz="2400">
                <a:solidFill>
                  <a:prstClr val="white"/>
                </a:solidFill>
                <a:sym typeface="Century Gothic" panose="020B0502020202020204" pitchFamily="34" charset="0"/>
              </a:rPr>
              <a:t>我们可以通过Nginx、Haproxy代理服务器实现Web负载均衡集群另外为了实现域名访问,我们在此代理服务器搭建了dns服务器用于解析域名或IP地址.</a:t>
            </a:r>
            <a:endParaRPr lang="x-none" altLang="en-US" sz="2400">
              <a:solidFill>
                <a:prstClr val="white"/>
              </a:solidFill>
              <a:sym typeface="Century Gothic" panose="020B0502020202020204" pitchFamily="34" charset="0"/>
            </a:endParaRPr>
          </a:p>
        </p:txBody>
      </p:sp>
      <p:sp>
        <p:nvSpPr>
          <p:cNvPr id="3" name="出自【趣你的PPT】(微信:qunideppt)：最优质的PPT资源库"/>
          <p:cNvSpPr/>
          <p:nvPr/>
        </p:nvSpPr>
        <p:spPr>
          <a:xfrm>
            <a:off x="7184390" y="3041650"/>
            <a:ext cx="4153535" cy="27203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p>
            <a:pPr algn="ctr" defTabSz="913765">
              <a:defRPr/>
            </a:pPr>
            <a:endParaRPr lang="en-US" sz="900">
              <a:solidFill>
                <a:prstClr val="white"/>
              </a:solidFill>
              <a:sym typeface="Century Gothic" panose="020B0502020202020204" pitchFamily="34" charset="0"/>
            </a:endParaRPr>
          </a:p>
        </p:txBody>
      </p:sp>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317"/>
            <a:ext cx="2694323" cy="483235"/>
          </a:xfrm>
          <a:prstGeom prst="rect">
            <a:avLst/>
          </a:prstGeom>
          <a:noFill/>
        </p:spPr>
        <p:txBody>
          <a:bodyPr wrap="square" rtlCol="0">
            <a:spAutoFit/>
          </a:bodyPr>
          <a:lstStyle/>
          <a:p>
            <a:r>
              <a:rPr lang="x-none" altLang="zh-CN" sz="2400" b="1" dirty="0">
                <a:solidFill>
                  <a:schemeClr val="tx1">
                    <a:lumMod val="75000"/>
                    <a:lumOff val="25000"/>
                  </a:schemeClr>
                </a:solidFill>
                <a:latin typeface="微软雅黑" panose="020B0503020204020204" pitchFamily="34" charset="-122"/>
                <a:ea typeface="微软雅黑" panose="020B0503020204020204" pitchFamily="34" charset="-122"/>
              </a:rPr>
              <a:t>WEB服务器集群</a:t>
            </a:r>
            <a:endParaRPr lang="x-none"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4" name="图片 23" descr="DNS"/>
          <p:cNvPicPr>
            <a:picLocks noChangeAspect="1"/>
          </p:cNvPicPr>
          <p:nvPr/>
        </p:nvPicPr>
        <p:blipFill>
          <a:blip r:embed="rId1"/>
          <a:stretch>
            <a:fillRect/>
          </a:stretch>
        </p:blipFill>
        <p:spPr>
          <a:xfrm>
            <a:off x="855345" y="3049905"/>
            <a:ext cx="6280785" cy="2766695"/>
          </a:xfrm>
          <a:prstGeom prst="rect">
            <a:avLst/>
          </a:prstGeom>
        </p:spPr>
      </p:pic>
      <p:sp>
        <p:nvSpPr>
          <p:cNvPr id="25" name="文本框 24"/>
          <p:cNvSpPr txBox="1"/>
          <p:nvPr/>
        </p:nvSpPr>
        <p:spPr>
          <a:xfrm>
            <a:off x="7566660" y="3544570"/>
            <a:ext cx="3383280" cy="1737360"/>
          </a:xfrm>
          <a:prstGeom prst="rect">
            <a:avLst/>
          </a:prstGeom>
          <a:noFill/>
        </p:spPr>
        <p:txBody>
          <a:bodyPr wrap="none" rtlCol="0">
            <a:spAutoFit/>
          </a:bodyPr>
          <a:p>
            <a:r>
              <a:rPr lang="x-none" altLang="zh-CN">
                <a:solidFill>
                  <a:schemeClr val="bg1"/>
                </a:solidFill>
              </a:rPr>
              <a:t>如图,我们搭建了数据库服务器,</a:t>
            </a:r>
            <a:endParaRPr lang="x-none" altLang="zh-CN">
              <a:solidFill>
                <a:schemeClr val="bg1"/>
              </a:solidFill>
            </a:endParaRPr>
          </a:p>
          <a:p>
            <a:r>
              <a:rPr lang="x-none" altLang="zh-CN">
                <a:solidFill>
                  <a:schemeClr val="bg1"/>
                </a:solidFill>
              </a:rPr>
              <a:t>web服务器集群,调度器以及dns</a:t>
            </a:r>
            <a:endParaRPr lang="x-none" altLang="zh-CN">
              <a:solidFill>
                <a:schemeClr val="bg1"/>
              </a:solidFill>
            </a:endParaRPr>
          </a:p>
          <a:p>
            <a:r>
              <a:rPr lang="x-none" altLang="zh-CN">
                <a:solidFill>
                  <a:schemeClr val="bg1"/>
                </a:solidFill>
              </a:rPr>
              <a:t>服务器,当客户端访问时,dns服</a:t>
            </a:r>
            <a:endParaRPr lang="x-none" altLang="zh-CN">
              <a:solidFill>
                <a:schemeClr val="bg1"/>
              </a:solidFill>
            </a:endParaRPr>
          </a:p>
          <a:p>
            <a:r>
              <a:rPr lang="x-none" altLang="zh-CN">
                <a:solidFill>
                  <a:schemeClr val="bg1"/>
                </a:solidFill>
              </a:rPr>
              <a:t>务器负责解析,调度器将用户的</a:t>
            </a:r>
            <a:endParaRPr lang="x-none" altLang="zh-CN">
              <a:solidFill>
                <a:schemeClr val="bg1"/>
              </a:solidFill>
            </a:endParaRPr>
          </a:p>
          <a:p>
            <a:r>
              <a:rPr lang="x-none" altLang="zh-CN">
                <a:solidFill>
                  <a:schemeClr val="bg1"/>
                </a:solidFill>
              </a:rPr>
              <a:t>访问请求分发web集群来反馈给</a:t>
            </a:r>
            <a:endParaRPr lang="x-none" altLang="zh-CN">
              <a:solidFill>
                <a:schemeClr val="bg1"/>
              </a:solidFill>
            </a:endParaRPr>
          </a:p>
          <a:p>
            <a:r>
              <a:rPr lang="x-none" altLang="zh-CN">
                <a:solidFill>
                  <a:schemeClr val="bg1"/>
                </a:solidFill>
              </a:rPr>
              <a:t>客户端页面.</a:t>
            </a:r>
            <a:endParaRPr lang="x-none" altLang="zh-CN">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a:spLocks noChangeArrowheads="1"/>
          </p:cNvSpPr>
          <p:nvPr/>
        </p:nvSpPr>
        <p:spPr bwMode="auto">
          <a:xfrm>
            <a:off x="3124200" y="3584575"/>
            <a:ext cx="5962650"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80604020202020204" charset="0"/>
              <a:buChar char="•"/>
              <a:defRPr sz="2800">
                <a:solidFill>
                  <a:schemeClr val="tx1"/>
                </a:solidFill>
                <a:latin typeface="Calibri" panose="020F0502020204030204" pitchFamily="34" charset="0"/>
                <a:ea typeface="宋体" pitchFamily="2" charset="-122"/>
              </a:defRPr>
            </a:lvl1pPr>
            <a:lvl2pPr marL="742950" indent="-285750">
              <a:lnSpc>
                <a:spcPct val="90000"/>
              </a:lnSpc>
              <a:spcBef>
                <a:spcPts val="500"/>
              </a:spcBef>
              <a:buFont typeface="Arial" panose="02080604020202020204" charset="0"/>
              <a:buChar char="•"/>
              <a:defRPr sz="2400">
                <a:solidFill>
                  <a:schemeClr val="tx1"/>
                </a:solidFill>
                <a:latin typeface="Calibri" panose="020F0502020204030204" pitchFamily="34" charset="0"/>
                <a:ea typeface="宋体" pitchFamily="2" charset="-122"/>
              </a:defRPr>
            </a:lvl2pPr>
            <a:lvl3pPr marL="1143000" indent="-228600">
              <a:lnSpc>
                <a:spcPct val="90000"/>
              </a:lnSpc>
              <a:spcBef>
                <a:spcPts val="500"/>
              </a:spcBef>
              <a:buFont typeface="Arial" panose="02080604020202020204" charset="0"/>
              <a:buChar char="•"/>
              <a:defRPr sz="2000">
                <a:solidFill>
                  <a:schemeClr val="tx1"/>
                </a:solidFill>
                <a:latin typeface="Calibri" panose="020F0502020204030204" pitchFamily="34" charset="0"/>
                <a:ea typeface="宋体" pitchFamily="2" charset="-122"/>
              </a:defRPr>
            </a:lvl3pPr>
            <a:lvl4pPr marL="16002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4pPr>
            <a:lvl5pPr marL="20574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5pPr>
            <a:lvl6pPr marL="25146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6pPr>
            <a:lvl7pPr marL="29718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7pPr>
            <a:lvl8pPr marL="34290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8pPr>
            <a:lvl9pPr marL="38862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9pPr>
          </a:lstStyle>
          <a:p>
            <a:pPr algn="ctr">
              <a:lnSpc>
                <a:spcPct val="100000"/>
              </a:lnSpc>
              <a:spcBef>
                <a:spcPct val="0"/>
              </a:spcBef>
              <a:buFontTx/>
              <a:buNone/>
            </a:pPr>
            <a:r>
              <a:rPr lang="x-none"/>
              <a:t>Keepalived高可用</a:t>
            </a:r>
            <a:endParaRPr lang="x-none"/>
          </a:p>
        </p:txBody>
      </p:sp>
      <p:sp>
        <p:nvSpPr>
          <p:cNvPr id="4" name="矩形 3"/>
          <p:cNvSpPr/>
          <p:nvPr/>
        </p:nvSpPr>
        <p:spPr bwMode="auto">
          <a:xfrm>
            <a:off x="3014663" y="2584450"/>
            <a:ext cx="6180137" cy="164941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 name="矩形 4"/>
          <p:cNvSpPr/>
          <p:nvPr/>
        </p:nvSpPr>
        <p:spPr bwMode="auto">
          <a:xfrm>
            <a:off x="3014663" y="2578100"/>
            <a:ext cx="6180137" cy="8461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文本框 27"/>
          <p:cNvSpPr txBox="1">
            <a:spLocks noChangeArrowheads="1"/>
          </p:cNvSpPr>
          <p:nvPr/>
        </p:nvSpPr>
        <p:spPr bwMode="auto">
          <a:xfrm>
            <a:off x="3629025" y="2540000"/>
            <a:ext cx="4951413"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80604020202020204" charset="0"/>
              <a:buChar char="•"/>
              <a:defRPr sz="2800">
                <a:solidFill>
                  <a:schemeClr val="tx1"/>
                </a:solidFill>
                <a:latin typeface="Calibri" panose="020F0502020204030204" pitchFamily="34" charset="0"/>
                <a:ea typeface="宋体" pitchFamily="2" charset="-122"/>
              </a:defRPr>
            </a:lvl1pPr>
            <a:lvl2pPr marL="742950" indent="-285750">
              <a:lnSpc>
                <a:spcPct val="90000"/>
              </a:lnSpc>
              <a:spcBef>
                <a:spcPts val="500"/>
              </a:spcBef>
              <a:buFont typeface="Arial" panose="02080604020202020204" charset="0"/>
              <a:buChar char="•"/>
              <a:defRPr sz="2400">
                <a:solidFill>
                  <a:schemeClr val="tx1"/>
                </a:solidFill>
                <a:latin typeface="Calibri" panose="020F0502020204030204" pitchFamily="34" charset="0"/>
                <a:ea typeface="宋体" pitchFamily="2" charset="-122"/>
              </a:defRPr>
            </a:lvl2pPr>
            <a:lvl3pPr marL="1143000" indent="-228600">
              <a:lnSpc>
                <a:spcPct val="90000"/>
              </a:lnSpc>
              <a:spcBef>
                <a:spcPts val="500"/>
              </a:spcBef>
              <a:buFont typeface="Arial" panose="02080604020202020204" charset="0"/>
              <a:buChar char="•"/>
              <a:defRPr sz="2000">
                <a:solidFill>
                  <a:schemeClr val="tx1"/>
                </a:solidFill>
                <a:latin typeface="Calibri" panose="020F0502020204030204" pitchFamily="34" charset="0"/>
                <a:ea typeface="宋体" pitchFamily="2" charset="-122"/>
              </a:defRPr>
            </a:lvl3pPr>
            <a:lvl4pPr marL="16002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4pPr>
            <a:lvl5pPr marL="20574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宋体" pitchFamily="2" charset="-122"/>
              </a:defRPr>
            </a:lvl5pPr>
            <a:lvl6pPr marL="25146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6pPr>
            <a:lvl7pPr marL="29718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7pPr>
            <a:lvl8pPr marL="34290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8pPr>
            <a:lvl9pPr marL="38862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宋体" pitchFamily="2" charset="-122"/>
              </a:defRPr>
            </a:lvl9pPr>
          </a:lstStyle>
          <a:p>
            <a:pPr algn="ctr">
              <a:lnSpc>
                <a:spcPct val="100000"/>
              </a:lnSpc>
              <a:spcBef>
                <a:spcPct val="0"/>
              </a:spcBef>
              <a:buFontTx/>
              <a:buNone/>
            </a:pPr>
            <a:r>
              <a:rPr lang="en-US" altLang="zh-CN" sz="5400" b="1" dirty="0" smtClean="0">
                <a:solidFill>
                  <a:prstClr val="white"/>
                </a:solidFill>
                <a:latin typeface="微软雅黑" panose="020B0503020204020204" pitchFamily="34" charset="-122"/>
                <a:ea typeface="微软雅黑" panose="020B0503020204020204" pitchFamily="34" charset="-122"/>
              </a:rPr>
              <a:t>04</a:t>
            </a:r>
            <a:endParaRPr lang="zh-CN" altLang="en-US" sz="5400" b="1" dirty="0">
              <a:solidFill>
                <a:prstClr val="white"/>
              </a:solidFill>
              <a:latin typeface="微软雅黑" panose="020B0503020204020204" pitchFamily="34" charset="-122"/>
              <a:ea typeface="微软雅黑" panose="020B0503020204020204" pitchFamily="34" charset="-122"/>
            </a:endParaRPr>
          </a:p>
        </p:txBody>
      </p:sp>
      <p:sp>
        <p:nvSpPr>
          <p:cNvPr id="11" name="矩形 10"/>
          <p:cNvSpPr/>
          <p:nvPr/>
        </p:nvSpPr>
        <p:spPr>
          <a:xfrm rot="10800000">
            <a:off x="-1809" y="6754586"/>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0800000">
            <a:off x="-1809" y="6270501"/>
            <a:ext cx="8625102" cy="116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rot="10800000">
            <a:off x="3024679" y="57954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204623" y="5795483"/>
            <a:ext cx="7989186"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320155" y="946400"/>
            <a:ext cx="5468245"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809" y="0"/>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809" y="475317"/>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3024679" y="4713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566898" y="944064"/>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theme/theme1.xml><?xml version="1.0" encoding="utf-8"?>
<a:theme xmlns:a="http://schemas.openxmlformats.org/drawingml/2006/main" name="Office 主题">
  <a:themeElements>
    <a:clrScheme name="自定义 4">
      <a:dk1>
        <a:sysClr val="windowText" lastClr="000000"/>
      </a:dk1>
      <a:lt1>
        <a:sysClr val="window" lastClr="FFFFFF"/>
      </a:lt1>
      <a:dk2>
        <a:srgbClr val="1F497D"/>
      </a:dk2>
      <a:lt2>
        <a:srgbClr val="EEECE1"/>
      </a:lt2>
      <a:accent1>
        <a:srgbClr val="953734"/>
      </a:accent1>
      <a:accent2>
        <a:srgbClr val="7F7F7F"/>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1927</Words>
  <Application>Kingsoft Office WPP</Application>
  <PresentationFormat>宽屏</PresentationFormat>
  <Paragraphs>193</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林巧媚</dc:creator>
  <cp:lastModifiedBy>student</cp:lastModifiedBy>
  <cp:revision>14</cp:revision>
  <dcterms:created xsi:type="dcterms:W3CDTF">2019-07-04T00:30:41Z</dcterms:created>
  <dcterms:modified xsi:type="dcterms:W3CDTF">2019-07-04T00:30:41Z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2052-10.1.0.5672</vt:lpwstr>
  </property>
</Properties>
</file>