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4" r:id="rId8"/>
    <p:sldId id="267" r:id="rId9"/>
    <p:sldId id="268" r:id="rId10"/>
    <p:sldId id="283" r:id="rId11"/>
    <p:sldId id="263" r:id="rId12"/>
    <p:sldId id="273" r:id="rId13"/>
    <p:sldId id="272" r:id="rId14"/>
    <p:sldId id="277" r:id="rId15"/>
    <p:sldId id="285" r:id="rId16"/>
    <p:sldId id="282" r:id="rId1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>
    <a:srgbClr val="4601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62" y="-1476"/>
      </p:cViewPr>
      <p:guideLst>
        <p:guide orient="horz" pos="1690"/>
        <p:guide pos="28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C079C-2827-488D-9C02-9DCCBBA872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D7AEE-68AB-44D5-9E95-00BC703F148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7" y="3757491"/>
            <a:ext cx="9143244" cy="14019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4CCEC7-3A54-47D1-BB25-17A0FDA63797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495661-81B6-46E9-A91E-889569155CC2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4CCEC7-3A54-47D1-BB25-17A0FDA63797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495661-81B6-46E9-A91E-889569155CC2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CE5B826-6809-49B3-9B4B-177D412235B0}" type="datetimeFigureOut">
              <a:rPr kumimoji="0" lang="zh-CN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1AD0B5-09AD-499F-88BC-01FCE55CDA76}" type="slidenum">
              <a:rPr kumimoji="0" lang="zh-CN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4CCEC7-3A54-47D1-BB25-17A0FDA63797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495661-81B6-46E9-A91E-889569155CC2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4CCEC7-3A54-47D1-BB25-17A0FDA63797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495661-81B6-46E9-A91E-889569155CC2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4CCEC7-3A54-47D1-BB25-17A0FDA63797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495661-81B6-46E9-A91E-889569155CC2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7372728" y="47547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4CCEC7-3A54-47D1-BB25-17A0FDA63797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495661-81B6-46E9-A91E-889569155CC2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4CCEC7-3A54-47D1-BB25-17A0FDA63797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495661-81B6-46E9-A91E-889569155CC2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4CCEC7-3A54-47D1-BB25-17A0FDA63797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495661-81B6-46E9-A91E-889569155CC2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4CCEC7-3A54-47D1-BB25-17A0FDA63797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495661-81B6-46E9-A91E-889569155CC2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4CCEC7-3A54-47D1-BB25-17A0FDA63797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495661-81B6-46E9-A91E-889569155CC2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12065" y="-11431"/>
            <a:ext cx="9144000" cy="514350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523928" y="726095"/>
            <a:ext cx="2722880" cy="853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950" b="1" dirty="0" smtClean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老师说课</a:t>
            </a:r>
            <a:endParaRPr lang="zh-CN" altLang="en-US" sz="4950" b="1" dirty="0" smtClean="0">
              <a:solidFill>
                <a:prstClr val="white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935461" y="2316074"/>
            <a:ext cx="5198621" cy="3104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80604020202020204" charset="0"/>
              <a:ea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17261" y="2277975"/>
            <a:ext cx="4829521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1800" dirty="0">
                <a:solidFill>
                  <a:srgbClr val="4D4D4D"/>
                </a:solidFill>
                <a:latin typeface="Arial" panose="02080604020202020204" charset="0"/>
                <a:ea typeface="微软雅黑"/>
              </a:rPr>
              <a:t>           L I N U X  云 计 算 1 9 0 4</a:t>
            </a:r>
            <a:endParaRPr lang="x-none"/>
          </a:p>
        </p:txBody>
      </p:sp>
      <p:grpSp>
        <p:nvGrpSpPr>
          <p:cNvPr id="5" name="组合 4"/>
          <p:cNvGrpSpPr/>
          <p:nvPr/>
        </p:nvGrpSpPr>
        <p:grpSpPr>
          <a:xfrm>
            <a:off x="2692854" y="2936493"/>
            <a:ext cx="230833" cy="230833"/>
            <a:chOff x="2692854" y="2936493"/>
            <a:chExt cx="230833" cy="230833"/>
          </a:xfrm>
        </p:grpSpPr>
        <p:sp>
          <p:nvSpPr>
            <p:cNvPr id="17" name="椭圆 16"/>
            <p:cNvSpPr/>
            <p:nvPr/>
          </p:nvSpPr>
          <p:spPr>
            <a:xfrm>
              <a:off x="2692854" y="2936493"/>
              <a:ext cx="230833" cy="2308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 panose="02080604020202020204" charset="0"/>
                <a:ea typeface="微软雅黑"/>
              </a:endParaRPr>
            </a:p>
          </p:txBody>
        </p:sp>
        <p:sp>
          <p:nvSpPr>
            <p:cNvPr id="18" name="KSO_Shape"/>
            <p:cNvSpPr/>
            <p:nvPr/>
          </p:nvSpPr>
          <p:spPr bwMode="auto">
            <a:xfrm>
              <a:off x="2743273" y="2968400"/>
              <a:ext cx="129995" cy="167017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842531" y="2920393"/>
            <a:ext cx="1422400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white"/>
                </a:solidFill>
                <a:latin typeface="Arial" panose="02080604020202020204" charset="0"/>
                <a:ea typeface="微软雅黑"/>
              </a:rPr>
              <a:t>授课</a:t>
            </a:r>
            <a:r>
              <a:rPr lang="x-none" altLang="zh-CN" dirty="0" smtClean="0">
                <a:solidFill>
                  <a:prstClr val="white"/>
                </a:solidFill>
                <a:latin typeface="Arial" panose="02080604020202020204" charset="0"/>
                <a:ea typeface="微软雅黑"/>
              </a:rPr>
              <a:t>人:  卢晓凯</a:t>
            </a:r>
            <a:endParaRPr lang="x-none" altLang="zh-CN" dirty="0" smtClean="0">
              <a:solidFill>
                <a:prstClr val="white"/>
              </a:solidFill>
              <a:latin typeface="Arial" panose="02080604020202020204" charset="0"/>
              <a:ea typeface="微软雅黑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333501" y="2477193"/>
            <a:ext cx="6019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134082" y="2477193"/>
            <a:ext cx="6019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" y="3750506"/>
            <a:ext cx="9143244" cy="140196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75150" y="1649095"/>
            <a:ext cx="325374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/>
              <a:t>----</a:t>
            </a:r>
            <a:r>
              <a:rPr lang="x-none" altLang="zh-CN" sz="2800" b="1">
                <a:latin typeface="+mn-ea"/>
              </a:rPr>
              <a:t>cron计划任务</a:t>
            </a:r>
            <a:endParaRPr lang="x-none" altLang="zh-CN" sz="2800" b="1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6495">
        <p14:gallery dir="l"/>
      </p:transition>
    </mc:Choice>
    <mc:Fallback>
      <p:transition spd="slow" advClick="0" advTm="649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3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8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 animBg="1"/>
      <p:bldP spid="16" grpId="0"/>
      <p:bldP spid="19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520594" y="2483767"/>
            <a:ext cx="4464496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cs"/>
              </a:rPr>
              <a:t>相似命令</a:t>
            </a:r>
            <a:endParaRPr kumimoji="0" lang="x-none" altLang="zh-CN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776614" y="843558"/>
            <a:ext cx="230425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Impact" panose="020B0806030902050204" pitchFamily="34" charset="0"/>
                <a:ea typeface="微软雅黑"/>
                <a:cs typeface="+mn-cs"/>
              </a:rPr>
              <a:t>04</a:t>
            </a:r>
            <a:endParaRPr kumimoji="0" lang="zh-CN" altLang="zh-CN" sz="1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Impact" panose="020B0806030902050204" pitchFamily="34" charset="0"/>
              <a:ea typeface="微软雅黑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7746">
        <p14:gallery dir="l"/>
      </p:transition>
    </mc:Choice>
    <mc:Fallback>
      <p:transition spd="slow" advClick="0" advTm="77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 bwMode="auto">
          <a:xfrm>
            <a:off x="2541902" y="984684"/>
            <a:ext cx="2535654" cy="2527605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lIns="75520" tIns="37760" rIns="75520" bIns="3776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3939999" y="984684"/>
            <a:ext cx="2536758" cy="2527605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lIns="75520" tIns="37760" rIns="75520" bIns="3776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5402580" y="1743710"/>
            <a:ext cx="884555" cy="852805"/>
          </a:xfrm>
          <a:prstGeom prst="ellipse">
            <a:avLst/>
          </a:prstGeom>
          <a:solidFill>
            <a:schemeClr val="tx1">
              <a:alpha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2651125" y="1667510"/>
            <a:ext cx="927735" cy="958215"/>
          </a:xfrm>
          <a:prstGeom prst="ellipse">
            <a:avLst/>
          </a:prstGeom>
          <a:solidFill>
            <a:schemeClr val="bg2">
              <a:alpha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3839099" y="1477773"/>
            <a:ext cx="1393066" cy="1388644"/>
          </a:xfrm>
          <a:prstGeom prst="ellipse">
            <a:avLst/>
          </a:prstGeom>
          <a:solidFill>
            <a:schemeClr val="tx2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94745" y="826134"/>
            <a:ext cx="1768225" cy="1005720"/>
            <a:chOff x="1256119" y="1638320"/>
            <a:chExt cx="1923767" cy="1005720"/>
          </a:xfrm>
        </p:grpSpPr>
        <p:sp>
          <p:nvSpPr>
            <p:cNvPr id="23" name="TextBox 73"/>
            <p:cNvSpPr txBox="1"/>
            <p:nvPr/>
          </p:nvSpPr>
          <p:spPr>
            <a:xfrm>
              <a:off x="1256119" y="1958240"/>
              <a:ext cx="1923767" cy="685800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周期性的执行某种任务或等待处理某些事件的一个守护进程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4" name="TextBox 74"/>
            <p:cNvSpPr txBox="1"/>
            <p:nvPr/>
          </p:nvSpPr>
          <p:spPr>
            <a:xfrm>
              <a:off x="1797941" y="1638320"/>
              <a:ext cx="442149" cy="24384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x-none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用法</a:t>
              </a:r>
              <a:endParaRPr kumimoji="0" lang="x-non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896986" y="802004"/>
            <a:ext cx="1768225" cy="792360"/>
            <a:chOff x="1256119" y="1638320"/>
            <a:chExt cx="1923767" cy="792360"/>
          </a:xfrm>
        </p:grpSpPr>
        <p:sp>
          <p:nvSpPr>
            <p:cNvPr id="29" name="TextBox 79"/>
            <p:cNvSpPr txBox="1"/>
            <p:nvPr/>
          </p:nvSpPr>
          <p:spPr>
            <a:xfrm>
              <a:off x="1256119" y="1958240"/>
              <a:ext cx="1923767" cy="472440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用来在指定时间内调度一次性的任务</a:t>
              </a: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。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0" name="TextBox 80"/>
            <p:cNvSpPr txBox="1"/>
            <p:nvPr/>
          </p:nvSpPr>
          <p:spPr>
            <a:xfrm>
              <a:off x="1797941" y="1638320"/>
              <a:ext cx="442149" cy="24384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x-none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用法</a:t>
              </a:r>
              <a:endParaRPr kumimoji="0" lang="x-none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696210" y="3562985"/>
            <a:ext cx="3899535" cy="1057887"/>
            <a:chOff x="1256119" y="1650381"/>
            <a:chExt cx="1923767" cy="1057566"/>
          </a:xfrm>
        </p:grpSpPr>
        <p:sp>
          <p:nvSpPr>
            <p:cNvPr id="34" name="TextBox 82"/>
            <p:cNvSpPr txBox="1"/>
            <p:nvPr/>
          </p:nvSpPr>
          <p:spPr>
            <a:xfrm>
              <a:off x="1256119" y="1958240"/>
              <a:ext cx="1923767" cy="749707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cron被用来调度重复的任务，而at被用来在指定时间内调度一次性的任务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5" name="TextBox 83"/>
            <p:cNvSpPr txBox="1"/>
            <p:nvPr/>
          </p:nvSpPr>
          <p:spPr>
            <a:xfrm>
              <a:off x="1905705" y="1650381"/>
              <a:ext cx="442149" cy="2437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x-none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总结</a:t>
              </a:r>
              <a:endParaRPr kumimoji="0" lang="x-none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36" name="TextBox 84"/>
          <p:cNvSpPr txBox="1"/>
          <p:nvPr/>
        </p:nvSpPr>
        <p:spPr>
          <a:xfrm>
            <a:off x="4210420" y="1858305"/>
            <a:ext cx="662940" cy="651510"/>
          </a:xfrm>
          <a:prstGeom prst="rect">
            <a:avLst/>
          </a:prstGeom>
          <a:noFill/>
        </p:spPr>
        <p:txBody>
          <a:bodyPr wrap="none" lIns="102982" tIns="51491" rIns="102982" bIns="5149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计划</a:t>
            </a:r>
            <a:endParaRPr kumimoji="0" lang="x-none" sz="1800" b="0" i="0" u="none" strike="noStrike" kern="1200" cap="none" spc="0" normalizeH="0" baseline="0" noProof="0" dirty="0" smtClean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任务</a:t>
            </a: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9" name="TextBox 87"/>
          <p:cNvSpPr txBox="1"/>
          <p:nvPr/>
        </p:nvSpPr>
        <p:spPr>
          <a:xfrm>
            <a:off x="2584450" y="1802765"/>
            <a:ext cx="1054100" cy="590550"/>
          </a:xfrm>
          <a:prstGeom prst="rect">
            <a:avLst/>
          </a:prstGeom>
          <a:noFill/>
        </p:spPr>
        <p:txBody>
          <a:bodyPr wrap="square" lIns="102982" tIns="51491" rIns="102982" bIns="5149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+mn-ea"/>
                <a:cs typeface="+mn-cs"/>
              </a:rPr>
              <a:t>cron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0" name="TextBox 88"/>
          <p:cNvSpPr txBox="1"/>
          <p:nvPr/>
        </p:nvSpPr>
        <p:spPr>
          <a:xfrm>
            <a:off x="5541645" y="1837055"/>
            <a:ext cx="677545" cy="590550"/>
          </a:xfrm>
          <a:prstGeom prst="rect">
            <a:avLst/>
          </a:prstGeom>
          <a:noFill/>
        </p:spPr>
        <p:txBody>
          <a:bodyPr wrap="square" lIns="102982" tIns="51491" rIns="102982" bIns="5149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+mn-ea"/>
                <a:cs typeface="+mn-cs"/>
              </a:rPr>
              <a:t>at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8" name="Text Box 18"/>
          <p:cNvSpPr txBox="1">
            <a:spLocks noChangeArrowheads="1"/>
          </p:cNvSpPr>
          <p:nvPr/>
        </p:nvSpPr>
        <p:spPr bwMode="gray">
          <a:xfrm>
            <a:off x="3707904" y="195486"/>
            <a:ext cx="1584175" cy="47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相似命令</a:t>
            </a:r>
            <a:endParaRPr kumimoji="0" lang="x-none" altLang="zh-CN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cxnSp>
        <p:nvCxnSpPr>
          <p:cNvPr id="49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643370" y="1767205"/>
            <a:ext cx="2553970" cy="94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+mn-ea"/>
              </a:rPr>
              <a:t>-l:查询等待运行作业的队列</a:t>
            </a:r>
            <a:endParaRPr lang="zh-CN" altLang="en-US">
              <a:latin typeface="+mn-ea"/>
            </a:endParaRPr>
          </a:p>
          <a:p>
            <a:pPr algn="l"/>
            <a:r>
              <a:rPr lang="zh-CN" altLang="en-US">
                <a:latin typeface="+mn-ea"/>
              </a:rPr>
              <a:t>-d:删除作业，加作业号</a:t>
            </a:r>
            <a:endParaRPr lang="zh-CN" altLang="en-US">
              <a:latin typeface="+mn-ea"/>
            </a:endParaRPr>
          </a:p>
          <a:p>
            <a:pPr algn="l"/>
            <a:r>
              <a:rPr lang="zh-CN" altLang="en-US">
                <a:latin typeface="+mn-ea"/>
              </a:rPr>
              <a:t>-c :查看具体作业任务；</a:t>
            </a:r>
            <a:endParaRPr lang="zh-CN" altLang="en-US">
              <a:latin typeface="+mn-ea"/>
            </a:endParaRPr>
          </a:p>
          <a:p>
            <a:pPr algn="l"/>
            <a:r>
              <a:rPr lang="zh-CN" altLang="en-US">
                <a:latin typeface="+mn-ea"/>
              </a:rPr>
              <a:t>-f</a:t>
            </a:r>
            <a:r>
              <a:rPr lang="x-none" altLang="zh-CN">
                <a:latin typeface="+mn-ea"/>
              </a:rPr>
              <a:t>:</a:t>
            </a:r>
            <a:r>
              <a:rPr lang="zh-CN" altLang="en-US">
                <a:latin typeface="+mn-ea"/>
              </a:rPr>
              <a:t>从指定的文件中读取任务</a:t>
            </a:r>
            <a:r>
              <a:rPr lang="zh-CN" altLang="en-US"/>
              <a:t>；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28625" y="1891030"/>
            <a:ext cx="2494280" cy="1798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+mn-ea"/>
              </a:rPr>
              <a:t>-e:编辑任务</a:t>
            </a:r>
            <a:endParaRPr lang="zh-CN" altLang="en-US">
              <a:latin typeface="+mn-ea"/>
            </a:endParaRPr>
          </a:p>
          <a:p>
            <a:pPr algn="l"/>
            <a:r>
              <a:rPr lang="zh-CN" altLang="en-US">
                <a:latin typeface="+mn-ea"/>
              </a:rPr>
              <a:t>-l:列出所有任务</a:t>
            </a:r>
            <a:endParaRPr lang="zh-CN" altLang="en-US">
              <a:latin typeface="+mn-ea"/>
            </a:endParaRPr>
          </a:p>
          <a:p>
            <a:pPr algn="l"/>
            <a:r>
              <a:rPr lang="zh-CN" altLang="en-US">
                <a:latin typeface="+mn-ea"/>
              </a:rPr>
              <a:t>-r:移除所有任务</a:t>
            </a:r>
            <a:endParaRPr lang="zh-CN" altLang="en-US">
              <a:latin typeface="+mn-ea"/>
            </a:endParaRPr>
          </a:p>
          <a:p>
            <a:pPr algn="l"/>
            <a:r>
              <a:rPr lang="zh-CN" altLang="en-US">
                <a:latin typeface="+mn-ea"/>
              </a:rPr>
              <a:t>-i:同-r一同使用，以交</a:t>
            </a:r>
            <a:endParaRPr lang="zh-CN" altLang="en-US">
              <a:latin typeface="+mn-ea"/>
            </a:endParaRPr>
          </a:p>
          <a:p>
            <a:pPr algn="l"/>
            <a:r>
              <a:rPr lang="zh-CN" altLang="en-US">
                <a:latin typeface="+mn-ea"/>
              </a:rPr>
              <a:t>互式模式让用户有选择</a:t>
            </a:r>
            <a:endParaRPr lang="zh-CN" altLang="en-US">
              <a:latin typeface="+mn-ea"/>
            </a:endParaRPr>
          </a:p>
          <a:p>
            <a:pPr algn="l"/>
            <a:r>
              <a:rPr lang="zh-CN" altLang="en-US">
                <a:latin typeface="+mn-ea"/>
              </a:rPr>
              <a:t>地移除指定任务；</a:t>
            </a:r>
            <a:endParaRPr lang="zh-CN" altLang="en-US">
              <a:latin typeface="+mn-ea"/>
            </a:endParaRPr>
          </a:p>
          <a:p>
            <a:pPr algn="l"/>
            <a:r>
              <a:rPr lang="zh-CN" altLang="en-US">
                <a:latin typeface="+mn-ea"/>
              </a:rPr>
              <a:t>-u user:仅root可运行，</a:t>
            </a:r>
            <a:endParaRPr lang="zh-CN" altLang="en-US">
              <a:latin typeface="+mn-ea"/>
            </a:endParaRPr>
          </a:p>
          <a:p>
            <a:pPr algn="l"/>
            <a:r>
              <a:rPr lang="zh-CN" altLang="en-US">
                <a:latin typeface="+mn-ea"/>
              </a:rPr>
              <a:t>代为指定用户管理cron任务；</a:t>
            </a:r>
            <a:endParaRPr lang="zh-CN" altLang="en-US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9344">
        <p14:gallery dir="l"/>
      </p:transition>
    </mc:Choice>
    <mc:Fallback>
      <p:transition spd="slow" advClick="0" advTm="5934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16" grpId="0" bldLvl="0" animBg="1"/>
      <p:bldP spid="20" grpId="0" bldLvl="0" animBg="1"/>
      <p:bldP spid="21" grpId="0" bldLvl="0" animBg="1"/>
      <p:bldP spid="36" grpId="0"/>
      <p:bldP spid="39" grpId="0"/>
      <p:bldP spid="40" grpId="0"/>
      <p:bldP spid="3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726969" y="2451382"/>
            <a:ext cx="4464496" cy="1285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cs"/>
              </a:rPr>
              <a:t>案    例</a:t>
            </a:r>
            <a:endParaRPr kumimoji="0" lang="x-none" altLang="zh-CN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776614" y="843558"/>
            <a:ext cx="230425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Impact" panose="020B0806030902050204" pitchFamily="34" charset="0"/>
                <a:ea typeface="微软雅黑"/>
                <a:cs typeface="+mn-cs"/>
              </a:rPr>
              <a:t>05</a:t>
            </a:r>
            <a:endParaRPr kumimoji="0" lang="zh-CN" altLang="zh-CN" sz="1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Impact" panose="020B0806030902050204" pitchFamily="34" charset="0"/>
              <a:ea typeface="微软雅黑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637">
        <p14:gallery dir="l"/>
      </p:transition>
    </mc:Choice>
    <mc:Fallback>
      <p:transition spd="slow" advClick="0" advTm="363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249704" y="2514708"/>
            <a:ext cx="4086737" cy="1420603"/>
            <a:chOff x="2527834" y="2500867"/>
            <a:chExt cx="4086737" cy="1420603"/>
          </a:xfrm>
        </p:grpSpPr>
        <p:sp>
          <p:nvSpPr>
            <p:cNvPr id="8" name="Line 34"/>
            <p:cNvSpPr>
              <a:spLocks noChangeShapeType="1"/>
            </p:cNvSpPr>
            <p:nvPr/>
          </p:nvSpPr>
          <p:spPr bwMode="auto">
            <a:xfrm rot="138245" flipV="1">
              <a:off x="4956374" y="2500867"/>
              <a:ext cx="117053" cy="1046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" name="Line 35"/>
            <p:cNvSpPr>
              <a:spLocks noChangeShapeType="1"/>
            </p:cNvSpPr>
            <p:nvPr/>
          </p:nvSpPr>
          <p:spPr bwMode="auto">
            <a:xfrm rot="618245" flipH="1" flipV="1">
              <a:off x="4208628" y="2554460"/>
              <a:ext cx="432523" cy="849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0" name="Line 36"/>
            <p:cNvSpPr>
              <a:spLocks noChangeShapeType="1"/>
            </p:cNvSpPr>
            <p:nvPr/>
          </p:nvSpPr>
          <p:spPr bwMode="auto">
            <a:xfrm rot="618245" flipH="1" flipV="1">
              <a:off x="3363565" y="2982702"/>
              <a:ext cx="1029206" cy="4667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1" name="Line 37"/>
            <p:cNvSpPr>
              <a:spLocks noChangeShapeType="1"/>
            </p:cNvSpPr>
            <p:nvPr/>
          </p:nvSpPr>
          <p:spPr bwMode="auto">
            <a:xfrm rot="918244" flipH="1">
              <a:off x="2527834" y="3590033"/>
              <a:ext cx="1750079" cy="24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3" name="Line 39"/>
            <p:cNvSpPr>
              <a:spLocks noChangeShapeType="1"/>
            </p:cNvSpPr>
            <p:nvPr/>
          </p:nvSpPr>
          <p:spPr bwMode="auto">
            <a:xfrm rot="618244" flipV="1">
              <a:off x="5317001" y="3446123"/>
              <a:ext cx="1297570" cy="475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14" name="Oval 20"/>
          <p:cNvSpPr>
            <a:spLocks noChangeArrowheads="1"/>
          </p:cNvSpPr>
          <p:nvPr/>
        </p:nvSpPr>
        <p:spPr bwMode="auto">
          <a:xfrm>
            <a:off x="3492264" y="1590484"/>
            <a:ext cx="807948" cy="805094"/>
          </a:xfrm>
          <a:prstGeom prst="ellipse">
            <a:avLst/>
          </a:prstGeom>
          <a:solidFill>
            <a:schemeClr val="bg1">
              <a:alpha val="50000"/>
            </a:schemeClr>
          </a:solidFill>
          <a:ln w="9525" algn="ctr">
            <a:noFill/>
            <a:rou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3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5" name="Oval 25"/>
          <p:cNvSpPr>
            <a:spLocks noChangeArrowheads="1"/>
          </p:cNvSpPr>
          <p:nvPr/>
        </p:nvSpPr>
        <p:spPr bwMode="auto">
          <a:xfrm>
            <a:off x="4639951" y="1624744"/>
            <a:ext cx="807949" cy="805093"/>
          </a:xfrm>
          <a:prstGeom prst="ellipse">
            <a:avLst/>
          </a:prstGeom>
          <a:solidFill>
            <a:schemeClr val="bg1">
              <a:alpha val="50000"/>
            </a:schemeClr>
          </a:solidFill>
          <a:ln w="9525" algn="ctr">
            <a:noFill/>
            <a:rou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4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1436706" y="2960855"/>
            <a:ext cx="807948" cy="805094"/>
          </a:xfrm>
          <a:prstGeom prst="ellipse">
            <a:avLst/>
          </a:prstGeom>
          <a:solidFill>
            <a:schemeClr val="bg1">
              <a:alpha val="50000"/>
            </a:schemeClr>
          </a:solidFill>
          <a:ln w="9525" algn="ctr">
            <a:noFill/>
            <a:rou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1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6455693" y="2995115"/>
            <a:ext cx="807948" cy="805094"/>
          </a:xfrm>
          <a:prstGeom prst="ellipse">
            <a:avLst/>
          </a:prstGeom>
          <a:solidFill>
            <a:schemeClr val="bg1">
              <a:alpha val="50000"/>
            </a:schemeClr>
          </a:solidFill>
          <a:ln w="9525" algn="ctr">
            <a:noFill/>
            <a:rou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6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8" name="Oval 10"/>
          <p:cNvSpPr>
            <a:spLocks noChangeArrowheads="1"/>
          </p:cNvSpPr>
          <p:nvPr/>
        </p:nvSpPr>
        <p:spPr bwMode="auto">
          <a:xfrm>
            <a:off x="2276062" y="2155761"/>
            <a:ext cx="807949" cy="805093"/>
          </a:xfrm>
          <a:prstGeom prst="ellipse">
            <a:avLst/>
          </a:prstGeom>
          <a:solidFill>
            <a:schemeClr val="bg1">
              <a:alpha val="50000"/>
            </a:schemeClr>
          </a:solidFill>
          <a:ln w="9525" algn="ctr">
            <a:noFill/>
            <a:rou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2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5613483" y="2131496"/>
            <a:ext cx="807948" cy="805094"/>
          </a:xfrm>
          <a:prstGeom prst="ellipse">
            <a:avLst/>
          </a:prstGeom>
          <a:solidFill>
            <a:schemeClr val="tx2">
              <a:alpha val="50000"/>
            </a:schemeClr>
          </a:solidFill>
          <a:ln w="9525" algn="ctr">
            <a:noFill/>
            <a:rou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5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12909" y="963780"/>
            <a:ext cx="8808085" cy="2245360"/>
            <a:chOff x="301809" y="967719"/>
            <a:chExt cx="8808085" cy="2245360"/>
          </a:xfrm>
        </p:grpSpPr>
        <p:sp>
          <p:nvSpPr>
            <p:cNvPr id="21" name="Rectangle 58"/>
            <p:cNvSpPr>
              <a:spLocks noChangeArrowheads="1"/>
            </p:cNvSpPr>
            <p:nvPr/>
          </p:nvSpPr>
          <p:spPr bwMode="auto">
            <a:xfrm>
              <a:off x="2472239" y="967719"/>
              <a:ext cx="2235835" cy="5543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E1B40C"/>
                </a:buClr>
                <a:buSzTx/>
                <a:buFont typeface="微软雅黑"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上午8点到11点的第3第1</a:t>
              </a:r>
              <a:r>
                <a:rPr kumimoji="0" lang="x-none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5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分钟执行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E1B40C"/>
                </a:buClr>
                <a:buSzTx/>
                <a:buFont typeface="微软雅黑"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命令：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cs typeface="+mn-cs"/>
                </a:rPr>
                <a:t>3,15 8-11 * * * </a:t>
              </a:r>
              <a:r>
                <a:rPr kumimoji="0" lang="x-none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cs typeface="+mn-cs"/>
                </a:rPr>
                <a:t>echo A</a:t>
              </a:r>
              <a:endParaRPr kumimoji="0" lang="x-none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2" name="Rectangle 61"/>
            <p:cNvSpPr>
              <a:spLocks noChangeArrowheads="1"/>
            </p:cNvSpPr>
            <p:nvPr/>
          </p:nvSpPr>
          <p:spPr bwMode="auto">
            <a:xfrm>
              <a:off x="4898305" y="1011238"/>
              <a:ext cx="1781483" cy="52133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E1B40C"/>
                </a:buClr>
                <a:buSzTx/>
                <a:buFont typeface="微软雅黑"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每个星期一的上午8点到11点的第3和第15分钟执行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3" name="Rectangle 64"/>
            <p:cNvSpPr>
              <a:spLocks noChangeArrowheads="1"/>
            </p:cNvSpPr>
            <p:nvPr/>
          </p:nvSpPr>
          <p:spPr bwMode="auto">
            <a:xfrm>
              <a:off x="301809" y="2533526"/>
              <a:ext cx="1781483" cy="52133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E1B40C"/>
                </a:buClr>
                <a:buSzTx/>
                <a:buFont typeface="微软雅黑"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每1分钟执行一次</a:t>
              </a:r>
              <a:r>
                <a:rPr kumimoji="0" lang="x-none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echo A   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命令：*  *  *  *  *  </a:t>
              </a:r>
              <a:r>
                <a:rPr kumimoji="0" lang="x-none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echo A</a:t>
              </a:r>
              <a:endParaRPr kumimoji="0" lang="x-none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4" name="Rectangle 67"/>
            <p:cNvSpPr>
              <a:spLocks noChangeArrowheads="1"/>
            </p:cNvSpPr>
            <p:nvPr/>
          </p:nvSpPr>
          <p:spPr bwMode="auto">
            <a:xfrm>
              <a:off x="7211244" y="2418059"/>
              <a:ext cx="1898650" cy="7950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E1B40C"/>
                </a:buClr>
                <a:buSzTx/>
                <a:buFont typeface="微软雅黑"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cs typeface="+mn-cs"/>
                </a:rPr>
                <a:t>每周六、周日的1 : 10重启smb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E1B40C"/>
                </a:buClr>
                <a:buSzTx/>
                <a:buFont typeface="微软雅黑"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cs typeface="+mn-cs"/>
                </a:rPr>
                <a:t>命令：10 1 * * 6,0 /etc/init.d/smb restart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5" name="Rectangle 70"/>
            <p:cNvSpPr>
              <a:spLocks noChangeArrowheads="1"/>
            </p:cNvSpPr>
            <p:nvPr/>
          </p:nvSpPr>
          <p:spPr bwMode="auto">
            <a:xfrm>
              <a:off x="472624" y="1767819"/>
              <a:ext cx="2224405" cy="4933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E1B40C"/>
                </a:buClr>
                <a:buSzTx/>
                <a:buFont typeface="微软雅黑"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cs typeface="+mn-cs"/>
                </a:rPr>
                <a:t>每小时的第3和第15分钟执行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E1B40C"/>
                </a:buClr>
                <a:buSzTx/>
                <a:buFont typeface="微软雅黑"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cs typeface="+mn-cs"/>
                </a:rPr>
                <a:t>命令</a:t>
              </a:r>
              <a:r>
                <a:rPr kumimoji="0" lang="x-none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cs typeface="+mn-cs"/>
                </a:rPr>
                <a:t>: 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cs typeface="+mn-cs"/>
                </a:rPr>
                <a:t>3,15 * * * * </a:t>
              </a:r>
              <a:r>
                <a:rPr kumimoji="0" lang="x-none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cs typeface="+mn-cs"/>
                </a:rPr>
                <a:t>echo A</a:t>
              </a:r>
              <a:endParaRPr kumimoji="0" lang="x-none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6" name="Rectangle 73"/>
            <p:cNvSpPr>
              <a:spLocks noChangeArrowheads="1"/>
            </p:cNvSpPr>
            <p:nvPr/>
          </p:nvSpPr>
          <p:spPr bwMode="auto">
            <a:xfrm>
              <a:off x="6442894" y="1653519"/>
              <a:ext cx="2383790" cy="4597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E1B40C"/>
                </a:buClr>
                <a:buSzTx/>
                <a:buFont typeface="微软雅黑"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cs typeface="+mn-cs"/>
                </a:rPr>
                <a:t>每小时执行</a:t>
              </a:r>
              <a:r>
                <a:rPr kumimoji="0" lang="x-none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cs typeface="+mn-cs"/>
                </a:rPr>
                <a:t>一个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cs typeface="+mn-cs"/>
                </a:rPr>
                <a:t>脚本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E1B40C"/>
                </a:buClr>
                <a:buSzTx/>
                <a:buFont typeface="微软雅黑"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cs typeface="+mn-cs"/>
                </a:rPr>
                <a:t>01 *   *   *   *  </a:t>
              </a:r>
              <a:r>
                <a:rPr kumimoji="0" lang="x-none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cs typeface="+mn-cs"/>
                </a:rPr>
                <a:t>bash  test.sh</a:t>
              </a:r>
              <a:endParaRPr lang="x-none">
                <a:latin typeface="+mn-ea"/>
              </a:endParaRPr>
            </a:p>
          </p:txBody>
        </p:sp>
      </p:grpSp>
      <p:sp>
        <p:nvSpPr>
          <p:cNvPr id="27" name="Oval 44"/>
          <p:cNvSpPr>
            <a:spLocks noChangeArrowheads="1"/>
          </p:cNvSpPr>
          <p:nvPr/>
        </p:nvSpPr>
        <p:spPr bwMode="gray">
          <a:xfrm>
            <a:off x="3826702" y="3358472"/>
            <a:ext cx="1313274" cy="1297571"/>
          </a:xfrm>
          <a:prstGeom prst="ellipse">
            <a:avLst/>
          </a:prstGeom>
          <a:solidFill>
            <a:schemeClr val="tx1">
              <a:alpha val="80000"/>
            </a:schemeClr>
          </a:solidFill>
          <a:ln w="9525" algn="ctr">
            <a:noFill/>
            <a:rou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sz="16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+mn-ea"/>
                <a:cs typeface="+mn-cs"/>
              </a:rPr>
              <a:t>基本用法</a:t>
            </a:r>
            <a:endParaRPr kumimoji="0" lang="x-none" sz="16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8" name="Text Box 18"/>
          <p:cNvSpPr txBox="1">
            <a:spLocks noChangeArrowheads="1"/>
          </p:cNvSpPr>
          <p:nvPr/>
        </p:nvSpPr>
        <p:spPr bwMode="gray">
          <a:xfrm>
            <a:off x="3707904" y="195486"/>
            <a:ext cx="1584175" cy="47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案例</a:t>
            </a:r>
            <a:endParaRPr kumimoji="0" lang="x-none" altLang="zh-CN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cxnSp>
        <p:nvCxnSpPr>
          <p:cNvPr id="29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ine 34"/>
          <p:cNvSpPr>
            <a:spLocks noChangeShapeType="1"/>
          </p:cNvSpPr>
          <p:nvPr/>
        </p:nvSpPr>
        <p:spPr bwMode="auto">
          <a:xfrm rot="2358245" flipV="1">
            <a:off x="5165924" y="2712828"/>
            <a:ext cx="117053" cy="104633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4072">
        <p14:gallery dir="l"/>
      </p:transition>
    </mc:Choice>
    <mc:Fallback>
      <p:transition spd="slow" advClick="0" advTm="5407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7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958143" y="1180120"/>
            <a:ext cx="5756704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950" b="1" dirty="0" smtClean="0">
                <a:solidFill>
                  <a:prstClr val="white"/>
                </a:solidFill>
                <a:latin typeface="Arial" panose="02080604020202020204" charset="0"/>
                <a:ea typeface="微软雅黑"/>
                <a:cs typeface="+mn-ea"/>
                <a:sym typeface="+mn-lt"/>
              </a:rPr>
              <a:t>感谢观看 </a:t>
            </a:r>
            <a:r>
              <a:rPr lang="en-US" altLang="zh-CN" sz="4950" b="1" dirty="0" smtClean="0">
                <a:solidFill>
                  <a:prstClr val="white"/>
                </a:solidFill>
                <a:latin typeface="Arial" panose="02080604020202020204" charset="0"/>
                <a:ea typeface="微软雅黑"/>
                <a:cs typeface="+mn-ea"/>
                <a:sym typeface="+mn-lt"/>
              </a:rPr>
              <a:t>THANKS!</a:t>
            </a:r>
            <a:endParaRPr lang="zh-CN" altLang="en-US" sz="4950" b="1" dirty="0">
              <a:solidFill>
                <a:prstClr val="white"/>
              </a:solidFill>
              <a:latin typeface="Arial" panose="02080604020202020204" charset="0"/>
              <a:ea typeface="微软雅黑"/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935461" y="2316074"/>
            <a:ext cx="5198621" cy="3104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80604020202020204" charset="0"/>
              <a:ea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17261" y="2277975"/>
            <a:ext cx="4829521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1800" dirty="0">
                <a:solidFill>
                  <a:srgbClr val="4D4D4D"/>
                </a:solidFill>
                <a:latin typeface="Arial" panose="02080604020202020204" charset="0"/>
                <a:ea typeface="微软雅黑"/>
                <a:sym typeface="+mn-ea"/>
              </a:rPr>
              <a:t>           L I N U X  云 计 算 1 9 0 4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692854" y="2936493"/>
            <a:ext cx="230833" cy="230833"/>
            <a:chOff x="2692854" y="2936493"/>
            <a:chExt cx="230833" cy="230833"/>
          </a:xfrm>
        </p:grpSpPr>
        <p:sp>
          <p:nvSpPr>
            <p:cNvPr id="17" name="椭圆 16"/>
            <p:cNvSpPr/>
            <p:nvPr/>
          </p:nvSpPr>
          <p:spPr>
            <a:xfrm>
              <a:off x="2692854" y="2936493"/>
              <a:ext cx="230833" cy="2308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 panose="02080604020202020204" charset="0"/>
                <a:ea typeface="微软雅黑"/>
              </a:endParaRPr>
            </a:p>
          </p:txBody>
        </p:sp>
        <p:sp>
          <p:nvSpPr>
            <p:cNvPr id="18" name="KSO_Shape"/>
            <p:cNvSpPr/>
            <p:nvPr/>
          </p:nvSpPr>
          <p:spPr bwMode="auto">
            <a:xfrm>
              <a:off x="2743273" y="2968400"/>
              <a:ext cx="129995" cy="167017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558686" y="2925473"/>
            <a:ext cx="1365885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white"/>
                </a:solidFill>
                <a:latin typeface="Arial" panose="02080604020202020204" charset="0"/>
                <a:ea typeface="微软雅黑"/>
              </a:rPr>
              <a:t>授课</a:t>
            </a:r>
            <a:r>
              <a:rPr lang="x-none" altLang="zh-CN" dirty="0" smtClean="0">
                <a:solidFill>
                  <a:prstClr val="white"/>
                </a:solidFill>
                <a:latin typeface="Arial" panose="02080604020202020204" charset="0"/>
                <a:ea typeface="微软雅黑"/>
              </a:rPr>
              <a:t>人: 卢晓凯</a:t>
            </a:r>
            <a:endParaRPr lang="x-none" altLang="zh-CN" dirty="0" smtClean="0">
              <a:solidFill>
                <a:prstClr val="white"/>
              </a:solidFill>
              <a:latin typeface="Arial" panose="02080604020202020204" charset="0"/>
              <a:ea typeface="微软雅黑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661389" y="2942843"/>
            <a:ext cx="230833" cy="230833"/>
            <a:chOff x="4663169" y="2936493"/>
            <a:chExt cx="230833" cy="230833"/>
          </a:xfrm>
        </p:grpSpPr>
        <p:sp>
          <p:nvSpPr>
            <p:cNvPr id="20" name="椭圆 19"/>
            <p:cNvSpPr/>
            <p:nvPr/>
          </p:nvSpPr>
          <p:spPr>
            <a:xfrm>
              <a:off x="4663169" y="2936493"/>
              <a:ext cx="230833" cy="2308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 panose="02080604020202020204" charset="0"/>
                <a:ea typeface="微软雅黑"/>
              </a:endParaRPr>
            </a:p>
          </p:txBody>
        </p:sp>
        <p:sp>
          <p:nvSpPr>
            <p:cNvPr id="21" name="KSO_Shape"/>
            <p:cNvSpPr/>
            <p:nvPr/>
          </p:nvSpPr>
          <p:spPr bwMode="auto">
            <a:xfrm>
              <a:off x="4709230" y="2968400"/>
              <a:ext cx="176117" cy="167016"/>
            </a:xfrm>
            <a:custGeom>
              <a:avLst/>
              <a:gdLst/>
              <a:ahLst/>
              <a:cxnLst/>
              <a:rect l="0" t="0" r="r" b="b"/>
              <a:pathLst>
                <a:path w="1917701" h="1819275">
                  <a:moveTo>
                    <a:pt x="711992" y="795933"/>
                  </a:moveTo>
                  <a:lnTo>
                    <a:pt x="722042" y="796197"/>
                  </a:lnTo>
                  <a:lnTo>
                    <a:pt x="731828" y="796462"/>
                  </a:lnTo>
                  <a:lnTo>
                    <a:pt x="742143" y="796991"/>
                  </a:lnTo>
                  <a:lnTo>
                    <a:pt x="751929" y="797784"/>
                  </a:lnTo>
                  <a:lnTo>
                    <a:pt x="761979" y="798577"/>
                  </a:lnTo>
                  <a:lnTo>
                    <a:pt x="771765" y="799635"/>
                  </a:lnTo>
                  <a:lnTo>
                    <a:pt x="781551" y="800957"/>
                  </a:lnTo>
                  <a:lnTo>
                    <a:pt x="791337" y="802544"/>
                  </a:lnTo>
                  <a:lnTo>
                    <a:pt x="800858" y="804130"/>
                  </a:lnTo>
                  <a:lnTo>
                    <a:pt x="810644" y="805981"/>
                  </a:lnTo>
                  <a:lnTo>
                    <a:pt x="820166" y="807832"/>
                  </a:lnTo>
                  <a:lnTo>
                    <a:pt x="829687" y="810212"/>
                  </a:lnTo>
                  <a:lnTo>
                    <a:pt x="839473" y="812592"/>
                  </a:lnTo>
                  <a:lnTo>
                    <a:pt x="848994" y="814972"/>
                  </a:lnTo>
                  <a:lnTo>
                    <a:pt x="858252" y="817616"/>
                  </a:lnTo>
                  <a:lnTo>
                    <a:pt x="867773" y="820525"/>
                  </a:lnTo>
                  <a:lnTo>
                    <a:pt x="886551" y="826871"/>
                  </a:lnTo>
                  <a:lnTo>
                    <a:pt x="905065" y="833746"/>
                  </a:lnTo>
                  <a:lnTo>
                    <a:pt x="923315" y="841415"/>
                  </a:lnTo>
                  <a:lnTo>
                    <a:pt x="941300" y="849612"/>
                  </a:lnTo>
                  <a:lnTo>
                    <a:pt x="959284" y="858603"/>
                  </a:lnTo>
                  <a:lnTo>
                    <a:pt x="976740" y="868122"/>
                  </a:lnTo>
                  <a:lnTo>
                    <a:pt x="993932" y="878170"/>
                  </a:lnTo>
                  <a:lnTo>
                    <a:pt x="1011123" y="889012"/>
                  </a:lnTo>
                  <a:lnTo>
                    <a:pt x="1003189" y="891392"/>
                  </a:lnTo>
                  <a:lnTo>
                    <a:pt x="995254" y="893772"/>
                  </a:lnTo>
                  <a:lnTo>
                    <a:pt x="987055" y="896416"/>
                  </a:lnTo>
                  <a:lnTo>
                    <a:pt x="979121" y="899325"/>
                  </a:lnTo>
                  <a:lnTo>
                    <a:pt x="971186" y="902762"/>
                  </a:lnTo>
                  <a:lnTo>
                    <a:pt x="962987" y="905936"/>
                  </a:lnTo>
                  <a:lnTo>
                    <a:pt x="955053" y="909638"/>
                  </a:lnTo>
                  <a:lnTo>
                    <a:pt x="947383" y="913604"/>
                  </a:lnTo>
                  <a:lnTo>
                    <a:pt x="939448" y="917835"/>
                  </a:lnTo>
                  <a:lnTo>
                    <a:pt x="932043" y="922066"/>
                  </a:lnTo>
                  <a:lnTo>
                    <a:pt x="924637" y="926826"/>
                  </a:lnTo>
                  <a:lnTo>
                    <a:pt x="917231" y="931850"/>
                  </a:lnTo>
                  <a:lnTo>
                    <a:pt x="910090" y="936874"/>
                  </a:lnTo>
                  <a:lnTo>
                    <a:pt x="902949" y="942427"/>
                  </a:lnTo>
                  <a:lnTo>
                    <a:pt x="896073" y="948509"/>
                  </a:lnTo>
                  <a:lnTo>
                    <a:pt x="889461" y="954326"/>
                  </a:lnTo>
                  <a:lnTo>
                    <a:pt x="883113" y="960937"/>
                  </a:lnTo>
                  <a:lnTo>
                    <a:pt x="877030" y="967812"/>
                  </a:lnTo>
                  <a:lnTo>
                    <a:pt x="871211" y="974952"/>
                  </a:lnTo>
                  <a:lnTo>
                    <a:pt x="865393" y="982356"/>
                  </a:lnTo>
                  <a:lnTo>
                    <a:pt x="859838" y="990024"/>
                  </a:lnTo>
                  <a:lnTo>
                    <a:pt x="854813" y="998486"/>
                  </a:lnTo>
                  <a:lnTo>
                    <a:pt x="850052" y="1006683"/>
                  </a:lnTo>
                  <a:lnTo>
                    <a:pt x="845556" y="1015674"/>
                  </a:lnTo>
                  <a:lnTo>
                    <a:pt x="841324" y="1025193"/>
                  </a:lnTo>
                  <a:lnTo>
                    <a:pt x="837886" y="1034713"/>
                  </a:lnTo>
                  <a:lnTo>
                    <a:pt x="834183" y="1044761"/>
                  </a:lnTo>
                  <a:lnTo>
                    <a:pt x="831274" y="1055074"/>
                  </a:lnTo>
                  <a:lnTo>
                    <a:pt x="828629" y="1066180"/>
                  </a:lnTo>
                  <a:lnTo>
                    <a:pt x="826249" y="1077550"/>
                  </a:lnTo>
                  <a:lnTo>
                    <a:pt x="824398" y="1089185"/>
                  </a:lnTo>
                  <a:lnTo>
                    <a:pt x="823340" y="1101349"/>
                  </a:lnTo>
                  <a:lnTo>
                    <a:pt x="822017" y="1115893"/>
                  </a:lnTo>
                  <a:lnTo>
                    <a:pt x="821488" y="1129907"/>
                  </a:lnTo>
                  <a:lnTo>
                    <a:pt x="821488" y="1143129"/>
                  </a:lnTo>
                  <a:lnTo>
                    <a:pt x="821753" y="1156086"/>
                  </a:lnTo>
                  <a:lnTo>
                    <a:pt x="822546" y="1168514"/>
                  </a:lnTo>
                  <a:lnTo>
                    <a:pt x="824133" y="1180413"/>
                  </a:lnTo>
                  <a:lnTo>
                    <a:pt x="825984" y="1192048"/>
                  </a:lnTo>
                  <a:lnTo>
                    <a:pt x="828100" y="1203154"/>
                  </a:lnTo>
                  <a:lnTo>
                    <a:pt x="830745" y="1213731"/>
                  </a:lnTo>
                  <a:lnTo>
                    <a:pt x="833654" y="1224044"/>
                  </a:lnTo>
                  <a:lnTo>
                    <a:pt x="836828" y="1233828"/>
                  </a:lnTo>
                  <a:lnTo>
                    <a:pt x="840531" y="1243348"/>
                  </a:lnTo>
                  <a:lnTo>
                    <a:pt x="844763" y="1252338"/>
                  </a:lnTo>
                  <a:lnTo>
                    <a:pt x="848994" y="1260800"/>
                  </a:lnTo>
                  <a:lnTo>
                    <a:pt x="853491" y="1269262"/>
                  </a:lnTo>
                  <a:lnTo>
                    <a:pt x="858516" y="1276930"/>
                  </a:lnTo>
                  <a:lnTo>
                    <a:pt x="863806" y="1284334"/>
                  </a:lnTo>
                  <a:lnTo>
                    <a:pt x="869360" y="1291474"/>
                  </a:lnTo>
                  <a:lnTo>
                    <a:pt x="874914" y="1298349"/>
                  </a:lnTo>
                  <a:lnTo>
                    <a:pt x="880997" y="1304960"/>
                  </a:lnTo>
                  <a:lnTo>
                    <a:pt x="887080" y="1311042"/>
                  </a:lnTo>
                  <a:lnTo>
                    <a:pt x="893428" y="1316859"/>
                  </a:lnTo>
                  <a:lnTo>
                    <a:pt x="900040" y="1322412"/>
                  </a:lnTo>
                  <a:lnTo>
                    <a:pt x="906652" y="1327436"/>
                  </a:lnTo>
                  <a:lnTo>
                    <a:pt x="913264" y="1332196"/>
                  </a:lnTo>
                  <a:lnTo>
                    <a:pt x="920405" y="1336956"/>
                  </a:lnTo>
                  <a:lnTo>
                    <a:pt x="927546" y="1341187"/>
                  </a:lnTo>
                  <a:lnTo>
                    <a:pt x="934687" y="1345417"/>
                  </a:lnTo>
                  <a:lnTo>
                    <a:pt x="941828" y="1349119"/>
                  </a:lnTo>
                  <a:lnTo>
                    <a:pt x="949234" y="1352821"/>
                  </a:lnTo>
                  <a:lnTo>
                    <a:pt x="956904" y="1355995"/>
                  </a:lnTo>
                  <a:lnTo>
                    <a:pt x="964310" y="1358903"/>
                  </a:lnTo>
                  <a:lnTo>
                    <a:pt x="971715" y="1361812"/>
                  </a:lnTo>
                  <a:lnTo>
                    <a:pt x="979121" y="1364456"/>
                  </a:lnTo>
                  <a:lnTo>
                    <a:pt x="986526" y="1366836"/>
                  </a:lnTo>
                  <a:lnTo>
                    <a:pt x="993932" y="1368952"/>
                  </a:lnTo>
                  <a:lnTo>
                    <a:pt x="1008479" y="1372654"/>
                  </a:lnTo>
                  <a:lnTo>
                    <a:pt x="1023025" y="1375562"/>
                  </a:lnTo>
                  <a:lnTo>
                    <a:pt x="1037043" y="1378471"/>
                  </a:lnTo>
                  <a:lnTo>
                    <a:pt x="1050532" y="1380058"/>
                  </a:lnTo>
                  <a:lnTo>
                    <a:pt x="1063227" y="1381380"/>
                  </a:lnTo>
                  <a:lnTo>
                    <a:pt x="1075129" y="1382438"/>
                  </a:lnTo>
                  <a:lnTo>
                    <a:pt x="1086237" y="1382702"/>
                  </a:lnTo>
                  <a:lnTo>
                    <a:pt x="1096287" y="1383231"/>
                  </a:lnTo>
                  <a:lnTo>
                    <a:pt x="1105015" y="1383495"/>
                  </a:lnTo>
                  <a:lnTo>
                    <a:pt x="1112421" y="1383231"/>
                  </a:lnTo>
                  <a:lnTo>
                    <a:pt x="1122736" y="1382702"/>
                  </a:lnTo>
                  <a:lnTo>
                    <a:pt x="1126703" y="1382438"/>
                  </a:lnTo>
                  <a:lnTo>
                    <a:pt x="1126703" y="1394337"/>
                  </a:lnTo>
                  <a:lnTo>
                    <a:pt x="1126968" y="1406236"/>
                  </a:lnTo>
                  <a:lnTo>
                    <a:pt x="1127232" y="1417607"/>
                  </a:lnTo>
                  <a:lnTo>
                    <a:pt x="1128025" y="1428977"/>
                  </a:lnTo>
                  <a:lnTo>
                    <a:pt x="1129083" y="1439554"/>
                  </a:lnTo>
                  <a:lnTo>
                    <a:pt x="1130141" y="1450131"/>
                  </a:lnTo>
                  <a:lnTo>
                    <a:pt x="1131728" y="1460444"/>
                  </a:lnTo>
                  <a:lnTo>
                    <a:pt x="1133580" y="1470228"/>
                  </a:lnTo>
                  <a:lnTo>
                    <a:pt x="1135431" y="1480012"/>
                  </a:lnTo>
                  <a:lnTo>
                    <a:pt x="1137547" y="1489267"/>
                  </a:lnTo>
                  <a:lnTo>
                    <a:pt x="1139927" y="1498522"/>
                  </a:lnTo>
                  <a:lnTo>
                    <a:pt x="1142572" y="1507513"/>
                  </a:lnTo>
                  <a:lnTo>
                    <a:pt x="1145481" y="1515710"/>
                  </a:lnTo>
                  <a:lnTo>
                    <a:pt x="1148391" y="1524172"/>
                  </a:lnTo>
                  <a:lnTo>
                    <a:pt x="1151564" y="1532105"/>
                  </a:lnTo>
                  <a:lnTo>
                    <a:pt x="1155003" y="1539773"/>
                  </a:lnTo>
                  <a:lnTo>
                    <a:pt x="1158441" y="1547442"/>
                  </a:lnTo>
                  <a:lnTo>
                    <a:pt x="1162408" y="1554581"/>
                  </a:lnTo>
                  <a:lnTo>
                    <a:pt x="1166111" y="1561721"/>
                  </a:lnTo>
                  <a:lnTo>
                    <a:pt x="1170078" y="1568596"/>
                  </a:lnTo>
                  <a:lnTo>
                    <a:pt x="1174575" y="1575207"/>
                  </a:lnTo>
                  <a:lnTo>
                    <a:pt x="1178806" y="1581553"/>
                  </a:lnTo>
                  <a:lnTo>
                    <a:pt x="1183038" y="1587370"/>
                  </a:lnTo>
                  <a:lnTo>
                    <a:pt x="1187799" y="1593452"/>
                  </a:lnTo>
                  <a:lnTo>
                    <a:pt x="1192560" y="1599005"/>
                  </a:lnTo>
                  <a:lnTo>
                    <a:pt x="1197320" y="1604558"/>
                  </a:lnTo>
                  <a:lnTo>
                    <a:pt x="1202346" y="1609582"/>
                  </a:lnTo>
                  <a:lnTo>
                    <a:pt x="1207635" y="1614607"/>
                  </a:lnTo>
                  <a:lnTo>
                    <a:pt x="1212660" y="1619366"/>
                  </a:lnTo>
                  <a:lnTo>
                    <a:pt x="1217950" y="1624126"/>
                  </a:lnTo>
                  <a:lnTo>
                    <a:pt x="1223240" y="1628357"/>
                  </a:lnTo>
                  <a:lnTo>
                    <a:pt x="1229058" y="1632852"/>
                  </a:lnTo>
                  <a:lnTo>
                    <a:pt x="1234348" y="1636819"/>
                  </a:lnTo>
                  <a:lnTo>
                    <a:pt x="1239902" y="1640521"/>
                  </a:lnTo>
                  <a:lnTo>
                    <a:pt x="1245721" y="1644487"/>
                  </a:lnTo>
                  <a:lnTo>
                    <a:pt x="1251540" y="1647660"/>
                  </a:lnTo>
                  <a:lnTo>
                    <a:pt x="1263177" y="1654271"/>
                  </a:lnTo>
                  <a:lnTo>
                    <a:pt x="1274814" y="1660353"/>
                  </a:lnTo>
                  <a:lnTo>
                    <a:pt x="1286716" y="1665377"/>
                  </a:lnTo>
                  <a:lnTo>
                    <a:pt x="1298882" y="1670137"/>
                  </a:lnTo>
                  <a:lnTo>
                    <a:pt x="1310784" y="1673839"/>
                  </a:lnTo>
                  <a:lnTo>
                    <a:pt x="1322686" y="1677541"/>
                  </a:lnTo>
                  <a:lnTo>
                    <a:pt x="1334588" y="1680714"/>
                  </a:lnTo>
                  <a:lnTo>
                    <a:pt x="1346225" y="1683094"/>
                  </a:lnTo>
                  <a:lnTo>
                    <a:pt x="1357862" y="1685474"/>
                  </a:lnTo>
                  <a:lnTo>
                    <a:pt x="1368971" y="1687325"/>
                  </a:lnTo>
                  <a:lnTo>
                    <a:pt x="1380079" y="1688382"/>
                  </a:lnTo>
                  <a:lnTo>
                    <a:pt x="1390658" y="1689705"/>
                  </a:lnTo>
                  <a:lnTo>
                    <a:pt x="1401238" y="1690498"/>
                  </a:lnTo>
                  <a:lnTo>
                    <a:pt x="1411024" y="1690762"/>
                  </a:lnTo>
                  <a:lnTo>
                    <a:pt x="1411817" y="1709537"/>
                  </a:lnTo>
                  <a:lnTo>
                    <a:pt x="1412346" y="1728311"/>
                  </a:lnTo>
                  <a:lnTo>
                    <a:pt x="1412875" y="1747086"/>
                  </a:lnTo>
                  <a:lnTo>
                    <a:pt x="1412875" y="1766125"/>
                  </a:lnTo>
                  <a:lnTo>
                    <a:pt x="1412346" y="1792832"/>
                  </a:lnTo>
                  <a:lnTo>
                    <a:pt x="1411553" y="1819275"/>
                  </a:lnTo>
                  <a:lnTo>
                    <a:pt x="793" y="1811078"/>
                  </a:lnTo>
                  <a:lnTo>
                    <a:pt x="264" y="1784635"/>
                  </a:lnTo>
                  <a:lnTo>
                    <a:pt x="0" y="1757928"/>
                  </a:lnTo>
                  <a:lnTo>
                    <a:pt x="529" y="1733071"/>
                  </a:lnTo>
                  <a:lnTo>
                    <a:pt x="1058" y="1708215"/>
                  </a:lnTo>
                  <a:lnTo>
                    <a:pt x="2645" y="1683623"/>
                  </a:lnTo>
                  <a:lnTo>
                    <a:pt x="4232" y="1659031"/>
                  </a:lnTo>
                  <a:lnTo>
                    <a:pt x="6612" y="1634968"/>
                  </a:lnTo>
                  <a:lnTo>
                    <a:pt x="8992" y="1610905"/>
                  </a:lnTo>
                  <a:lnTo>
                    <a:pt x="12166" y="1587106"/>
                  </a:lnTo>
                  <a:lnTo>
                    <a:pt x="15340" y="1563307"/>
                  </a:lnTo>
                  <a:lnTo>
                    <a:pt x="19307" y="1539773"/>
                  </a:lnTo>
                  <a:lnTo>
                    <a:pt x="23804" y="1516503"/>
                  </a:lnTo>
                  <a:lnTo>
                    <a:pt x="28300" y="1493762"/>
                  </a:lnTo>
                  <a:lnTo>
                    <a:pt x="33590" y="1470757"/>
                  </a:lnTo>
                  <a:lnTo>
                    <a:pt x="38879" y="1448280"/>
                  </a:lnTo>
                  <a:lnTo>
                    <a:pt x="44962" y="1425804"/>
                  </a:lnTo>
                  <a:lnTo>
                    <a:pt x="51045" y="1403856"/>
                  </a:lnTo>
                  <a:lnTo>
                    <a:pt x="57658" y="1382173"/>
                  </a:lnTo>
                  <a:lnTo>
                    <a:pt x="64799" y="1360754"/>
                  </a:lnTo>
                  <a:lnTo>
                    <a:pt x="72204" y="1339336"/>
                  </a:lnTo>
                  <a:lnTo>
                    <a:pt x="79874" y="1318710"/>
                  </a:lnTo>
                  <a:lnTo>
                    <a:pt x="88073" y="1298085"/>
                  </a:lnTo>
                  <a:lnTo>
                    <a:pt x="96272" y="1277459"/>
                  </a:lnTo>
                  <a:lnTo>
                    <a:pt x="105265" y="1257627"/>
                  </a:lnTo>
                  <a:lnTo>
                    <a:pt x="114522" y="1238059"/>
                  </a:lnTo>
                  <a:lnTo>
                    <a:pt x="123779" y="1218491"/>
                  </a:lnTo>
                  <a:lnTo>
                    <a:pt x="133565" y="1199452"/>
                  </a:lnTo>
                  <a:lnTo>
                    <a:pt x="143615" y="1180678"/>
                  </a:lnTo>
                  <a:lnTo>
                    <a:pt x="153930" y="1162432"/>
                  </a:lnTo>
                  <a:lnTo>
                    <a:pt x="165038" y="1144451"/>
                  </a:lnTo>
                  <a:lnTo>
                    <a:pt x="176147" y="1126734"/>
                  </a:lnTo>
                  <a:lnTo>
                    <a:pt x="187255" y="1109546"/>
                  </a:lnTo>
                  <a:lnTo>
                    <a:pt x="198892" y="1092623"/>
                  </a:lnTo>
                  <a:lnTo>
                    <a:pt x="210794" y="1075964"/>
                  </a:lnTo>
                  <a:lnTo>
                    <a:pt x="222960" y="1059834"/>
                  </a:lnTo>
                  <a:lnTo>
                    <a:pt x="235391" y="1044232"/>
                  </a:lnTo>
                  <a:lnTo>
                    <a:pt x="248351" y="1028895"/>
                  </a:lnTo>
                  <a:lnTo>
                    <a:pt x="261310" y="1013823"/>
                  </a:lnTo>
                  <a:lnTo>
                    <a:pt x="274799" y="999544"/>
                  </a:lnTo>
                  <a:lnTo>
                    <a:pt x="288288" y="985529"/>
                  </a:lnTo>
                  <a:lnTo>
                    <a:pt x="302041" y="971779"/>
                  </a:lnTo>
                  <a:lnTo>
                    <a:pt x="316059" y="958557"/>
                  </a:lnTo>
                  <a:lnTo>
                    <a:pt x="330341" y="946129"/>
                  </a:lnTo>
                  <a:lnTo>
                    <a:pt x="344888" y="933965"/>
                  </a:lnTo>
                  <a:lnTo>
                    <a:pt x="359963" y="922066"/>
                  </a:lnTo>
                  <a:lnTo>
                    <a:pt x="374774" y="910695"/>
                  </a:lnTo>
                  <a:lnTo>
                    <a:pt x="389850" y="899589"/>
                  </a:lnTo>
                  <a:lnTo>
                    <a:pt x="405454" y="889541"/>
                  </a:lnTo>
                  <a:lnTo>
                    <a:pt x="420794" y="879757"/>
                  </a:lnTo>
                  <a:lnTo>
                    <a:pt x="436664" y="870238"/>
                  </a:lnTo>
                  <a:lnTo>
                    <a:pt x="452533" y="861511"/>
                  </a:lnTo>
                  <a:lnTo>
                    <a:pt x="468666" y="853314"/>
                  </a:lnTo>
                  <a:lnTo>
                    <a:pt x="485064" y="845646"/>
                  </a:lnTo>
                  <a:lnTo>
                    <a:pt x="501727" y="838242"/>
                  </a:lnTo>
                  <a:lnTo>
                    <a:pt x="518389" y="831631"/>
                  </a:lnTo>
                  <a:lnTo>
                    <a:pt x="535316" y="825285"/>
                  </a:lnTo>
                  <a:lnTo>
                    <a:pt x="552243" y="819732"/>
                  </a:lnTo>
                  <a:lnTo>
                    <a:pt x="569435" y="814972"/>
                  </a:lnTo>
                  <a:lnTo>
                    <a:pt x="586891" y="810477"/>
                  </a:lnTo>
                  <a:lnTo>
                    <a:pt x="604347" y="806510"/>
                  </a:lnTo>
                  <a:lnTo>
                    <a:pt x="622067" y="803337"/>
                  </a:lnTo>
                  <a:lnTo>
                    <a:pt x="639787" y="800693"/>
                  </a:lnTo>
                  <a:lnTo>
                    <a:pt x="657508" y="798577"/>
                  </a:lnTo>
                  <a:lnTo>
                    <a:pt x="675757" y="796991"/>
                  </a:lnTo>
                  <a:lnTo>
                    <a:pt x="693742" y="796197"/>
                  </a:lnTo>
                  <a:lnTo>
                    <a:pt x="711992" y="795933"/>
                  </a:lnTo>
                  <a:close/>
                  <a:moveTo>
                    <a:pt x="1463280" y="660400"/>
                  </a:moveTo>
                  <a:lnTo>
                    <a:pt x="1469893" y="660400"/>
                  </a:lnTo>
                  <a:lnTo>
                    <a:pt x="1477034" y="660665"/>
                  </a:lnTo>
                  <a:lnTo>
                    <a:pt x="1483912" y="660929"/>
                  </a:lnTo>
                  <a:lnTo>
                    <a:pt x="1490789" y="661988"/>
                  </a:lnTo>
                  <a:lnTo>
                    <a:pt x="1497666" y="663046"/>
                  </a:lnTo>
                  <a:lnTo>
                    <a:pt x="1504279" y="664898"/>
                  </a:lnTo>
                  <a:lnTo>
                    <a:pt x="1510891" y="666750"/>
                  </a:lnTo>
                  <a:lnTo>
                    <a:pt x="1516975" y="668867"/>
                  </a:lnTo>
                  <a:lnTo>
                    <a:pt x="1523323" y="671248"/>
                  </a:lnTo>
                  <a:lnTo>
                    <a:pt x="1529142" y="673894"/>
                  </a:lnTo>
                  <a:lnTo>
                    <a:pt x="1535226" y="676804"/>
                  </a:lnTo>
                  <a:lnTo>
                    <a:pt x="1540780" y="679979"/>
                  </a:lnTo>
                  <a:lnTo>
                    <a:pt x="1546599" y="683683"/>
                  </a:lnTo>
                  <a:lnTo>
                    <a:pt x="1551625" y="687123"/>
                  </a:lnTo>
                  <a:lnTo>
                    <a:pt x="1556915" y="691356"/>
                  </a:lnTo>
                  <a:lnTo>
                    <a:pt x="1561676" y="695590"/>
                  </a:lnTo>
                  <a:lnTo>
                    <a:pt x="1566437" y="700088"/>
                  </a:lnTo>
                  <a:lnTo>
                    <a:pt x="1570934" y="704850"/>
                  </a:lnTo>
                  <a:lnTo>
                    <a:pt x="1575431" y="709613"/>
                  </a:lnTo>
                  <a:lnTo>
                    <a:pt x="1579134" y="714640"/>
                  </a:lnTo>
                  <a:lnTo>
                    <a:pt x="1583101" y="719931"/>
                  </a:lnTo>
                  <a:lnTo>
                    <a:pt x="1586540" y="725223"/>
                  </a:lnTo>
                  <a:lnTo>
                    <a:pt x="1589978" y="731044"/>
                  </a:lnTo>
                  <a:lnTo>
                    <a:pt x="1592888" y="736600"/>
                  </a:lnTo>
                  <a:lnTo>
                    <a:pt x="1595533" y="742685"/>
                  </a:lnTo>
                  <a:lnTo>
                    <a:pt x="1597914" y="748771"/>
                  </a:lnTo>
                  <a:lnTo>
                    <a:pt x="1600030" y="754856"/>
                  </a:lnTo>
                  <a:lnTo>
                    <a:pt x="1601881" y="761206"/>
                  </a:lnTo>
                  <a:lnTo>
                    <a:pt x="1603204" y="767556"/>
                  </a:lnTo>
                  <a:lnTo>
                    <a:pt x="1604526" y="774435"/>
                  </a:lnTo>
                  <a:lnTo>
                    <a:pt x="1605320" y="781050"/>
                  </a:lnTo>
                  <a:lnTo>
                    <a:pt x="1605584" y="787665"/>
                  </a:lnTo>
                  <a:lnTo>
                    <a:pt x="1605849" y="794544"/>
                  </a:lnTo>
                  <a:lnTo>
                    <a:pt x="1604791" y="967581"/>
                  </a:lnTo>
                  <a:lnTo>
                    <a:pt x="1781745" y="968375"/>
                  </a:lnTo>
                  <a:lnTo>
                    <a:pt x="1788887" y="968640"/>
                  </a:lnTo>
                  <a:lnTo>
                    <a:pt x="1795764" y="969169"/>
                  </a:lnTo>
                  <a:lnTo>
                    <a:pt x="1802641" y="970227"/>
                  </a:lnTo>
                  <a:lnTo>
                    <a:pt x="1809518" y="971285"/>
                  </a:lnTo>
                  <a:lnTo>
                    <a:pt x="1815866" y="972873"/>
                  </a:lnTo>
                  <a:lnTo>
                    <a:pt x="1822479" y="974725"/>
                  </a:lnTo>
                  <a:lnTo>
                    <a:pt x="1828827" y="977106"/>
                  </a:lnTo>
                  <a:lnTo>
                    <a:pt x="1834911" y="979488"/>
                  </a:lnTo>
                  <a:lnTo>
                    <a:pt x="1840994" y="982133"/>
                  </a:lnTo>
                  <a:lnTo>
                    <a:pt x="1846813" y="985044"/>
                  </a:lnTo>
                  <a:lnTo>
                    <a:pt x="1852633" y="988219"/>
                  </a:lnTo>
                  <a:lnTo>
                    <a:pt x="1857923" y="991923"/>
                  </a:lnTo>
                  <a:lnTo>
                    <a:pt x="1863213" y="995363"/>
                  </a:lnTo>
                  <a:lnTo>
                    <a:pt x="1868503" y="999596"/>
                  </a:lnTo>
                  <a:lnTo>
                    <a:pt x="1873264" y="1003829"/>
                  </a:lnTo>
                  <a:lnTo>
                    <a:pt x="1878025" y="1008327"/>
                  </a:lnTo>
                  <a:lnTo>
                    <a:pt x="1882522" y="1012825"/>
                  </a:lnTo>
                  <a:lnTo>
                    <a:pt x="1886754" y="1017852"/>
                  </a:lnTo>
                  <a:lnTo>
                    <a:pt x="1890986" y="1022879"/>
                  </a:lnTo>
                  <a:lnTo>
                    <a:pt x="1894689" y="1027906"/>
                  </a:lnTo>
                  <a:lnTo>
                    <a:pt x="1898128" y="1033463"/>
                  </a:lnTo>
                  <a:lnTo>
                    <a:pt x="1901302" y="1039283"/>
                  </a:lnTo>
                  <a:lnTo>
                    <a:pt x="1904211" y="1044840"/>
                  </a:lnTo>
                  <a:lnTo>
                    <a:pt x="1907385" y="1050660"/>
                  </a:lnTo>
                  <a:lnTo>
                    <a:pt x="1909766" y="1056746"/>
                  </a:lnTo>
                  <a:lnTo>
                    <a:pt x="1911882" y="1063096"/>
                  </a:lnTo>
                  <a:lnTo>
                    <a:pt x="1913469" y="1069181"/>
                  </a:lnTo>
                  <a:lnTo>
                    <a:pt x="1915056" y="1075796"/>
                  </a:lnTo>
                  <a:lnTo>
                    <a:pt x="1916114" y="1082410"/>
                  </a:lnTo>
                  <a:lnTo>
                    <a:pt x="1916908" y="1089290"/>
                  </a:lnTo>
                  <a:lnTo>
                    <a:pt x="1917436" y="1095640"/>
                  </a:lnTo>
                  <a:lnTo>
                    <a:pt x="1917701" y="1102783"/>
                  </a:lnTo>
                  <a:lnTo>
                    <a:pt x="1917436" y="1109663"/>
                  </a:lnTo>
                  <a:lnTo>
                    <a:pt x="1916908" y="1116277"/>
                  </a:lnTo>
                  <a:lnTo>
                    <a:pt x="1915849" y="1123156"/>
                  </a:lnTo>
                  <a:lnTo>
                    <a:pt x="1914791" y="1129506"/>
                  </a:lnTo>
                  <a:lnTo>
                    <a:pt x="1913204" y="1136121"/>
                  </a:lnTo>
                  <a:lnTo>
                    <a:pt x="1911088" y="1142471"/>
                  </a:lnTo>
                  <a:lnTo>
                    <a:pt x="1908972" y="1148556"/>
                  </a:lnTo>
                  <a:lnTo>
                    <a:pt x="1906592" y="1154642"/>
                  </a:lnTo>
                  <a:lnTo>
                    <a:pt x="1903682" y="1160463"/>
                  </a:lnTo>
                  <a:lnTo>
                    <a:pt x="1900773" y="1166283"/>
                  </a:lnTo>
                  <a:lnTo>
                    <a:pt x="1897599" y="1171840"/>
                  </a:lnTo>
                  <a:lnTo>
                    <a:pt x="1893896" y="1177131"/>
                  </a:lnTo>
                  <a:lnTo>
                    <a:pt x="1889928" y="1182158"/>
                  </a:lnTo>
                  <a:lnTo>
                    <a:pt x="1885960" y="1187450"/>
                  </a:lnTo>
                  <a:lnTo>
                    <a:pt x="1881728" y="1192213"/>
                  </a:lnTo>
                  <a:lnTo>
                    <a:pt x="1876967" y="1196975"/>
                  </a:lnTo>
                  <a:lnTo>
                    <a:pt x="1872206" y="1201208"/>
                  </a:lnTo>
                  <a:lnTo>
                    <a:pt x="1867445" y="1205442"/>
                  </a:lnTo>
                  <a:lnTo>
                    <a:pt x="1862155" y="1209411"/>
                  </a:lnTo>
                  <a:lnTo>
                    <a:pt x="1856600" y="1212850"/>
                  </a:lnTo>
                  <a:lnTo>
                    <a:pt x="1851046" y="1216554"/>
                  </a:lnTo>
                  <a:lnTo>
                    <a:pt x="1845491" y="1219465"/>
                  </a:lnTo>
                  <a:lnTo>
                    <a:pt x="1839407" y="1222375"/>
                  </a:lnTo>
                  <a:lnTo>
                    <a:pt x="1833588" y="1225021"/>
                  </a:lnTo>
                  <a:lnTo>
                    <a:pt x="1827240" y="1227402"/>
                  </a:lnTo>
                  <a:lnTo>
                    <a:pt x="1821156" y="1229519"/>
                  </a:lnTo>
                  <a:lnTo>
                    <a:pt x="1814544" y="1231371"/>
                  </a:lnTo>
                  <a:lnTo>
                    <a:pt x="1807931" y="1232958"/>
                  </a:lnTo>
                  <a:lnTo>
                    <a:pt x="1801054" y="1234017"/>
                  </a:lnTo>
                  <a:lnTo>
                    <a:pt x="1794177" y="1234546"/>
                  </a:lnTo>
                  <a:lnTo>
                    <a:pt x="1787300" y="1235340"/>
                  </a:lnTo>
                  <a:lnTo>
                    <a:pt x="1780158" y="1235340"/>
                  </a:lnTo>
                  <a:lnTo>
                    <a:pt x="1603204" y="1234281"/>
                  </a:lnTo>
                  <a:lnTo>
                    <a:pt x="1602410" y="1407319"/>
                  </a:lnTo>
                  <a:lnTo>
                    <a:pt x="1602146" y="1413933"/>
                  </a:lnTo>
                  <a:lnTo>
                    <a:pt x="1601617" y="1420813"/>
                  </a:lnTo>
                  <a:lnTo>
                    <a:pt x="1600559" y="1427692"/>
                  </a:lnTo>
                  <a:lnTo>
                    <a:pt x="1599501" y="1434306"/>
                  </a:lnTo>
                  <a:lnTo>
                    <a:pt x="1597914" y="1440392"/>
                  </a:lnTo>
                  <a:lnTo>
                    <a:pt x="1595798" y="1446742"/>
                  </a:lnTo>
                  <a:lnTo>
                    <a:pt x="1593682" y="1453092"/>
                  </a:lnTo>
                  <a:lnTo>
                    <a:pt x="1591301" y="1459177"/>
                  </a:lnTo>
                  <a:lnTo>
                    <a:pt x="1588656" y="1464998"/>
                  </a:lnTo>
                  <a:lnTo>
                    <a:pt x="1585482" y="1470819"/>
                  </a:lnTo>
                  <a:lnTo>
                    <a:pt x="1582043" y="1476111"/>
                  </a:lnTo>
                  <a:lnTo>
                    <a:pt x="1578605" y="1481931"/>
                  </a:lnTo>
                  <a:lnTo>
                    <a:pt x="1574637" y="1486958"/>
                  </a:lnTo>
                  <a:lnTo>
                    <a:pt x="1570670" y="1491986"/>
                  </a:lnTo>
                  <a:lnTo>
                    <a:pt x="1566437" y="1496748"/>
                  </a:lnTo>
                  <a:lnTo>
                    <a:pt x="1561941" y="1501511"/>
                  </a:lnTo>
                  <a:lnTo>
                    <a:pt x="1557180" y="1505744"/>
                  </a:lnTo>
                  <a:lnTo>
                    <a:pt x="1552154" y="1509713"/>
                  </a:lnTo>
                  <a:lnTo>
                    <a:pt x="1546864" y="1513946"/>
                  </a:lnTo>
                  <a:lnTo>
                    <a:pt x="1541309" y="1517650"/>
                  </a:lnTo>
                  <a:lnTo>
                    <a:pt x="1536019" y="1521090"/>
                  </a:lnTo>
                  <a:lnTo>
                    <a:pt x="1530200" y="1524000"/>
                  </a:lnTo>
                  <a:lnTo>
                    <a:pt x="1524381" y="1527175"/>
                  </a:lnTo>
                  <a:lnTo>
                    <a:pt x="1518297" y="1529821"/>
                  </a:lnTo>
                  <a:lnTo>
                    <a:pt x="1511949" y="1532202"/>
                  </a:lnTo>
                  <a:lnTo>
                    <a:pt x="1505601" y="1534319"/>
                  </a:lnTo>
                  <a:lnTo>
                    <a:pt x="1499253" y="1535906"/>
                  </a:lnTo>
                  <a:lnTo>
                    <a:pt x="1492640" y="1537494"/>
                  </a:lnTo>
                  <a:lnTo>
                    <a:pt x="1485763" y="1538288"/>
                  </a:lnTo>
                  <a:lnTo>
                    <a:pt x="1478886" y="1539346"/>
                  </a:lnTo>
                  <a:lnTo>
                    <a:pt x="1472009" y="1539875"/>
                  </a:lnTo>
                  <a:lnTo>
                    <a:pt x="1464867" y="1539875"/>
                  </a:lnTo>
                  <a:lnTo>
                    <a:pt x="1458255" y="1539611"/>
                  </a:lnTo>
                  <a:lnTo>
                    <a:pt x="1451113" y="1539346"/>
                  </a:lnTo>
                  <a:lnTo>
                    <a:pt x="1444236" y="1538288"/>
                  </a:lnTo>
                  <a:lnTo>
                    <a:pt x="1437623" y="1536965"/>
                  </a:lnTo>
                  <a:lnTo>
                    <a:pt x="1431010" y="1535377"/>
                  </a:lnTo>
                  <a:lnTo>
                    <a:pt x="1424398" y="1533525"/>
                  </a:lnTo>
                  <a:lnTo>
                    <a:pt x="1418314" y="1531673"/>
                  </a:lnTo>
                  <a:lnTo>
                    <a:pt x="1411966" y="1529292"/>
                  </a:lnTo>
                  <a:lnTo>
                    <a:pt x="1406147" y="1526381"/>
                  </a:lnTo>
                  <a:lnTo>
                    <a:pt x="1400063" y="1523471"/>
                  </a:lnTo>
                  <a:lnTo>
                    <a:pt x="1394509" y="1520296"/>
                  </a:lnTo>
                  <a:lnTo>
                    <a:pt x="1388690" y="1516592"/>
                  </a:lnTo>
                  <a:lnTo>
                    <a:pt x="1383399" y="1512888"/>
                  </a:lnTo>
                  <a:lnTo>
                    <a:pt x="1378374" y="1508919"/>
                  </a:lnTo>
                  <a:lnTo>
                    <a:pt x="1373348" y="1504686"/>
                  </a:lnTo>
                  <a:lnTo>
                    <a:pt x="1368852" y="1500188"/>
                  </a:lnTo>
                  <a:lnTo>
                    <a:pt x="1364355" y="1495425"/>
                  </a:lnTo>
                  <a:lnTo>
                    <a:pt x="1359858" y="1490663"/>
                  </a:lnTo>
                  <a:lnTo>
                    <a:pt x="1356155" y="1485636"/>
                  </a:lnTo>
                  <a:lnTo>
                    <a:pt x="1352188" y="1480344"/>
                  </a:lnTo>
                  <a:lnTo>
                    <a:pt x="1348749" y="1475052"/>
                  </a:lnTo>
                  <a:lnTo>
                    <a:pt x="1345311" y="1469496"/>
                  </a:lnTo>
                  <a:lnTo>
                    <a:pt x="1342401" y="1463675"/>
                  </a:lnTo>
                  <a:lnTo>
                    <a:pt x="1339756" y="1457854"/>
                  </a:lnTo>
                  <a:lnTo>
                    <a:pt x="1337375" y="1451504"/>
                  </a:lnTo>
                  <a:lnTo>
                    <a:pt x="1335259" y="1445154"/>
                  </a:lnTo>
                  <a:lnTo>
                    <a:pt x="1333408" y="1439069"/>
                  </a:lnTo>
                  <a:lnTo>
                    <a:pt x="1332085" y="1432454"/>
                  </a:lnTo>
                  <a:lnTo>
                    <a:pt x="1330763" y="1425840"/>
                  </a:lnTo>
                  <a:lnTo>
                    <a:pt x="1329969" y="1419490"/>
                  </a:lnTo>
                  <a:lnTo>
                    <a:pt x="1329440" y="1412611"/>
                  </a:lnTo>
                  <a:lnTo>
                    <a:pt x="1329440" y="1405731"/>
                  </a:lnTo>
                  <a:lnTo>
                    <a:pt x="1330234" y="1232958"/>
                  </a:lnTo>
                  <a:lnTo>
                    <a:pt x="1153279" y="1231636"/>
                  </a:lnTo>
                  <a:lnTo>
                    <a:pt x="1146402" y="1231371"/>
                  </a:lnTo>
                  <a:lnTo>
                    <a:pt x="1139525" y="1231106"/>
                  </a:lnTo>
                  <a:lnTo>
                    <a:pt x="1132648" y="1230048"/>
                  </a:lnTo>
                  <a:lnTo>
                    <a:pt x="1125771" y="1228990"/>
                  </a:lnTo>
                  <a:lnTo>
                    <a:pt x="1119423" y="1227138"/>
                  </a:lnTo>
                  <a:lnTo>
                    <a:pt x="1112810" y="1225286"/>
                  </a:lnTo>
                  <a:lnTo>
                    <a:pt x="1106462" y="1223433"/>
                  </a:lnTo>
                  <a:lnTo>
                    <a:pt x="1100378" y="1221052"/>
                  </a:lnTo>
                  <a:lnTo>
                    <a:pt x="1094295" y="1218406"/>
                  </a:lnTo>
                  <a:lnTo>
                    <a:pt x="1088476" y="1215231"/>
                  </a:lnTo>
                  <a:lnTo>
                    <a:pt x="1082656" y="1212056"/>
                  </a:lnTo>
                  <a:lnTo>
                    <a:pt x="1077102" y="1208352"/>
                  </a:lnTo>
                  <a:lnTo>
                    <a:pt x="1071812" y="1204648"/>
                  </a:lnTo>
                  <a:lnTo>
                    <a:pt x="1066786" y="1200679"/>
                  </a:lnTo>
                  <a:lnTo>
                    <a:pt x="1062025" y="1196446"/>
                  </a:lnTo>
                  <a:lnTo>
                    <a:pt x="1057264" y="1192213"/>
                  </a:lnTo>
                  <a:lnTo>
                    <a:pt x="1052767" y="1187450"/>
                  </a:lnTo>
                  <a:lnTo>
                    <a:pt x="1048271" y="1182688"/>
                  </a:lnTo>
                  <a:lnTo>
                    <a:pt x="1044303" y="1177396"/>
                  </a:lnTo>
                  <a:lnTo>
                    <a:pt x="1040600" y="1172104"/>
                  </a:lnTo>
                  <a:lnTo>
                    <a:pt x="1036897" y="1166813"/>
                  </a:lnTo>
                  <a:lnTo>
                    <a:pt x="1033723" y="1161256"/>
                  </a:lnTo>
                  <a:lnTo>
                    <a:pt x="1030549" y="1155435"/>
                  </a:lnTo>
                  <a:lnTo>
                    <a:pt x="1027904" y="1149615"/>
                  </a:lnTo>
                  <a:lnTo>
                    <a:pt x="1025523" y="1143265"/>
                  </a:lnTo>
                  <a:lnTo>
                    <a:pt x="1023407" y="1137444"/>
                  </a:lnTo>
                  <a:lnTo>
                    <a:pt x="1021820" y="1130829"/>
                  </a:lnTo>
                  <a:lnTo>
                    <a:pt x="1020233" y="1124215"/>
                  </a:lnTo>
                  <a:lnTo>
                    <a:pt x="1019175" y="1117600"/>
                  </a:lnTo>
                  <a:lnTo>
                    <a:pt x="1018117" y="1111250"/>
                  </a:lnTo>
                  <a:lnTo>
                    <a:pt x="1017853" y="1104371"/>
                  </a:lnTo>
                  <a:lnTo>
                    <a:pt x="1017588" y="1097492"/>
                  </a:lnTo>
                  <a:lnTo>
                    <a:pt x="1017853" y="1090613"/>
                  </a:lnTo>
                  <a:lnTo>
                    <a:pt x="1018382" y="1083733"/>
                  </a:lnTo>
                  <a:lnTo>
                    <a:pt x="1019440" y="1077383"/>
                  </a:lnTo>
                  <a:lnTo>
                    <a:pt x="1020498" y="1070769"/>
                  </a:lnTo>
                  <a:lnTo>
                    <a:pt x="1022085" y="1064154"/>
                  </a:lnTo>
                  <a:lnTo>
                    <a:pt x="1024201" y="1057804"/>
                  </a:lnTo>
                  <a:lnTo>
                    <a:pt x="1026317" y="1051719"/>
                  </a:lnTo>
                  <a:lnTo>
                    <a:pt x="1028697" y="1045633"/>
                  </a:lnTo>
                  <a:lnTo>
                    <a:pt x="1031607" y="1039813"/>
                  </a:lnTo>
                  <a:lnTo>
                    <a:pt x="1034516" y="1033992"/>
                  </a:lnTo>
                  <a:lnTo>
                    <a:pt x="1037690" y="1028435"/>
                  </a:lnTo>
                  <a:lnTo>
                    <a:pt x="1041394" y="1023144"/>
                  </a:lnTo>
                  <a:lnTo>
                    <a:pt x="1045361" y="1017852"/>
                  </a:lnTo>
                  <a:lnTo>
                    <a:pt x="1049329" y="1012825"/>
                  </a:lnTo>
                  <a:lnTo>
                    <a:pt x="1053561" y="1008063"/>
                  </a:lnTo>
                  <a:lnTo>
                    <a:pt x="1058057" y="1003565"/>
                  </a:lnTo>
                  <a:lnTo>
                    <a:pt x="1062818" y="999067"/>
                  </a:lnTo>
                  <a:lnTo>
                    <a:pt x="1067844" y="994833"/>
                  </a:lnTo>
                  <a:lnTo>
                    <a:pt x="1073134" y="990865"/>
                  </a:lnTo>
                  <a:lnTo>
                    <a:pt x="1078689" y="987160"/>
                  </a:lnTo>
                  <a:lnTo>
                    <a:pt x="1083979" y="983721"/>
                  </a:lnTo>
                  <a:lnTo>
                    <a:pt x="1089798" y="980546"/>
                  </a:lnTo>
                  <a:lnTo>
                    <a:pt x="1095617" y="977635"/>
                  </a:lnTo>
                  <a:lnTo>
                    <a:pt x="1101701" y="975254"/>
                  </a:lnTo>
                  <a:lnTo>
                    <a:pt x="1108049" y="972873"/>
                  </a:lnTo>
                  <a:lnTo>
                    <a:pt x="1114133" y="970756"/>
                  </a:lnTo>
                  <a:lnTo>
                    <a:pt x="1120745" y="968904"/>
                  </a:lnTo>
                  <a:lnTo>
                    <a:pt x="1127358" y="967581"/>
                  </a:lnTo>
                  <a:lnTo>
                    <a:pt x="1134235" y="966258"/>
                  </a:lnTo>
                  <a:lnTo>
                    <a:pt x="1141112" y="965465"/>
                  </a:lnTo>
                  <a:lnTo>
                    <a:pt x="1147989" y="965200"/>
                  </a:lnTo>
                  <a:lnTo>
                    <a:pt x="1155131" y="964935"/>
                  </a:lnTo>
                  <a:lnTo>
                    <a:pt x="1332085" y="965994"/>
                  </a:lnTo>
                  <a:lnTo>
                    <a:pt x="1332879" y="793221"/>
                  </a:lnTo>
                  <a:lnTo>
                    <a:pt x="1333143" y="786342"/>
                  </a:lnTo>
                  <a:lnTo>
                    <a:pt x="1333672" y="779463"/>
                  </a:lnTo>
                  <a:lnTo>
                    <a:pt x="1334730" y="772583"/>
                  </a:lnTo>
                  <a:lnTo>
                    <a:pt x="1335788" y="765969"/>
                  </a:lnTo>
                  <a:lnTo>
                    <a:pt x="1337375" y="759883"/>
                  </a:lnTo>
                  <a:lnTo>
                    <a:pt x="1339227" y="753269"/>
                  </a:lnTo>
                  <a:lnTo>
                    <a:pt x="1341608" y="747448"/>
                  </a:lnTo>
                  <a:lnTo>
                    <a:pt x="1343988" y="741098"/>
                  </a:lnTo>
                  <a:lnTo>
                    <a:pt x="1346633" y="735013"/>
                  </a:lnTo>
                  <a:lnTo>
                    <a:pt x="1349807" y="729456"/>
                  </a:lnTo>
                  <a:lnTo>
                    <a:pt x="1353246" y="723900"/>
                  </a:lnTo>
                  <a:lnTo>
                    <a:pt x="1356684" y="718344"/>
                  </a:lnTo>
                  <a:lnTo>
                    <a:pt x="1360652" y="713317"/>
                  </a:lnTo>
                  <a:lnTo>
                    <a:pt x="1364355" y="708290"/>
                  </a:lnTo>
                  <a:lnTo>
                    <a:pt x="1368852" y="703527"/>
                  </a:lnTo>
                  <a:lnTo>
                    <a:pt x="1373348" y="698765"/>
                  </a:lnTo>
                  <a:lnTo>
                    <a:pt x="1378109" y="694267"/>
                  </a:lnTo>
                  <a:lnTo>
                    <a:pt x="1383135" y="690298"/>
                  </a:lnTo>
                  <a:lnTo>
                    <a:pt x="1388161" y="686329"/>
                  </a:lnTo>
                  <a:lnTo>
                    <a:pt x="1393451" y="682890"/>
                  </a:lnTo>
                  <a:lnTo>
                    <a:pt x="1399270" y="679186"/>
                  </a:lnTo>
                  <a:lnTo>
                    <a:pt x="1404824" y="676275"/>
                  </a:lnTo>
                  <a:lnTo>
                    <a:pt x="1410908" y="673365"/>
                  </a:lnTo>
                  <a:lnTo>
                    <a:pt x="1416992" y="670454"/>
                  </a:lnTo>
                  <a:lnTo>
                    <a:pt x="1423075" y="668073"/>
                  </a:lnTo>
                  <a:lnTo>
                    <a:pt x="1429688" y="666221"/>
                  </a:lnTo>
                  <a:lnTo>
                    <a:pt x="1436036" y="664369"/>
                  </a:lnTo>
                  <a:lnTo>
                    <a:pt x="1442649" y="662781"/>
                  </a:lnTo>
                  <a:lnTo>
                    <a:pt x="1449261" y="661988"/>
                  </a:lnTo>
                  <a:lnTo>
                    <a:pt x="1456138" y="660929"/>
                  </a:lnTo>
                  <a:lnTo>
                    <a:pt x="1463280" y="660400"/>
                  </a:lnTo>
                  <a:close/>
                  <a:moveTo>
                    <a:pt x="714108" y="0"/>
                  </a:moveTo>
                  <a:lnTo>
                    <a:pt x="723364" y="0"/>
                  </a:lnTo>
                  <a:lnTo>
                    <a:pt x="732621" y="264"/>
                  </a:lnTo>
                  <a:lnTo>
                    <a:pt x="741349" y="529"/>
                  </a:lnTo>
                  <a:lnTo>
                    <a:pt x="750606" y="1058"/>
                  </a:lnTo>
                  <a:lnTo>
                    <a:pt x="759599" y="2115"/>
                  </a:lnTo>
                  <a:lnTo>
                    <a:pt x="768591" y="3173"/>
                  </a:lnTo>
                  <a:lnTo>
                    <a:pt x="777319" y="4495"/>
                  </a:lnTo>
                  <a:lnTo>
                    <a:pt x="786312" y="5817"/>
                  </a:lnTo>
                  <a:lnTo>
                    <a:pt x="795040" y="7404"/>
                  </a:lnTo>
                  <a:lnTo>
                    <a:pt x="803503" y="9520"/>
                  </a:lnTo>
                  <a:lnTo>
                    <a:pt x="812231" y="11635"/>
                  </a:lnTo>
                  <a:lnTo>
                    <a:pt x="820959" y="14015"/>
                  </a:lnTo>
                  <a:lnTo>
                    <a:pt x="829158" y="16395"/>
                  </a:lnTo>
                  <a:lnTo>
                    <a:pt x="837622" y="19039"/>
                  </a:lnTo>
                  <a:lnTo>
                    <a:pt x="845821" y="21948"/>
                  </a:lnTo>
                  <a:lnTo>
                    <a:pt x="853755" y="24856"/>
                  </a:lnTo>
                  <a:lnTo>
                    <a:pt x="861954" y="28294"/>
                  </a:lnTo>
                  <a:lnTo>
                    <a:pt x="869889" y="31732"/>
                  </a:lnTo>
                  <a:lnTo>
                    <a:pt x="877559" y="35434"/>
                  </a:lnTo>
                  <a:lnTo>
                    <a:pt x="885493" y="39136"/>
                  </a:lnTo>
                  <a:lnTo>
                    <a:pt x="892899" y="43102"/>
                  </a:lnTo>
                  <a:lnTo>
                    <a:pt x="900569" y="47333"/>
                  </a:lnTo>
                  <a:lnTo>
                    <a:pt x="907710" y="51299"/>
                  </a:lnTo>
                  <a:lnTo>
                    <a:pt x="915116" y="56059"/>
                  </a:lnTo>
                  <a:lnTo>
                    <a:pt x="922257" y="60554"/>
                  </a:lnTo>
                  <a:lnTo>
                    <a:pt x="929398" y="65314"/>
                  </a:lnTo>
                  <a:lnTo>
                    <a:pt x="936274" y="70338"/>
                  </a:lnTo>
                  <a:lnTo>
                    <a:pt x="943151" y="75362"/>
                  </a:lnTo>
                  <a:lnTo>
                    <a:pt x="949763" y="80915"/>
                  </a:lnTo>
                  <a:lnTo>
                    <a:pt x="956111" y="86204"/>
                  </a:lnTo>
                  <a:lnTo>
                    <a:pt x="962458" y="91757"/>
                  </a:lnTo>
                  <a:lnTo>
                    <a:pt x="968806" y="97575"/>
                  </a:lnTo>
                  <a:lnTo>
                    <a:pt x="974889" y="103392"/>
                  </a:lnTo>
                  <a:lnTo>
                    <a:pt x="980972" y="109474"/>
                  </a:lnTo>
                  <a:lnTo>
                    <a:pt x="986526" y="115556"/>
                  </a:lnTo>
                  <a:lnTo>
                    <a:pt x="992080" y="121902"/>
                  </a:lnTo>
                  <a:lnTo>
                    <a:pt x="997635" y="128513"/>
                  </a:lnTo>
                  <a:lnTo>
                    <a:pt x="1002924" y="134859"/>
                  </a:lnTo>
                  <a:lnTo>
                    <a:pt x="1008214" y="141470"/>
                  </a:lnTo>
                  <a:lnTo>
                    <a:pt x="1013239" y="148345"/>
                  </a:lnTo>
                  <a:lnTo>
                    <a:pt x="1018000" y="155220"/>
                  </a:lnTo>
                  <a:lnTo>
                    <a:pt x="1022761" y="162360"/>
                  </a:lnTo>
                  <a:lnTo>
                    <a:pt x="1027257" y="169499"/>
                  </a:lnTo>
                  <a:lnTo>
                    <a:pt x="1031489" y="176903"/>
                  </a:lnTo>
                  <a:lnTo>
                    <a:pt x="1035720" y="184043"/>
                  </a:lnTo>
                  <a:lnTo>
                    <a:pt x="1039688" y="191711"/>
                  </a:lnTo>
                  <a:lnTo>
                    <a:pt x="1043655" y="199115"/>
                  </a:lnTo>
                  <a:lnTo>
                    <a:pt x="1047093" y="206784"/>
                  </a:lnTo>
                  <a:lnTo>
                    <a:pt x="1050532" y="214717"/>
                  </a:lnTo>
                  <a:lnTo>
                    <a:pt x="1053705" y="222650"/>
                  </a:lnTo>
                  <a:lnTo>
                    <a:pt x="1057144" y="230318"/>
                  </a:lnTo>
                  <a:lnTo>
                    <a:pt x="1059788" y="238780"/>
                  </a:lnTo>
                  <a:lnTo>
                    <a:pt x="1062433" y="246713"/>
                  </a:lnTo>
                  <a:lnTo>
                    <a:pt x="1064814" y="255175"/>
                  </a:lnTo>
                  <a:lnTo>
                    <a:pt x="1067194" y="263372"/>
                  </a:lnTo>
                  <a:lnTo>
                    <a:pt x="1069310" y="271834"/>
                  </a:lnTo>
                  <a:lnTo>
                    <a:pt x="1070897" y="280031"/>
                  </a:lnTo>
                  <a:lnTo>
                    <a:pt x="1072484" y="288757"/>
                  </a:lnTo>
                  <a:lnTo>
                    <a:pt x="1074071" y="297219"/>
                  </a:lnTo>
                  <a:lnTo>
                    <a:pt x="1075129" y="305945"/>
                  </a:lnTo>
                  <a:lnTo>
                    <a:pt x="1076186" y="314936"/>
                  </a:lnTo>
                  <a:lnTo>
                    <a:pt x="1076980" y="323397"/>
                  </a:lnTo>
                  <a:lnTo>
                    <a:pt x="1077509" y="332388"/>
                  </a:lnTo>
                  <a:lnTo>
                    <a:pt x="1077773" y="341379"/>
                  </a:lnTo>
                  <a:lnTo>
                    <a:pt x="1077773" y="350369"/>
                  </a:lnTo>
                  <a:lnTo>
                    <a:pt x="1077509" y="359360"/>
                  </a:lnTo>
                  <a:lnTo>
                    <a:pt x="1077244" y="368350"/>
                  </a:lnTo>
                  <a:lnTo>
                    <a:pt x="1076716" y="377341"/>
                  </a:lnTo>
                  <a:lnTo>
                    <a:pt x="1075658" y="385803"/>
                  </a:lnTo>
                  <a:lnTo>
                    <a:pt x="1074600" y="394793"/>
                  </a:lnTo>
                  <a:lnTo>
                    <a:pt x="1073277" y="403519"/>
                  </a:lnTo>
                  <a:lnTo>
                    <a:pt x="1071955" y="411981"/>
                  </a:lnTo>
                  <a:lnTo>
                    <a:pt x="1070103" y="420707"/>
                  </a:lnTo>
                  <a:lnTo>
                    <a:pt x="1068252" y="428905"/>
                  </a:lnTo>
                  <a:lnTo>
                    <a:pt x="1065872" y="437366"/>
                  </a:lnTo>
                  <a:lnTo>
                    <a:pt x="1063756" y="445564"/>
                  </a:lnTo>
                  <a:lnTo>
                    <a:pt x="1061111" y="454026"/>
                  </a:lnTo>
                  <a:lnTo>
                    <a:pt x="1058466" y="461958"/>
                  </a:lnTo>
                  <a:lnTo>
                    <a:pt x="1055557" y="469891"/>
                  </a:lnTo>
                  <a:lnTo>
                    <a:pt x="1052383" y="478089"/>
                  </a:lnTo>
                  <a:lnTo>
                    <a:pt x="1048945" y="485757"/>
                  </a:lnTo>
                  <a:lnTo>
                    <a:pt x="1045506" y="493426"/>
                  </a:lnTo>
                  <a:lnTo>
                    <a:pt x="1041804" y="501358"/>
                  </a:lnTo>
                  <a:lnTo>
                    <a:pt x="1038101" y="508762"/>
                  </a:lnTo>
                  <a:lnTo>
                    <a:pt x="1033869" y="516166"/>
                  </a:lnTo>
                  <a:lnTo>
                    <a:pt x="1029637" y="523570"/>
                  </a:lnTo>
                  <a:lnTo>
                    <a:pt x="1025141" y="530710"/>
                  </a:lnTo>
                  <a:lnTo>
                    <a:pt x="1020380" y="537850"/>
                  </a:lnTo>
                  <a:lnTo>
                    <a:pt x="1015620" y="544725"/>
                  </a:lnTo>
                  <a:lnTo>
                    <a:pt x="1010859" y="551864"/>
                  </a:lnTo>
                  <a:lnTo>
                    <a:pt x="1005834" y="558211"/>
                  </a:lnTo>
                  <a:lnTo>
                    <a:pt x="1000544" y="564821"/>
                  </a:lnTo>
                  <a:lnTo>
                    <a:pt x="995254" y="571432"/>
                  </a:lnTo>
                  <a:lnTo>
                    <a:pt x="989436" y="578043"/>
                  </a:lnTo>
                  <a:lnTo>
                    <a:pt x="983882" y="584125"/>
                  </a:lnTo>
                  <a:lnTo>
                    <a:pt x="977798" y="590207"/>
                  </a:lnTo>
                  <a:lnTo>
                    <a:pt x="971980" y="596024"/>
                  </a:lnTo>
                  <a:lnTo>
                    <a:pt x="965632" y="601842"/>
                  </a:lnTo>
                  <a:lnTo>
                    <a:pt x="959549" y="607659"/>
                  </a:lnTo>
                  <a:lnTo>
                    <a:pt x="953201" y="612948"/>
                  </a:lnTo>
                  <a:lnTo>
                    <a:pt x="946325" y="618501"/>
                  </a:lnTo>
                  <a:lnTo>
                    <a:pt x="939713" y="623789"/>
                  </a:lnTo>
                  <a:lnTo>
                    <a:pt x="933100" y="628813"/>
                  </a:lnTo>
                  <a:lnTo>
                    <a:pt x="926224" y="633573"/>
                  </a:lnTo>
                  <a:lnTo>
                    <a:pt x="919083" y="638333"/>
                  </a:lnTo>
                  <a:lnTo>
                    <a:pt x="911942" y="642828"/>
                  </a:lnTo>
                  <a:lnTo>
                    <a:pt x="904536" y="647323"/>
                  </a:lnTo>
                  <a:lnTo>
                    <a:pt x="897131" y="651290"/>
                  </a:lnTo>
                  <a:lnTo>
                    <a:pt x="889461" y="655521"/>
                  </a:lnTo>
                  <a:lnTo>
                    <a:pt x="881791" y="659487"/>
                  </a:lnTo>
                  <a:lnTo>
                    <a:pt x="874120" y="663189"/>
                  </a:lnTo>
                  <a:lnTo>
                    <a:pt x="866186" y="666627"/>
                  </a:lnTo>
                  <a:lnTo>
                    <a:pt x="857987" y="670064"/>
                  </a:lnTo>
                  <a:lnTo>
                    <a:pt x="850052" y="672973"/>
                  </a:lnTo>
                  <a:lnTo>
                    <a:pt x="841853" y="676146"/>
                  </a:lnTo>
                  <a:lnTo>
                    <a:pt x="833654" y="679055"/>
                  </a:lnTo>
                  <a:lnTo>
                    <a:pt x="825455" y="681699"/>
                  </a:lnTo>
                  <a:lnTo>
                    <a:pt x="816992" y="684079"/>
                  </a:lnTo>
                  <a:lnTo>
                    <a:pt x="808264" y="686195"/>
                  </a:lnTo>
                  <a:lnTo>
                    <a:pt x="799800" y="688310"/>
                  </a:lnTo>
                  <a:lnTo>
                    <a:pt x="791072" y="690161"/>
                  </a:lnTo>
                  <a:lnTo>
                    <a:pt x="782609" y="691483"/>
                  </a:lnTo>
                  <a:lnTo>
                    <a:pt x="773616" y="693070"/>
                  </a:lnTo>
                  <a:lnTo>
                    <a:pt x="764624" y="694128"/>
                  </a:lnTo>
                  <a:lnTo>
                    <a:pt x="755632" y="695185"/>
                  </a:lnTo>
                  <a:lnTo>
                    <a:pt x="746639" y="695714"/>
                  </a:lnTo>
                  <a:lnTo>
                    <a:pt x="737647" y="696243"/>
                  </a:lnTo>
                  <a:lnTo>
                    <a:pt x="728390" y="696507"/>
                  </a:lnTo>
                  <a:lnTo>
                    <a:pt x="719133" y="696507"/>
                  </a:lnTo>
                  <a:lnTo>
                    <a:pt x="709876" y="696507"/>
                  </a:lnTo>
                  <a:lnTo>
                    <a:pt x="700883" y="695979"/>
                  </a:lnTo>
                  <a:lnTo>
                    <a:pt x="691891" y="695450"/>
                  </a:lnTo>
                  <a:lnTo>
                    <a:pt x="682898" y="694392"/>
                  </a:lnTo>
                  <a:lnTo>
                    <a:pt x="673906" y="693599"/>
                  </a:lnTo>
                  <a:lnTo>
                    <a:pt x="664913" y="692541"/>
                  </a:lnTo>
                  <a:lnTo>
                    <a:pt x="656186" y="690954"/>
                  </a:lnTo>
                  <a:lnTo>
                    <a:pt x="647458" y="689103"/>
                  </a:lnTo>
                  <a:lnTo>
                    <a:pt x="638730" y="687252"/>
                  </a:lnTo>
                  <a:lnTo>
                    <a:pt x="630266" y="684872"/>
                  </a:lnTo>
                  <a:lnTo>
                    <a:pt x="621538" y="683021"/>
                  </a:lnTo>
                  <a:lnTo>
                    <a:pt x="613339" y="680113"/>
                  </a:lnTo>
                  <a:lnTo>
                    <a:pt x="604876" y="677468"/>
                  </a:lnTo>
                  <a:lnTo>
                    <a:pt x="596676" y="674824"/>
                  </a:lnTo>
                  <a:lnTo>
                    <a:pt x="588478" y="671651"/>
                  </a:lnTo>
                  <a:lnTo>
                    <a:pt x="580543" y="668213"/>
                  </a:lnTo>
                  <a:lnTo>
                    <a:pt x="572873" y="665040"/>
                  </a:lnTo>
                  <a:lnTo>
                    <a:pt x="564674" y="661603"/>
                  </a:lnTo>
                  <a:lnTo>
                    <a:pt x="557004" y="657636"/>
                  </a:lnTo>
                  <a:lnTo>
                    <a:pt x="549598" y="653405"/>
                  </a:lnTo>
                  <a:lnTo>
                    <a:pt x="541928" y="649439"/>
                  </a:lnTo>
                  <a:lnTo>
                    <a:pt x="534787" y="645208"/>
                  </a:lnTo>
                  <a:lnTo>
                    <a:pt x="527382" y="640713"/>
                  </a:lnTo>
                  <a:lnTo>
                    <a:pt x="520241" y="635953"/>
                  </a:lnTo>
                  <a:lnTo>
                    <a:pt x="513364" y="631193"/>
                  </a:lnTo>
                  <a:lnTo>
                    <a:pt x="506223" y="626169"/>
                  </a:lnTo>
                  <a:lnTo>
                    <a:pt x="499611" y="621145"/>
                  </a:lnTo>
                  <a:lnTo>
                    <a:pt x="492734" y="615592"/>
                  </a:lnTo>
                  <a:lnTo>
                    <a:pt x="486122" y="610303"/>
                  </a:lnTo>
                  <a:lnTo>
                    <a:pt x="480039" y="604750"/>
                  </a:lnTo>
                  <a:lnTo>
                    <a:pt x="473691" y="598933"/>
                  </a:lnTo>
                  <a:lnTo>
                    <a:pt x="467873" y="593115"/>
                  </a:lnTo>
                  <a:lnTo>
                    <a:pt x="461790" y="587298"/>
                  </a:lnTo>
                  <a:lnTo>
                    <a:pt x="455971" y="580952"/>
                  </a:lnTo>
                  <a:lnTo>
                    <a:pt x="450152" y="574605"/>
                  </a:lnTo>
                  <a:lnTo>
                    <a:pt x="444863" y="568523"/>
                  </a:lnTo>
                  <a:lnTo>
                    <a:pt x="439573" y="561913"/>
                  </a:lnTo>
                  <a:lnTo>
                    <a:pt x="434283" y="555038"/>
                  </a:lnTo>
                  <a:lnTo>
                    <a:pt x="429258" y="548162"/>
                  </a:lnTo>
                  <a:lnTo>
                    <a:pt x="424497" y="541287"/>
                  </a:lnTo>
                  <a:lnTo>
                    <a:pt x="419737" y="534148"/>
                  </a:lnTo>
                  <a:lnTo>
                    <a:pt x="415240" y="527008"/>
                  </a:lnTo>
                  <a:lnTo>
                    <a:pt x="411009" y="519868"/>
                  </a:lnTo>
                  <a:lnTo>
                    <a:pt x="406777" y="512464"/>
                  </a:lnTo>
                  <a:lnTo>
                    <a:pt x="402545" y="505060"/>
                  </a:lnTo>
                  <a:lnTo>
                    <a:pt x="398842" y="497392"/>
                  </a:lnTo>
                  <a:lnTo>
                    <a:pt x="395140" y="489988"/>
                  </a:lnTo>
                  <a:lnTo>
                    <a:pt x="391966" y="481791"/>
                  </a:lnTo>
                  <a:lnTo>
                    <a:pt x="388792" y="474122"/>
                  </a:lnTo>
                  <a:lnTo>
                    <a:pt x="385618" y="466189"/>
                  </a:lnTo>
                  <a:lnTo>
                    <a:pt x="382709" y="458256"/>
                  </a:lnTo>
                  <a:lnTo>
                    <a:pt x="380064" y="449795"/>
                  </a:lnTo>
                  <a:lnTo>
                    <a:pt x="377684" y="441862"/>
                  </a:lnTo>
                  <a:lnTo>
                    <a:pt x="375303" y="433400"/>
                  </a:lnTo>
                  <a:lnTo>
                    <a:pt x="373187" y="425203"/>
                  </a:lnTo>
                  <a:lnTo>
                    <a:pt x="371336" y="416477"/>
                  </a:lnTo>
                  <a:lnTo>
                    <a:pt x="370014" y="407750"/>
                  </a:lnTo>
                  <a:lnTo>
                    <a:pt x="368427" y="399289"/>
                  </a:lnTo>
                  <a:lnTo>
                    <a:pt x="367369" y="390562"/>
                  </a:lnTo>
                  <a:lnTo>
                    <a:pt x="366311" y="382101"/>
                  </a:lnTo>
                  <a:lnTo>
                    <a:pt x="365517" y="373110"/>
                  </a:lnTo>
                  <a:lnTo>
                    <a:pt x="364988" y="364120"/>
                  </a:lnTo>
                  <a:lnTo>
                    <a:pt x="364724" y="355129"/>
                  </a:lnTo>
                  <a:lnTo>
                    <a:pt x="364724" y="346403"/>
                  </a:lnTo>
                  <a:lnTo>
                    <a:pt x="364988" y="337412"/>
                  </a:lnTo>
                  <a:lnTo>
                    <a:pt x="365253" y="328422"/>
                  </a:lnTo>
                  <a:lnTo>
                    <a:pt x="365782" y="319695"/>
                  </a:lnTo>
                  <a:lnTo>
                    <a:pt x="366575" y="310705"/>
                  </a:lnTo>
                  <a:lnTo>
                    <a:pt x="367898" y="301979"/>
                  </a:lnTo>
                  <a:lnTo>
                    <a:pt x="368956" y="292988"/>
                  </a:lnTo>
                  <a:lnTo>
                    <a:pt x="370542" y="284791"/>
                  </a:lnTo>
                  <a:lnTo>
                    <a:pt x="372394" y="276064"/>
                  </a:lnTo>
                  <a:lnTo>
                    <a:pt x="374245" y="267603"/>
                  </a:lnTo>
                  <a:lnTo>
                    <a:pt x="376626" y="259141"/>
                  </a:lnTo>
                  <a:lnTo>
                    <a:pt x="378477" y="250944"/>
                  </a:lnTo>
                  <a:lnTo>
                    <a:pt x="381386" y="242746"/>
                  </a:lnTo>
                  <a:lnTo>
                    <a:pt x="384031" y="234549"/>
                  </a:lnTo>
                  <a:lnTo>
                    <a:pt x="386940" y="226616"/>
                  </a:lnTo>
                  <a:lnTo>
                    <a:pt x="390114" y="218683"/>
                  </a:lnTo>
                  <a:lnTo>
                    <a:pt x="393553" y="210750"/>
                  </a:lnTo>
                  <a:lnTo>
                    <a:pt x="396991" y="203082"/>
                  </a:lnTo>
                  <a:lnTo>
                    <a:pt x="400694" y="195678"/>
                  </a:lnTo>
                  <a:lnTo>
                    <a:pt x="404396" y="187745"/>
                  </a:lnTo>
                  <a:lnTo>
                    <a:pt x="408628" y="180341"/>
                  </a:lnTo>
                  <a:lnTo>
                    <a:pt x="412860" y="173201"/>
                  </a:lnTo>
                  <a:lnTo>
                    <a:pt x="417356" y="165797"/>
                  </a:lnTo>
                  <a:lnTo>
                    <a:pt x="422117" y="158658"/>
                  </a:lnTo>
                  <a:lnTo>
                    <a:pt x="426878" y="151783"/>
                  </a:lnTo>
                  <a:lnTo>
                    <a:pt x="431638" y="144907"/>
                  </a:lnTo>
                  <a:lnTo>
                    <a:pt x="436664" y="138297"/>
                  </a:lnTo>
                  <a:lnTo>
                    <a:pt x="441953" y="131686"/>
                  </a:lnTo>
                  <a:lnTo>
                    <a:pt x="447243" y="125075"/>
                  </a:lnTo>
                  <a:lnTo>
                    <a:pt x="453062" y="118993"/>
                  </a:lnTo>
                  <a:lnTo>
                    <a:pt x="458616" y="112647"/>
                  </a:lnTo>
                  <a:lnTo>
                    <a:pt x="464434" y="106301"/>
                  </a:lnTo>
                  <a:lnTo>
                    <a:pt x="470518" y="100483"/>
                  </a:lnTo>
                  <a:lnTo>
                    <a:pt x="476865" y="94666"/>
                  </a:lnTo>
                  <a:lnTo>
                    <a:pt x="482948" y="89113"/>
                  </a:lnTo>
                  <a:lnTo>
                    <a:pt x="489560" y="83560"/>
                  </a:lnTo>
                  <a:lnTo>
                    <a:pt x="496172" y="78271"/>
                  </a:lnTo>
                  <a:lnTo>
                    <a:pt x="502520" y="72983"/>
                  </a:lnTo>
                  <a:lnTo>
                    <a:pt x="509397" y="67958"/>
                  </a:lnTo>
                  <a:lnTo>
                    <a:pt x="516538" y="62934"/>
                  </a:lnTo>
                  <a:lnTo>
                    <a:pt x="523414" y="58175"/>
                  </a:lnTo>
                  <a:lnTo>
                    <a:pt x="530820" y="53679"/>
                  </a:lnTo>
                  <a:lnTo>
                    <a:pt x="537961" y="49184"/>
                  </a:lnTo>
                  <a:lnTo>
                    <a:pt x="545367" y="45217"/>
                  </a:lnTo>
                  <a:lnTo>
                    <a:pt x="553301" y="40987"/>
                  </a:lnTo>
                  <a:lnTo>
                    <a:pt x="560707" y="37020"/>
                  </a:lnTo>
                  <a:lnTo>
                    <a:pt x="568377" y="33583"/>
                  </a:lnTo>
                  <a:lnTo>
                    <a:pt x="576311" y="29881"/>
                  </a:lnTo>
                  <a:lnTo>
                    <a:pt x="584510" y="26707"/>
                  </a:lnTo>
                  <a:lnTo>
                    <a:pt x="592445" y="23534"/>
                  </a:lnTo>
                  <a:lnTo>
                    <a:pt x="600379" y="20361"/>
                  </a:lnTo>
                  <a:lnTo>
                    <a:pt x="608843" y="17717"/>
                  </a:lnTo>
                  <a:lnTo>
                    <a:pt x="617042" y="15073"/>
                  </a:lnTo>
                  <a:lnTo>
                    <a:pt x="625505" y="12693"/>
                  </a:lnTo>
                  <a:lnTo>
                    <a:pt x="633969" y="10313"/>
                  </a:lnTo>
                  <a:lnTo>
                    <a:pt x="642697" y="8462"/>
                  </a:lnTo>
                  <a:lnTo>
                    <a:pt x="651425" y="6875"/>
                  </a:lnTo>
                  <a:lnTo>
                    <a:pt x="659888" y="5024"/>
                  </a:lnTo>
                  <a:lnTo>
                    <a:pt x="668881" y="3702"/>
                  </a:lnTo>
                  <a:lnTo>
                    <a:pt x="677873" y="2644"/>
                  </a:lnTo>
                  <a:lnTo>
                    <a:pt x="686601" y="1851"/>
                  </a:lnTo>
                  <a:lnTo>
                    <a:pt x="695858" y="793"/>
                  </a:lnTo>
                  <a:lnTo>
                    <a:pt x="704851" y="264"/>
                  </a:lnTo>
                  <a:lnTo>
                    <a:pt x="71410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1333501" y="2477193"/>
            <a:ext cx="6019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134082" y="2477193"/>
            <a:ext cx="6019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" y="3757491"/>
            <a:ext cx="9143244" cy="14019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498">
        <p14:gallery dir="l"/>
      </p:transition>
    </mc:Choice>
    <mc:Fallback>
      <p:transition spd="slow" advClick="0" advTm="549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6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1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6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1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 animBg="1"/>
      <p:bldP spid="16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>
            <a:off x="1430102" y="2014173"/>
            <a:ext cx="6260551" cy="1135924"/>
          </a:xfrm>
          <a:custGeom>
            <a:avLst/>
            <a:gdLst>
              <a:gd name="connsiteX0" fmla="*/ 0 w 5689600"/>
              <a:gd name="connsiteY0" fmla="*/ 1079512 h 1079512"/>
              <a:gd name="connsiteX1" fmla="*/ 1917700 w 5689600"/>
              <a:gd name="connsiteY1" fmla="*/ 12 h 1079512"/>
              <a:gd name="connsiteX2" fmla="*/ 3810000 w 5689600"/>
              <a:gd name="connsiteY2" fmla="*/ 1054112 h 1079512"/>
              <a:gd name="connsiteX3" fmla="*/ 5689600 w 5689600"/>
              <a:gd name="connsiteY3" fmla="*/ 12712 h 1079512"/>
              <a:gd name="connsiteX0-1" fmla="*/ 0 w 7762075"/>
              <a:gd name="connsiteY0-2" fmla="*/ 1079512 h 1079512"/>
              <a:gd name="connsiteX1-3" fmla="*/ 1917700 w 7762075"/>
              <a:gd name="connsiteY1-4" fmla="*/ 12 h 1079512"/>
              <a:gd name="connsiteX2-5" fmla="*/ 3810000 w 7762075"/>
              <a:gd name="connsiteY2-6" fmla="*/ 1054112 h 1079512"/>
              <a:gd name="connsiteX3-7" fmla="*/ 7762075 w 7762075"/>
              <a:gd name="connsiteY3-8" fmla="*/ 887355 h 1079512"/>
              <a:gd name="connsiteX0-9" fmla="*/ 0 w 7762075"/>
              <a:gd name="connsiteY0-10" fmla="*/ 1258016 h 1258016"/>
              <a:gd name="connsiteX1-11" fmla="*/ 1917700 w 7762075"/>
              <a:gd name="connsiteY1-12" fmla="*/ 178516 h 1258016"/>
              <a:gd name="connsiteX2-13" fmla="*/ 3810000 w 7762075"/>
              <a:gd name="connsiteY2-14" fmla="*/ 1232616 h 1258016"/>
              <a:gd name="connsiteX3-15" fmla="*/ 6120167 w 7762075"/>
              <a:gd name="connsiteY3-16" fmla="*/ 511 h 1258016"/>
              <a:gd name="connsiteX4" fmla="*/ 7762075 w 7762075"/>
              <a:gd name="connsiteY4" fmla="*/ 1065859 h 1258016"/>
              <a:gd name="connsiteX0-17" fmla="*/ 0 w 7872948"/>
              <a:gd name="connsiteY0-18" fmla="*/ 1257930 h 1296609"/>
              <a:gd name="connsiteX1-19" fmla="*/ 1917700 w 7872948"/>
              <a:gd name="connsiteY1-20" fmla="*/ 178430 h 1296609"/>
              <a:gd name="connsiteX2-21" fmla="*/ 3810000 w 7872948"/>
              <a:gd name="connsiteY2-22" fmla="*/ 1232530 h 1296609"/>
              <a:gd name="connsiteX3-23" fmla="*/ 6120167 w 7872948"/>
              <a:gd name="connsiteY3-24" fmla="*/ 425 h 1296609"/>
              <a:gd name="connsiteX4-25" fmla="*/ 7872948 w 7872948"/>
              <a:gd name="connsiteY4-26" fmla="*/ 1296361 h 1296609"/>
              <a:gd name="connsiteX0-27" fmla="*/ 0 w 7872948"/>
              <a:gd name="connsiteY0-28" fmla="*/ 1257930 h 1296609"/>
              <a:gd name="connsiteX1-29" fmla="*/ 1650430 w 7872948"/>
              <a:gd name="connsiteY1-30" fmla="*/ 263677 h 1296609"/>
              <a:gd name="connsiteX2-31" fmla="*/ 3810000 w 7872948"/>
              <a:gd name="connsiteY2-32" fmla="*/ 1232530 h 1296609"/>
              <a:gd name="connsiteX3-33" fmla="*/ 6120167 w 7872948"/>
              <a:gd name="connsiteY3-34" fmla="*/ 425 h 1296609"/>
              <a:gd name="connsiteX4-35" fmla="*/ 7872948 w 7872948"/>
              <a:gd name="connsiteY4-36" fmla="*/ 1296361 h 1296609"/>
              <a:gd name="connsiteX0-37" fmla="*/ 0 w 7872948"/>
              <a:gd name="connsiteY0-38" fmla="*/ 1257930 h 1296609"/>
              <a:gd name="connsiteX1-39" fmla="*/ 1650430 w 7872948"/>
              <a:gd name="connsiteY1-40" fmla="*/ 263677 h 1296609"/>
              <a:gd name="connsiteX2-41" fmla="*/ 3430071 w 7872948"/>
              <a:gd name="connsiteY2-42" fmla="*/ 1226591 h 1296609"/>
              <a:gd name="connsiteX3-43" fmla="*/ 6120167 w 7872948"/>
              <a:gd name="connsiteY3-44" fmla="*/ 425 h 1296609"/>
              <a:gd name="connsiteX4-45" fmla="*/ 7872948 w 7872948"/>
              <a:gd name="connsiteY4-46" fmla="*/ 1296361 h 1296609"/>
              <a:gd name="connsiteX0-47" fmla="*/ 0 w 7872948"/>
              <a:gd name="connsiteY0-48" fmla="*/ 1191562 h 1230254"/>
              <a:gd name="connsiteX1-49" fmla="*/ 1650430 w 7872948"/>
              <a:gd name="connsiteY1-50" fmla="*/ 197309 h 1230254"/>
              <a:gd name="connsiteX2-51" fmla="*/ 3430071 w 7872948"/>
              <a:gd name="connsiteY2-52" fmla="*/ 1160223 h 1230254"/>
              <a:gd name="connsiteX3-53" fmla="*/ 5639957 w 7872948"/>
              <a:gd name="connsiteY3-54" fmla="*/ 447 h 1230254"/>
              <a:gd name="connsiteX4-55" fmla="*/ 7872948 w 7872948"/>
              <a:gd name="connsiteY4-56" fmla="*/ 1229993 h 1230254"/>
              <a:gd name="connsiteX0-57" fmla="*/ 0 w 7681228"/>
              <a:gd name="connsiteY0-58" fmla="*/ 1191632 h 1191632"/>
              <a:gd name="connsiteX1-59" fmla="*/ 1650430 w 7681228"/>
              <a:gd name="connsiteY1-60" fmla="*/ 197379 h 1191632"/>
              <a:gd name="connsiteX2-61" fmla="*/ 3430071 w 7681228"/>
              <a:gd name="connsiteY2-62" fmla="*/ 1160293 h 1191632"/>
              <a:gd name="connsiteX3-63" fmla="*/ 5639957 w 7681228"/>
              <a:gd name="connsiteY3-64" fmla="*/ 517 h 1191632"/>
              <a:gd name="connsiteX4-65" fmla="*/ 7681228 w 7681228"/>
              <a:gd name="connsiteY4-66" fmla="*/ 1053214 h 1191632"/>
              <a:gd name="connsiteX0-67" fmla="*/ 0 w 7681228"/>
              <a:gd name="connsiteY0-68" fmla="*/ 1191576 h 1191576"/>
              <a:gd name="connsiteX1-69" fmla="*/ 1650430 w 7681228"/>
              <a:gd name="connsiteY1-70" fmla="*/ 197323 h 1191576"/>
              <a:gd name="connsiteX2-71" fmla="*/ 3430071 w 7681228"/>
              <a:gd name="connsiteY2-72" fmla="*/ 1160237 h 1191576"/>
              <a:gd name="connsiteX3-73" fmla="*/ 5639957 w 7681228"/>
              <a:gd name="connsiteY3-74" fmla="*/ 461 h 1191576"/>
              <a:gd name="connsiteX4-75" fmla="*/ 7681228 w 7681228"/>
              <a:gd name="connsiteY4-76" fmla="*/ 1053158 h 1191576"/>
              <a:gd name="connsiteX0-77" fmla="*/ 0 w 7826216"/>
              <a:gd name="connsiteY0-78" fmla="*/ 1191456 h 1508838"/>
              <a:gd name="connsiteX1-79" fmla="*/ 1650430 w 7826216"/>
              <a:gd name="connsiteY1-80" fmla="*/ 197203 h 1508838"/>
              <a:gd name="connsiteX2-81" fmla="*/ 3430071 w 7826216"/>
              <a:gd name="connsiteY2-82" fmla="*/ 1160117 h 1508838"/>
              <a:gd name="connsiteX3-83" fmla="*/ 5639957 w 7826216"/>
              <a:gd name="connsiteY3-84" fmla="*/ 341 h 1508838"/>
              <a:gd name="connsiteX4-85" fmla="*/ 7826216 w 7826216"/>
              <a:gd name="connsiteY4-86" fmla="*/ 1498311 h 1508838"/>
              <a:gd name="connsiteX0-87" fmla="*/ 0 w 7826216"/>
              <a:gd name="connsiteY0-88" fmla="*/ 1008617 h 1327197"/>
              <a:gd name="connsiteX1-89" fmla="*/ 1650430 w 7826216"/>
              <a:gd name="connsiteY1-90" fmla="*/ 14364 h 1327197"/>
              <a:gd name="connsiteX2-91" fmla="*/ 3430071 w 7826216"/>
              <a:gd name="connsiteY2-92" fmla="*/ 977278 h 1327197"/>
              <a:gd name="connsiteX3-93" fmla="*/ 5725245 w 7826216"/>
              <a:gd name="connsiteY3-94" fmla="*/ 382 h 1327197"/>
              <a:gd name="connsiteX4-95" fmla="*/ 7826216 w 7826216"/>
              <a:gd name="connsiteY4-96" fmla="*/ 1315472 h 1327197"/>
              <a:gd name="connsiteX0-97" fmla="*/ 0 w 7826216"/>
              <a:gd name="connsiteY0-98" fmla="*/ 1008617 h 1327197"/>
              <a:gd name="connsiteX1-99" fmla="*/ 1650430 w 7826216"/>
              <a:gd name="connsiteY1-100" fmla="*/ 14364 h 1327197"/>
              <a:gd name="connsiteX2-101" fmla="*/ 3737105 w 7826216"/>
              <a:gd name="connsiteY2-102" fmla="*/ 1136304 h 1327197"/>
              <a:gd name="connsiteX3-103" fmla="*/ 5725245 w 7826216"/>
              <a:gd name="connsiteY3-104" fmla="*/ 382 h 1327197"/>
              <a:gd name="connsiteX4-105" fmla="*/ 7826216 w 7826216"/>
              <a:gd name="connsiteY4-106" fmla="*/ 1315472 h 1327197"/>
              <a:gd name="connsiteX0-107" fmla="*/ 0 w 7826216"/>
              <a:gd name="connsiteY0-108" fmla="*/ 1008617 h 1327197"/>
              <a:gd name="connsiteX1-109" fmla="*/ 1650430 w 7826216"/>
              <a:gd name="connsiteY1-110" fmla="*/ 14364 h 1327197"/>
              <a:gd name="connsiteX2-111" fmla="*/ 3737105 w 7826216"/>
              <a:gd name="connsiteY2-112" fmla="*/ 1136304 h 1327197"/>
              <a:gd name="connsiteX3-113" fmla="*/ 5725245 w 7826216"/>
              <a:gd name="connsiteY3-114" fmla="*/ 382 h 1327197"/>
              <a:gd name="connsiteX4-115" fmla="*/ 7826216 w 7826216"/>
              <a:gd name="connsiteY4-116" fmla="*/ 1315472 h 1327197"/>
              <a:gd name="connsiteX0-117" fmla="*/ 0 w 7826216"/>
              <a:gd name="connsiteY0-118" fmla="*/ 1008617 h 1327197"/>
              <a:gd name="connsiteX1-119" fmla="*/ 1650430 w 7826216"/>
              <a:gd name="connsiteY1-120" fmla="*/ 14364 h 1327197"/>
              <a:gd name="connsiteX2-121" fmla="*/ 3737105 w 7826216"/>
              <a:gd name="connsiteY2-122" fmla="*/ 1136304 h 1327197"/>
              <a:gd name="connsiteX3-123" fmla="*/ 5725245 w 7826216"/>
              <a:gd name="connsiteY3-124" fmla="*/ 382 h 1327197"/>
              <a:gd name="connsiteX4-125" fmla="*/ 7826216 w 7826216"/>
              <a:gd name="connsiteY4-126" fmla="*/ 1315472 h 1327197"/>
              <a:gd name="connsiteX0-127" fmla="*/ 0 w 7826216"/>
              <a:gd name="connsiteY0-128" fmla="*/ 994938 h 1314128"/>
              <a:gd name="connsiteX1-129" fmla="*/ 1650430 w 7826216"/>
              <a:gd name="connsiteY1-130" fmla="*/ 685 h 1314128"/>
              <a:gd name="connsiteX2-131" fmla="*/ 3737105 w 7826216"/>
              <a:gd name="connsiteY2-132" fmla="*/ 1122625 h 1314128"/>
              <a:gd name="connsiteX3-133" fmla="*/ 5946991 w 7826216"/>
              <a:gd name="connsiteY3-134" fmla="*/ 66216 h 1314128"/>
              <a:gd name="connsiteX4-135" fmla="*/ 7826216 w 7826216"/>
              <a:gd name="connsiteY4-136" fmla="*/ 1301793 h 1314128"/>
              <a:gd name="connsiteX0-137" fmla="*/ 0 w 7826216"/>
              <a:gd name="connsiteY0-138" fmla="*/ 929125 h 1248315"/>
              <a:gd name="connsiteX1-139" fmla="*/ 1641902 w 7826216"/>
              <a:gd name="connsiteY1-140" fmla="*/ 30287 h 1248315"/>
              <a:gd name="connsiteX2-141" fmla="*/ 3737105 w 7826216"/>
              <a:gd name="connsiteY2-142" fmla="*/ 1056812 h 1248315"/>
              <a:gd name="connsiteX3-143" fmla="*/ 5946991 w 7826216"/>
              <a:gd name="connsiteY3-144" fmla="*/ 403 h 1248315"/>
              <a:gd name="connsiteX4-145" fmla="*/ 7826216 w 7826216"/>
              <a:gd name="connsiteY4-146" fmla="*/ 1235980 h 1248315"/>
              <a:gd name="connsiteX0-147" fmla="*/ 0 w 7826216"/>
              <a:gd name="connsiteY0-148" fmla="*/ 929125 h 1248315"/>
              <a:gd name="connsiteX1-149" fmla="*/ 1641902 w 7826216"/>
              <a:gd name="connsiteY1-150" fmla="*/ 30287 h 1248315"/>
              <a:gd name="connsiteX2-151" fmla="*/ 3941795 w 7826216"/>
              <a:gd name="connsiteY2-152" fmla="*/ 1088617 h 1248315"/>
              <a:gd name="connsiteX3-153" fmla="*/ 5946991 w 7826216"/>
              <a:gd name="connsiteY3-154" fmla="*/ 403 h 1248315"/>
              <a:gd name="connsiteX4-155" fmla="*/ 7826216 w 7826216"/>
              <a:gd name="connsiteY4-156" fmla="*/ 1235980 h 1248315"/>
              <a:gd name="connsiteX0-157" fmla="*/ 0 w 7698285"/>
              <a:gd name="connsiteY0-158" fmla="*/ 929138 h 1201018"/>
              <a:gd name="connsiteX1-159" fmla="*/ 1641902 w 7698285"/>
              <a:gd name="connsiteY1-160" fmla="*/ 30300 h 1201018"/>
              <a:gd name="connsiteX2-161" fmla="*/ 3941795 w 7698285"/>
              <a:gd name="connsiteY2-162" fmla="*/ 1088630 h 1201018"/>
              <a:gd name="connsiteX3-163" fmla="*/ 5946991 w 7698285"/>
              <a:gd name="connsiteY3-164" fmla="*/ 416 h 1201018"/>
              <a:gd name="connsiteX4-165" fmla="*/ 7698285 w 7698285"/>
              <a:gd name="connsiteY4-166" fmla="*/ 1188285 h 1201018"/>
              <a:gd name="connsiteX0-167" fmla="*/ 0 w 7698285"/>
              <a:gd name="connsiteY0-168" fmla="*/ 929194 h 1188341"/>
              <a:gd name="connsiteX1-169" fmla="*/ 1641902 w 7698285"/>
              <a:gd name="connsiteY1-170" fmla="*/ 30356 h 1188341"/>
              <a:gd name="connsiteX2-171" fmla="*/ 3941795 w 7698285"/>
              <a:gd name="connsiteY2-172" fmla="*/ 1088686 h 1188341"/>
              <a:gd name="connsiteX3-173" fmla="*/ 5946991 w 7698285"/>
              <a:gd name="connsiteY3-174" fmla="*/ 472 h 1188341"/>
              <a:gd name="connsiteX4-175" fmla="*/ 7698285 w 7698285"/>
              <a:gd name="connsiteY4-176" fmla="*/ 1188341 h 1188341"/>
              <a:gd name="connsiteX0-177" fmla="*/ 0 w 7766515"/>
              <a:gd name="connsiteY0-178" fmla="*/ 1064367 h 1188341"/>
              <a:gd name="connsiteX1-179" fmla="*/ 1710132 w 7766515"/>
              <a:gd name="connsiteY1-180" fmla="*/ 30356 h 1188341"/>
              <a:gd name="connsiteX2-181" fmla="*/ 4010025 w 7766515"/>
              <a:gd name="connsiteY2-182" fmla="*/ 1088686 h 1188341"/>
              <a:gd name="connsiteX3-183" fmla="*/ 6015221 w 7766515"/>
              <a:gd name="connsiteY3-184" fmla="*/ 472 h 1188341"/>
              <a:gd name="connsiteX4-185" fmla="*/ 7766515 w 7766515"/>
              <a:gd name="connsiteY4-186" fmla="*/ 1188341 h 1188341"/>
              <a:gd name="connsiteX0-187" fmla="*/ 0 w 7809158"/>
              <a:gd name="connsiteY0-188" fmla="*/ 682705 h 1188341"/>
              <a:gd name="connsiteX1-189" fmla="*/ 1752775 w 7809158"/>
              <a:gd name="connsiteY1-190" fmla="*/ 30356 h 1188341"/>
              <a:gd name="connsiteX2-191" fmla="*/ 4052668 w 7809158"/>
              <a:gd name="connsiteY2-192" fmla="*/ 1088686 h 1188341"/>
              <a:gd name="connsiteX3-193" fmla="*/ 6057864 w 7809158"/>
              <a:gd name="connsiteY3-194" fmla="*/ 472 h 1188341"/>
              <a:gd name="connsiteX4-195" fmla="*/ 7809158 w 7809158"/>
              <a:gd name="connsiteY4-196" fmla="*/ 1188341 h 1188341"/>
              <a:gd name="connsiteX0-197" fmla="*/ 0 w 7809158"/>
              <a:gd name="connsiteY0-198" fmla="*/ 682705 h 1188341"/>
              <a:gd name="connsiteX1-199" fmla="*/ 1752775 w 7809158"/>
              <a:gd name="connsiteY1-200" fmla="*/ 30356 h 1188341"/>
              <a:gd name="connsiteX2-201" fmla="*/ 4052668 w 7809158"/>
              <a:gd name="connsiteY2-202" fmla="*/ 1088686 h 1188341"/>
              <a:gd name="connsiteX3-203" fmla="*/ 6057864 w 7809158"/>
              <a:gd name="connsiteY3-204" fmla="*/ 472 h 1188341"/>
              <a:gd name="connsiteX4-205" fmla="*/ 7809158 w 7809158"/>
              <a:gd name="connsiteY4-206" fmla="*/ 1188341 h 1188341"/>
              <a:gd name="connsiteX0-207" fmla="*/ 0 w 7800630"/>
              <a:gd name="connsiteY0-208" fmla="*/ 1104124 h 1188341"/>
              <a:gd name="connsiteX1-209" fmla="*/ 1744247 w 7800630"/>
              <a:gd name="connsiteY1-210" fmla="*/ 30356 h 1188341"/>
              <a:gd name="connsiteX2-211" fmla="*/ 4044140 w 7800630"/>
              <a:gd name="connsiteY2-212" fmla="*/ 1088686 h 1188341"/>
              <a:gd name="connsiteX3-213" fmla="*/ 6049336 w 7800630"/>
              <a:gd name="connsiteY3-214" fmla="*/ 472 h 1188341"/>
              <a:gd name="connsiteX4-215" fmla="*/ 7800630 w 7800630"/>
              <a:gd name="connsiteY4-216" fmla="*/ 1188341 h 1188341"/>
              <a:gd name="connsiteX0-217" fmla="*/ 0 w 7800630"/>
              <a:gd name="connsiteY0-218" fmla="*/ 1120027 h 1188341"/>
              <a:gd name="connsiteX1-219" fmla="*/ 1744247 w 7800630"/>
              <a:gd name="connsiteY1-220" fmla="*/ 30356 h 1188341"/>
              <a:gd name="connsiteX2-221" fmla="*/ 4044140 w 7800630"/>
              <a:gd name="connsiteY2-222" fmla="*/ 1088686 h 1188341"/>
              <a:gd name="connsiteX3-223" fmla="*/ 6049336 w 7800630"/>
              <a:gd name="connsiteY3-224" fmla="*/ 472 h 1188341"/>
              <a:gd name="connsiteX4-225" fmla="*/ 7800630 w 7800630"/>
              <a:gd name="connsiteY4-226" fmla="*/ 1188341 h 1188341"/>
              <a:gd name="connsiteX0-227" fmla="*/ 0 w 7800630"/>
              <a:gd name="connsiteY0-228" fmla="*/ 1120027 h 1188341"/>
              <a:gd name="connsiteX1-229" fmla="*/ 1744247 w 7800630"/>
              <a:gd name="connsiteY1-230" fmla="*/ 30356 h 1188341"/>
              <a:gd name="connsiteX2-231" fmla="*/ 4044140 w 7800630"/>
              <a:gd name="connsiteY2-232" fmla="*/ 1088686 h 1188341"/>
              <a:gd name="connsiteX3-233" fmla="*/ 6049336 w 7800630"/>
              <a:gd name="connsiteY3-234" fmla="*/ 472 h 1188341"/>
              <a:gd name="connsiteX4-235" fmla="*/ 7800630 w 7800630"/>
              <a:gd name="connsiteY4-236" fmla="*/ 1188341 h 1188341"/>
              <a:gd name="connsiteX0-237" fmla="*/ 0 w 7851801"/>
              <a:gd name="connsiteY0-238" fmla="*/ 1120082 h 1120082"/>
              <a:gd name="connsiteX1-239" fmla="*/ 1744247 w 7851801"/>
              <a:gd name="connsiteY1-240" fmla="*/ 30411 h 1120082"/>
              <a:gd name="connsiteX2-241" fmla="*/ 4044140 w 7851801"/>
              <a:gd name="connsiteY2-242" fmla="*/ 1088741 h 1120082"/>
              <a:gd name="connsiteX3-243" fmla="*/ 6049336 w 7851801"/>
              <a:gd name="connsiteY3-244" fmla="*/ 527 h 1120082"/>
              <a:gd name="connsiteX4-245" fmla="*/ 7851801 w 7851801"/>
              <a:gd name="connsiteY4-246" fmla="*/ 1061175 h 1120082"/>
              <a:gd name="connsiteX0-247" fmla="*/ 0 w 7851801"/>
              <a:gd name="connsiteY0-248" fmla="*/ 1120082 h 1120082"/>
              <a:gd name="connsiteX1-249" fmla="*/ 1744247 w 7851801"/>
              <a:gd name="connsiteY1-250" fmla="*/ 30411 h 1120082"/>
              <a:gd name="connsiteX2-251" fmla="*/ 4044140 w 7851801"/>
              <a:gd name="connsiteY2-252" fmla="*/ 1088741 h 1120082"/>
              <a:gd name="connsiteX3-253" fmla="*/ 6049336 w 7851801"/>
              <a:gd name="connsiteY3-254" fmla="*/ 527 h 1120082"/>
              <a:gd name="connsiteX4-255" fmla="*/ 7851801 w 7851801"/>
              <a:gd name="connsiteY4-256" fmla="*/ 1061175 h 1120082"/>
              <a:gd name="connsiteX0-257" fmla="*/ 0 w 7851801"/>
              <a:gd name="connsiteY0-258" fmla="*/ 1120082 h 1120082"/>
              <a:gd name="connsiteX1-259" fmla="*/ 1744247 w 7851801"/>
              <a:gd name="connsiteY1-260" fmla="*/ 30411 h 1120082"/>
              <a:gd name="connsiteX2-261" fmla="*/ 4044140 w 7851801"/>
              <a:gd name="connsiteY2-262" fmla="*/ 1088741 h 1120082"/>
              <a:gd name="connsiteX3-263" fmla="*/ 6049336 w 7851801"/>
              <a:gd name="connsiteY3-264" fmla="*/ 527 h 1120082"/>
              <a:gd name="connsiteX4-265" fmla="*/ 7851801 w 7851801"/>
              <a:gd name="connsiteY4-266" fmla="*/ 1061175 h 1120082"/>
              <a:gd name="connsiteX0-267" fmla="*/ 0 w 7851801"/>
              <a:gd name="connsiteY0-268" fmla="*/ 1119555 h 1119555"/>
              <a:gd name="connsiteX1-269" fmla="*/ 1744247 w 7851801"/>
              <a:gd name="connsiteY1-270" fmla="*/ 29884 h 1119555"/>
              <a:gd name="connsiteX2-271" fmla="*/ 4044140 w 7851801"/>
              <a:gd name="connsiteY2-272" fmla="*/ 1088214 h 1119555"/>
              <a:gd name="connsiteX3-273" fmla="*/ 6049336 w 7851801"/>
              <a:gd name="connsiteY3-274" fmla="*/ 0 h 1119555"/>
              <a:gd name="connsiteX4-275" fmla="*/ 7851801 w 7851801"/>
              <a:gd name="connsiteY4-276" fmla="*/ 1060648 h 1119555"/>
              <a:gd name="connsiteX0-277" fmla="*/ 0 w 7851801"/>
              <a:gd name="connsiteY0-278" fmla="*/ 1119555 h 1119555"/>
              <a:gd name="connsiteX1-279" fmla="*/ 1744247 w 7851801"/>
              <a:gd name="connsiteY1-280" fmla="*/ 29884 h 1119555"/>
              <a:gd name="connsiteX2-281" fmla="*/ 4044140 w 7851801"/>
              <a:gd name="connsiteY2-282" fmla="*/ 1088214 h 1119555"/>
              <a:gd name="connsiteX3-283" fmla="*/ 6049336 w 7851801"/>
              <a:gd name="connsiteY3-284" fmla="*/ 0 h 1119555"/>
              <a:gd name="connsiteX4-285" fmla="*/ 7851801 w 7851801"/>
              <a:gd name="connsiteY4-286" fmla="*/ 1060648 h 1119555"/>
              <a:gd name="connsiteX0-287" fmla="*/ 0 w 7851801"/>
              <a:gd name="connsiteY0-288" fmla="*/ 1119555 h 1119555"/>
              <a:gd name="connsiteX1-289" fmla="*/ 2349784 w 7851801"/>
              <a:gd name="connsiteY1-290" fmla="*/ 13981 h 1119555"/>
              <a:gd name="connsiteX2-291" fmla="*/ 4044140 w 7851801"/>
              <a:gd name="connsiteY2-292" fmla="*/ 1088214 h 1119555"/>
              <a:gd name="connsiteX3-293" fmla="*/ 6049336 w 7851801"/>
              <a:gd name="connsiteY3-294" fmla="*/ 0 h 1119555"/>
              <a:gd name="connsiteX4-295" fmla="*/ 7851801 w 7851801"/>
              <a:gd name="connsiteY4-296" fmla="*/ 1060648 h 1119555"/>
              <a:gd name="connsiteX0-297" fmla="*/ 0 w 7118332"/>
              <a:gd name="connsiteY0-298" fmla="*/ 1079799 h 1088237"/>
              <a:gd name="connsiteX1-299" fmla="*/ 1616315 w 7118332"/>
              <a:gd name="connsiteY1-300" fmla="*/ 13981 h 1088237"/>
              <a:gd name="connsiteX2-301" fmla="*/ 3310671 w 7118332"/>
              <a:gd name="connsiteY2-302" fmla="*/ 1088214 h 1088237"/>
              <a:gd name="connsiteX3-303" fmla="*/ 5315867 w 7118332"/>
              <a:gd name="connsiteY3-304" fmla="*/ 0 h 1088237"/>
              <a:gd name="connsiteX4-305" fmla="*/ 7118332 w 7118332"/>
              <a:gd name="connsiteY4-306" fmla="*/ 1060648 h 1088237"/>
              <a:gd name="connsiteX0-307" fmla="*/ 0 w 7118332"/>
              <a:gd name="connsiteY0-308" fmla="*/ 1079799 h 1088237"/>
              <a:gd name="connsiteX1-309" fmla="*/ 1616315 w 7118332"/>
              <a:gd name="connsiteY1-310" fmla="*/ 13981 h 1088237"/>
              <a:gd name="connsiteX2-311" fmla="*/ 3310671 w 7118332"/>
              <a:gd name="connsiteY2-312" fmla="*/ 1088214 h 1088237"/>
              <a:gd name="connsiteX3-313" fmla="*/ 5315867 w 7118332"/>
              <a:gd name="connsiteY3-314" fmla="*/ 0 h 1088237"/>
              <a:gd name="connsiteX4-315" fmla="*/ 7118332 w 7118332"/>
              <a:gd name="connsiteY4-316" fmla="*/ 1060648 h 1088237"/>
              <a:gd name="connsiteX0-317" fmla="*/ 0 w 7118332"/>
              <a:gd name="connsiteY0-318" fmla="*/ 1065820 h 1074258"/>
              <a:gd name="connsiteX1-319" fmla="*/ 1616315 w 7118332"/>
              <a:gd name="connsiteY1-320" fmla="*/ 2 h 1074258"/>
              <a:gd name="connsiteX2-321" fmla="*/ 3310671 w 7118332"/>
              <a:gd name="connsiteY2-322" fmla="*/ 1074235 h 1074258"/>
              <a:gd name="connsiteX3-323" fmla="*/ 4974720 w 7118332"/>
              <a:gd name="connsiteY3-324" fmla="*/ 1924 h 1074258"/>
              <a:gd name="connsiteX4-325" fmla="*/ 7118332 w 7118332"/>
              <a:gd name="connsiteY4-326" fmla="*/ 1046669 h 1074258"/>
              <a:gd name="connsiteX0-327" fmla="*/ 0 w 6623667"/>
              <a:gd name="connsiteY0-328" fmla="*/ 1065820 h 1074258"/>
              <a:gd name="connsiteX1-329" fmla="*/ 1616315 w 6623667"/>
              <a:gd name="connsiteY1-330" fmla="*/ 2 h 1074258"/>
              <a:gd name="connsiteX2-331" fmla="*/ 3310671 w 6623667"/>
              <a:gd name="connsiteY2-332" fmla="*/ 1074235 h 1074258"/>
              <a:gd name="connsiteX3-333" fmla="*/ 4974720 w 6623667"/>
              <a:gd name="connsiteY3-334" fmla="*/ 1924 h 1074258"/>
              <a:gd name="connsiteX4-335" fmla="*/ 6623667 w 6623667"/>
              <a:gd name="connsiteY4-336" fmla="*/ 1038718 h 1074258"/>
              <a:gd name="connsiteX0-337" fmla="*/ 0 w 6478679"/>
              <a:gd name="connsiteY0-338" fmla="*/ 1065820 h 1074258"/>
              <a:gd name="connsiteX1-339" fmla="*/ 1616315 w 6478679"/>
              <a:gd name="connsiteY1-340" fmla="*/ 2 h 1074258"/>
              <a:gd name="connsiteX2-341" fmla="*/ 3310671 w 6478679"/>
              <a:gd name="connsiteY2-342" fmla="*/ 1074235 h 1074258"/>
              <a:gd name="connsiteX3-343" fmla="*/ 4974720 w 6478679"/>
              <a:gd name="connsiteY3-344" fmla="*/ 1924 h 1074258"/>
              <a:gd name="connsiteX4-345" fmla="*/ 6478679 w 6478679"/>
              <a:gd name="connsiteY4-346" fmla="*/ 1070523 h 1074258"/>
              <a:gd name="connsiteX0-347" fmla="*/ 0 w 6700425"/>
              <a:gd name="connsiteY0-348" fmla="*/ 1065820 h 1074258"/>
              <a:gd name="connsiteX1-349" fmla="*/ 1616315 w 6700425"/>
              <a:gd name="connsiteY1-350" fmla="*/ 2 h 1074258"/>
              <a:gd name="connsiteX2-351" fmla="*/ 3310671 w 6700425"/>
              <a:gd name="connsiteY2-352" fmla="*/ 1074235 h 1074258"/>
              <a:gd name="connsiteX3-353" fmla="*/ 4974720 w 6700425"/>
              <a:gd name="connsiteY3-354" fmla="*/ 1924 h 1074258"/>
              <a:gd name="connsiteX4-355" fmla="*/ 6700425 w 6700425"/>
              <a:gd name="connsiteY4-356" fmla="*/ 1038717 h 1074258"/>
              <a:gd name="connsiteX0-357" fmla="*/ 0 w 6700425"/>
              <a:gd name="connsiteY0-358" fmla="*/ 1127507 h 1135945"/>
              <a:gd name="connsiteX1-359" fmla="*/ 1616315 w 6700425"/>
              <a:gd name="connsiteY1-360" fmla="*/ 61689 h 1135945"/>
              <a:gd name="connsiteX2-361" fmla="*/ 3310671 w 6700425"/>
              <a:gd name="connsiteY2-362" fmla="*/ 1135922 h 1135945"/>
              <a:gd name="connsiteX3-363" fmla="*/ 5034421 w 6700425"/>
              <a:gd name="connsiteY3-364" fmla="*/ 0 h 1135945"/>
              <a:gd name="connsiteX4-365" fmla="*/ 6700425 w 6700425"/>
              <a:gd name="connsiteY4-366" fmla="*/ 1100404 h 1135945"/>
              <a:gd name="connsiteX0-367" fmla="*/ 0 w 6700425"/>
              <a:gd name="connsiteY0-368" fmla="*/ 1127507 h 1135945"/>
              <a:gd name="connsiteX1-369" fmla="*/ 1616315 w 6700425"/>
              <a:gd name="connsiteY1-370" fmla="*/ 61689 h 1135945"/>
              <a:gd name="connsiteX2-371" fmla="*/ 3310671 w 6700425"/>
              <a:gd name="connsiteY2-372" fmla="*/ 1135922 h 1135945"/>
              <a:gd name="connsiteX3-373" fmla="*/ 5034421 w 6700425"/>
              <a:gd name="connsiteY3-374" fmla="*/ 0 h 1135945"/>
              <a:gd name="connsiteX4-375" fmla="*/ 6700425 w 6700425"/>
              <a:gd name="connsiteY4-376" fmla="*/ 1100404 h 1135945"/>
              <a:gd name="connsiteX0-377" fmla="*/ 0 w 6700425"/>
              <a:gd name="connsiteY0-378" fmla="*/ 1127507 h 1135945"/>
              <a:gd name="connsiteX1-379" fmla="*/ 1616315 w 6700425"/>
              <a:gd name="connsiteY1-380" fmla="*/ 61689 h 1135945"/>
              <a:gd name="connsiteX2-381" fmla="*/ 3310671 w 6700425"/>
              <a:gd name="connsiteY2-382" fmla="*/ 1135922 h 1135945"/>
              <a:gd name="connsiteX3-383" fmla="*/ 5034421 w 6700425"/>
              <a:gd name="connsiteY3-384" fmla="*/ 0 h 1135945"/>
              <a:gd name="connsiteX4-385" fmla="*/ 6700425 w 6700425"/>
              <a:gd name="connsiteY4-386" fmla="*/ 1100404 h 1135945"/>
              <a:gd name="connsiteX0-387" fmla="*/ 0 w 6700425"/>
              <a:gd name="connsiteY0-388" fmla="*/ 1127507 h 1135945"/>
              <a:gd name="connsiteX1-389" fmla="*/ 1616315 w 6700425"/>
              <a:gd name="connsiteY1-390" fmla="*/ 61689 h 1135945"/>
              <a:gd name="connsiteX2-391" fmla="*/ 3310671 w 6700425"/>
              <a:gd name="connsiteY2-392" fmla="*/ 1135922 h 1135945"/>
              <a:gd name="connsiteX3-393" fmla="*/ 5034421 w 6700425"/>
              <a:gd name="connsiteY3-394" fmla="*/ 0 h 1135945"/>
              <a:gd name="connsiteX4-395" fmla="*/ 6700425 w 6700425"/>
              <a:gd name="connsiteY4-396" fmla="*/ 1100404 h 1135945"/>
              <a:gd name="connsiteX0-397" fmla="*/ 0 w 6700425"/>
              <a:gd name="connsiteY0-398" fmla="*/ 1127507 h 1135922"/>
              <a:gd name="connsiteX1-399" fmla="*/ 1616315 w 6700425"/>
              <a:gd name="connsiteY1-400" fmla="*/ 61689 h 1135922"/>
              <a:gd name="connsiteX2-401" fmla="*/ 3310671 w 6700425"/>
              <a:gd name="connsiteY2-402" fmla="*/ 1135922 h 1135922"/>
              <a:gd name="connsiteX3-403" fmla="*/ 5034421 w 6700425"/>
              <a:gd name="connsiteY3-404" fmla="*/ 0 h 1135922"/>
              <a:gd name="connsiteX4-405" fmla="*/ 6700425 w 6700425"/>
              <a:gd name="connsiteY4-406" fmla="*/ 1100404 h 1135922"/>
              <a:gd name="connsiteX0-407" fmla="*/ 0 w 6700425"/>
              <a:gd name="connsiteY0-408" fmla="*/ 1127509 h 1135924"/>
              <a:gd name="connsiteX1-409" fmla="*/ 1616315 w 6700425"/>
              <a:gd name="connsiteY1-410" fmla="*/ 61691 h 1135924"/>
              <a:gd name="connsiteX2-411" fmla="*/ 3310671 w 6700425"/>
              <a:gd name="connsiteY2-412" fmla="*/ 1135924 h 1135924"/>
              <a:gd name="connsiteX3-413" fmla="*/ 5034421 w 6700425"/>
              <a:gd name="connsiteY3-414" fmla="*/ 2 h 1135924"/>
              <a:gd name="connsiteX4-415" fmla="*/ 6700425 w 6700425"/>
              <a:gd name="connsiteY4-416" fmla="*/ 1100406 h 1135924"/>
              <a:gd name="connsiteX0-417" fmla="*/ 0 w 6700425"/>
              <a:gd name="connsiteY0-418" fmla="*/ 1127509 h 1135924"/>
              <a:gd name="connsiteX1-419" fmla="*/ 1616315 w 6700425"/>
              <a:gd name="connsiteY1-420" fmla="*/ 61691 h 1135924"/>
              <a:gd name="connsiteX2-421" fmla="*/ 3310671 w 6700425"/>
              <a:gd name="connsiteY2-422" fmla="*/ 1135924 h 1135924"/>
              <a:gd name="connsiteX3-423" fmla="*/ 5034421 w 6700425"/>
              <a:gd name="connsiteY3-424" fmla="*/ 2 h 1135924"/>
              <a:gd name="connsiteX4-425" fmla="*/ 6700425 w 6700425"/>
              <a:gd name="connsiteY4-426" fmla="*/ 1100406 h 1135924"/>
              <a:gd name="connsiteX0-427" fmla="*/ 0 w 6700425"/>
              <a:gd name="connsiteY0-428" fmla="*/ 1127509 h 1135924"/>
              <a:gd name="connsiteX1-429" fmla="*/ 1616315 w 6700425"/>
              <a:gd name="connsiteY1-430" fmla="*/ 61691 h 1135924"/>
              <a:gd name="connsiteX2-431" fmla="*/ 3310671 w 6700425"/>
              <a:gd name="connsiteY2-432" fmla="*/ 1135924 h 1135924"/>
              <a:gd name="connsiteX3-433" fmla="*/ 5034421 w 6700425"/>
              <a:gd name="connsiteY3-434" fmla="*/ 2 h 1135924"/>
              <a:gd name="connsiteX4-435" fmla="*/ 6700425 w 6700425"/>
              <a:gd name="connsiteY4-436" fmla="*/ 1072905 h 1135924"/>
              <a:gd name="connsiteX0-437" fmla="*/ 0 w 6715173"/>
              <a:gd name="connsiteY0-438" fmla="*/ 1127509 h 1135924"/>
              <a:gd name="connsiteX1-439" fmla="*/ 1616315 w 6715173"/>
              <a:gd name="connsiteY1-440" fmla="*/ 61691 h 1135924"/>
              <a:gd name="connsiteX2-441" fmla="*/ 3310671 w 6715173"/>
              <a:gd name="connsiteY2-442" fmla="*/ 1135924 h 1135924"/>
              <a:gd name="connsiteX3-443" fmla="*/ 5034421 w 6715173"/>
              <a:gd name="connsiteY3-444" fmla="*/ 2 h 1135924"/>
              <a:gd name="connsiteX4-445" fmla="*/ 6715173 w 6715173"/>
              <a:gd name="connsiteY4-446" fmla="*/ 1059155 h 1135924"/>
            </a:gdLst>
            <a:ahLst/>
            <a:cxnLst>
              <a:cxn ang="0">
                <a:pos x="connsiteX0-437" y="connsiteY0-438"/>
              </a:cxn>
              <a:cxn ang="0">
                <a:pos x="connsiteX1-439" y="connsiteY1-440"/>
              </a:cxn>
              <a:cxn ang="0">
                <a:pos x="connsiteX2-441" y="connsiteY2-442"/>
              </a:cxn>
              <a:cxn ang="0">
                <a:pos x="connsiteX3-443" y="connsiteY3-444"/>
              </a:cxn>
              <a:cxn ang="0">
                <a:pos x="connsiteX4-445" y="connsiteY4-446"/>
              </a:cxn>
            </a:cxnLst>
            <a:rect l="l" t="t" r="r" b="b"/>
            <a:pathLst>
              <a:path w="6715173" h="1135924">
                <a:moveTo>
                  <a:pt x="0" y="1127509"/>
                </a:moveTo>
                <a:cubicBezTo>
                  <a:pt x="507007" y="1133134"/>
                  <a:pt x="1064537" y="60289"/>
                  <a:pt x="1616315" y="61691"/>
                </a:cubicBezTo>
                <a:cubicBezTo>
                  <a:pt x="2168093" y="63093"/>
                  <a:pt x="2778719" y="1127987"/>
                  <a:pt x="3310671" y="1135924"/>
                </a:cubicBezTo>
                <a:cubicBezTo>
                  <a:pt x="3866607" y="1117437"/>
                  <a:pt x="4488155" y="10816"/>
                  <a:pt x="5034421" y="2"/>
                </a:cubicBezTo>
                <a:cubicBezTo>
                  <a:pt x="5562285" y="-1785"/>
                  <a:pt x="6713956" y="1071307"/>
                  <a:pt x="6715173" y="1059155"/>
                </a:cubicBezTo>
              </a:path>
            </a:pathLst>
          </a:cu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866169" y="2616540"/>
            <a:ext cx="1008525" cy="1010567"/>
            <a:chOff x="866169" y="2692768"/>
            <a:chExt cx="1008525" cy="1010567"/>
          </a:xfrm>
        </p:grpSpPr>
        <p:sp>
          <p:nvSpPr>
            <p:cNvPr id="31" name="任意多边形 82"/>
            <p:cNvSpPr/>
            <p:nvPr/>
          </p:nvSpPr>
          <p:spPr bwMode="auto">
            <a:xfrm rot="3738964">
              <a:off x="865148" y="2693789"/>
              <a:ext cx="1010567" cy="1008525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8060402020202020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2" name="TextBox 67"/>
            <p:cNvSpPr txBox="1"/>
            <p:nvPr/>
          </p:nvSpPr>
          <p:spPr>
            <a:xfrm>
              <a:off x="1118403" y="2844108"/>
              <a:ext cx="5040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1200" cap="none" spc="225" normalizeH="0" baseline="0" noProof="0" dirty="0" smtClean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1</a:t>
              </a:r>
              <a:endParaRPr kumimoji="0" lang="zh-CN" altLang="en-US" sz="4000" b="1" i="0" u="none" strike="noStrike" kern="1200" cap="none" spc="225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015229" y="2616540"/>
            <a:ext cx="1008525" cy="1010567"/>
            <a:chOff x="866169" y="2692768"/>
            <a:chExt cx="1008525" cy="1010567"/>
          </a:xfrm>
        </p:grpSpPr>
        <p:sp>
          <p:nvSpPr>
            <p:cNvPr id="34" name="任意多边形 82"/>
            <p:cNvSpPr/>
            <p:nvPr/>
          </p:nvSpPr>
          <p:spPr bwMode="auto">
            <a:xfrm rot="3738964">
              <a:off x="865148" y="2693789"/>
              <a:ext cx="1010567" cy="1008525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8060402020202020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5" name="TextBox 67"/>
            <p:cNvSpPr txBox="1"/>
            <p:nvPr/>
          </p:nvSpPr>
          <p:spPr>
            <a:xfrm>
              <a:off x="1118403" y="2844108"/>
              <a:ext cx="5040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1200" cap="none" spc="225" normalizeH="0" baseline="0" noProof="0" dirty="0" smtClean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3</a:t>
              </a:r>
              <a:endParaRPr kumimoji="0" lang="zh-CN" altLang="en-US" sz="4000" b="1" i="0" u="none" strike="noStrike" kern="1200" cap="none" spc="225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164288" y="2616540"/>
            <a:ext cx="1008525" cy="1010567"/>
            <a:chOff x="866169" y="2692768"/>
            <a:chExt cx="1008525" cy="1010567"/>
          </a:xfrm>
        </p:grpSpPr>
        <p:sp>
          <p:nvSpPr>
            <p:cNvPr id="37" name="任意多边形 82"/>
            <p:cNvSpPr/>
            <p:nvPr/>
          </p:nvSpPr>
          <p:spPr bwMode="auto">
            <a:xfrm rot="3738964">
              <a:off x="865148" y="2693789"/>
              <a:ext cx="1010567" cy="1008525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8060402020202020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8" name="TextBox 67"/>
            <p:cNvSpPr txBox="1"/>
            <p:nvPr/>
          </p:nvSpPr>
          <p:spPr>
            <a:xfrm>
              <a:off x="1118403" y="2844108"/>
              <a:ext cx="5040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1200" cap="none" spc="225" normalizeH="0" baseline="0" noProof="0" dirty="0" smtClean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5</a:t>
              </a:r>
              <a:endParaRPr kumimoji="0" lang="zh-CN" altLang="en-US" sz="4000" b="1" i="0" u="none" strike="noStrike" kern="1200" cap="none" spc="225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440699" y="1559418"/>
            <a:ext cx="1008525" cy="1010567"/>
            <a:chOff x="866169" y="2692768"/>
            <a:chExt cx="1008525" cy="1010567"/>
          </a:xfrm>
        </p:grpSpPr>
        <p:sp>
          <p:nvSpPr>
            <p:cNvPr id="41" name="任意多边形 82"/>
            <p:cNvSpPr/>
            <p:nvPr/>
          </p:nvSpPr>
          <p:spPr bwMode="auto">
            <a:xfrm rot="3738964">
              <a:off x="865148" y="2693789"/>
              <a:ext cx="1010567" cy="1008525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8060402020202020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2" name="TextBox 67"/>
            <p:cNvSpPr txBox="1"/>
            <p:nvPr/>
          </p:nvSpPr>
          <p:spPr>
            <a:xfrm>
              <a:off x="1118403" y="2844108"/>
              <a:ext cx="5040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1200" cap="none" spc="225" normalizeH="0" baseline="0" noProof="0" dirty="0" smtClean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2</a:t>
              </a:r>
              <a:endParaRPr kumimoji="0" lang="zh-CN" altLang="en-US" sz="4000" b="1" i="0" u="none" strike="noStrike" kern="1200" cap="none" spc="225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589759" y="1559418"/>
            <a:ext cx="1008525" cy="1010567"/>
            <a:chOff x="866169" y="2692768"/>
            <a:chExt cx="1008525" cy="1010567"/>
          </a:xfrm>
        </p:grpSpPr>
        <p:sp>
          <p:nvSpPr>
            <p:cNvPr id="44" name="任意多边形 82"/>
            <p:cNvSpPr/>
            <p:nvPr/>
          </p:nvSpPr>
          <p:spPr bwMode="auto">
            <a:xfrm rot="3738964">
              <a:off x="865148" y="2693789"/>
              <a:ext cx="1010567" cy="1008525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8060402020202020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5" name="TextBox 67"/>
            <p:cNvSpPr txBox="1"/>
            <p:nvPr/>
          </p:nvSpPr>
          <p:spPr>
            <a:xfrm>
              <a:off x="1118403" y="2844108"/>
              <a:ext cx="5040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1200" cap="none" spc="225" normalizeH="0" baseline="0" noProof="0" dirty="0" smtClean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4</a:t>
              </a:r>
              <a:endParaRPr kumimoji="0" lang="zh-CN" altLang="en-US" sz="4000" b="1" i="0" u="none" strike="noStrike" kern="1200" cap="none" spc="225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11560" y="1775442"/>
            <a:ext cx="1817098" cy="674751"/>
            <a:chOff x="611560" y="1923678"/>
            <a:chExt cx="1817098" cy="674751"/>
          </a:xfrm>
        </p:grpSpPr>
        <p:sp>
          <p:nvSpPr>
            <p:cNvPr id="47" name="Text Box 4"/>
            <p:cNvSpPr txBox="1">
              <a:spLocks noChangeArrowheads="1"/>
            </p:cNvSpPr>
            <p:nvPr/>
          </p:nvSpPr>
          <p:spPr bwMode="auto">
            <a:xfrm>
              <a:off x="611560" y="1923678"/>
              <a:ext cx="1710115" cy="472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x-none" altLang="zh-CN" sz="25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命令介绍</a:t>
              </a:r>
              <a:endParaRPr kumimoji="0" lang="x-none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48" name="矩形 39"/>
            <p:cNvSpPr>
              <a:spLocks noChangeArrowheads="1"/>
            </p:cNvSpPr>
            <p:nvPr/>
          </p:nvSpPr>
          <p:spPr bwMode="auto">
            <a:xfrm>
              <a:off x="725772" y="2278389"/>
              <a:ext cx="1702886" cy="32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anose="02080604020202020204" charset="0"/>
                <a:buChar char="•"/>
                <a:defRPr/>
              </a:pPr>
              <a:r>
                <a:rPr kumimoji="0" lang="x-none" altLang="zh-CN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宋体" pitchFamily="2" charset="-122"/>
                </a:rPr>
                <a:t>是什么</a:t>
              </a:r>
              <a:endParaRPr kumimoji="0" lang="x-none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宋体" pitchFamily="2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785773" y="1775442"/>
            <a:ext cx="1817098" cy="674751"/>
            <a:chOff x="611560" y="1923678"/>
            <a:chExt cx="1817098" cy="674751"/>
          </a:xfrm>
        </p:grpSpPr>
        <p:sp>
          <p:nvSpPr>
            <p:cNvPr id="70" name="Text Box 4"/>
            <p:cNvSpPr txBox="1">
              <a:spLocks noChangeArrowheads="1"/>
            </p:cNvSpPr>
            <p:nvPr/>
          </p:nvSpPr>
          <p:spPr bwMode="auto">
            <a:xfrm>
              <a:off x="611560" y="1923678"/>
              <a:ext cx="1710115" cy="472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x-none" altLang="zh-CN" sz="2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常用选项</a:t>
              </a:r>
              <a:endParaRPr kumimoji="0" lang="x-none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1" name="矩形 39"/>
            <p:cNvSpPr>
              <a:spLocks noChangeArrowheads="1"/>
            </p:cNvSpPr>
            <p:nvPr/>
          </p:nvSpPr>
          <p:spPr bwMode="auto">
            <a:xfrm>
              <a:off x="725772" y="2278389"/>
              <a:ext cx="1702886" cy="32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anose="02080604020202020204" charset="0"/>
                <a:buChar char="•"/>
                <a:defRPr/>
              </a:pPr>
              <a:r>
                <a:rPr kumimoji="0" lang="x-none" altLang="zh-CN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宋体" pitchFamily="2" charset="-122"/>
                </a:rPr>
                <a:t>有什么</a:t>
              </a:r>
              <a:endParaRPr kumimoji="0" lang="x-none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宋体" pitchFamily="2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7002292" y="1775442"/>
            <a:ext cx="1726078" cy="674751"/>
            <a:chOff x="725772" y="1923678"/>
            <a:chExt cx="1726078" cy="674751"/>
          </a:xfrm>
        </p:grpSpPr>
        <p:sp>
          <p:nvSpPr>
            <p:cNvPr id="73" name="Text Box 4"/>
            <p:cNvSpPr txBox="1">
              <a:spLocks noChangeArrowheads="1"/>
            </p:cNvSpPr>
            <p:nvPr/>
          </p:nvSpPr>
          <p:spPr bwMode="auto">
            <a:xfrm>
              <a:off x="741735" y="1923678"/>
              <a:ext cx="1710115" cy="472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x-none" altLang="zh-CN" sz="2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案例</a:t>
              </a:r>
              <a:endParaRPr kumimoji="0" lang="x-none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4" name="矩形 39"/>
            <p:cNvSpPr>
              <a:spLocks noChangeArrowheads="1"/>
            </p:cNvSpPr>
            <p:nvPr/>
          </p:nvSpPr>
          <p:spPr bwMode="auto">
            <a:xfrm>
              <a:off x="725772" y="2278389"/>
              <a:ext cx="1702886" cy="32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anose="02080604020202020204" charset="0"/>
                <a:buChar char="•"/>
                <a:defRPr/>
              </a:pPr>
              <a:r>
                <a:rPr kumimoji="0" lang="x-none" altLang="zh-CN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宋体" pitchFamily="2" charset="-122"/>
                </a:rPr>
                <a:t>别人怎么用</a:t>
              </a:r>
              <a:endParaRPr kumimoji="0" lang="x-none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宋体" pitchFamily="2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2160835" y="2973994"/>
            <a:ext cx="1817098" cy="697611"/>
            <a:chOff x="611560" y="1923678"/>
            <a:chExt cx="1817098" cy="697611"/>
          </a:xfrm>
        </p:grpSpPr>
        <p:sp>
          <p:nvSpPr>
            <p:cNvPr id="76" name="Text Box 4"/>
            <p:cNvSpPr txBox="1">
              <a:spLocks noChangeArrowheads="1"/>
            </p:cNvSpPr>
            <p:nvPr/>
          </p:nvSpPr>
          <p:spPr bwMode="auto">
            <a:xfrm>
              <a:off x="611560" y="1923678"/>
              <a:ext cx="1710115" cy="472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x-none" altLang="zh-CN" sz="2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命令用处</a:t>
              </a:r>
              <a:endParaRPr kumimoji="0" lang="x-none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7" name="矩形 39"/>
            <p:cNvSpPr>
              <a:spLocks noChangeArrowheads="1"/>
            </p:cNvSpPr>
            <p:nvPr/>
          </p:nvSpPr>
          <p:spPr bwMode="auto">
            <a:xfrm>
              <a:off x="725772" y="2278389"/>
              <a:ext cx="1702886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anose="02080604020202020204" charset="0"/>
                <a:buChar char="•"/>
                <a:defRPr/>
              </a:pPr>
              <a:r>
                <a:rPr kumimoji="0" lang="x-none" altLang="zh-CN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宋体" pitchFamily="2" charset="-122"/>
                </a:rPr>
                <a:t>用在哪,怎么用</a:t>
              </a:r>
              <a:endParaRPr kumimoji="0" lang="x-none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宋体" pitchFamily="2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437500" y="2973994"/>
            <a:ext cx="1817098" cy="674751"/>
            <a:chOff x="611560" y="1923678"/>
            <a:chExt cx="1817098" cy="674751"/>
          </a:xfrm>
        </p:grpSpPr>
        <p:sp>
          <p:nvSpPr>
            <p:cNvPr id="79" name="Text Box 4"/>
            <p:cNvSpPr txBox="1">
              <a:spLocks noChangeArrowheads="1"/>
            </p:cNvSpPr>
            <p:nvPr/>
          </p:nvSpPr>
          <p:spPr bwMode="auto">
            <a:xfrm>
              <a:off x="611560" y="1923678"/>
              <a:ext cx="1710115" cy="472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x-none" altLang="zh-CN" sz="2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相似命令</a:t>
              </a:r>
              <a:endParaRPr kumimoji="0" lang="x-none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矩形 39"/>
            <p:cNvSpPr>
              <a:spLocks noChangeArrowheads="1"/>
            </p:cNvSpPr>
            <p:nvPr/>
          </p:nvSpPr>
          <p:spPr bwMode="auto">
            <a:xfrm>
              <a:off x="725772" y="2278389"/>
              <a:ext cx="1702886" cy="32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anose="02080604020202020204" charset="0"/>
                <a:buChar char="•"/>
                <a:defRPr/>
              </a:pPr>
              <a:r>
                <a:rPr kumimoji="0" lang="x-none" altLang="zh-CN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宋体" pitchFamily="2" charset="-122"/>
                </a:rPr>
                <a:t>优缺点</a:t>
              </a:r>
              <a:endParaRPr kumimoji="0" lang="x-none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宋体" pitchFamily="2" charset="-122"/>
              </a:endParaRPr>
            </a:p>
          </p:txBody>
        </p:sp>
      </p:grpSp>
      <p:sp>
        <p:nvSpPr>
          <p:cNvPr id="81" name="Text Box 18"/>
          <p:cNvSpPr txBox="1">
            <a:spLocks noChangeArrowheads="1"/>
          </p:cNvSpPr>
          <p:nvPr/>
        </p:nvSpPr>
        <p:spPr bwMode="gray">
          <a:xfrm>
            <a:off x="3707904" y="195486"/>
            <a:ext cx="1584175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目录标题</a:t>
            </a: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cxnSp>
        <p:nvCxnSpPr>
          <p:cNvPr id="82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14363">
        <p14:gallery dir="l"/>
      </p:transition>
    </mc:Choice>
    <mc:Fallback>
      <p:transition spd="slow" advClick="0" advTm="1436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3312949" y="2471067"/>
            <a:ext cx="4464496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5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cs"/>
              </a:rPr>
              <a:t>命令介绍</a:t>
            </a:r>
            <a:endParaRPr kumimoji="0" lang="x-none" altLang="zh-CN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3776614" y="843558"/>
            <a:ext cx="230425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Impact" panose="020B0806030902050204" pitchFamily="34" charset="0"/>
                <a:ea typeface="微软雅黑"/>
                <a:cs typeface="+mn-cs"/>
              </a:rPr>
              <a:t>01</a:t>
            </a:r>
            <a:endParaRPr kumimoji="0" lang="zh-CN" altLang="zh-CN" sz="1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Impact" panose="020B0806030902050204" pitchFamily="34" charset="0"/>
              <a:ea typeface="微软雅黑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2605">
        <p14:gallery dir="l"/>
      </p:transition>
    </mc:Choice>
    <mc:Fallback>
      <p:transition spd="slow" advClick="0" advTm="260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18"/>
          <p:cNvSpPr txBox="1">
            <a:spLocks noChangeArrowheads="1"/>
          </p:cNvSpPr>
          <p:nvPr/>
        </p:nvSpPr>
        <p:spPr bwMode="gray">
          <a:xfrm>
            <a:off x="3707904" y="195486"/>
            <a:ext cx="1584175" cy="47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命令介绍</a:t>
            </a:r>
            <a:endParaRPr kumimoji="0" lang="x-none" altLang="zh-CN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cxnSp>
        <p:nvCxnSpPr>
          <p:cNvPr id="25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09625" y="1292225"/>
            <a:ext cx="6970395" cy="20116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cron 服务名；</a:t>
            </a:r>
            <a:endParaRPr lang="zh-CN" altLang="en-US"/>
          </a:p>
          <a:p>
            <a:pPr algn="l"/>
            <a:r>
              <a:rPr lang="zh-CN" altLang="en-US"/>
              <a:t>       crond--linux下用来周期性的执行某种任务或等待处理某些事件的一个守护进程，</a:t>
            </a:r>
            <a:endParaRPr lang="zh-CN" altLang="en-US"/>
          </a:p>
          <a:p>
            <a:pPr algn="l"/>
            <a:r>
              <a:rPr lang="zh-CN" altLang="en-US"/>
              <a:t>与windows下的计划任务类似；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软件包安装</a:t>
            </a:r>
            <a:endParaRPr lang="zh-CN" altLang="en-US"/>
          </a:p>
          <a:p>
            <a:pPr algn="l"/>
            <a:r>
              <a:rPr lang="zh-CN" altLang="en-US"/>
              <a:t>　　要使用cron服务，先要安装vixie-cron软件包和crontabs软件包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x-none" altLang="zh-CN"/>
              <a:t>使用计划性任务,可将重复性的周期性的任务交由电脑自动执行,提高工作效率</a:t>
            </a:r>
            <a:endParaRPr lang="x-none" altLang="zh-CN"/>
          </a:p>
          <a:p>
            <a:pPr algn="l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6961">
        <p14:gallery dir="l"/>
      </p:transition>
    </mc:Choice>
    <mc:Fallback>
      <p:transition spd="slow" advClick="0" advTm="696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365654" y="2407567"/>
            <a:ext cx="4464496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cs"/>
              </a:rPr>
              <a:t>命令用处</a:t>
            </a:r>
            <a:endParaRPr kumimoji="0" lang="x-none" altLang="zh-CN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3776614" y="843558"/>
            <a:ext cx="230425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Impact" panose="020B0806030902050204" pitchFamily="34" charset="0"/>
                <a:ea typeface="微软雅黑"/>
                <a:cs typeface="+mn-cs"/>
              </a:rPr>
              <a:t>02</a:t>
            </a:r>
            <a:endParaRPr kumimoji="0" lang="zh-CN" altLang="zh-CN" sz="1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Impact" panose="020B0806030902050204" pitchFamily="34" charset="0"/>
              <a:ea typeface="微软雅黑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6870">
        <p14:gallery dir="l"/>
      </p:transition>
    </mc:Choice>
    <mc:Fallback>
      <p:transition spd="slow" advClick="0" advTm="687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3571798" y="1212317"/>
            <a:ext cx="1024952" cy="1024292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sz="18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命令用处</a:t>
            </a:r>
            <a:endParaRPr lang="x-none"/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 flipH="1">
            <a:off x="1083762" y="1725759"/>
            <a:ext cx="2488036" cy="0"/>
          </a:xfrm>
          <a:prstGeom prst="line">
            <a:avLst/>
          </a:prstGeom>
          <a:noFill/>
          <a:ln w="5" cap="flat">
            <a:solidFill>
              <a:schemeClr val="accent3"/>
            </a:solidFill>
            <a:prstDash val="dash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75493" tIns="37746" rIns="75493" bIns="37746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0" name="Freeform 27"/>
          <p:cNvSpPr/>
          <p:nvPr/>
        </p:nvSpPr>
        <p:spPr bwMode="auto">
          <a:xfrm>
            <a:off x="2905838" y="1806147"/>
            <a:ext cx="1370938" cy="1164321"/>
          </a:xfrm>
          <a:custGeom>
            <a:avLst/>
            <a:gdLst>
              <a:gd name="T0" fmla="*/ 172 w 223"/>
              <a:gd name="T1" fmla="*/ 172 h 190"/>
              <a:gd name="T2" fmla="*/ 50 w 223"/>
              <a:gd name="T3" fmla="*/ 122 h 190"/>
              <a:gd name="T4" fmla="*/ 0 w 223"/>
              <a:gd name="T5" fmla="*/ 0 h 190"/>
              <a:gd name="T6" fmla="*/ 22 w 223"/>
              <a:gd name="T7" fmla="*/ 0 h 190"/>
              <a:gd name="T8" fmla="*/ 66 w 223"/>
              <a:gd name="T9" fmla="*/ 106 h 190"/>
              <a:gd name="T10" fmla="*/ 172 w 223"/>
              <a:gd name="T11" fmla="*/ 150 h 190"/>
              <a:gd name="T12" fmla="*/ 172 w 223"/>
              <a:gd name="T13" fmla="*/ 132 h 190"/>
              <a:gd name="T14" fmla="*/ 223 w 223"/>
              <a:gd name="T15" fmla="*/ 163 h 190"/>
              <a:gd name="T16" fmla="*/ 172 w 223"/>
              <a:gd name="T17" fmla="*/ 190 h 190"/>
              <a:gd name="T18" fmla="*/ 172 w 223"/>
              <a:gd name="T19" fmla="*/ 172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3" h="190">
                <a:moveTo>
                  <a:pt x="172" y="172"/>
                </a:moveTo>
                <a:cubicBezTo>
                  <a:pt x="124" y="172"/>
                  <a:pt x="81" y="153"/>
                  <a:pt x="50" y="122"/>
                </a:cubicBezTo>
                <a:cubicBezTo>
                  <a:pt x="19" y="91"/>
                  <a:pt x="0" y="48"/>
                  <a:pt x="0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41"/>
                  <a:pt x="39" y="79"/>
                  <a:pt x="66" y="106"/>
                </a:cubicBezTo>
                <a:cubicBezTo>
                  <a:pt x="93" y="133"/>
                  <a:pt x="131" y="150"/>
                  <a:pt x="172" y="150"/>
                </a:cubicBezTo>
                <a:cubicBezTo>
                  <a:pt x="172" y="132"/>
                  <a:pt x="172" y="132"/>
                  <a:pt x="172" y="132"/>
                </a:cubicBezTo>
                <a:cubicBezTo>
                  <a:pt x="223" y="163"/>
                  <a:pt x="223" y="163"/>
                  <a:pt x="223" y="163"/>
                </a:cubicBezTo>
                <a:cubicBezTo>
                  <a:pt x="172" y="190"/>
                  <a:pt x="172" y="190"/>
                  <a:pt x="172" y="190"/>
                </a:cubicBezTo>
                <a:lnTo>
                  <a:pt x="172" y="172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1" name="Freeform 28"/>
          <p:cNvSpPr/>
          <p:nvPr/>
        </p:nvSpPr>
        <p:spPr bwMode="auto">
          <a:xfrm>
            <a:off x="2211265" y="1806147"/>
            <a:ext cx="2065512" cy="1856690"/>
          </a:xfrm>
          <a:custGeom>
            <a:avLst/>
            <a:gdLst>
              <a:gd name="T0" fmla="*/ 285 w 336"/>
              <a:gd name="T1" fmla="*/ 285 h 303"/>
              <a:gd name="T2" fmla="*/ 84 w 336"/>
              <a:gd name="T3" fmla="*/ 202 h 303"/>
              <a:gd name="T4" fmla="*/ 0 w 336"/>
              <a:gd name="T5" fmla="*/ 0 h 303"/>
              <a:gd name="T6" fmla="*/ 23 w 336"/>
              <a:gd name="T7" fmla="*/ 0 h 303"/>
              <a:gd name="T8" fmla="*/ 100 w 336"/>
              <a:gd name="T9" fmla="*/ 186 h 303"/>
              <a:gd name="T10" fmla="*/ 285 w 336"/>
              <a:gd name="T11" fmla="*/ 262 h 303"/>
              <a:gd name="T12" fmla="*/ 285 w 336"/>
              <a:gd name="T13" fmla="*/ 245 h 303"/>
              <a:gd name="T14" fmla="*/ 336 w 336"/>
              <a:gd name="T15" fmla="*/ 275 h 303"/>
              <a:gd name="T16" fmla="*/ 285 w 336"/>
              <a:gd name="T17" fmla="*/ 303 h 303"/>
              <a:gd name="T18" fmla="*/ 285 w 336"/>
              <a:gd name="T19" fmla="*/ 285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6" h="303">
                <a:moveTo>
                  <a:pt x="285" y="285"/>
                </a:moveTo>
                <a:cubicBezTo>
                  <a:pt x="206" y="285"/>
                  <a:pt x="135" y="253"/>
                  <a:pt x="84" y="202"/>
                </a:cubicBezTo>
                <a:cubicBezTo>
                  <a:pt x="32" y="150"/>
                  <a:pt x="0" y="79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72"/>
                  <a:pt x="52" y="138"/>
                  <a:pt x="100" y="186"/>
                </a:cubicBezTo>
                <a:cubicBezTo>
                  <a:pt x="147" y="233"/>
                  <a:pt x="213" y="262"/>
                  <a:pt x="285" y="262"/>
                </a:cubicBezTo>
                <a:cubicBezTo>
                  <a:pt x="285" y="245"/>
                  <a:pt x="285" y="245"/>
                  <a:pt x="285" y="245"/>
                </a:cubicBezTo>
                <a:cubicBezTo>
                  <a:pt x="336" y="275"/>
                  <a:pt x="336" y="275"/>
                  <a:pt x="336" y="275"/>
                </a:cubicBezTo>
                <a:cubicBezTo>
                  <a:pt x="285" y="303"/>
                  <a:pt x="285" y="303"/>
                  <a:pt x="285" y="303"/>
                </a:cubicBezTo>
                <a:lnTo>
                  <a:pt x="285" y="285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2" name="Freeform 29"/>
          <p:cNvSpPr/>
          <p:nvPr/>
        </p:nvSpPr>
        <p:spPr bwMode="auto">
          <a:xfrm>
            <a:off x="1533378" y="1779721"/>
            <a:ext cx="2739275" cy="2530907"/>
          </a:xfrm>
          <a:custGeom>
            <a:avLst/>
            <a:gdLst>
              <a:gd name="T0" fmla="*/ 395 w 446"/>
              <a:gd name="T1" fmla="*/ 395 h 413"/>
              <a:gd name="T2" fmla="*/ 116 w 446"/>
              <a:gd name="T3" fmla="*/ 279 h 413"/>
              <a:gd name="T4" fmla="*/ 0 w 446"/>
              <a:gd name="T5" fmla="*/ 0 h 413"/>
              <a:gd name="T6" fmla="*/ 23 w 446"/>
              <a:gd name="T7" fmla="*/ 0 h 413"/>
              <a:gd name="T8" fmla="*/ 132 w 446"/>
              <a:gd name="T9" fmla="*/ 263 h 413"/>
              <a:gd name="T10" fmla="*/ 395 w 446"/>
              <a:gd name="T11" fmla="*/ 373 h 413"/>
              <a:gd name="T12" fmla="*/ 395 w 446"/>
              <a:gd name="T13" fmla="*/ 355 h 413"/>
              <a:gd name="T14" fmla="*/ 446 w 446"/>
              <a:gd name="T15" fmla="*/ 385 h 413"/>
              <a:gd name="T16" fmla="*/ 395 w 446"/>
              <a:gd name="T17" fmla="*/ 413 h 413"/>
              <a:gd name="T18" fmla="*/ 395 w 446"/>
              <a:gd name="T19" fmla="*/ 395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6" h="413">
                <a:moveTo>
                  <a:pt x="395" y="395"/>
                </a:moveTo>
                <a:cubicBezTo>
                  <a:pt x="286" y="395"/>
                  <a:pt x="187" y="351"/>
                  <a:pt x="116" y="279"/>
                </a:cubicBezTo>
                <a:cubicBezTo>
                  <a:pt x="44" y="208"/>
                  <a:pt x="0" y="109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103"/>
                  <a:pt x="64" y="196"/>
                  <a:pt x="132" y="263"/>
                </a:cubicBezTo>
                <a:cubicBezTo>
                  <a:pt x="199" y="331"/>
                  <a:pt x="292" y="372"/>
                  <a:pt x="395" y="373"/>
                </a:cubicBezTo>
                <a:cubicBezTo>
                  <a:pt x="395" y="355"/>
                  <a:pt x="395" y="355"/>
                  <a:pt x="395" y="355"/>
                </a:cubicBezTo>
                <a:cubicBezTo>
                  <a:pt x="446" y="385"/>
                  <a:pt x="446" y="385"/>
                  <a:pt x="446" y="385"/>
                </a:cubicBezTo>
                <a:cubicBezTo>
                  <a:pt x="395" y="413"/>
                  <a:pt x="395" y="413"/>
                  <a:pt x="395" y="413"/>
                </a:cubicBezTo>
                <a:lnTo>
                  <a:pt x="395" y="395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417567" y="3881410"/>
            <a:ext cx="4572000" cy="396240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自动备份</a:t>
            </a:r>
            <a:endParaRPr kumimoji="0" lang="x-none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15764" y="3262092"/>
            <a:ext cx="4572000" cy="365760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特定时间自动同步</a:t>
            </a: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455134" y="2669593"/>
            <a:ext cx="4572000" cy="396240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altLang="zh-CN" sz="2000">
                <a:sym typeface="+mn-ea"/>
              </a:rPr>
              <a:t>配合脚本或者其他命令使用使用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6" name="Freeform 24"/>
          <p:cNvSpPr>
            <a:spLocks noEditPoints="1"/>
          </p:cNvSpPr>
          <p:nvPr/>
        </p:nvSpPr>
        <p:spPr bwMode="auto">
          <a:xfrm>
            <a:off x="2819993" y="1585731"/>
            <a:ext cx="288756" cy="287839"/>
          </a:xfrm>
          <a:custGeom>
            <a:avLst/>
            <a:gdLst>
              <a:gd name="T0" fmla="*/ 23 w 47"/>
              <a:gd name="T1" fmla="*/ 0 h 47"/>
              <a:gd name="T2" fmla="*/ 47 w 47"/>
              <a:gd name="T3" fmla="*/ 24 h 47"/>
              <a:gd name="T4" fmla="*/ 23 w 47"/>
              <a:gd name="T5" fmla="*/ 47 h 47"/>
              <a:gd name="T6" fmla="*/ 0 w 47"/>
              <a:gd name="T7" fmla="*/ 24 h 47"/>
              <a:gd name="T8" fmla="*/ 23 w 47"/>
              <a:gd name="T9" fmla="*/ 0 h 47"/>
              <a:gd name="T10" fmla="*/ 23 w 47"/>
              <a:gd name="T11" fmla="*/ 15 h 47"/>
              <a:gd name="T12" fmla="*/ 15 w 47"/>
              <a:gd name="T13" fmla="*/ 24 h 47"/>
              <a:gd name="T14" fmla="*/ 23 w 47"/>
              <a:gd name="T15" fmla="*/ 32 h 47"/>
              <a:gd name="T16" fmla="*/ 32 w 47"/>
              <a:gd name="T17" fmla="*/ 24 h 47"/>
              <a:gd name="T18" fmla="*/ 23 w 47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3" y="0"/>
                </a:moveTo>
                <a:cubicBezTo>
                  <a:pt x="36" y="0"/>
                  <a:pt x="47" y="11"/>
                  <a:pt x="47" y="24"/>
                </a:cubicBezTo>
                <a:cubicBezTo>
                  <a:pt x="47" y="37"/>
                  <a:pt x="36" y="47"/>
                  <a:pt x="23" y="47"/>
                </a:cubicBezTo>
                <a:cubicBezTo>
                  <a:pt x="10" y="47"/>
                  <a:pt x="0" y="37"/>
                  <a:pt x="0" y="24"/>
                </a:cubicBezTo>
                <a:cubicBezTo>
                  <a:pt x="0" y="11"/>
                  <a:pt x="10" y="0"/>
                  <a:pt x="23" y="0"/>
                </a:cubicBezTo>
                <a:close/>
                <a:moveTo>
                  <a:pt x="23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3" y="32"/>
                </a:cubicBezTo>
                <a:cubicBezTo>
                  <a:pt x="28" y="32"/>
                  <a:pt x="32" y="28"/>
                  <a:pt x="32" y="24"/>
                </a:cubicBezTo>
                <a:cubicBezTo>
                  <a:pt x="32" y="19"/>
                  <a:pt x="28" y="15"/>
                  <a:pt x="23" y="15"/>
                </a:cubicBezTo>
                <a:close/>
              </a:path>
            </a:pathLst>
          </a:cu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7" name="Freeform 25"/>
          <p:cNvSpPr>
            <a:spLocks noEditPoints="1"/>
          </p:cNvSpPr>
          <p:nvPr/>
        </p:nvSpPr>
        <p:spPr bwMode="auto">
          <a:xfrm>
            <a:off x="2143629" y="1585731"/>
            <a:ext cx="291357" cy="287839"/>
          </a:xfrm>
          <a:custGeom>
            <a:avLst/>
            <a:gdLst>
              <a:gd name="T0" fmla="*/ 24 w 47"/>
              <a:gd name="T1" fmla="*/ 0 h 47"/>
              <a:gd name="T2" fmla="*/ 47 w 47"/>
              <a:gd name="T3" fmla="*/ 24 h 47"/>
              <a:gd name="T4" fmla="*/ 24 w 47"/>
              <a:gd name="T5" fmla="*/ 47 h 47"/>
              <a:gd name="T6" fmla="*/ 0 w 47"/>
              <a:gd name="T7" fmla="*/ 24 h 47"/>
              <a:gd name="T8" fmla="*/ 24 w 47"/>
              <a:gd name="T9" fmla="*/ 0 h 47"/>
              <a:gd name="T10" fmla="*/ 24 w 47"/>
              <a:gd name="T11" fmla="*/ 15 h 47"/>
              <a:gd name="T12" fmla="*/ 15 w 47"/>
              <a:gd name="T13" fmla="*/ 24 h 47"/>
              <a:gd name="T14" fmla="*/ 24 w 47"/>
              <a:gd name="T15" fmla="*/ 32 h 47"/>
              <a:gd name="T16" fmla="*/ 32 w 47"/>
              <a:gd name="T17" fmla="*/ 24 h 47"/>
              <a:gd name="T18" fmla="*/ 24 w 47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4" y="0"/>
                </a:moveTo>
                <a:cubicBezTo>
                  <a:pt x="37" y="0"/>
                  <a:pt x="47" y="11"/>
                  <a:pt x="47" y="24"/>
                </a:cubicBezTo>
                <a:cubicBezTo>
                  <a:pt x="47" y="37"/>
                  <a:pt x="37" y="47"/>
                  <a:pt x="24" y="47"/>
                </a:cubicBezTo>
                <a:cubicBezTo>
                  <a:pt x="11" y="47"/>
                  <a:pt x="0" y="37"/>
                  <a:pt x="0" y="24"/>
                </a:cubicBezTo>
                <a:cubicBezTo>
                  <a:pt x="0" y="11"/>
                  <a:pt x="11" y="0"/>
                  <a:pt x="24" y="0"/>
                </a:cubicBezTo>
                <a:close/>
                <a:moveTo>
                  <a:pt x="24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4" y="32"/>
                </a:cubicBezTo>
                <a:cubicBezTo>
                  <a:pt x="28" y="32"/>
                  <a:pt x="32" y="28"/>
                  <a:pt x="32" y="24"/>
                </a:cubicBezTo>
                <a:cubicBezTo>
                  <a:pt x="32" y="19"/>
                  <a:pt x="28" y="15"/>
                  <a:pt x="24" y="15"/>
                </a:cubicBezTo>
                <a:close/>
              </a:path>
            </a:pathLst>
          </a:custGeom>
          <a:solidFill>
            <a:schemeClr val="bg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8" name="Freeform 26"/>
          <p:cNvSpPr>
            <a:spLocks noEditPoints="1"/>
          </p:cNvSpPr>
          <p:nvPr/>
        </p:nvSpPr>
        <p:spPr bwMode="auto">
          <a:xfrm>
            <a:off x="1469866" y="1585731"/>
            <a:ext cx="293958" cy="287839"/>
          </a:xfrm>
          <a:custGeom>
            <a:avLst/>
            <a:gdLst>
              <a:gd name="T0" fmla="*/ 24 w 48"/>
              <a:gd name="T1" fmla="*/ 0 h 47"/>
              <a:gd name="T2" fmla="*/ 48 w 48"/>
              <a:gd name="T3" fmla="*/ 24 h 47"/>
              <a:gd name="T4" fmla="*/ 24 w 48"/>
              <a:gd name="T5" fmla="*/ 47 h 47"/>
              <a:gd name="T6" fmla="*/ 0 w 48"/>
              <a:gd name="T7" fmla="*/ 24 h 47"/>
              <a:gd name="T8" fmla="*/ 24 w 48"/>
              <a:gd name="T9" fmla="*/ 0 h 47"/>
              <a:gd name="T10" fmla="*/ 24 w 48"/>
              <a:gd name="T11" fmla="*/ 15 h 47"/>
              <a:gd name="T12" fmla="*/ 15 w 48"/>
              <a:gd name="T13" fmla="*/ 24 h 47"/>
              <a:gd name="T14" fmla="*/ 24 w 48"/>
              <a:gd name="T15" fmla="*/ 32 h 47"/>
              <a:gd name="T16" fmla="*/ 32 w 48"/>
              <a:gd name="T17" fmla="*/ 24 h 47"/>
              <a:gd name="T18" fmla="*/ 24 w 48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" h="47">
                <a:moveTo>
                  <a:pt x="24" y="0"/>
                </a:moveTo>
                <a:cubicBezTo>
                  <a:pt x="37" y="0"/>
                  <a:pt x="48" y="11"/>
                  <a:pt x="48" y="24"/>
                </a:cubicBezTo>
                <a:cubicBezTo>
                  <a:pt x="48" y="37"/>
                  <a:pt x="37" y="47"/>
                  <a:pt x="24" y="47"/>
                </a:cubicBezTo>
                <a:cubicBezTo>
                  <a:pt x="11" y="47"/>
                  <a:pt x="0" y="37"/>
                  <a:pt x="0" y="24"/>
                </a:cubicBezTo>
                <a:cubicBezTo>
                  <a:pt x="0" y="11"/>
                  <a:pt x="11" y="0"/>
                  <a:pt x="24" y="0"/>
                </a:cubicBezTo>
                <a:close/>
                <a:moveTo>
                  <a:pt x="24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4" y="32"/>
                </a:cubicBezTo>
                <a:cubicBezTo>
                  <a:pt x="29" y="32"/>
                  <a:pt x="32" y="28"/>
                  <a:pt x="32" y="24"/>
                </a:cubicBezTo>
                <a:cubicBezTo>
                  <a:pt x="32" y="19"/>
                  <a:pt x="29" y="15"/>
                  <a:pt x="24" y="15"/>
                </a:cubicBezTo>
                <a:close/>
              </a:path>
            </a:pathLst>
          </a:cu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9" name="Text Box 18"/>
          <p:cNvSpPr txBox="1">
            <a:spLocks noChangeArrowheads="1"/>
          </p:cNvSpPr>
          <p:nvPr/>
        </p:nvSpPr>
        <p:spPr bwMode="gray">
          <a:xfrm>
            <a:off x="3707904" y="195486"/>
            <a:ext cx="1584175" cy="47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命令用处</a:t>
            </a:r>
            <a:endParaRPr kumimoji="0" lang="x-none" altLang="zh-CN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cxnSp>
        <p:nvCxnSpPr>
          <p:cNvPr id="30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12879">
        <p14:gallery dir="l"/>
      </p:transition>
    </mc:Choice>
    <mc:Fallback>
      <p:transition spd="slow" advClick="0" advTm="128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300249" y="2458367"/>
            <a:ext cx="4464496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cs"/>
              </a:rPr>
              <a:t>常用选项</a:t>
            </a:r>
            <a:endParaRPr kumimoji="0" lang="x-none" altLang="zh-CN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776614" y="843558"/>
            <a:ext cx="230425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Impact" panose="020B0806030902050204" pitchFamily="34" charset="0"/>
                <a:ea typeface="微软雅黑"/>
                <a:cs typeface="+mn-cs"/>
              </a:rPr>
              <a:t>03</a:t>
            </a:r>
            <a:endParaRPr kumimoji="0" lang="zh-CN" altLang="zh-CN" sz="1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Impact" panose="020B0806030902050204" pitchFamily="34" charset="0"/>
              <a:ea typeface="微软雅黑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559">
        <p14:gallery dir="l"/>
      </p:transition>
    </mc:Choice>
    <mc:Fallback>
      <p:transition spd="slow" advClick="0" advTm="35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1034718" y="2038618"/>
            <a:ext cx="1885300" cy="1296144"/>
          </a:xfrm>
          <a:prstGeom prst="chevron">
            <a:avLst>
              <a:gd name="adj" fmla="val 36364"/>
            </a:avLst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409065" y="2218055"/>
            <a:ext cx="1324610" cy="966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sz="1300" b="1">
                <a:solidFill>
                  <a:schemeClr val="accent6"/>
                </a:solidFill>
              </a:rPr>
              <a:t>-u&lt;用户名&gt;	</a:t>
            </a:r>
            <a:endParaRPr sz="1300" b="1">
              <a:solidFill>
                <a:schemeClr val="accent6"/>
              </a:solidFill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sz="1300" b="1">
                <a:solidFill>
                  <a:schemeClr val="accent6"/>
                </a:solidFill>
              </a:rPr>
              <a:t>使用自己的用户</a:t>
            </a:r>
            <a:endParaRPr sz="1300" b="1">
              <a:solidFill>
                <a:schemeClr val="accent6"/>
              </a:solidFill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sz="1300" b="1">
                <a:solidFill>
                  <a:schemeClr val="accent6"/>
                </a:solidFill>
              </a:rPr>
              <a:t>名登陆，就不需</a:t>
            </a:r>
            <a:endParaRPr sz="1300" b="1">
              <a:solidFill>
                <a:schemeClr val="accent6"/>
              </a:solidFill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sz="1300" b="1">
                <a:solidFill>
                  <a:schemeClr val="accent6"/>
                </a:solidFill>
              </a:rPr>
              <a:t>要使用该选项</a:t>
            </a:r>
            <a:endParaRPr sz="1300" b="1">
              <a:solidFill>
                <a:schemeClr val="accent6"/>
              </a:solidFill>
            </a:endParaRP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2753667" y="2038618"/>
            <a:ext cx="1885300" cy="1296144"/>
          </a:xfrm>
          <a:prstGeom prst="chevron">
            <a:avLst>
              <a:gd name="adj" fmla="val 36364"/>
            </a:avLst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257550" y="2193290"/>
            <a:ext cx="1126490" cy="991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sz="1400" b="1">
                <a:solidFill>
                  <a:schemeClr val="accent6"/>
                </a:solidFill>
              </a:rPr>
              <a:t>-e</a:t>
            </a:r>
            <a:r>
              <a:rPr lang="x-none" sz="1400" b="1">
                <a:solidFill>
                  <a:schemeClr val="accent6"/>
                </a:solidFill>
              </a:rPr>
              <a:t>:</a:t>
            </a:r>
            <a:r>
              <a:rPr sz="1400" b="1">
                <a:solidFill>
                  <a:schemeClr val="accent6"/>
                </a:solidFill>
              </a:rPr>
              <a:t>编辑用户</a:t>
            </a:r>
            <a:endParaRPr sz="1400" b="1">
              <a:solidFill>
                <a:schemeClr val="accent6"/>
              </a:solidFill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sz="1400" b="1">
                <a:solidFill>
                  <a:schemeClr val="accent6"/>
                </a:solidFill>
              </a:rPr>
              <a:t>的crontab</a:t>
            </a:r>
            <a:endParaRPr sz="1400" b="1">
              <a:solidFill>
                <a:schemeClr val="accent6"/>
              </a:solidFill>
            </a:endParaRP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4481859" y="2038618"/>
            <a:ext cx="1885300" cy="1296144"/>
          </a:xfrm>
          <a:prstGeom prst="chevron">
            <a:avLst>
              <a:gd name="adj" fmla="val 36364"/>
            </a:avLst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5016747" y="2313256"/>
            <a:ext cx="1126761" cy="871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kumimoji="0" lang="zh-CN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-l</a:t>
            </a:r>
            <a:r>
              <a:rPr kumimoji="0" lang="x-none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:</a:t>
            </a:r>
            <a:r>
              <a:rPr kumimoji="0" lang="zh-CN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	列出用户的</a:t>
            </a:r>
            <a:endParaRPr kumimoji="0" lang="zh-CN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kumimoji="0" lang="zh-CN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crontab中的内</a:t>
            </a:r>
            <a:endParaRPr kumimoji="0" lang="zh-CN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kumimoji="0" lang="zh-CN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容</a:t>
            </a:r>
            <a:endParaRPr kumimoji="0" lang="zh-CN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6210051" y="2038618"/>
            <a:ext cx="1885300" cy="1296144"/>
          </a:xfrm>
          <a:prstGeom prst="chevron">
            <a:avLst>
              <a:gd name="adj" fmla="val 36364"/>
            </a:avLst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6705350" y="2313256"/>
            <a:ext cx="1126761" cy="871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sz="1600" b="1">
                <a:solidFill>
                  <a:schemeClr val="accent6"/>
                </a:solidFill>
              </a:rPr>
              <a:t>-r	删除用户</a:t>
            </a:r>
            <a:endParaRPr sz="1600" b="1">
              <a:solidFill>
                <a:schemeClr val="accent6"/>
              </a:solidFill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sz="1600" b="1">
                <a:solidFill>
                  <a:schemeClr val="accent6"/>
                </a:solidFill>
              </a:rPr>
              <a:t>的crontab</a:t>
            </a:r>
            <a:endParaRPr sz="1600" b="1">
              <a:solidFill>
                <a:schemeClr val="accent6"/>
              </a:solidFill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gray">
          <a:xfrm>
            <a:off x="3707904" y="195486"/>
            <a:ext cx="1584175" cy="47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常用选项</a:t>
            </a:r>
            <a:endParaRPr kumimoji="0" lang="x-none" altLang="zh-CN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cxnSp>
        <p:nvCxnSpPr>
          <p:cNvPr id="18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268730" y="1107440"/>
            <a:ext cx="646747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crontab [选项]           crontab [选项] [文件]</a:t>
            </a:r>
            <a:r>
              <a:rPr lang="zh-CN" altLang="en-US" sz="1300"/>
              <a:t> </a:t>
            </a:r>
            <a:endParaRPr lang="zh-CN" altLang="en-US" sz="1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1216">
        <p14:gallery dir="l"/>
      </p:transition>
    </mc:Choice>
    <mc:Fallback>
      <p:transition spd="slow" advClick="0" advTm="3121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 autoUpdateAnimBg="0"/>
      <p:bldP spid="9" grpId="0" bldLvl="0" animBg="1"/>
      <p:bldP spid="10" grpId="0" bldLvl="0" animBg="1" autoUpdateAnimBg="0"/>
      <p:bldP spid="11" grpId="0" bldLvl="0" animBg="1"/>
      <p:bldP spid="12" grpId="0" bldLvl="0" animBg="1" autoUpdateAnimBg="0"/>
      <p:bldP spid="13" grpId="0" bldLvl="0" animBg="1"/>
      <p:bldP spid="14" grpId="0" bldLvl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47"/>
          <p:cNvSpPr>
            <a:spLocks noChangeAspect="1" noChangeArrowheads="1"/>
          </p:cNvSpPr>
          <p:nvPr/>
        </p:nvSpPr>
        <p:spPr bwMode="auto">
          <a:xfrm>
            <a:off x="3371215" y="952500"/>
            <a:ext cx="3877310" cy="3181350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/>
              <a:ea typeface="微软雅黑"/>
              <a:cs typeface="+mn-cs"/>
              <a:sym typeface="微软雅黑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1335013" y="1275606"/>
            <a:ext cx="1571871" cy="1571872"/>
            <a:chOff x="1610032" y="1685925"/>
            <a:chExt cx="2095828" cy="2095829"/>
          </a:xfrm>
        </p:grpSpPr>
        <p:sp>
          <p:nvSpPr>
            <p:cNvPr id="94" name="矩形 1"/>
            <p:cNvSpPr>
              <a:spLocks noChangeArrowheads="1"/>
            </p:cNvSpPr>
            <p:nvPr/>
          </p:nvSpPr>
          <p:spPr bwMode="auto">
            <a:xfrm>
              <a:off x="1610032" y="1685925"/>
              <a:ext cx="2095828" cy="209582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8060402020202020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8060402020202020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8060402020202020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8060402020202020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8060402020202020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8060402020202020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80604020202020204" charset="0"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微软雅黑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795637" y="2505225"/>
              <a:ext cx="1760364" cy="548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anose="02080604020202020204" charset="0"/>
                <a:buChar char="•"/>
                <a:defRPr/>
              </a:pPr>
            </a:p>
          </p:txBody>
        </p:sp>
      </p:grpSp>
      <p:sp>
        <p:nvSpPr>
          <p:cNvPr id="96" name="矩形 95"/>
          <p:cNvSpPr/>
          <p:nvPr/>
        </p:nvSpPr>
        <p:spPr>
          <a:xfrm>
            <a:off x="1321181" y="1723444"/>
            <a:ext cx="2504854" cy="4800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+mn-ea"/>
                <a:cs typeface="宋体" pitchFamily="2" charset="-122"/>
              </a:rPr>
              <a:t>Crontab格式</a:t>
            </a:r>
            <a:endParaRPr kumimoji="0" lang="x-none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+mn-ea"/>
              <a:cs typeface="宋体" pitchFamily="2" charset="-122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gray">
          <a:xfrm>
            <a:off x="3707904" y="195486"/>
            <a:ext cx="1584175" cy="47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书写格式</a:t>
            </a:r>
            <a:endParaRPr kumimoji="0" lang="x-none" altLang="zh-CN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cxnSp>
        <p:nvCxnSpPr>
          <p:cNvPr id="20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19727">
        <p14:gallery dir="l"/>
      </p:transition>
    </mc:Choice>
    <mc:Fallback>
      <p:transition spd="slow" advClick="0" advTm="1972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ldLvl="0" animBg="1"/>
      <p:bldP spid="96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3190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080808"/>
      </a:accent2>
      <a:accent3>
        <a:srgbClr val="FFFFFF"/>
      </a:accent3>
      <a:accent4>
        <a:srgbClr val="080808"/>
      </a:accent4>
      <a:accent5>
        <a:srgbClr val="080808"/>
      </a:accent5>
      <a:accent6>
        <a:srgbClr val="080808"/>
      </a:accent6>
      <a:hlink>
        <a:srgbClr val="080808"/>
      </a:hlink>
      <a:folHlink>
        <a:srgbClr val="08080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1020</Words>
  <Application>Kingsoft Office WPP</Application>
  <PresentationFormat>全屏显示(16:9)</PresentationFormat>
  <Paragraphs>178</Paragraphs>
  <Slides>14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教师说课</dc:title>
  <dc:creator>第一PPT</dc:creator>
  <cp:keywords>www.1ppt.com</cp:keywords>
  <cp:lastModifiedBy>student</cp:lastModifiedBy>
  <cp:revision>30</cp:revision>
  <dcterms:created xsi:type="dcterms:W3CDTF">2019-06-25T13:33:51Z</dcterms:created>
  <dcterms:modified xsi:type="dcterms:W3CDTF">2019-06-25T13:33:51Z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