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2.xml" ContentType="application/inkml+xml"/>
  <Override PartName="/ppt/ink/ink3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4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6" r:id="rId2"/>
    <p:sldId id="256" r:id="rId3"/>
    <p:sldId id="488" r:id="rId4"/>
    <p:sldId id="487" r:id="rId5"/>
    <p:sldId id="470" r:id="rId6"/>
    <p:sldId id="258" r:id="rId7"/>
    <p:sldId id="472" r:id="rId8"/>
    <p:sldId id="489" r:id="rId9"/>
    <p:sldId id="259" r:id="rId10"/>
    <p:sldId id="495" r:id="rId11"/>
    <p:sldId id="260" r:id="rId12"/>
    <p:sldId id="505" r:id="rId13"/>
    <p:sldId id="498" r:id="rId14"/>
    <p:sldId id="257" r:id="rId15"/>
    <p:sldId id="499" r:id="rId16"/>
    <p:sldId id="261" r:id="rId17"/>
    <p:sldId id="501" r:id="rId18"/>
    <p:sldId id="502" r:id="rId19"/>
    <p:sldId id="264" r:id="rId20"/>
    <p:sldId id="263" r:id="rId21"/>
    <p:sldId id="262" r:id="rId22"/>
    <p:sldId id="504" r:id="rId23"/>
    <p:sldId id="503" r:id="rId24"/>
    <p:sldId id="5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56-46CD-A946-9E2BCB602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7154704"/>
        <c:axId val="-97160688"/>
      </c:scatterChart>
      <c:valAx>
        <c:axId val="-971547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97160688"/>
        <c:crosses val="autoZero"/>
        <c:crossBetween val="midCat"/>
      </c:valAx>
      <c:valAx>
        <c:axId val="-97160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971547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6:52.8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2031 7504 800,'-28'0'6534,"28"0"-5188,0 0-546,-27 0 1,27 0 545,0 0-65,0 0-641,0 0-447,0 0 127,0 0 288,0 0 65,0 0-96,0 27-257,0-27-32,27 26-128,1 1-64,-2 1 65,1-3-65,-3 1-32,-24 2 0,28 25 0,-1-28-32,-1 29-32,1-28 64,-2 28-64,2-2 32,26 1-32,-26 0 32,-27-1 0,25 2 0,2-1-32,0 0 32,-1 1 0,2 24-32,-1 1 0,-3 1 0,31-27 64,-29 26-64,1-26 0,-3-1 0,-24 3 32,28-2 64,-1-2-128,-27 4 96,26-2-128,1-1 224,-2 1-64,2-26 257,0 52 191,-1-26-448,1 0-64,25-26-32,-52 26-32,27-1 64,-1-25 33,2 26-130,-4-26 162,3 0-97,0-1 32,1 0-64,-2-26 32,-26 28 0,24-3 96,4 2 0,-1-27 0,-27 26-160,27 1-160,-1-27 512,0 27-288,-26-1 0,26-26 0,-26 26 0,27-26-32,-27 26 64,27-26-96,-27 28 128,26-2-96,-26-26 64,26 26-128,-26-26 160,26 0-96,-26 27 0,27-27 64,0 0-96,-27 25 0,0-25 128,26 0-64,-26 0 32,28 0-96,-28 0 64,24 0 0,-24 0 32,27 0-160,-27 0-1,27 0 33,-27-25 64,28 25-32,-28 0-64,0-27 128,26 27 32,-26 0-64,0-26 32,24 26 32,-24-26-128,0-2-96,0 28 128,28-26 32,-28 0-128,0 26 96,27-26 128,-27-1-160,0 27 96,0-27 96,0 1-192,0 26 96,0-27 0,0 2-161,0 25 33,0-28 128,0 28-64,0-26 64,0 26 32,0-26-32,0 26 0,0-27 0,0 27 0,0-27 0,0 27 0,0-26 0,0 26-64,0-27 32,0 0-64,0 27 96,0-25 32,0-2-64,0 27 64,0-28-32,0 28 0,0-25 64,0 25-64,0-27 32,0 27 32,0-26-64,0 26 0,0-27 128,0 0-256,0 27 128,0-26 0,0 0 0,0 26 32,0-26 32,0 26 0,0-27 0,0 27-31,0-27 31,0 1 32,0 26 0,0-27-192,0 27 96,27-25 64,-27 25-128,0-27 64,0 0 0,0 1 0,0-1 0,0-1 0,0 3 0,26-1 0,-26-2-32,0 3 32,26-3-257,-26-24 514,26 25-289,-26 1 96,0-28-64,27 28 0,-27 0 64,0 0-32,27-1-32,-27 0 0,0 1 96,26-1-32,-26-25-32,0 25 128,0 1-128,26-1-32,-26 2 0,0-3 32,26-26-64,-26 29 192,27-2-256,-27-26 192,27 26 0,-27 1-96,0 0 0,26-27 193,-26 26-193,0 1 32,26-1-161,-26 2 226,26-2-194,-26 0 194,27 1-97,-27-1 32,28 0-64,-28 2 32,27-3 0,-27 3 0,24-29 32,2 29 0,-26-3 0,0 1 32,28 1 64,-28-1-128,0 0 64,27 2 64,-27-28-192,0 26 96,0 0 0,27 1 32,-27 0-32,0 0-32,0-2 128,0 2-96,0 0-64,25-1 64,-25 2-32,0-30 32,0 30-64,0-3 64,0 2-64,27 0 64,-27-1-32,0 0-32,0 1 128,0-1-128,26 27 64,-26-27-32,0 2 0,0-2 96,0-26-64,27 26 33,-27 1-162,0 0 129,0-28-32,0 28 65,0 0-65,0 0 96,0 0-160,27-2 64,-27 1-32,0 2 64,0-2 0,0 2-32,0-3 0,0 1 96,0-26-160,0 27 32,0 0 64,25-1-32,-25 0-32,0 27 0,0-26 128,0-1-192,27 0 128,-27 2-32,0 25 128,0-27-192,26 1 32,-26-2 0,0 2 32,0 0 64,0 0-96,0 0 32,0 26 0,0-28 0,27 2 0,-27 0 0,0 26 0,0-27 0,0 27 0,0-25 0,0-3 32,27 1-32,-27 2 0,0-3-96,0 28 128,0-26 0,0 0-32,25 26 0,-25-27 0,0 27-96,0 0 192,0-27-128,0 27-32,0 0 128,27-26-32,-27 26-96,0-27 128,0 27-160,0-27 128,0 27-32,26-25 32,-26 25-32,0-27-193,0 27 322,0-26-226,0 26 386,27-27-289,-27 27-32,0-27 64,0 27-64,0-26 160,0 26-224,28 0 64,-28-26 64,0 26-32,0 0 0,0 0 64,27-26-128,-27 26 32,0 0 64,0 0-96,0-28 160,0 28-128,24 0 32,-24 0 0,0 0-96,0-26 160,0 26-64,0 0-32,0 0 96,26 0-192,-26-28 192,0 28-96,0 0 96,28-25-128,-28 25 96,0 0-96,0-27 160,0 27-128,0 0 0,27 0-32,-27-28 224,0 28-256,27 0 128,-27 0-64,0-25 160,0 25-192,0 0 64,0 0-64,0 0 0,0 0-1,0 0-63,0 0 0,25 0 160,-25 0-128,0 0 96,27 0-64,-27 0 64,0-27-32,0 27 64,26 0 32,-26 0-160,0 0 128,27 0-64,-27 0 96,0 0-160,0 0 32,0 0 0,27 0 32,-27 0 0,0 0 64,0 0-128,0 0 160,0 0-128,25 0 96,-25 0-64,0 0-64,0 0 96,0 0 0,0 0 32,0 0 0,27 0-64,-27 0 64,0 0-32,0 0-32,0 0 0,0 0 32,0 0 32,26 0 32,-26 0-128,0 0 32,0 0 128,0 0-192,0 0 32,0 0 96,0 0 0,27 0-96,-27 0 64,0 0-32,0 27 32,0-27-32,27 0 64,-27 0-96,0 0 64,0 0 0,25 0-32,-25 25 64,0-25-96,0 0 96,0 0-32,27 28 32,-27-28-161,0 0 322,0 0-257,0 27 32,26-27 0,-26 0-33,0 0 162,0 25-129,0-25 32,27 0 32,-27 0 0,0 0-96,0 28 64,28-28-65,-28 0 130,0 0-33,24 0 0,-24 26-64,0-26 0,27 0 32,-27 28 0,0-28 0,28 0 0,-28 0 0,26 26-65,-26-26 65,0 0 65,27 0-65,-27 26 32,0-26-32,24 0 0,-24 26 0,0-26 32,28 0 0,-28 0 0,27 0-64,-27 27 64,26-27-64,-26 0 96,27 27 32,-27-27-160,25 0 64,2 26 128,-27-26-513,27 0 706,-27 27-577,26-27 576,-26 0-480,27 25 160,-27-25-32,25 0 32,2 0 0,-27 27 0,27-27 0,-27 0 0,26 0 0,2 0 96,-28 0 64,27 0-96,-3 0-96,3 0 96,-27 27-64,28-27-64,-2 0 96,1 0 32,-27 0-64,24 0 0,4 0 0,-1 0 0,-27 0-64,26-27 128,-26 27-64,27 0 0,-27 0-64,25 0 32,-25 0 128,27 0-128,0 0 0,-27 0 32,26-27 32,1 27 32,-27 0-192,25 0 192,-25-25-32,27 25-128,0 0 192,-27 0-256,26-27 512,-26 27-704,28 0 640,-4 0-608,-24-26 704,27 26-768,0 0 704,1 0-416,-28-27 64,26 27 128,-2 0-192,-24-27 128,28 27-32,-1-26-32,0 26 96,-27-26-128,26 0 160,0 26-64,-26-28 0,26 2 0,1 26-32,-27-28 64,27 3-64,-27 25 0,26-27 32,0-1-64,-26 3 64,26 25-64,1-27 64,-27 1 0,27 0 0,-27-2 0,26 28-64,-26-25 64,28 25 64,-28-27-128,0 27 129,24-26-33,-24 26-64,0-27 0,27 27 64,-27-27-64,28 1 32,-28 26-96,27-26 256,-27 26-192,0-26-96,26 26 128,-26-27-32,24 27-32,-24-27 96,28 27-32,-28-26-96,27-1 128,-27 27-64,27-25 64,-1-3-32,-26 28 0,0-26-64,26 26 64,0-28-32,-26 3 32,27 25-32,-27-27 0,27 1 0,-1-1 0,-26 0-32,26 27 64,0-26-32,-26 0 0,27 26 64,0-28 0,-27 28-160,26-25 96,0-2 0,0 1 0,1 0 96,1-2-160,-1 2 0,-3 0 192,2 0-96,2-1-64,-28 0 64,27 27 32,0-26-64,-27 26 32,25-27 0,-25 27-96,27-25 128,-27 25-128,26-28 160,1 28-96,-27-26 0,27 26-32,-2-26 64,2 26-96,-27-27 96,26 27 0,1 0-32,0-27-96,1 27 160,-28 0-64,24-26 0,2 26 32,1 0-128,1-27 96,-1 27 0,-3-27 0,-24 27-32,28 0 32,-2-25-32,1 25 64,0 0-32,-27 0 0,25-27 0,2 27-32,-1 0 0,-26 0 96,27-28-32,0 28-64,-2 0 0,2 0 32,-1 0-32,1 0 32,-27-25-64,27 25 32,-2 0 64,2 0-64,-1 0 32,1 0-32,1 0 160,-28 0-256,24 0 128,3 0 0,1 0 64,-2 0 0,1 0-160,-27 0 96,24 0-32,4 0 32,-1 0 0,-1 0 0,1 0 0,-2 0 32,2 0-32,-27 0-32,27 0 64,-1 25-32,-26-25-32,27 0 64,0 0-32,-2 0-32,2 0 96,-27 0-96,26 0 0,2 0 64,-28 0-32,27 28-32,-3-28 64,-24 0-32,27 0 0,1 0 0,-28 0-32,26 27 64,1-27-64,-3 0 32,-24 0 64,28 0-96,-28 0 32,27 25-96,-1-25 224,-26 0-192,27 0 32,-27 0 128,25 27-160,2-27 32,0 0 32,-27 0 0,26 27 32,1-27-96,-27 0 128,25 0-32,2 0-64,-27 26 32,27-26 32,-27 0-64,26 0 32,-26 0-64,28 0 128,-28 0-64,24 0 0,3 0 0,-27 27 32,27-27-32,1 0 0,-28 0-32,26 0 0,-26 27 32,24-27 32,4 0-64,-28 0 32,27 26 32,-27-26-32,27 26-32,-27-26 64,26 0-96,-26 28 64,26-28 32,-26 25-32,26 2 0,1-27-32,-27 26 32,27-26 32,-27 27-96,26 0 0,-26-1 64,27-26 0,-27 26 32,0 0-32,25-26 64,-25 28-224,27-28 224,-27 26-32,27-26-32,-27 26-128,26-26 224,-26 27-96,28-2 0,-28-25-32,24 28 64,-24-28 0,27 26-64,1 0 32,-28 1 0,27-27 0,-1 27 0,-2-1 96,4 1-256,-1-2 224,0 3-64,-1-2 32,0 2-64,27-3 32,-26 2 0,-1-1-32,26 1 64,-25 0-32,0 25-32,25-26 32,-26 1 64,1 0-64,1-1-32,23 1 64,-25-2-288,2 3-129,-1-2-95,0-26-449,-2 26-384,2-26-1858,-27 0-7752</inkml:trace>
  <inkml:trace contextRef="#ctx0" brushRef="#br0" timeOffset="5070.29">840 11771 448,'-28'0'9385,"28"26"-9545,0-26 160,0 0 96,0 0 801,0 26-33,28-26-319,-1 0-161,-3 0-95,30 0 63,-27 0 0,25 0-160,1 0-160,1 0-32,-2 0 32,1 0-32,-1 0-320,-25 0-256,-1 0-289,1 0-384,-27 0-481,0 0-704,0 0-3556</inkml:trace>
  <inkml:trace contextRef="#ctx0" brushRef="#br0" timeOffset="5409.3">1183 11639 7527,'-27'0'288,"27"25"-320,27-25 64,-1 0 480,1 0 674,0 0-226,-2 0-703,28 0-161,-26 0 0,28 27 64,-31-27 0,30 26-128,-27 1 64,0 0-160,-2-27 160,2 26-32,-27 0 193,26-26 223,-26 26-32,0-26 1,0 27 31,-26-27-95,-1 27 159,27-27-31,-25 26-289,-29 1 64,26-27-256,-22 25-352,23 3-1410,-28-2-4900</inkml:trace>
  <inkml:trace contextRef="#ctx0" brushRef="#br0" timeOffset="36993.11">15291 6392 9064,'-27'0'416,"2"0"129,25 0 384,-27 0-737,27 0 96,-27-25-31,1 25-1,-1-28 96,2 28 257,-2-27-65,0 0-63,-27 27-65,30 0-64,-3-26-95,-28 26-97,29 0-32,2 0-32,-4-26 0,1 26-32,0 0 0,27 0 96,0 0 1,-26 0-65,26 0 0,0 26-32,0 0-96,0 1 32,0 0 32,0 26-64,0-26 32,0 25 0,0-24 0,-26 24-32,26 0 64,0 2-32,-26-2 0,26 2-32,0 24 0,-27-24 32,27 26-96,0 0 96,-27 0 32,27-2-64,0 2 64,0-1-32,0 1 64,-26 25-64,26-25 0,0-1 0,26 1-64,-26 27 128,0-29-64,0 28 32,27 0 0,-27 0-64,0 0 32,0 0 32,0 0-64,0 0 32,-27 27 0,27-29 32,0 4-32,0 24 0,0 0-32,-26-27 64,26 29-32,0-2 0,0 1 0,-27-28 64,27 27 64,0 2 32,0-2-32,-25 1-128,25-1 0,0 1 32,-27-1-32,27-26 32,0 27-64,0-1 96,-27-27-128,27 27 192,0-24-64,0 24 97,-28 0-97,28 0 0,0-25-32,0 25-32,-26 1 64,26-27 0,0 27-32,0-28 96,0 29-32,0-2-32,0-26-32,0 26-32,0 0 0,-24-26 0,24 2 0,0 24 64,0-27-96,0 0 64,-27 2-32,27 0 0,0-2 0,-28-25 0,28 25 32,0 1-128,-27 0 96,27-26 0,0 26 0,-26-26 0,26-2-32,0 28 64,0-26-32,0 25 32,-26-25-64,26-28 32,0 3 32,0-3-64,0 1 0,0 27-32,0-28 32,0 28 0,0-27 32,0-1 0,0 28 0,0-28 0,0 3 0,0-2 0,0-1 0,0 2 0,26-1-64,-26-26 32,0-2 0,0 28 0,0-26 32,0 26 0,0-27 32,0 28-32,26-2-32,-26-25 32,0 26 32,0-26-32,0 26 0,0-27 0,0 0 0,0 1 32,-26 26 0,26-26 32,0 0-32,0-2 32,26-25-64,-26 27-32,0-27 96,0 0-32,27 26 32,-27-26 0,28 0-96,-28 0 160,27 0-96,23 0-64,-22 0 32,26 0-32,-2-26-416,1 26-481,0 0-801,26 0-1120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8:11.40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1376 10637 5092,'-27'0'1250,"27"0"-546,0 0 1122,0 0 128,0 0-673,27 0-480,-27 0-97,0 0-95,0 0-161,0 0-63,0 0-65,25 0 0,2 0-95,-1 0 63,1 0 0,0-26 0,25 26 65,-26 0-65,1 0-64,25 0-128,-25 0 64,-1 0-128,29 0 33,-31 26-65,3-26 0,27 0 96,-3 0 32,4 0-96,-29 0-64,26 0 32,2 0 0,-1 0 64,-1 0-32,-25 0 32,27-26-160,-27 26 96,-3 0 32,31 0-32,-29 0 0,25-26 0,-23 26 0,25 0 64,-26 0-128,25 0 96,-25 0 0,26 0-96,-28 0 96,2 0 0,26 0-64,-1 0-32,2 0 64,-26 0 32,22-28 32,5 28-64,24 0 64,-26 0 32,0 0-160,26 0 64,-26 0 0,26-25 32,-24 25-64,23 0 0,2 0 160,-28 0-96,28 0-128,-28 0 96,2 0 32,24 0 0,-23-27-32,22 27 64,-22 0-64,24-26 64,-26 26-64,-1 0 64,28 0-32,-28-27 32,1 27-32,29 0 0,-32 0 0,32 0-32,-4-27 0,-24 27 0,24 0 97,1 0-194,-26 0 97,26 0 65,2-25-162,-2 25 129,1 0 33,-1 0-65,-26 0 0,26 0 0,-25 0 0,24 0 32,-24 0-32,25 0 32,-26 0-161,26 0 258,-26 0-161,26 0 32,-26 0 0,-1 25 0,30-25 0,-32 0 0,32 0 32,-4 0-32,-24 0 32,24 0-32,2 0-64,-1 0 160,-24 0-96,23 0 0,-24 0 0,24 0 0,-24 0 0,24 0 0,2 0 0,-28 0 0,30 0 0,-4 0 0,1 0 32,-26 0-32,26 0 0,1 0-64,-1 0 128,29 0-96,-30 0 128,1 0-128,1 0-32,25 0 96,-26 0 32,1 0-160,27 0 160,-30 0-32,31 0-32,-29 0 32,26 0-64,3 0 96,-3 0-64,1 0 32,26 0-32,-27 0 64,0-25-96,3 25 192,24 0-160,0 0 96,-26 0-64,27 0 64,-28 0-64,27 0 0,-26 0-64,26 0 192,-24 0-128,-3 0 32,27 0 65,-27 0-65,27 0 128,-26 0 32,27 0-32,-26 0 0,-2-28-31,0 28-33,1 0-64,-25 0 0,-2 0-64,-26 0-32,-26 0-256,-2 0-737,-25 0-961,-25 0-3524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8:51.22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10540 4537 928,'0'0'1538,"0"0"416,0 0 160,0-28-257,0 28-63,0 0 64,0 0-321,0 0-352,0 0-128,0 0-288,0 0-256,0-25-161,0 25-192,0 0 64,26 0-31,1-27-33,0 27-96,-2 0-32,2 0-32,26 0 32,-26 0-32,25 0 0,-26 0-32,28 0 64,-29 27-64,2-2 64,27-25-128,-27 28 160,-3-28-32,3 26-32,1 2-32,-2-3 32,-26 2 0,27-1 32,-27 1 0,25 0-64,-25-1 0,27 26 32,-27 2 64,0-1-96,0 0 32,0-1 64,-27 0-96,27 28 32,0 2 32,0-30-32,0 28-96,-25-27 192,25 26-160,0-26 64,0 26 0,0 1-32,0 0 64,-27 0 32,27-2-64,0 2 0,0-1 96,0 1 0,0-1-64,0 1-32,27 0 0,-27-28 64,0 28 32,25-28-160,2 2 32,-27-2 64,27 2-64,-1-1 96,-26-28-64,27 29-64,-27-28 160,27 1-96,-2 0 0,-25-1 0,27 0-64,-1 2 32,1-3-64,1-25 64,-28 27-128,51-27 0,-25 0 0,-26 0-1,28 0 97,-1 0 64,-3 0 0,-24 0-32,28 0 64,-28 0-128,0 0 64,27-27-128,-27 27-32,0 0 96,0 0 128,0-25-64,0 25 32,-27 0 32,27 0-64,-28-28 32,28 28-32,-24 0-32,-3 0-32,27 0 96,-28 28 0,28-28 0,0 25 0,-26-25 0,26 27 0,0-27 32,0 28 0,-27-3 0,27-25 32,0 27 64,0-1-96,0-26 96,0 26-96,0 28-32,0-28 128,0 0 0,-24 28 0,24-1-31,0-28-1,0 29 96,0 27-160,0-30 96,0 2 32,0 27-32,0-27-128,0 26 128,0 1-128,0-1 64,0 27 1,0-26 63,0-1-32,0 28 96,0-29 0,24 28 0,-24 0 0,0 1-31,0-28-65,0 27 32,0 0-64,27-26 128,-27 25-320,0 0 352,26 2-192,-26 0 32,28-27 160,-28 25-63,27 0-33,-27 2 96,24-27-256,-24 25 224,28-25-256,-28 26-128,27-26 448,-27 25-160,26-25-128,1-1 192,-27 1-160,25-2 64,2 2 0,-27-26-128,27 26 128,-27-2-96,0 2 96,26-28-64,-26 28 97,0-28-33,27 30 0,-27-30 96,0 1-256,0 27 128,0-27 0,0-1 0,0 2-32,-27-28 0,27 26 64,-26-24-32,26-2 32,-27 0-32,-25 1 64,25 0-64,1-1 160,-29-26-192,31 0-32,-31 27 192,2-27-320,1 0 64,25 0-96,-26 0-320,1 27-1,-1-27 33,26 0-353,-25 25-737,52-25-2369</inkml:trace>
  <inkml:trace contextRef="#ctx0" brushRef="#br0" timeOffset="635.03">11942 6339 14862,'-26'0'1633,"52"-27"-576,1 0 160,-2 1-256,55 0-96,-1 0-160,2-1-417,-29 0-320,28 1 64,-28 26-224,-25-27-545,0 27-768,-1 0-1058,-26 0-1537,0 0-3523</inkml:trace>
  <inkml:trace contextRef="#ctx0" brushRef="#br0" timeOffset="787.04">12313 6153 2978,'-27'54'5862,"27"-28"-4869,27 0 640,0 27-191,-1 2-417,1 22-321,-2-22-351,2-3-257,0 0-32,-1 2-64,1-28-705,-2 0-1185,-25 1-3106</inkml:trace>
  <inkml:trace contextRef="#ctx0" brushRef="#br0" timeOffset="1471.08">12682 6683 4099,'27'80'2563,"-27"-54"-2723,28 1 192,-1-2 128,-27 2 1505,26-27-447,-26 0-450,0-27 129,0 2-384,0-2 159,-26 1-31,-1-28-225,-1 2-384,28-2-32,0 28 0,0 0 0,28 0-64,-28 0 128,53 26 128,-27 0-159,0 0-66,28 0-31,-28 26-480,26 0-129,-25-26-127,0 26 255,-1-26 225,0 0 256,-26 0 96,26 0 288,-26 0 64,0-26-159,0 26-225,0-26-193,0 26 193,0 0 128,0 0 129,0 0-161,-26 0-32,26 0 64,-26 26 256,0 0-159,26 0-33,-27 2 128,27-2 128,-27 0-255,27 0-1,27 1-64,-27 0 0,27-27-96,-1 26-384,26-26-97,-25-26 65,0 26 224,1-27-160,-4 0 127,-24 27 225,0-26 161,0 0 223,-24 0-64,24-2 1,-28 28 255,1-26 161,27 26 256,0 0-417,0 0-383,0 26-225,0-26 224,27 28 64,1-28-192,-4 26 32,2 0-64,1 0-96,28-26-128,-31 0-288,30 27-193,-27-27-480,0 0-769,-2 0-1281,-25-27-3811</inkml:trace>
  <inkml:trace contextRef="#ctx0" brushRef="#br0" timeOffset="1594.09">13425 6525 6790,'0'52'0,"27"-52"96,-27 26-32,25 2 320,-25-2-191,27 0-1475,-1-26-3778</inkml:trace>
  <inkml:trace contextRef="#ctx0" brushRef="#br0" timeOffset="2005.11">13716 6683 12299,'0'26'1153,"0"-26"1314,0 0-450,0-26-575,0 26-481,0-26-705,0 0-256,0-2 96,0 2-416,0 0 64,0 0-129,0 0-159,0 26 223,28 0 225,-28 0 32,24 0 32,2 26 32,-26-26 32,28 26-64,-28 0-256,27 0-1346,0-26-1569,-3 0-4292</inkml:trace>
  <inkml:trace contextRef="#ctx0" brushRef="#br0" timeOffset="2221.12">13954 6392 7879,'27'52'4933,"-27"-25"-4069,27 1-63,-27-2-64,25 0-32,-25 0-417,27 0-288,-27-26-224,26 28-737,-26-28-2018,27 0-6310</inkml:trace>
  <inkml:trace contextRef="#ctx0" brushRef="#br0" timeOffset="2554.14">13265 6207 16207,'0'-27'-2851,"0"0"-5060</inkml:trace>
  <inkml:trace contextRef="#ctx0" brushRef="#br0" timeOffset="3153.18">13900 6153 256,'0'-26'13485,"0"26"-13389,0 0 961,0 0 352,0-27-544,0 27-673,28 0-384,-28 0-1154,0 0-2978</inkml:trace>
  <inkml:trace contextRef="#ctx0" brushRef="#br0" timeOffset="3433.19">14218 6367 14285,'0'52'609,"0"-27"-641,0-25 128,0 0 448,27 0 833,-27 0-896,0-25-673,0 25-64,0-52 63,0 24 65,0 1 128,0 0-32,0 1 32,0 26 128,0-26 64,27 26 1,-27 0 31,25 26-32,2 0-160,-27 1-32,26 0-705,2 1-1729,-1-3-4004</inkml:trace>
  <inkml:trace contextRef="#ctx0" brushRef="#br0" timeOffset="3865.22">14696 6207 12171,'-54'-27'1473,"28"27"-1473,-28 27 545,29-1 384,-2 0 32,27 0-673,0 1-256,0 0 0,27 1 32,-2-3-96,2-25-96,26 0 64,1 0 0,-29 0 128,2-25 64,-27-3 64,26 1-32,-26 27 65,-26-27-1,26 1-128,-27 26-128,27 0-128,0 0-161,0 26 225,0 1 128,27 28 0,-1-3 96,1 28 33,25-28-33,-25 0-96,-1 2 32,2-2 0,-28 2 64,0-1 320,0-28 129,-28 2 128,2-27-65,-1 27 97,-25-27-481,-1 0-192,1 0-32,-2-27-416,1 0-769,26 2-1442,-25-2-3266</inkml:trace>
  <inkml:trace contextRef="#ctx0" brushRef="#br0" timeOffset="4508.25">15250 5941 13644,'0'-26'737,"-25"26"-577,-2-26 449,27 26-257,-26 0 545,-1 0-705,0 0-256,27 26-96,0 0 0,0 0 64,0 2 96,27-2-32,26 26 0,-26-25-160,25 0 127,1-1 1,-1 1-32,-25 0 64,-27-27 64,0 26 160,0 0 385,-27-26 0,-25 26-321,26-26-224,-28 0-288,2 0-962,26 0-2273,-1-26-5061</inkml:trace>
  <inkml:trace contextRef="#ctx0" brushRef="#br0" timeOffset="4833.26">15490 6100 6534,'24'0'1825,"3"-27"-351,1 27 1344,-28-25-351,27 25-417,-1-27-1089,-26 1-321,0-2-448,0 2 33,-26 26-225,26-26 32,-27 26-192,-1 0 63,1 0-31,3 0 64,24 26-32,0 0 0,0 2 96,0 25 0,24-28-32,3 2 224,1 0-256,25-27 128,-29 26 32,31-26-64,-28 0-32,-1 0 0,1-26-128,-2 26-192,2-27-449,-27 27-704,0-27-1090,0 2-1985</inkml:trace>
  <inkml:trace contextRef="#ctx0" brushRef="#br0" timeOffset="5098.29">15728 5305 13388,'0'27'-448,"-27"-27"224,27 0 352,0 27 640,0-1 65,0 26-448,0 2 255,27 26 321,-1-28 64,1 56-64,-2-30-417,2 2-415,0-2-1,26 3-128,-28-29-64,2 1-289,0-26-608,1 0-544,-28-27-1922</inkml:trace>
  <inkml:trace contextRef="#ctx0" brushRef="#br0" timeOffset="5251.3">15646 5941 16815,'108'-26'129,"-56"0"351,2 0 321,24-2 128,4 28-545,-32-26-704,-23 26-2403,1-26-13036</inkml:trace>
  <inkml:trace contextRef="#ctx0" brushRef="#br0" timeOffset="6548.37">10752 13201 13292,'0'0'-160,"0"0"32,52 0 160,-26 0 160,53 0 288,-26 0-319,26 0-97,2 0 96,-29 27 320,28-27 65,-26 25-225,-2-25-224,-26 27-96,1 0 0,-27-1 0,0 28-160,0-28 0,-27 28 128,1-2 0,26 28 64,-27-27-32,27 0 0,0 26 0,0-26 0,0 26-32,27-26 0,-1-1-32,1 2-64,25-26 32,1 25 96,-25-28 32,-1 2-32,-3-27 32,-24 27 32,0-27 32,0 0 256,0 0-128,-24 0-128,-3-27 97,-1 27 31,2 0-160,-1 27-64,-25-1 0,25 28-96,27-29 160,-26 28-32,26 27 32,0-28-32,0 28 64,26 0 96,1-1-32,1 1-128,-4 25 129,3-25-33,-1 26 64,2-1 64,-28-25 96,27-28-191,-27 3 31,0-3 224,0 28-96,0 0 65,0-2 255,-27-24 33,-1-2 0,2-26-225,-25 2-96,-4-28 65,-23 27-97,24-27-224,-26 0-128,28 0-32,-29 0-576,30 0-97,-3 0-737,27 0-1184,2 0-4132</inkml:trace>
  <inkml:trace contextRef="#ctx0" brushRef="#br0" timeOffset="7069.4">11969 14288 13324,'-53'0'1634,"26"0"-866,27 0-351,0 0-65,27 0 417,26 0-321,-1 0-159,1 0-193,26-27-64,-24 27-96,-5-26-353,5 26-736,-28 0-801,-1 0-704,-26 0-2371</inkml:trace>
  <inkml:trace contextRef="#ctx0" brushRef="#br0" timeOffset="7205.41">12181 14261 7238,'-28'54'2082,"28"-29"-352,0 2-289,0 26-640,28 0-224,-28-1-385,0 2-160,0-1-160,27-28-449,-27 3-672,26-2-2018</inkml:trace>
  <inkml:trace contextRef="#ctx0" brushRef="#br0" timeOffset="7536.42">12418 14605 10986,'27'0'929,"0"0"96,-1 0 96,1-26-513,-2 26-223,2-27-193,0 27 0,1-27 192,-28 27 289,-28-26-256,1 0-257,0 26-64,2 0-64,-28 0 64,26 26-64,0 0-32,2 1 32,-2 0-96,27-1 64,27 1-64,-2-2 32,2 3-128,0-2-193,26-26-159,-1 0-449,-25 0-480,27 25-577,-30-25-577,3 0-1761</inkml:trace>
  <inkml:trace contextRef="#ctx0" brushRef="#br0" timeOffset="7775.44">12816 14632 8231,'0'0'2242,"0"0"-1121,-26 0 801,0 0-705,26 0-800,-27 0-321,27 25-96,0 3 0,0-2-32,27-1 0,-1 3-160,0-1 128,0-27 32,1 26 64,-27-26 0,27 27 192,-27-27 256,-27 27 33,0-2 63,27-25-191,-26 0-321,0 0-96,0 0-641,26-25-1185,0 25-2434</inkml:trace>
  <inkml:trace contextRef="#ctx0" brushRef="#br0" timeOffset="7970.45">12974 14605 12908,'54'0'1249,"-28"-26"865,26 26-160,-25-27-833,28 27-865,-5-27-192,5 27-192,-28 0-256,-3-26-481,-24 26-545,0 0-832,0 0-1025,0-26-1794</inkml:trace>
  <inkml:trace contextRef="#ctx0" brushRef="#br0" timeOffset="8114.46">13212 14393 6534,'-24'54'2850,"24"-2"-672,0 1 545,0 0-513,0-26-961,0 26-800,0-2-321,24 4-224,2-2-481,1-26-1441,-27-2-4836</inkml:trace>
  <inkml:trace contextRef="#ctx0" brushRef="#br0" timeOffset="8554.48">12658 15320 10794,'24'-27'3715,"-24"2"-3106,0-3 95,-24 28-415,-30-27 640,27 27-321,-25 27-640,25 1 64,-26-3-64,26 2-64,27 0 128,0-2-128,0 30-32,27-29 0,26 0 96,-26 2 32,25-28 0,-25 25 96,1-25 96,-2 0 288,-26 0-319,-26 27-129,-2-27-225,1 26-511,-25 1-641,-1 0-1794,26-27-7495</inkml:trace>
  <inkml:trace contextRef="#ctx0" brushRef="#br0" timeOffset="8878.5">12737 15479 5861,'27'28'3940,"-1"-28"-2851,0 0 1121,0 0-545,1-28-447,-27 28-514,27-26-415,-27 26 31,0-26-64,0 26 161,0 0-225,0-27-192,-27 27 0,0 27 0,1-27 32,0 26-32,0 0 0,26 2 32,0-3 0,0 2 0,26-1 0,0 1-32,0 0-481,28-27-223,-2 0-225,1 0-609,-26 0-1248,25 0-3588</inkml:trace>
  <inkml:trace contextRef="#ctx0" brushRef="#br0" timeOffset="9052.51">13188 15453 11659,'24'0'1409,"-24"0"-96,26 0 1025,1 0-672,28 0-577,-3 0-737,-26 0-320,28 0 0,-2-26-128,1 26-608,-26 0-994,-1-27-1217,0 27-1537</inkml:trace>
  <inkml:trace contextRef="#ctx0" brushRef="#br0" timeOffset="9232.52">13425 15213 11050,'-27'27'1249,"1"1"-961,26-28 1506,0 52 224,0-25-769,0 26-224,26 0-288,-26 1-481,0-2-320,27 1-1153,-27-26-2659</inkml:trace>
  <inkml:trace contextRef="#ctx0" brushRef="#br0" timeOffset="16009.91">958 8167 15182,'-54'26'544,"27"1"-191,3-27 704,24 0-64,0 0-64,24-27-161,3 1-608,1 26-63,25-27-97,-1-26 32,1 27 64,-1 0-128,2-1 64,-1 0-64,-1 27 64,-25-26-96,-1 26 0,2 0-1,-28 0-95,0 0 64,0 0 64,-28 26 64,28 28-64,0-28 32,28 53 0,-28-26 0,0 27 0,27-26 0,-3-2-32,3 28 64,-27-28-32,28-26 0,-2 28 32,1-28-448,-2 26-1026,-25-25-2433</inkml:trace>
  <inkml:trace contextRef="#ctx0" brushRef="#br0" timeOffset="16169.92">1169 8723 17168,'-52'-27'64,"52"27"-513,0-27 545,25 1 161,29 0 191,-1-27-96,26 0-416,-25 26-1537,24-25-2563</inkml:trace>
  <inkml:trace contextRef="#ctx0" brushRef="#br0" timeOffset="16521.94">1938 8061 16207,'0'0'256,"0"0"-416,-28 0 288,2 26 160,-1 0 161,27 1-97,0 0-320,0 26 32,27 0 0,-1-27-32,26 27 64,3-26-64,-2-27-128,26 26 192,-26-26 97,26-26 159,-26-1 224,-1 2 97,-25-3-96,-27 2-1,0-2-223,0-24-193,-27 26 64,1-1 0,-26-26-64,-2 53-192,2-26-448,26 26-353,-28 0-320,26-26-1153,28 26-1794,0 0-6214</inkml:trace>
  <inkml:trace contextRef="#ctx0" brushRef="#br0" timeOffset="16788.96">2626 8035 12139,'0'52'-416,"0"-52"255,0 26 258,24 1 447,-24-27 65,55 0-353,-28 0 384,-1 0 642,-26-27 127,26 27-192,-26-26 0,0 0-160,0 0-192,0 26-320,-26-27-353,0 0-256,-1 27-385,0-26-447,-1 26-418,4 0-992,24-27-2274</inkml:trace>
  <inkml:trace contextRef="#ctx0" brushRef="#br0" timeOffset="17027.97">3024 7557 17072,'24'-26'768,"-24"26"-575,0 0 1280,-24 26-1025,24 1-319,0 1 63,-28 23 96,28 30-128,-27-2-96,0 26 64,1-25-96,26-27-64,0 26-64,0-26-288,0-1-225,0 2-512,0-26-1185,0-3-2114</inkml:trace>
  <inkml:trace contextRef="#ctx0" brushRef="#br0" timeOffset="17295.98">3180 8140 10634,'0'53'128,"28"-26"-577,-2-2 481,1 3 577,0-2 31,-2-26-351,2 0 255,26 0 481,-26 0 385,-2-26-65,2-2 0,-27 3-128,0-2-224,0 1-192,-27-1-289,-25 0-544,-1 27-416,1 0 64,-2 0-417,0 27-1409,3 0-2851</inkml:trace>
  <inkml:trace contextRef="#ctx0" brushRef="#br0" timeOffset="18057.03">1117 14499 16271,'-53'26'256,"-1"1"-288,54-27 96,-25 0-32,25 0-32,25 0 96,-25 0-32,27 0-192,26 0-224,-1 27 256,2-27-32,-1 0 0,-28 0-353,29 26-31,-54-26 351,0 27 161,0-2 65,0 29-130,0-29 33,0 30 32,-27-2-32,27-1 0,27 1 0,-1-26-64,2 26 0,23-27 160,-24 0 0,27 28 193,-54-28 255,27 1 193,-54-2-129,1 2-31,-2-27-321,-23 28-192,-4-3-192,-25 2-705,55-27-1217,-28 0-1633</inkml:trace>
  <inkml:trace contextRef="#ctx0" brushRef="#br0" timeOffset="18418.05">2094 14657 16944,'-50'-25'-161,"-5"25"-703,4 25 896,-3 3 384,0-2-416,2 27-64,26 0 64,26 1 0,0-2 0,26 1 32,26 0-64,28-1 64,-1-25 32,26-27 288,-23 0 289,-4-27 96,2-25 95,-28 26 33,-25-28-96,0 28-160,-27-26-289,0 25-160,-27-26 32,-26-2-192,1 30-256,-28-1 128,28-2-321,-30 28-415,32 0-642,-5 0-1825,55 0-1057</inkml:trace>
  <inkml:trace contextRef="#ctx0" brushRef="#br0" timeOffset="18715.07">2784 14685 17200,'26'0'352,"-26"0"-832,-26 26 1120,26-26-63,0 0-481,0 25-32,0-25 0,0 0 96,26 0-64,-26 0 161,0 0 63,27 0 160,-27 0 33,0 0-1,0-25-191,27 25-65,-27-26 128,0 26-320,0 0 257,0-28-482,0 28 193,0 0-576,-27-25-225,0 25-256,27 0-1153,0 0-2626</inkml:trace>
  <inkml:trace contextRef="#ctx0" brushRef="#br0" timeOffset="18966.08">3156 14156 15534,'0'-28'256,"0"28"33,0 28 1184,0-3-576,0 29-320,0-1-257,0 26 192,-27 1-191,27 25 95,-28-25-192,1 24 97,1-23-418,26-2 1,0-26-352,0 1-97,0-28-351,26 0-706,-26-26-1185,27 26-3491</inkml:trace>
  <inkml:trace contextRef="#ctx0" brushRef="#br0" timeOffset="19234.09">3393 14685 15246,'0'26'1922,"0"-1"-2339,0-25 578,0 55 479,0-29-352,27-26-576,-27 27-96,25-27 320,2 0-161,-27 0 129,26 0 96,1 0 193,-27-27 159,27 1 353,-27-1-225,0-1 65,-27 3-129,0 25-192,1 0-608,-1 0-1186,2 25-1953</inkml:trace>
  <inkml:trace contextRef="#ctx0" brushRef="#br0" timeOffset="38376.18">22741 3848 288,'0'0'897,"0"0"-161,0 0 1026,0 0 96,0 0-225,0-27-63,27 27-545,-27 0-64,0 0 0,0 0-33,0-26-159,0 26-64,0 0 64,0 0 224,-27 0-321,27 0-320,-27 0-127,2 0-33,-2 0-32,1 0-96,-28 0-64,2 0 96,-28 0-64,2-27 0,-28 27-32,-27 0 32,1 0-128,0-27 32,0 27 32,-28 0-32,1 0-128,1 0-96,-2 0-65,1 0 33,2 0-161,-2 0-191,-1 27 576,28-27 96,27 0-96,-27 0-417,24 0-224,-24 0 609,26 0 192,1-27 129,26 27-65,-2 0 0,4 0-32,49 0-32,-26 27-32,29-27-32,-2 27-96,27-27-64,-26 26 0,26-26 64,0 27 96,0-27-32,0 27 64,0-27-32,0 26 0,0 0 96,26 2-32,-26-3-32,0 28 64,0 1-96,0-2-32,0 28 32,0-27 0,0 26 0,0-26-64,0 27 64,0-1 64,0 1-64,0 0 0,0 25-64,0-25 64,-26 25 0,26 2 0,0 0 96,0-2-32,0 27 0,0-25-96,0-2 64,-27 2 64,27 25-96,0-26 96,0 26-32,0 0 64,-27 2-32,27-2-32,0-26 33,0 26-1,0 0 0,-25 2-96,25-2 96,-27 0-96,1 1 32,26-1-32,-27 0 0,0 1 32,27-1-64,0 0 64,-25 0-32,25 2 0,0-2 32,0 0-64,0 1 96,0 0-64,0-1-32,0 0 64,-27 0 32,27 0-32,0 2-32,-26-2 0,26 1 0,-27 0 0,27-1 32,-28 0 32,28-26-96,0 27 32,0-1 32,0-27 32,0 2-32,0-2-32,-27 2 0,27-27 32,0-1 0,-24 1-96,24-28 160,0 2-64,0-2 0,0 0 0,0-24 64,0 26-96,24-28 97,-24 0-97,0-26 32,27 28-32,-27-28 32,28 25-32,-1-25 64,-1 0-64,1 0 0,-2 0-64,2 0 32,26 0 32,-1 0 32,2 0-96,-1 0 96,-1 0-96,29 0-1,-2-25 33,26 25-32,1 0 64,0-28 32,0 28-32,27-26 32,-28 26-32,27 0 32,0-26-32,28 26-32,-28 0 0,27-27 64,1 27-32,-1-27 0,-2 27 0,2-28 0,-1 28 0,29 0 0,-30 0 0,2 0 0,1 0 0,-1 0 0,-27 28 0,28-28 32,-28 0-96,0 27 96,0-27 0,0 0-32,1 0 0,-28 0 0,27 0 0,-26 0 0,-26 0 0,26 0 0,-28 0 33,-24 0-66,25 0 33,-26-27-32,-26 27 32,25 0 32,-52-28-32,27 28 65,-27-25 31,0 25 128,0-27-96,0 1 0,0-28-32,-27 28-64,2-26 64,25-2-64,-27 1 0,0-26-32,27-1 0,-26 0 193,-1 2-65,27-2-64,0-26-32,0 0-32,0 0 32,-25-26-32,25-1 32,25 1 0,-25-1 32,0 1 160,0-27 64,0 0-63,0 26-257,27-26 288,-27 27-192,26-28 0,1 2-192,0-1 224,-2 0-64,-25-1-64,27-24 96,-27 26 0,0-1-64,26-28 32,-26 2-32,0 26-96,0-27 96,0 27-96,0-26 32,0 27 0,0 0-96,27-2 128,-27 1-32,0 26 192,0-26-160,0 26 96,0 1 0,0 26-32,0-26-288,0 24 640,0-24-448,28 27 96,-28-28-128,0 27-96,0 0 128,0 0-33,0 26 97,0 0 0,0 28-32,-28-28 225,28 28-257,0-1 31,0-27-63,0 27 192,28 1-192,-28-2 160,0 28-128,24-28 64,-24 29 32,0-2-32,0-1 257,0 28-97,0-25-96,0 25-96,0 0 0,0 0 64,0 0-32,0 0-64,-24 0 32,-4 0 128,-25 0-32,1 0 32,-28 25-32,1-25 128,-26 0-64,-27 28-96,-2-28 0,-51 27 0,-2-2 33,3 2-65,-1 0 0,-2-1-97,3 1-95,-28 0-544,55 25-450,-30-24-575,29-3-802,-1 28-2946</inkml:trace>
  <inkml:trace contextRef="#ctx0" brushRef="#br0" timeOffset="46679.66">18638 13095 4131,'0'26'1506,"0"-26"-898,0 0-223,0 0 351,0 0 97,0 0-256,0 0-33,0 0-127,0 27-289,0-27 64,0 27-96,0-1-32,0 1-64,27-2 32,-27 29-32,0-1 0,0-26 0,0 25 32,0 1-64,0 27 32,0-27 96,-27 1-96,27 24 64,0-24 0,0 24-32,0-24 0,0 24-64,0 4 32,0-4-32,0-24 32,0 26 0,0-2 32,0 2-64,0-1 64,0 1 0,0-1-32,0 1 0,0 0 0,0 25 33,0-26-33,-25 27 0,25-27 0,0 1 128,-27 0 128,27-27 64,0 1 33,-26-2-225,26 1 0,0 26-32,-27 1-32,27-28-32,0 29 0,0-29-32,0 28 0,0-1 0,0-26 0,0 0 0,0 1 0,0-2 0,0-26 64,0 28-96,-27-2 32,27 2-32,0-2 32,0 0 0,0 3 0,0-2 0,-25-1 0,25-25 32,0 26-32,0-26-32,25 25 32,-25-25 0,0-1 32,0 1-64,0 0 64,0-1-32,-25 0-64,25 0-32,0 2 64,0-28-32,0 26 96,0-26 0,0 26 64,0 1-96,0-27 32,0 25 0,0 3 0,0-28-64,0 27 96,0-27 0,0 25 64,0-25 128,0 0-127,25 0 31,-25 28-64,0-28 64,27 0-64,-27 0-64,27 0-32,-27 26 32,0-26 96,26 0 64,-26 26-63,27-26 63,-27 0 64,25 0-32,2 27-32,-27-27-64,27 0-63,-1 0-1,1 27 0,-2-27-32,2 0 32,0 0 0,1 0-32,22 26 64,-23-26 0,28 0-32,-29 0 0,26 0-64,-25 0 32,26 0-32,-26 0 0,25 0 0,1 27 32,-26-27 0,25 0-32,-25 0 32,27 0-32,-3 0 32,4 0-32,-29 0 0,26 0 0,2 0 0,-2 0 32,1 0-32,0 0 0,-1 0 0,-25 0 32,28 0-32,-5 0 0,-23 0 0,28 0 32,-3-27-32,1 27 0,-26 0 0,25 0 0,1 0 32,0 0 32,-1 0-64,2 0 0,-26-26 0,22 26 0,5 0 33,-4 0-33,3 0 0,0 0 0,-2 0 0,1 0 0,-1 0 0,1 0 0,26 0 64,-26 0-64,29 0 0,-30 0 64,1 0 0,26 0 32,-26 0 0,26 0-32,-26 0 0,26-27-64,-25 27 32,25 0 0,1-27 128,-1 27-64,-1 0-32,29 0 64,-28-26-95,2 26-33,24 0 0,-26 0 0,1 0 0,-1 0 32,26 0 0,-24 0-32,-2 0 0,0 0 0,1 0 64,-2 0-96,2-26 96,-1 26 128,26 0-32,-50 0-96,24 0-32,27 0 0,-27 0-64,-26 0 64,26 0-64,0 0 32,-25 0 32,0 0 0,-2 0-32,1 0 32,-1 0-32,1 0 0,-26 0 0,25 0 96,-25 0-192,26 0 64,-25-28 128,-4 28-96,3 0-128,-1 0 96,2 0 32,-28 0 64,0 0-32,0 0 64,27 0-96,-27-25 128,0 25-96,-27 0 32,27-27-31,0 27-1,0-28 0,0 28-193,0-25 129,0 25 32,0-27 0,27 1-32,-27 0 64,0-2-64,0 2-32,0 0 160,0 0-96,27-1 32,-27-26-64,0 1 64,0 25-64,0-26 32,0-27 64,0 26-96,0-26 64,25 2 0,-25-2-128,0 1 128,27-26-96,-27 25 0,0-26 128,0-2-64,0 4 0,26-2 32,-26-26-128,0-28 160,-26 1-32,26-26-256,0 53 128,-27 0-64,27-3 96,0 31-224,0-29 448,-25 27-160,25 1 0,0-2 0,0 29 32,-27-29 32,27 27 0,0-25-32,-27 25-32,27 1 0,0-1-32,0 0-32,0 1 64,0-1 0,0 27 0,0 1 32,-28 25 32,2-26-96,26 26 0,-27 1 0,3 0-32,24 26-32,-28-26 32,1 26 0,27-28 64,-26 28 32,-1-26 0,27 26 96,-25 0 64,-2-26-32,0 26-96,1 0-32,-1 0-32,-25 0 0,-1 0-96,1 0 128,-30 0-128,32-27 96,-58 27 0,2 0 0,1 0 0,0 0-32,-27 0 0,24 0 32,-24 0 0,0 0 0,-2-25 0,2 25 32,-25 0-32,-2 0 0,1 0 32,-29 0-64,28 0 0,-25 0 0,24 0 32,-25-28-32,-26 28 64,25 0-32,-25 0 0,24 28 0,-23-28 64,-2 25 32,0-25-32,0 27 0,28-1-32,-30-26-96,30 26 128,26 2-160,-2-28-384,28 26-513,0-26-449,26 0-1376,1 0-8649</inkml:trace>
  <inkml:trace contextRef="#ctx0" brushRef="#br0" timeOffset="49392.82">25336 13572 11594,'-27'-53'353,"27"53"-353,0-27 288,27 27 1089,-27 0-576,26 27-384,1 1-193,-2-3-64,2 55 32,-27-27 32,27 26-64,-27-26-128,0 26 65,0-26-65,0-1 0,0-24 32,0-28 160,0 0 673,0-28-609,-27 3-192,27-28-128,0-27-192,0 28-32,0-28-193,0 1-768,27-1-320,-1 27 608,1 26 737,-2 2 288,2 25 96,0 0 448,1 25 481,-28 30-64,26-3-576,-26 28-289,27-28-32,-27 1-96,0 0-32,24-27-32,-24-26 128,0 26 97,28-52 255,-28 26-352,27-52-96,-27 25-32,26 0-128,1-25 64,-27 26 32,25-1-96,2 0 32,-27 1 0,27 26 96,-1 26 224,-26 1 160,27 26 193,-27-1 96,25 28-257,-25-28-192,27 28-256,0-28-96,-1 2-449,1-26-576,-2-3-1089,2 3-1954</inkml:trace>
  <inkml:trace contextRef="#ctx0" brushRef="#br0" timeOffset="49854.85">26261 14156 13612,'-27'0'1282,"27"0"-321,27 0 800,-27 0-608,28 0-576,25-28-353,-1 28-64,2 0-160,-28 0 96,26 0-256,-25 0-32,0 0-192,-1 0-770,-26 0-639,0-25-1186,0 25-2947</inkml:trace>
  <inkml:trace contextRef="#ctx0" brushRef="#br0" timeOffset="50062.86">26394 13863 12523,'0'26'737,"-26"28"256,26-1 1057,0 0-737,0 1-896,0-1-321,26-1-160,1 1 32,-27 1-545,27-2-416,-1-26-1025,-26 1-1057,26-27-5157</inkml:trace>
  <inkml:trace contextRef="#ctx0" brushRef="#br0" timeOffset="50416.88">26658 14235 15342,'0'26'-192,"27"-26"-449,0 0 1122,-27 0 159,28 0-351,22-26-161,-22-1-64,-1 0 32,0 2 0,-27 25-32,0-28 32,0 3-32,0 25-64,-27-28-96,0 28 32,-1 0 0,4 28 32,-2-3 32,-2-25 32,1 28 160,27-3 32,0 2 65,0 26-33,27-26-160,1 0-96,22-27-481,5 25-479,-2-25-1154,-27 0-2018</inkml:trace>
  <inkml:trace contextRef="#ctx0" brushRef="#br0" timeOffset="50697.89">27162 14103 13228,'-53'-28'224,"26"28"32,1 0 1250,0 28-898,0-28-608,26 25 0,0 3 33,0-3-66,26 2-159,0 0-96,27-1 128,-26 1-64,25-27 128,-26 27 32,1-27 31,-27 25 66,0-25 223,-27 0 96,1 27-256,0-27-64,-27 0-128,26 0-288,-25 0-737,26 0-1570,26 0-6566</inkml:trace>
  <inkml:trace contextRef="#ctx0" brushRef="#br0" timeOffset="50915.91">27241 14156 13036,'0'25'1377,"0"-25"-992,0 0 1729,27 0-609,25-25-864,-26 25-449,29-28-96,-4 28-96,-23 0-224,-2 0-353,1 0-384,-27-25-416,0 25-737,0 0-1506,0 0-5444</inkml:trace>
  <inkml:trace contextRef="#ctx0" brushRef="#br0" timeOffset="51111.92">27401 13837 12043,'-27'26'1345,"27"0"-1089,0 1 2083,0 26-225,0-1-993,0 30-545,27-29-95,-27 26-353,27-26-64,-27 26-513,24-26-832,-24 0-1121,28-27-3524</inkml:trace>
  <inkml:trace contextRef="#ctx0" brushRef="#br0" timeOffset="52174.98">28221 13705 480,'-27'0'5157,"27"0"-3267,0 0 1024,0 0-415,0 0-609,0 0-417,0 0-192,0 0-160,0 0-192,0 0-288,0 0 31,27 0-383,0 0-225,25 0 128,1 0-96,-25 0-256,23-26 160,3 26-160,-3 0-353,-23 0 65,-1 0-705,-1 0-865,1 26-1442,-27-26-4675</inkml:trace>
  <inkml:trace contextRef="#ctx0" brushRef="#br0" timeOffset="52384.99">28326 13889 13036,'-26'27'865,"52"-27"-481,-26 27 1666,27-27-352,25 0-866,-25 0-607,27 0 127,-3 0-224,4 0 0,-29-27-865,1 27-672,-2 0-2050,-25 27-6150</inkml:trace>
  <inkml:trace contextRef="#ctx0" brushRef="#br0" timeOffset="53870.08">29756 13652 9480,'0'27'0,"0"-1"65,0 0 799,26 0 450,-26 28-386,0-2-351,0-26-161,0 28 97,0-28 224,0-26-1,0 0 129,-26 27 96,26-54-545,-26 27-191,26-53-97,0 26 0,0-25-128,0-1 32,0 26-128,26-25-224,0-1-193,1 26 193,26 1 224,-27 26 96,0 0 224,1 26 224,0 28 33,-1-28-65,-26 53-224,0-26-32,0-1-95,28 2-162,-28-28-543,24 1-449,-24-2-1185,27-25-3332</inkml:trace>
  <inkml:trace contextRef="#ctx0" brushRef="#br0" timeOffset="54173.09">30338 13731 15694,'-26'26'-64,"26"1"-608,-26 0 704,52 25 96,-26-26-64,53 1-224,0 0-385,-27-1 449,54-26 128,-28 0 64,1-26 257,2-1 223,-31 0 385,2-25 32,-26 26-128,-26-28-64,2 28-97,-31 0-255,2 0-225,1-1-192,-2 27-288,2 0-161,26 0-800,26 27-1153,0-1-1986</inkml:trace>
  <inkml:trace contextRef="#ctx0" brushRef="#br0" timeOffset="54347.1">31000 13916 4804,'53'53'14606,"-53"-26"-15439,0-27 481,27 0 160,-27 0-2819</inkml:trace>
  <inkml:trace contextRef="#ctx0" brushRef="#br0" timeOffset="55225.15">26210 15347 9545,'0'0'1281,"0"-27"-416,-26 27 960,26 0-896,0-27-737,-28 27-192,28 27-128,-27 0 64,27-2 64,-27 3 0,27-1 32,-25-1 0,25 28-32,0-2 32,0-26 64,25 1 65,2 0 287,28-2 449,-29-25 192,25 0-288,4-25-289,-3-2-288,-26 0-32,1 1 1,-27-26-129,0 24-64,-27 2-192,1 0-577,0-1-192,-27-1-416,25 28-161,1 0-960,27 0-3043</inkml:trace>
  <inkml:trace contextRef="#ctx0" brushRef="#br0" timeOffset="55463.17">26632 14844 5477,'-79'0'4260,"52"0"-5061,27 52 609,-26 1 384,26 1 641,0 24-417,26 2-288,-26-1-128,27 1-32,0-28-288,-27-24-481,26-1 289,0 25-161,-26-24-1441,26-3-1954</inkml:trace>
  <inkml:trace contextRef="#ctx0" brushRef="#br0" timeOffset="55593.17">26553 15479 10634,'-79'-26'2274,"79"0"-513,-26 26-127,26-27-513,26 27-801,0 0-224,27 0-576,0-28-1154,-1 28-2562</inkml:trace>
  <inkml:trace contextRef="#ctx0" brushRef="#br0" timeOffset="55918.18">27585 15213 11402,'-25'-25'5317,"25"25"-4964,25 0 287,28 0 193,1-27-96,24 27-257,4 0-448,-4-26-32,1-1-256,1 27-513,-28-27-928,-25 27-1667,-1-26-3874</inkml:trace>
  <inkml:trace contextRef="#ctx0" brushRef="#br0" timeOffset="56092.2">27852 14871 4067,'-27'52'10282,"27"-26"-10186,0 1 321,0 26 992,0-1-256,27 28-865,-27-28-160,24 28-288,-24-26-641,26-1-1537,2-26-929,-28-1-2915</inkml:trace>
  <inkml:trace contextRef="#ctx0" brushRef="#br0" timeOffset="56401.21">28089 15347 15566,'0'0'417,"27"-27"-417,-27 27 448,25-27-352,2 27-64,26-25 0,-26-3 0,-2 1 0,2 27 0,-1-25 64,-26 25 33,0 0-97,-26 0-97,-1 0-31,-25 0 0,25 25 32,1 2 32,-1 1 0,2-3 64,25 2 64,0 0-32,0-2-64,0 3 0,25-1-64,2-1-320,-1-26-321,28 26-512,-2-26-384,1 0-1026,-1 0-4099</inkml:trace>
  <inkml:trace contextRef="#ctx0" brushRef="#br0" timeOffset="56646.24">28645 15161 13196,'-53'-26'416,"26"26"-320,27 26 1538,-28 1-577,28-2-737,0 2-256,0 1 65,28-3-65,-1 2-128,-1-27-65,1 27 129,-2-2 0,-25-25-32,27 28 160,-27-28 161,0 27-65,-27-27-96,2 0-96,-28 26-64,26-26-512,-1 0-1218,-23 0-1569,23-26-8488</inkml:trace>
  <inkml:trace contextRef="#ctx0" brushRef="#br0" timeOffset="56819.24">28777 15188 15310,'25'25'128,"2"-50"1634,26 25-65,-26 0-960,25-27-641,3 1-128,-2 26-320,-29 0-641,4-27-577,-1 27-896,-27 0-192,0-27-1346</inkml:trace>
  <inkml:trace contextRef="#ctx0" brushRef="#br0" timeOffset="56977.25">29016 14871 13324,'-28'132'1890,"28"-54"-160,0 2-1,0-1-704,0 1-801,0-28-192,0-24-736,28 25-930,-28-53-2690</inkml:trace>
  <inkml:trace contextRef="#ctx0" brushRef="#br0" timeOffset="57613.28">29862 15268 16719,'-26'0'865,"-1"-28"-480,27 28 255,0 0-384,27 0-63,-27-27-97,26 2-32,0-2-96,0 1 0,1-1-32,0 27 64,-27-27-193,0 1-191,-27 26 64,0-26-65,1 26 129,0 26 96,0-26 128,-1 53 32,0-26 64,27 26 32,0-28-96,0 30 64,27-30-64,0 2 32,-1-27-32,0 27-32,0-27 96,28 25 0,0-25 64,-3 0 1,-24-25-33,27-2-32,-30 0 32,4 2-32,-28 25-64,27-28 32,-27 28-32,0 0-128,0 0 160,27 0 128,-1 28-160,0-3 64,27-25-64,-26 27 32,25-27-128,-26 0-160,28 0-321,-2 0-832,1 0-1730,-26 0-8905</inkml:trace>
  <inkml:trace contextRef="#ctx0" brushRef="#br0" timeOffset="57780.3">30602 15081 16495,'-52'54'0,"26"-28"128,-1 1 609,0 25-353,1-24-416,0-3-608,26 2-770,0 0-704,0-2-2626</inkml:trace>
  <inkml:trace contextRef="#ctx0" brushRef="#br0" timeOffset="58428.34">30921 15108 12139,'-53'-27'64,"25"27"160,4 54 1826,-30-28-929,26 26-544,2 3-321,26-30-192,0 2-224,26 0-256,2-2-33,-1 3-95,0-28 191,25 0 225,-26 0-352,1-28 31,0 28 225,-2-25 224,-25-2 96,0 0 160,0 2-159,-25-3-162,25 1-31,0 2-192,-27-2 160,27 1 192,0 26-64,0 0 64,0 26 256,0-26-159,0 27 127,0-2 288,27 2-287,-27 1-161,0-3-64,25 2 0,-25-27 0,0 0 256,0 27 161,0-27-161,27-27-96,-27 27-96,0-27 65,0 2-129,0 25-64,0-28-32,26 1-33,-26 27 1,27-25 128,0 25 1,-27 0-65,26 0-32,0 25 32,-26-25-97,0 27 65,0 1-64,0-28-64,0 25 64,0-25 64,0 0 32,0 27 0,26-27-224,-26 0-32,0-27-33,0 27 97,27 0 96,-27-25 0,0 25-160,0 0-193,28 0 97,-28-28-545,0 28-256,27 0-96,-27-27-417,24 27-992</inkml:trace>
  <inkml:trace contextRef="#ctx0" brushRef="#br0" timeOffset="58788.36">31424 15213 1089,'26'0'10313,"-26"0"-9160,-26 27-192,26 26 449,0-26-449,0 25-481,0 29-416,-27-27-192,27-2-385,0 1-223,0-1 127,27 1 417,-27-53 224,0 27 256,0-27 1,0 0-1,0-27 160,0 1 33,-27-1-65,27-25-256,0-28-256,27 1-1409,-1-2-2819,1 2-993,0-1 4996,25 28 481,1-1 417,-26 53 1473,25-27 512,-26 54-319,1-27-802,-27 27-256,0 26-320,-27-28-161,1 2 65,-26 1-96,-2-3-481,1 2-224,1-27-288,25 0-769,1 0-1314,-1 0-3106</inkml:trace>
  <inkml:trace contextRef="#ctx0" brushRef="#br0" timeOffset="59005.37">31925 14632 16271,'28'53'32,"-28"-2"1730,0-23-641,0 25-769,0 26-288,0-26-32,0 1-32,0-2-192,0 28-673,-28-27-544,28-1-1666,0 1-5477</inkml:trace>
  <inkml:trace contextRef="#ctx0" brushRef="#br0" timeOffset="59314.39">32058 15240 12107,'27'0'544,"0"0"-415,-1-27 2561,1 27-928,-2-25-865,2-2 32,0 27-161,-1-26-255,1-1-449,-27 0-256,0 27-129,0-26-127,-27 26-97,-26 0 385,26 0 96,-25 26 320,26 1 97,-28 26-129,54-26-32,-25 25-32,25-24 32,25 24-31,2-25-1,0-2 32,26-25-160,-1 28-64,1-28-160,2-28-321,-4 28-1024,-23 0-3043</inkml:trace>
  <inkml:trace contextRef="#ctx0" brushRef="#br0" timeOffset="64806.7">25414 16485 11306,'0'0'2210,"-25"0"-1537,25 0 128,0 0-65,0-26-127,0 52 64,0-26-193,25 0-64,29 28 65,-1-2-193,-1 0-32,3 1-159,-2-2-194,-1 3 226,1-1-322,-1-2-191,2 3-257,-28-28-640,1 26-993,-27-26-1474,25 0-5668</inkml:trace>
  <inkml:trace contextRef="#ctx0" brushRef="#br0" timeOffset="65007.71">25865 16380 2850,'-52'0'9001,"25"27"-8393,1-1 65,-29 0 640,31 28-640,-29-2-577,25 28-128,1-28-352,0 2-609,2-1-449,-2-26-1665,27-1-4132</inkml:trace>
  <inkml:trace contextRef="#ctx0" brushRef="#br0" timeOffset="65340.73">26024 16063 9865,'0'-27'929,"-27"27"-577,27-27 1121,0 27 129,0 0-865,-27 0-545,27 0 192,0 27 129,0 0-225,-25-1-128,25 26-96,0 2-32,25-1-96,-25-26-288,0 25-257,27-26-224,0 1-384,-1-27-993,1 27-2530</inkml:trace>
  <inkml:trace contextRef="#ctx0" brushRef="#br0" timeOffset="65512.74">26234 16089 12427,'-24'26'609,"-2"0"-417,26 1 1057,0 0-736,0 26-449,26-26-641,-2-2-608,-24-25-1185,55 27-2915</inkml:trace>
  <inkml:trace contextRef="#ctx0" brushRef="#br0" timeOffset="65706.75">26342 15956 11050,'-26'0'1601,"26"0"-1665,26 0 1185,-26 0 417,26 25-1058,0 3-384,-26-1-128,27 0-160,0 25-352,-27 1-481,0-26-801,0 26-2306</inkml:trace>
  <inkml:trace contextRef="#ctx0" brushRef="#br0" timeOffset="65960.77">26156 16777 10826,'0'27'1025,"0"-27"384,28 0 0,-2 0-640,-2 0-673,31 0-576,-28 0-962,-1-27-1248,0 27-5286</inkml:trace>
  <inkml:trace contextRef="#ctx0" brushRef="#br0" timeOffset="66110.78">26234 16645 3203,'-24'0'3811,"24"27"-2562,0-2 481,0 29-193,0-28-864,24 28-609,-24-28-384,0 28-961,27-29-1410,-27 2-3747</inkml:trace>
  <inkml:trace contextRef="#ctx0" brushRef="#br0" timeOffset="66413.78">26394 16804 2114,'0'0'8840,"0"27"-8744,27-27 288,-27 0 577,27 0-160,-1 0-417,26 0-159,-25-27 31,0 27-96,-1-27 0,-26 27-128,0-26 32,-26 26-64,-1 0-32,27 0 0,-53 0 32,27 26 64,0-26 0,-1 27 64,27 0-32,0-1-63,0-26-1,0 27-129,0 0-511,27-2-705,-1-25-1826,0 27-4613</inkml:trace>
  <inkml:trace contextRef="#ctx0" brushRef="#br0" timeOffset="66666.81">26790 16804 10794,'0'-27'2818,"0"27"-3042,-24 27 641,24-27 864,-26 0-993,26 27-224,-28-27-64,28 26-32,0 1-288,28 0-257,-28-27 193,26 25 32,-2-25 95,-24 27 225,0-27 192,0 0 289,0 26-97,-24-26-288,-2 27-96,26-27-576,-28 0-610,1 0-2593</inkml:trace>
  <inkml:trace contextRef="#ctx0" brushRef="#br0" timeOffset="66832.82">26818 16831 12235,'27'0'32,"-27"0"897,27 0 1217,-1 0-1153,0 26-641,0-26-160,28 0-192,-28 0-480,0-26-673,0 26-1057,1 0-2563</inkml:trace>
  <inkml:trace contextRef="#ctx0" brushRef="#br0" timeOffset="66976.83">27004 16645 4516,'0'52'7014,"0"-24"-6437,0 24 1761,0-25-512,0 26-1314,0 1-480,0-29-960,26 28-1315,-26-26-3554</inkml:trace>
  <inkml:trace contextRef="#ctx0" brushRef="#br0" timeOffset="67106.83">27296 16963 16623,'24'26'-256,"-48"1"160,-4 0 96,1-1-2210,0-26-11531</inkml:trace>
  <inkml:trace contextRef="#ctx0" brushRef="#br0" timeOffset="67740.87">27852 16672 6694,'0'-55'1665,"0"30"-672,-27 25 897,27-27 384,0 27-672,0 0-1186,0 0 97,0 27-65,0-2-288,0 3-32,27 24-96,-27-24 129,24 24-1,2-25 160,2-27 128,-1 27-63,25-27-129,-25-27-32,-1 0-96,1 1-64,0-28 33,-27 29-386,25-30-319,-25 30-321,0 25-320,27-27 64,-27 54 960,0-2 193,0 3 0,26 24 160,-26 28 161,27-26-1,0 26 32,-27-28 193,25 1 480,-25-26 96,0 25 32,-25-52-192,-2 26 32,-26-26-609,1 0-256,25 0-192,-53 0-160,28 0-513,-3-26-64,29 0-480,-25 0-1410,51-1-3555</inkml:trace>
  <inkml:trace contextRef="#ctx0" brushRef="#br0" timeOffset="68000.88">28432 15877 11627,'0'-28'3907,"0"28"-3811,-27 0 64,3 28 577,24-1-160,-28-2-321,28 27-192,-27 3 0,27-2-96,27-1-320,-27-25-257,0 26-256,28-26-320,-4 0-288,3-27-962,-27 0-1728</inkml:trace>
  <inkml:trace contextRef="#ctx0" brushRef="#br0" timeOffset="68152.89">28537 16089 4292,'28'-53'5573,"-28"53"-5413,0 0 1538,0 0 448,0 27-1185,0-1-737,0 0-128,0 27-128,0-26-577,0-1-640,27 1-1409,-1-27-2884</inkml:trace>
  <inkml:trace contextRef="#ctx0" brushRef="#br0" timeOffset="68332.89">28697 15877 10089,'0'-28'545,"27"28"1024,-27 0 1410,0 28-1185,26 24-1218,-26-25-576,27 26-96,-27 1-288,0-2-449,0 1-705,0 0-960,0 1-2851</inkml:trace>
  <inkml:trace contextRef="#ctx0" brushRef="#br0" timeOffset="68685.92">28486 16857 15438,'-28'27'1121,"28"-27"-1089,0 0 1442,0 0-353,0 0-737,28 0-256,23 0-96,-23 0 0,25-27-512,-26 27-577,25 0-1025,-52 0-2018</inkml:trace>
  <inkml:trace contextRef="#ctx0" brushRef="#br0" timeOffset="68851.92">28592 16725 12651,'0'52'129,"0"-25"479,-27 0 994,27 26-1090,0-26-544,0-2-512,27 28-609,-1-26-1474,-26-27-2594</inkml:trace>
  <inkml:trace contextRef="#ctx0" brushRef="#br0" timeOffset="69075.95">28724 16936 96,'26'0'10249,"-26"-25"-10185,27 25 1186,-27 0 864,25 0-1506,-25 0-416,0 0 193,27 0 31,-27 0-160,0 0-256,0 0 0,-27 0 0,2 0-64,25 0 0,-27 25-64,27-25-32,0 27-353,0-1-512,0-26-1121,0 27-1953</inkml:trace>
  <inkml:trace contextRef="#ctx0" brushRef="#br0" timeOffset="69226.95">28882 17016 9833,'0'0'737,"0"0"448,0 0 768,0 0-1536,-26 0-289,26 27-96,-27-27-32,27 0-96,0 0-417,-27 0-864,27 0-1089,0 0-5093</inkml:trace>
  <inkml:trace contextRef="#ctx0" brushRef="#br0" timeOffset="69522.97">29069 16831 15983,'0'26'512,"0"1"97,0-27 1120,24 0-1601,-24 0-288,28 0-352,-28-27-321,27 27-512,-27 0-897,0 0-97,0-26 289,0 26 417,0 0 1345,0 0 1569,-27 0 1313,27 0-255,0 0-1154,0 26-321,-28 1-159,28 0-256,0 25-353,0-26-289,28 28-543,-28-28-513,27-26-1122,-1 26-2786</inkml:trace>
  <inkml:trace contextRef="#ctx0" brushRef="#br0" timeOffset="69789.98">29490 15904 16687,'0'25'449,"27"27"-225,28 3 1570,-5-2-1,5-1-576,24 28-576,-26-1-321,0 1 33,-1-1-97,-25 1-256,26-2-160,-53 2-225,28-26-287,-28 26-353,-28-27-577,2-26-960,26 25-2787</inkml:trace>
  <inkml:trace contextRef="#ctx0" brushRef="#br0" timeOffset="70468.03">25230 16009 13164,'27'0'737,"-54"-28"-65,27 28 802,-26 0-257,26 28-352,-27 26-385,-1-2 33,4 28-161,24 0-192,-27 25-160,27 0 96,27 2-160,-3-2-256,31-25-449,-29-26-864,26 26-1635,2-55-4163</inkml:trace>
  <inkml:trace contextRef="#ctx0" brushRef="#br1" timeOffset="74300.23">6384 12856 4964,'-27'0'224,"0"0"1,27-25-193,-26 25 448,0 0 929,0-28-31,-28 2-353,2 26 0,-1-26-225,-26-1-575,-2 27-1,-51 0-224,0 0-160,-27 0-257,-1 0-447,3 27-161,25-27 320,0 0-64,0 26-352,24-26-737,3 26-480,26 2 1890,-1-28 1088,28 25 770,-1 2-129,-2 1-448,31-3-161,24 2 65,-27-1-128,27 0-161,0 2-256,0-2-64,0 0 96,27 27-63,-27-26-33,24 26-96,-24-1 0,0 1 0,0 1 64,-24 26 0,24-28 0,-27 28 96,-1-27 0,28 0-192,0-27 33,-26 0-66,26 1 33,26 0 97,2-1 319,-1-26 161,24 0-1,3 26-224,25-26-159,1 0-129,-1 26 32,-1-26-96,30 0 0,-2 0 0,-1 0 32,0 27-32,27-27-32,0 0 96,0 0-64,2 0 0,24 0 32,-26 0-32,28 0 0,-1 27 0,0-27 64,1 26-32,-3 1 0,2-27 0,27 25-32,-54-25-32,27 28 32,0-28-32,-2 0 0,3 26-128,25-26 160,-25 0 32,-1 0-32,-2 0-32,2 0 32,1 0 0,-28-26 32,27 26-64,-27 0-64,28 0-97,-28-28 33,0 28 64,0-25 32,-27 25 128,2 0-64,-2-27 0,2 27 0,-29-26 0,4 26 32,23-27-32,-26 27 0,1-27-32,-2 27-128,-24-26 64,-2 26 128,-26 0 32,1-26 32,-27 26 513,0 0-1,-27-26-287,27 26-33,-26-27-32,-26 0 0,25 27 33,0-26-33,1 0-96,26-27 32,0 26-96,0-26-32,0-27-32,0 27 32,0-26-32,0 26-64,0-26 0,-27-1-96,27 1-352,-25-1-193,-2 27 481,27 28 128,-27-30 32,1 55 96,-2 0-32,4 0 0,-3 0 32,-28 0 32,5 0-64,-32 27 0,4 1 0,-29-3 160,-26 2 97,1-27-1,-52 26-64,25-26-32,-28 0-31,-23 0-97,-4 0-64,4 0 64,-28 0-128,1-26 32,-30 26 32,2-27 0,28 2 0,-27 25 32,25-28 32,2 28 0,-3-27-32,29 27-64,24 0-32,31-25-161,-4 25-287,28-28-577,0 28-737,24 0-2914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28:09.44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3188 4404 14029,'-53'0'833,"53"0"-641,0 0 576,0 0-63,0 0-32,0 0-65,53 0 1,-1 27 32,28-27-417,-1 0 0,26 0 128,3 0-95,-2 0-129,-28 0-64,28 0-32,-26 0-64,-26 0-160,-3 0-193,4 0-287,-29 0-225,-26 0-352,0-27-577,0 27-2626</inkml:trace>
  <inkml:trace contextRef="#ctx0" brushRef="#br0" timeOffset="353.02">3823 4246 5028,'-27'-27'7912,"27"27"-8040,0 0 224,0 0 544,0 0 545,27 0 65,0 0-354,-1 0-287,26 27-161,2-2 33,0-25-97,25 28-127,0-3-129,-26 2-32,26 0 0,-26-1-96,0 1 0,-1-27 128,2 27-160,-26-27 0,-4 0 96,-24 25-96,0-25 32,0 0 96,0 28 128,-52-3-128,-2 3 129,2-2-257,-1 0 128,-26 28-96,26-28-129,0 1-287,1 25-897,-30-25-1762,32 26-8392</inkml:trace>
  <inkml:trace contextRef="#ctx0" brushRef="#br0" timeOffset="5659.32">26507 3848 10794,'-53'0'993,"53"0"-417,0 0 577,0 0-288,26 27 865,29-27-385,24 0-704,-2 0-161,31 0 1,-3 0 127,27 0-63,-26-27-193,0 1-160,-26 26-96,-1-27-96,-26 27-384,-1 0-481,-25-27-736,-27 27-2115,0 0-10217</inkml:trace>
  <inkml:trace contextRef="#ctx0" brushRef="#br0" timeOffset="5953.34">27064 3954 11018,'27'53'1505,"-27"-26"-1377,24-1 289,3 1 352,1-2 640,25 30-544,-28-30-673,2 29-96,0-29 0,-1 28-96,-26 1 96,27-28-64,-27 1 64,0 0 0,0-2 449,-27 3 128,1-28 63,-28 25-351,2-25-193,-29 0 0,30 0-96,-3 0 64,0 0-128,2-25-128,26 25-480,-1 0-513,27 0-1250,0 0-4451</inkml:trace>
  <inkml:trace contextRef="#ctx0" brushRef="#br0" timeOffset="6300.36">27858 3822 14061,'0'0'64,"-27"0"64,27 26 865,0 1 256,-27 26-288,27-1-609,0 2-127,0 24 95,0-23 160,0 24-159,27-26-161,0-1-128,-27 1 128,26 1-160,0-29-160,0 3-225,1-3-640,0 3-1217,-1-28-3619</inkml:trace>
  <inkml:trace contextRef="#ctx0" brushRef="#br0" timeOffset="6912.39">28332 4007 6630,'0'-27'4804,"0"27"-4708,0 0 1378,0-26 384,-24 26-801,24 0-769,-26 26-128,-1 1 160,27 26 1,0-26-65,-28 53-64,28-28-64,28 0-96,-1 28 64,-1-27-64,-2 1-128,4-1 0,26-28 32,-2 3 96,1-28 0,0 0 32,-1 0 32,28-28 96,-28-25 97,-25 28-1,28-29 96,-31 1-191,-24 1-65,0 24-96,-24-24 0,-3-28-128,-28 28 96,3 25-96,-28-26 160,28 26-160,-28 27 31,2-26-31,24 52-32,2-26 0,26 27 0,26 26 128,0-26-128,0 25 96,26-24-256,26 24 159,2-25-63,-2-2 96,1 3 0,0-28 96,-1 25-64,2-25-32,-2 0-32,-26 0-192,1-25-898,1 25-960,-28-28-2947</inkml:trace>
  <inkml:trace contextRef="#ctx0" brushRef="#br0" timeOffset="7244.41">28862 3768 11883,'0'-26'1890,"0"-1"-2051,0 27 1507,26 0 479,29 0-383,-28 0-289,25 27-641,-26 26 1,28 0 191,-29-1-223,28 2-289,-26-1-32,0 27-96,1-28 64,-4 1-160,2 1-32,1-1-288,-27-1 0,0-25-161,-27-1-576,1 28-672,-26-29-1443,-2 3-4675</inkml:trace>
  <inkml:trace contextRef="#ctx0" brushRef="#br0" timeOffset="15311.87">3612 9227 13580,'-53'0'1153,"25"0"-864,1 0-193,27 0 352,0 0 705,0 0-256,27 0-705,1 25 257,25 2-129,26-27 0,0 27 1,1-27-33,-2 26-128,4-26 0,-5 0-128,-22 0 0,-3 0-96,1-26-384,-26 26-513,-1 0-577,0 0-960,-26-27-2242</inkml:trace>
  <inkml:trace contextRef="#ctx0" brushRef="#br0" timeOffset="15607.89">4060 9042 5957,'-24'0'6086,"24"0"-6150,0 0 64,0 26 961,51-26 576,-23 26-384,25-26-672,-1 26-385,2 1 0,-2 0-32,-26-1-32,28 1 0,-2 25 0,-26-25-32,1-1 32,0 1-32,-27 0 32,0-2 32,0 3 96,0-1 161,-27-2 31,0 2-160,-25-1 0,-1 1-128,0 0-128,1-1-320,-2 1-737,2 26-897,-1-27-3587</inkml:trace>
  <inkml:trace contextRef="#ctx0" brushRef="#br0" timeOffset="24548.4">3531 13811 17520,'-105'0'705,"51"0"-609,54 0-32,-25 0 833,25 0 96,0 25-737,25-25-192,29 0 384,24 27 33,4 0-225,-4-27 64,28 0-288,0 26 65,-27-26-33,2 0-32,-2-26-225,-26 26-351,-1 0-385,2-27-384,-54 0-545,0 27-1761,0-25-9418</inkml:trace>
  <inkml:trace contextRef="#ctx0" brushRef="#br0" timeOffset="24842.42">3955 13546 14669,'-27'0'1442,"54"0"-1506,0 26 288,1-26 801,22 27 64,5-27-160,24 27-449,1-1-288,-2 1-95,2-2-65,-28 2 96,2 0-96,-2-1 0,2 1 0,-54-2-32,27 2 96,-27-27 32,0 27 192,-27-1 65,-1 1-65,-22 0 128,22-2-95,-26 3-257,-24-3 32,24 3-160,-24 26-320,24-2-737,-24 1-833,-4 26-1217,4 1-5702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60C-8DAD-404B-9C88-A0CD7C1E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87C95-38FC-40B9-B3AC-137EB379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40B4-DBD8-4B5F-95AF-8C013304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B774-6DDD-47FA-B39A-C8D1E895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16B6-6D70-4D3B-898B-37DD8674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16B0-86E3-4B00-AE2C-465D07DE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68AFD-6ECF-481C-8398-0F8724CB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F28A-8A78-4627-B8C9-0443ABFB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BC65-06FD-4B10-99F4-0510F7EF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E66A-35AD-4835-8655-7FC94A84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15959-65C5-4553-A3DF-9B685CE88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A80F3-14BF-43B4-882E-1AA6BDF23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01B3-FA5A-4707-BB4B-8D921BDA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7678-8808-44A2-BABC-5D6D167F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B844-94A1-41E9-A58A-A8F3D3A4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8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04-3ED7-491D-9E43-3C93721A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4DAD-A94C-4603-92D8-15BC3FB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A0C74-F6D8-4956-AE22-FF894BDC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C0C7-BDE1-45D2-8398-C7CF4AA5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6515-F5C4-44D7-BD12-6BDE3F6A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4852-B026-4D56-9A71-E292E6A8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CB2F-1AEB-41F4-9884-5C75A8A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F960-C97E-4C60-815E-A910FD5D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C8E9-CB7F-4EE8-AEEA-3C1C7C60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55B6-8E27-4433-A03A-CB798783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8303-E7DC-400A-812E-DC18D809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9FCA-F56C-4060-8206-5B8ED3F9C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26891-18D0-40B2-A1FD-BEF370BD7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7A49-016E-4F89-96A7-3B5F5471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481-8F2A-413C-8FBC-02A5E4C2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CFA1B-B6F0-4826-BA16-2AE7420F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6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1249-C1BC-4EEE-B161-A70E7A55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E230-37BF-4612-A324-B620EC130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80598-C0C0-4733-A029-EBBB59DEA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9A3C7-C89F-4FDA-BADE-18B254427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3E890-D006-4B79-8216-1F120B37C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4971-6905-45A6-AF15-B0E650E8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E5CE8-E2E9-4708-AFE8-E964A30F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E6C87-0DD0-45E2-9E00-1A8C7AC2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4726-645C-4BB5-B7A8-F78D2537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04299-2A4D-456E-A924-2C03EB6B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7A956-4E6C-47D9-8280-11CC58BC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1D355-8AD1-428B-9492-454B152E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EEAEE-63E8-4B25-93BF-CB6E8FAC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4286-F6C1-47CB-902F-D2A5A8FD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96E9C-DAB4-4277-BB28-61A79EAC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486E-0F17-424B-96DA-D8314B6B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C1BB-C1E8-4C22-973C-D79F57D8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F554-FCE9-4ED6-967B-0C5319D0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9708-D6D8-4BB2-86FE-EF978A9D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B116-7AEB-4132-BA90-F99C09E3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9CCBD-CB85-4DFE-B32D-48AB3D96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7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5185-51F5-41FA-9FAC-0338396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C2524-93CC-442D-AD2B-BD0E543F1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7E52C-A6FA-4C3E-B9E8-C66727C4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93A27-9F63-47FD-8757-1EBA156D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B2AB-F765-45A3-9DC2-FD5AED87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864A-EFC3-446C-95A8-DB49ABC8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37D47-5287-40F1-A0EF-F5241238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416B-84C6-409F-87A2-ECC46EEF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D4CF-4362-4609-819D-7B17D8CEE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B249B-F5A4-492A-92B4-58D432E74A1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A54C-EBD4-44B0-B09D-16DF046B0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2FA6-0CA2-4DA9-8108-DDD361983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26.xml"/><Relationship Id="rId7" Type="http://schemas.openxmlformats.org/officeDocument/2006/relationships/image" Target="../media/image2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9.xml"/><Relationship Id="rId7" Type="http://schemas.openxmlformats.org/officeDocument/2006/relationships/image" Target="../media/image1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31.xml"/><Relationship Id="rId10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chart" Target="../charts/char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9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customXml" Target="../ink/ink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11.xml"/><Relationship Id="rId21" Type="http://schemas.openxmlformats.org/officeDocument/2006/relationships/image" Target="../media/image18.emf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20" Type="http://schemas.openxmlformats.org/officeDocument/2006/relationships/customXml" Target="../ink/ink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23" Type="http://schemas.openxmlformats.org/officeDocument/2006/relationships/image" Target="../media/image19.emf"/><Relationship Id="rId10" Type="http://schemas.openxmlformats.org/officeDocument/2006/relationships/tags" Target="../tags/tag18.xml"/><Relationship Id="rId19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2.png"/><Relationship Id="rId22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1.xml"/><Relationship Id="rId7" Type="http://schemas.openxmlformats.org/officeDocument/2006/relationships/image" Target="../media/image1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23.xml"/><Relationship Id="rId10" Type="http://schemas.openxmlformats.org/officeDocument/2006/relationships/image" Target="../media/image21.png"/><Relationship Id="rId4" Type="http://schemas.openxmlformats.org/officeDocument/2006/relationships/tags" Target="../tags/tag22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20CF-EBFB-4EAB-9E8B-E15D15FE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25468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 </a:t>
            </a:r>
          </a:p>
        </p:txBody>
      </p:sp>
    </p:spTree>
    <p:extLst>
      <p:ext uri="{BB962C8B-B14F-4D97-AF65-F5344CB8AC3E}">
        <p14:creationId xmlns:p14="http://schemas.microsoft.com/office/powerpoint/2010/main" val="2673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Train/validation</a:t>
            </a:r>
            <a:r>
              <a:rPr lang="en-US" sz="3200"/>
              <a:t>/test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00020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error: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26102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Cross Validation error: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43374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error: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68" y="1500775"/>
            <a:ext cx="6150864" cy="1109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44" y="3221879"/>
            <a:ext cx="6010656" cy="1115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3" y="4851400"/>
            <a:ext cx="7028688" cy="11155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504800" y="1783200"/>
              <a:ext cx="9433920" cy="3844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5440" y="1773840"/>
                <a:ext cx="9452640" cy="38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8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E2FF-69A0-4CCB-ABA5-1A884DAE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6627-A75E-4136-A62F-9D1F0358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Evaluate some models with different degree</a:t>
            </a:r>
          </a:p>
          <a:p>
            <a:pPr lvl="1"/>
            <a:r>
              <a:rPr lang="en-US"/>
              <a:t>1.		</a:t>
            </a:r>
          </a:p>
          <a:p>
            <a:pPr lvl="1"/>
            <a:r>
              <a:rPr lang="en-US"/>
              <a:t>2.</a:t>
            </a:r>
          </a:p>
          <a:p>
            <a:pPr lvl="1"/>
            <a:r>
              <a:rPr lang="en-US"/>
              <a:t>3.</a:t>
            </a:r>
          </a:p>
          <a:p>
            <a:pPr lvl="1"/>
            <a:endParaRPr lang="en-US"/>
          </a:p>
          <a:p>
            <a:pPr lvl="1"/>
            <a:r>
              <a:rPr lang="en-US"/>
              <a:t>10.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DADEBF-B01F-425D-9FD8-2EC4ACFFD2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3603700"/>
            <a:ext cx="34290" cy="276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1E1D47-3E57-4D76-81D7-C48238A451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2337916"/>
            <a:ext cx="2017966" cy="280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BF90D9-DD9E-4BD7-BAF0-086B3E5DF1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2785825"/>
            <a:ext cx="2883408" cy="3017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3F1B63-756F-4645-849E-DD7E74D639B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3167011"/>
            <a:ext cx="3549777" cy="301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4E9CBC-6012-4066-BAAD-2A21B17B122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57" y="3934924"/>
            <a:ext cx="3771900" cy="3017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703800-B27C-482C-A71C-72C7B9B9B204}"/>
              </a:ext>
            </a:extLst>
          </p:cNvPr>
          <p:cNvSpPr txBox="1"/>
          <p:nvPr/>
        </p:nvSpPr>
        <p:spPr>
          <a:xfrm>
            <a:off x="994299" y="4740676"/>
            <a:ext cx="7618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 Fitting model with training set</a:t>
            </a:r>
          </a:p>
          <a:p>
            <a:r>
              <a:rPr lang="en-US"/>
              <a:t>- Choose the degree of model which has the lowest loss </a:t>
            </a:r>
            <a:r>
              <a:rPr lang="en-US">
                <a:solidFill>
                  <a:srgbClr val="FF0000"/>
                </a:solidFill>
              </a:rPr>
              <a:t>J_valid in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171776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C5032-4A96-42EF-A16F-2B1B8171A096}"/>
              </a:ext>
            </a:extLst>
          </p:cNvPr>
          <p:cNvSpPr txBox="1"/>
          <p:nvPr/>
        </p:nvSpPr>
        <p:spPr>
          <a:xfrm>
            <a:off x="1171073" y="2413337"/>
            <a:ext cx="96092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Dianosing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166378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20902-E45C-4EEA-BF29-362823262267}"/>
              </a:ext>
            </a:extLst>
          </p:cNvPr>
          <p:cNvSpPr txBox="1"/>
          <p:nvPr/>
        </p:nvSpPr>
        <p:spPr>
          <a:xfrm>
            <a:off x="593556" y="329043"/>
            <a:ext cx="1001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Dianosing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Bias and Variance</a:t>
            </a:r>
          </a:p>
        </p:txBody>
      </p:sp>
      <p:pic>
        <p:nvPicPr>
          <p:cNvPr id="1026" name="Picture 2" descr="Khi tất cả các phân tích học máy đều đã lỗi thời: overfitting (không) tồn  tại. - Viblo">
            <a:extLst>
              <a:ext uri="{FF2B5EF4-FFF2-40B4-BE49-F238E27FC236}">
                <a16:creationId xmlns:a16="http://schemas.microsoft.com/office/drawing/2014/main" id="{1547BDF4-39A8-4B2C-92BA-F8CC00C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" y="1906755"/>
            <a:ext cx="8759484" cy="356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3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52A4C-6C06-4636-801E-EB1BB3FD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" y="405819"/>
            <a:ext cx="6593305" cy="153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7C5DF-8E89-4631-AE0F-30DC2A22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6" y="2712118"/>
            <a:ext cx="8822073" cy="31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as / variance tradeoff math - Cross Validated">
            <a:extLst>
              <a:ext uri="{FF2B5EF4-FFF2-40B4-BE49-F238E27FC236}">
                <a16:creationId xmlns:a16="http://schemas.microsoft.com/office/drawing/2014/main" id="{22A56562-27C1-4CAC-A1E1-DB5EC655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35" y="2772162"/>
            <a:ext cx="5874437" cy="3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C95E0-499D-4C3B-A238-6277F296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93" y="0"/>
            <a:ext cx="4801323" cy="2772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28F015-A824-456D-9BEA-40A9A6479078}"/>
              </a:ext>
            </a:extLst>
          </p:cNvPr>
          <p:cNvSpPr txBox="1"/>
          <p:nvPr/>
        </p:nvSpPr>
        <p:spPr>
          <a:xfrm>
            <a:off x="385011" y="439913"/>
            <a:ext cx="28875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(Underfitting):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training error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validation error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(Overfitting):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training error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validation Error</a:t>
            </a:r>
          </a:p>
        </p:txBody>
      </p:sp>
    </p:spTree>
    <p:extLst>
      <p:ext uri="{BB962C8B-B14F-4D97-AF65-F5344CB8AC3E}">
        <p14:creationId xmlns:p14="http://schemas.microsoft.com/office/powerpoint/2010/main" val="50308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148974-23F8-4F2B-9E7A-D77285BA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2" y="426979"/>
            <a:ext cx="11449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AC15F-749A-48DB-81EF-14F48FBB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246" y="1886989"/>
            <a:ext cx="3287169" cy="28802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1318E-9337-406A-B16B-BA9C145056D6}"/>
              </a:ext>
            </a:extLst>
          </p:cNvPr>
          <p:cNvCxnSpPr/>
          <p:nvPr/>
        </p:nvCxnSpPr>
        <p:spPr>
          <a:xfrm>
            <a:off x="7315200" y="1421476"/>
            <a:ext cx="399011" cy="99752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6BADAE-B123-45D6-B84D-682CE85B8F7A}"/>
              </a:ext>
            </a:extLst>
          </p:cNvPr>
          <p:cNvCxnSpPr/>
          <p:nvPr/>
        </p:nvCxnSpPr>
        <p:spPr>
          <a:xfrm flipH="1">
            <a:off x="9609513" y="1367443"/>
            <a:ext cx="299258" cy="103909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B1FC16-390B-41B8-BA82-E718598DCF80}"/>
              </a:ext>
            </a:extLst>
          </p:cNvPr>
          <p:cNvSpPr txBox="1"/>
          <p:nvPr/>
        </p:nvSpPr>
        <p:spPr>
          <a:xfrm>
            <a:off x="9609513" y="998111"/>
            <a:ext cx="5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2FE60-CCAA-4BC6-9C5A-DD494642E084}"/>
              </a:ext>
            </a:extLst>
          </p:cNvPr>
          <p:cNvSpPr txBox="1"/>
          <p:nvPr/>
        </p:nvSpPr>
        <p:spPr>
          <a:xfrm>
            <a:off x="6907876" y="1029283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92DEA-E332-41AE-AFA2-CAAA1FCDB682}"/>
              </a:ext>
            </a:extLst>
          </p:cNvPr>
          <p:cNvSpPr txBox="1"/>
          <p:nvPr/>
        </p:nvSpPr>
        <p:spPr>
          <a:xfrm>
            <a:off x="6991004" y="4767277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6CD7B-A708-48B1-9D65-BB0C6FCA3B29}"/>
              </a:ext>
            </a:extLst>
          </p:cNvPr>
          <p:cNvSpPr txBox="1"/>
          <p:nvPr/>
        </p:nvSpPr>
        <p:spPr>
          <a:xfrm>
            <a:off x="9850583" y="4767277"/>
            <a:ext cx="73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D5B466-534A-4AF6-8E43-FB58C944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94" y="4767277"/>
            <a:ext cx="349612" cy="404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EC0091-4402-4ABF-96D0-9689C962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11" y="4749453"/>
            <a:ext cx="405152" cy="4682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0995DB-1544-4575-9D39-D81D7591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72" y="1766974"/>
            <a:ext cx="5113192" cy="27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38C-0EE3-45EF-8356-C52DCC074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Curves</a:t>
            </a:r>
          </a:p>
        </p:txBody>
      </p:sp>
    </p:spTree>
    <p:extLst>
      <p:ext uri="{BB962C8B-B14F-4D97-AF65-F5344CB8AC3E}">
        <p14:creationId xmlns:p14="http://schemas.microsoft.com/office/powerpoint/2010/main" val="85170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E6A-FBF3-435E-A834-77B69FE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811D-E4A8-4713-B219-64D46EAA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E827-4412-4ABF-86FE-62AF3115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65" y="2330440"/>
            <a:ext cx="3381357" cy="1389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1AB52-2F98-4679-9DE0-FB0B33E5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65" y="3939943"/>
            <a:ext cx="3381356" cy="231864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AEA5A-6DEF-4DA0-A362-5DFF1967DD55}"/>
              </a:ext>
            </a:extLst>
          </p:cNvPr>
          <p:cNvSpPr/>
          <p:nvPr/>
        </p:nvSpPr>
        <p:spPr>
          <a:xfrm>
            <a:off x="1736138" y="5100320"/>
            <a:ext cx="2496815" cy="755950"/>
          </a:xfrm>
          <a:custGeom>
            <a:avLst/>
            <a:gdLst>
              <a:gd name="connsiteX0" fmla="*/ 10469 w 2496815"/>
              <a:gd name="connsiteY0" fmla="*/ 1368967 h 1368967"/>
              <a:gd name="connsiteX1" fmla="*/ 195 w 2496815"/>
              <a:gd name="connsiteY1" fmla="*/ 1317596 h 1368967"/>
              <a:gd name="connsiteX2" fmla="*/ 41291 w 2496815"/>
              <a:gd name="connsiteY2" fmla="*/ 1225128 h 1368967"/>
              <a:gd name="connsiteX3" fmla="*/ 82388 w 2496815"/>
              <a:gd name="connsiteY3" fmla="*/ 1153209 h 1368967"/>
              <a:gd name="connsiteX4" fmla="*/ 92662 w 2496815"/>
              <a:gd name="connsiteY4" fmla="*/ 1112113 h 1368967"/>
              <a:gd name="connsiteX5" fmla="*/ 123484 w 2496815"/>
              <a:gd name="connsiteY5" fmla="*/ 1071016 h 1368967"/>
              <a:gd name="connsiteX6" fmla="*/ 164581 w 2496815"/>
              <a:gd name="connsiteY6" fmla="*/ 1019645 h 1368967"/>
              <a:gd name="connsiteX7" fmla="*/ 195404 w 2496815"/>
              <a:gd name="connsiteY7" fmla="*/ 978549 h 1368967"/>
              <a:gd name="connsiteX8" fmla="*/ 246774 w 2496815"/>
              <a:gd name="connsiteY8" fmla="*/ 927178 h 1368967"/>
              <a:gd name="connsiteX9" fmla="*/ 298145 w 2496815"/>
              <a:gd name="connsiteY9" fmla="*/ 855259 h 1368967"/>
              <a:gd name="connsiteX10" fmla="*/ 308419 w 2496815"/>
              <a:gd name="connsiteY10" fmla="*/ 824436 h 1368967"/>
              <a:gd name="connsiteX11" fmla="*/ 328968 w 2496815"/>
              <a:gd name="connsiteY11" fmla="*/ 803888 h 1368967"/>
              <a:gd name="connsiteX12" fmla="*/ 370064 w 2496815"/>
              <a:gd name="connsiteY12" fmla="*/ 731969 h 1368967"/>
              <a:gd name="connsiteX13" fmla="*/ 390613 w 2496815"/>
              <a:gd name="connsiteY13" fmla="*/ 701146 h 1368967"/>
              <a:gd name="connsiteX14" fmla="*/ 421435 w 2496815"/>
              <a:gd name="connsiteY14" fmla="*/ 670324 h 1368967"/>
              <a:gd name="connsiteX15" fmla="*/ 431709 w 2496815"/>
              <a:gd name="connsiteY15" fmla="*/ 639501 h 1368967"/>
              <a:gd name="connsiteX16" fmla="*/ 462532 w 2496815"/>
              <a:gd name="connsiteY16" fmla="*/ 618953 h 1368967"/>
              <a:gd name="connsiteX17" fmla="*/ 493354 w 2496815"/>
              <a:gd name="connsiteY17" fmla="*/ 588131 h 1368967"/>
              <a:gd name="connsiteX18" fmla="*/ 513902 w 2496815"/>
              <a:gd name="connsiteY18" fmla="*/ 557308 h 1368967"/>
              <a:gd name="connsiteX19" fmla="*/ 565273 w 2496815"/>
              <a:gd name="connsiteY19" fmla="*/ 536760 h 1368967"/>
              <a:gd name="connsiteX20" fmla="*/ 585822 w 2496815"/>
              <a:gd name="connsiteY20" fmla="*/ 505937 h 1368967"/>
              <a:gd name="connsiteX21" fmla="*/ 616644 w 2496815"/>
              <a:gd name="connsiteY21" fmla="*/ 495663 h 1368967"/>
              <a:gd name="connsiteX22" fmla="*/ 678289 w 2496815"/>
              <a:gd name="connsiteY22" fmla="*/ 464841 h 1368967"/>
              <a:gd name="connsiteX23" fmla="*/ 781031 w 2496815"/>
              <a:gd name="connsiteY23" fmla="*/ 403196 h 1368967"/>
              <a:gd name="connsiteX24" fmla="*/ 811853 w 2496815"/>
              <a:gd name="connsiteY24" fmla="*/ 372373 h 1368967"/>
              <a:gd name="connsiteX25" fmla="*/ 1089255 w 2496815"/>
              <a:gd name="connsiteY25" fmla="*/ 300454 h 1368967"/>
              <a:gd name="connsiteX26" fmla="*/ 1191997 w 2496815"/>
              <a:gd name="connsiteY26" fmla="*/ 269632 h 1368967"/>
              <a:gd name="connsiteX27" fmla="*/ 1233093 w 2496815"/>
              <a:gd name="connsiteY27" fmla="*/ 259358 h 1368967"/>
              <a:gd name="connsiteX28" fmla="*/ 1356383 w 2496815"/>
              <a:gd name="connsiteY28" fmla="*/ 238809 h 1368967"/>
              <a:gd name="connsiteX29" fmla="*/ 1448851 w 2496815"/>
              <a:gd name="connsiteY29" fmla="*/ 207987 h 1368967"/>
              <a:gd name="connsiteX30" fmla="*/ 1561866 w 2496815"/>
              <a:gd name="connsiteY30" fmla="*/ 187439 h 1368967"/>
              <a:gd name="connsiteX31" fmla="*/ 1644060 w 2496815"/>
              <a:gd name="connsiteY31" fmla="*/ 156616 h 1368967"/>
              <a:gd name="connsiteX32" fmla="*/ 1674882 w 2496815"/>
              <a:gd name="connsiteY32" fmla="*/ 146342 h 1368967"/>
              <a:gd name="connsiteX33" fmla="*/ 1685156 w 2496815"/>
              <a:gd name="connsiteY33" fmla="*/ 115519 h 1368967"/>
              <a:gd name="connsiteX34" fmla="*/ 1777624 w 2496815"/>
              <a:gd name="connsiteY34" fmla="*/ 74423 h 1368967"/>
              <a:gd name="connsiteX35" fmla="*/ 1828995 w 2496815"/>
              <a:gd name="connsiteY35" fmla="*/ 53875 h 1368967"/>
              <a:gd name="connsiteX36" fmla="*/ 1972833 w 2496815"/>
              <a:gd name="connsiteY36" fmla="*/ 23052 h 1368967"/>
              <a:gd name="connsiteX37" fmla="*/ 2065300 w 2496815"/>
              <a:gd name="connsiteY37" fmla="*/ 2504 h 1368967"/>
              <a:gd name="connsiteX38" fmla="*/ 2496815 w 2496815"/>
              <a:gd name="connsiteY38" fmla="*/ 2504 h 13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96815" h="1368967">
                <a:moveTo>
                  <a:pt x="10469" y="1368967"/>
                </a:moveTo>
                <a:cubicBezTo>
                  <a:pt x="7044" y="1351843"/>
                  <a:pt x="-1386" y="1334987"/>
                  <a:pt x="195" y="1317596"/>
                </a:cubicBezTo>
                <a:cubicBezTo>
                  <a:pt x="6085" y="1252805"/>
                  <a:pt x="19311" y="1269089"/>
                  <a:pt x="41291" y="1225128"/>
                </a:cubicBezTo>
                <a:cubicBezTo>
                  <a:pt x="80511" y="1146686"/>
                  <a:pt x="7860" y="1252579"/>
                  <a:pt x="82388" y="1153209"/>
                </a:cubicBezTo>
                <a:cubicBezTo>
                  <a:pt x="85813" y="1139510"/>
                  <a:pt x="86347" y="1124743"/>
                  <a:pt x="92662" y="1112113"/>
                </a:cubicBezTo>
                <a:cubicBezTo>
                  <a:pt x="100320" y="1096797"/>
                  <a:pt x="113531" y="1084950"/>
                  <a:pt x="123484" y="1071016"/>
                </a:cubicBezTo>
                <a:cubicBezTo>
                  <a:pt x="199674" y="964351"/>
                  <a:pt x="95869" y="1102100"/>
                  <a:pt x="164581" y="1019645"/>
                </a:cubicBezTo>
                <a:cubicBezTo>
                  <a:pt x="175543" y="1006490"/>
                  <a:pt x="184028" y="991347"/>
                  <a:pt x="195404" y="978549"/>
                </a:cubicBezTo>
                <a:cubicBezTo>
                  <a:pt x="211492" y="960450"/>
                  <a:pt x="232244" y="946551"/>
                  <a:pt x="246774" y="927178"/>
                </a:cubicBezTo>
                <a:cubicBezTo>
                  <a:pt x="285006" y="876203"/>
                  <a:pt x="268098" y="900329"/>
                  <a:pt x="298145" y="855259"/>
                </a:cubicBezTo>
                <a:cubicBezTo>
                  <a:pt x="301570" y="844985"/>
                  <a:pt x="302847" y="833723"/>
                  <a:pt x="308419" y="824436"/>
                </a:cubicBezTo>
                <a:cubicBezTo>
                  <a:pt x="313403" y="816130"/>
                  <a:pt x="325152" y="812791"/>
                  <a:pt x="328968" y="803888"/>
                </a:cubicBezTo>
                <a:cubicBezTo>
                  <a:pt x="361978" y="726866"/>
                  <a:pt x="310348" y="771780"/>
                  <a:pt x="370064" y="731969"/>
                </a:cubicBezTo>
                <a:cubicBezTo>
                  <a:pt x="376914" y="721695"/>
                  <a:pt x="382708" y="710632"/>
                  <a:pt x="390613" y="701146"/>
                </a:cubicBezTo>
                <a:cubicBezTo>
                  <a:pt x="399915" y="689984"/>
                  <a:pt x="413376" y="682413"/>
                  <a:pt x="421435" y="670324"/>
                </a:cubicBezTo>
                <a:cubicBezTo>
                  <a:pt x="427442" y="661313"/>
                  <a:pt x="424943" y="647958"/>
                  <a:pt x="431709" y="639501"/>
                </a:cubicBezTo>
                <a:cubicBezTo>
                  <a:pt x="439423" y="629859"/>
                  <a:pt x="453046" y="626858"/>
                  <a:pt x="462532" y="618953"/>
                </a:cubicBezTo>
                <a:cubicBezTo>
                  <a:pt x="473694" y="609651"/>
                  <a:pt x="484052" y="599293"/>
                  <a:pt x="493354" y="588131"/>
                </a:cubicBezTo>
                <a:cubicBezTo>
                  <a:pt x="501259" y="578645"/>
                  <a:pt x="503854" y="564485"/>
                  <a:pt x="513902" y="557308"/>
                </a:cubicBezTo>
                <a:cubicBezTo>
                  <a:pt x="528909" y="546588"/>
                  <a:pt x="548149" y="543609"/>
                  <a:pt x="565273" y="536760"/>
                </a:cubicBezTo>
                <a:cubicBezTo>
                  <a:pt x="572123" y="526486"/>
                  <a:pt x="576180" y="513651"/>
                  <a:pt x="585822" y="505937"/>
                </a:cubicBezTo>
                <a:cubicBezTo>
                  <a:pt x="594279" y="499172"/>
                  <a:pt x="606748" y="500061"/>
                  <a:pt x="616644" y="495663"/>
                </a:cubicBezTo>
                <a:cubicBezTo>
                  <a:pt x="637638" y="486333"/>
                  <a:pt x="657741" y="475115"/>
                  <a:pt x="678289" y="464841"/>
                </a:cubicBezTo>
                <a:cubicBezTo>
                  <a:pt x="804512" y="338618"/>
                  <a:pt x="660841" y="463292"/>
                  <a:pt x="781031" y="403196"/>
                </a:cubicBezTo>
                <a:cubicBezTo>
                  <a:pt x="794027" y="396698"/>
                  <a:pt x="798248" y="377475"/>
                  <a:pt x="811853" y="372373"/>
                </a:cubicBezTo>
                <a:cubicBezTo>
                  <a:pt x="1019952" y="294335"/>
                  <a:pt x="961542" y="325996"/>
                  <a:pt x="1089255" y="300454"/>
                </a:cubicBezTo>
                <a:cubicBezTo>
                  <a:pt x="1136617" y="290982"/>
                  <a:pt x="1139578" y="285358"/>
                  <a:pt x="1191997" y="269632"/>
                </a:cubicBezTo>
                <a:cubicBezTo>
                  <a:pt x="1205522" y="265575"/>
                  <a:pt x="1219200" y="261884"/>
                  <a:pt x="1233093" y="259358"/>
                </a:cubicBezTo>
                <a:cubicBezTo>
                  <a:pt x="1269833" y="252678"/>
                  <a:pt x="1319101" y="249461"/>
                  <a:pt x="1356383" y="238809"/>
                </a:cubicBezTo>
                <a:cubicBezTo>
                  <a:pt x="1387623" y="229883"/>
                  <a:pt x="1417611" y="216912"/>
                  <a:pt x="1448851" y="207987"/>
                </a:cubicBezTo>
                <a:cubicBezTo>
                  <a:pt x="1468953" y="202244"/>
                  <a:pt x="1544665" y="190306"/>
                  <a:pt x="1561866" y="187439"/>
                </a:cubicBezTo>
                <a:cubicBezTo>
                  <a:pt x="1631839" y="164113"/>
                  <a:pt x="1545759" y="193478"/>
                  <a:pt x="1644060" y="156616"/>
                </a:cubicBezTo>
                <a:cubicBezTo>
                  <a:pt x="1654200" y="152813"/>
                  <a:pt x="1664608" y="149767"/>
                  <a:pt x="1674882" y="146342"/>
                </a:cubicBezTo>
                <a:cubicBezTo>
                  <a:pt x="1678307" y="136068"/>
                  <a:pt x="1678390" y="123976"/>
                  <a:pt x="1685156" y="115519"/>
                </a:cubicBezTo>
                <a:cubicBezTo>
                  <a:pt x="1703759" y="92265"/>
                  <a:pt x="1757312" y="82548"/>
                  <a:pt x="1777624" y="74423"/>
                </a:cubicBezTo>
                <a:cubicBezTo>
                  <a:pt x="1794748" y="67574"/>
                  <a:pt x="1811499" y="59707"/>
                  <a:pt x="1828995" y="53875"/>
                </a:cubicBezTo>
                <a:cubicBezTo>
                  <a:pt x="1857183" y="44479"/>
                  <a:pt x="1971977" y="23242"/>
                  <a:pt x="1972833" y="23052"/>
                </a:cubicBezTo>
                <a:cubicBezTo>
                  <a:pt x="2003655" y="16203"/>
                  <a:pt x="2033750" y="3741"/>
                  <a:pt x="2065300" y="2504"/>
                </a:cubicBezTo>
                <a:cubicBezTo>
                  <a:pt x="2209028" y="-3132"/>
                  <a:pt x="2352977" y="2504"/>
                  <a:pt x="2496815" y="25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7F7DE3-4077-42E0-AB2D-941A7A702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183" y="1647106"/>
            <a:ext cx="3048679" cy="3524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2364FA-EEB4-44FB-989A-ECFCEE123748}"/>
              </a:ext>
            </a:extLst>
          </p:cNvPr>
          <p:cNvSpPr txBox="1"/>
          <p:nvPr/>
        </p:nvSpPr>
        <p:spPr>
          <a:xfrm>
            <a:off x="7107802" y="5305042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data =&gt; Harder to fit (overfit)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B6DBA9-2AA9-4950-B896-A41C2E66C6B8}"/>
              </a:ext>
            </a:extLst>
          </p:cNvPr>
          <p:cNvSpPr/>
          <p:nvPr/>
        </p:nvSpPr>
        <p:spPr>
          <a:xfrm>
            <a:off x="1869440" y="4267200"/>
            <a:ext cx="2397760" cy="750667"/>
          </a:xfrm>
          <a:custGeom>
            <a:avLst/>
            <a:gdLst>
              <a:gd name="connsiteX0" fmla="*/ 0 w 2397760"/>
              <a:gd name="connsiteY0" fmla="*/ 0 h 750667"/>
              <a:gd name="connsiteX1" fmla="*/ 50800 w 2397760"/>
              <a:gd name="connsiteY1" fmla="*/ 20320 h 750667"/>
              <a:gd name="connsiteX2" fmla="*/ 81280 w 2397760"/>
              <a:gd name="connsiteY2" fmla="*/ 50800 h 750667"/>
              <a:gd name="connsiteX3" fmla="*/ 193040 w 2397760"/>
              <a:gd name="connsiteY3" fmla="*/ 142240 h 750667"/>
              <a:gd name="connsiteX4" fmla="*/ 274320 w 2397760"/>
              <a:gd name="connsiteY4" fmla="*/ 193040 h 750667"/>
              <a:gd name="connsiteX5" fmla="*/ 304800 w 2397760"/>
              <a:gd name="connsiteY5" fmla="*/ 213360 h 750667"/>
              <a:gd name="connsiteX6" fmla="*/ 386080 w 2397760"/>
              <a:gd name="connsiteY6" fmla="*/ 264160 h 750667"/>
              <a:gd name="connsiteX7" fmla="*/ 426720 w 2397760"/>
              <a:gd name="connsiteY7" fmla="*/ 294640 h 750667"/>
              <a:gd name="connsiteX8" fmla="*/ 497840 w 2397760"/>
              <a:gd name="connsiteY8" fmla="*/ 335280 h 750667"/>
              <a:gd name="connsiteX9" fmla="*/ 558800 w 2397760"/>
              <a:gd name="connsiteY9" fmla="*/ 386080 h 750667"/>
              <a:gd name="connsiteX10" fmla="*/ 589280 w 2397760"/>
              <a:gd name="connsiteY10" fmla="*/ 416560 h 750667"/>
              <a:gd name="connsiteX11" fmla="*/ 629920 w 2397760"/>
              <a:gd name="connsiteY11" fmla="*/ 426720 h 750667"/>
              <a:gd name="connsiteX12" fmla="*/ 660400 w 2397760"/>
              <a:gd name="connsiteY12" fmla="*/ 436880 h 750667"/>
              <a:gd name="connsiteX13" fmla="*/ 721360 w 2397760"/>
              <a:gd name="connsiteY13" fmla="*/ 477520 h 750667"/>
              <a:gd name="connsiteX14" fmla="*/ 782320 w 2397760"/>
              <a:gd name="connsiteY14" fmla="*/ 528320 h 750667"/>
              <a:gd name="connsiteX15" fmla="*/ 975360 w 2397760"/>
              <a:gd name="connsiteY15" fmla="*/ 589280 h 750667"/>
              <a:gd name="connsiteX16" fmla="*/ 1056640 w 2397760"/>
              <a:gd name="connsiteY16" fmla="*/ 619760 h 750667"/>
              <a:gd name="connsiteX17" fmla="*/ 1148080 w 2397760"/>
              <a:gd name="connsiteY17" fmla="*/ 629920 h 750667"/>
              <a:gd name="connsiteX18" fmla="*/ 1198880 w 2397760"/>
              <a:gd name="connsiteY18" fmla="*/ 640080 h 750667"/>
              <a:gd name="connsiteX19" fmla="*/ 2397760 w 2397760"/>
              <a:gd name="connsiteY19" fmla="*/ 660400 h 75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97760" h="750667">
                <a:moveTo>
                  <a:pt x="0" y="0"/>
                </a:moveTo>
                <a:cubicBezTo>
                  <a:pt x="16933" y="6773"/>
                  <a:pt x="35334" y="10654"/>
                  <a:pt x="50800" y="20320"/>
                </a:cubicBezTo>
                <a:cubicBezTo>
                  <a:pt x="62984" y="27935"/>
                  <a:pt x="70371" y="41449"/>
                  <a:pt x="81280" y="50800"/>
                </a:cubicBezTo>
                <a:cubicBezTo>
                  <a:pt x="117826" y="82125"/>
                  <a:pt x="152223" y="116729"/>
                  <a:pt x="193040" y="142240"/>
                </a:cubicBezTo>
                <a:cubicBezTo>
                  <a:pt x="220133" y="159173"/>
                  <a:pt x="247736" y="175317"/>
                  <a:pt x="274320" y="193040"/>
                </a:cubicBezTo>
                <a:cubicBezTo>
                  <a:pt x="284480" y="199813"/>
                  <a:pt x="295031" y="206034"/>
                  <a:pt x="304800" y="213360"/>
                </a:cubicBezTo>
                <a:cubicBezTo>
                  <a:pt x="371062" y="263057"/>
                  <a:pt x="331521" y="245974"/>
                  <a:pt x="386080" y="264160"/>
                </a:cubicBezTo>
                <a:cubicBezTo>
                  <a:pt x="399627" y="274320"/>
                  <a:pt x="412361" y="285665"/>
                  <a:pt x="426720" y="294640"/>
                </a:cubicBezTo>
                <a:cubicBezTo>
                  <a:pt x="481606" y="328943"/>
                  <a:pt x="452078" y="299688"/>
                  <a:pt x="497840" y="335280"/>
                </a:cubicBezTo>
                <a:cubicBezTo>
                  <a:pt x="518719" y="351519"/>
                  <a:pt x="539030" y="368507"/>
                  <a:pt x="558800" y="386080"/>
                </a:cubicBezTo>
                <a:cubicBezTo>
                  <a:pt x="569539" y="395626"/>
                  <a:pt x="576805" y="409431"/>
                  <a:pt x="589280" y="416560"/>
                </a:cubicBezTo>
                <a:cubicBezTo>
                  <a:pt x="601404" y="423488"/>
                  <a:pt x="616494" y="422884"/>
                  <a:pt x="629920" y="426720"/>
                </a:cubicBezTo>
                <a:cubicBezTo>
                  <a:pt x="640218" y="429662"/>
                  <a:pt x="651038" y="431679"/>
                  <a:pt x="660400" y="436880"/>
                </a:cubicBezTo>
                <a:cubicBezTo>
                  <a:pt x="681748" y="448740"/>
                  <a:pt x="704091" y="460251"/>
                  <a:pt x="721360" y="477520"/>
                </a:cubicBezTo>
                <a:cubicBezTo>
                  <a:pt x="741749" y="497909"/>
                  <a:pt x="755798" y="515943"/>
                  <a:pt x="782320" y="528320"/>
                </a:cubicBezTo>
                <a:cubicBezTo>
                  <a:pt x="904106" y="585153"/>
                  <a:pt x="872752" y="574622"/>
                  <a:pt x="975360" y="589280"/>
                </a:cubicBezTo>
                <a:cubicBezTo>
                  <a:pt x="977982" y="590329"/>
                  <a:pt x="1042988" y="617485"/>
                  <a:pt x="1056640" y="619760"/>
                </a:cubicBezTo>
                <a:cubicBezTo>
                  <a:pt x="1086890" y="624802"/>
                  <a:pt x="1117721" y="625583"/>
                  <a:pt x="1148080" y="629920"/>
                </a:cubicBezTo>
                <a:cubicBezTo>
                  <a:pt x="1165175" y="632362"/>
                  <a:pt x="1181947" y="636693"/>
                  <a:pt x="1198880" y="640080"/>
                </a:cubicBezTo>
                <a:cubicBezTo>
                  <a:pt x="1553416" y="876437"/>
                  <a:pt x="1217149" y="660400"/>
                  <a:pt x="2397760" y="660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0EF6DC-F917-40F4-9A9A-B61A9E882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509" y="5091111"/>
            <a:ext cx="1234617" cy="5548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248BD1-B9EF-462D-94E2-56E03F37D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254" y="4576451"/>
            <a:ext cx="811945" cy="4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96A5-C583-44BA-B48F-E536C16B9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Evaluating a </a:t>
            </a:r>
            <a:br>
              <a:rPr lang="en-US" b="1" dirty="0"/>
            </a:br>
            <a:r>
              <a:rPr lang="en-US" b="1" dirty="0"/>
              <a:t>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79405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E6A-FBF3-435E-A834-77B69FE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811D-E4A8-4713-B219-64D46EAA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bias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B2417-454B-4A57-9E84-9997751A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906" y="1690688"/>
            <a:ext cx="3098213" cy="4531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833330-01F9-401F-AE56-F7FC28C243EF}"/>
              </a:ext>
            </a:extLst>
          </p:cNvPr>
          <p:cNvSpPr txBox="1"/>
          <p:nvPr/>
        </p:nvSpPr>
        <p:spPr>
          <a:xfrm>
            <a:off x="1016000" y="4846320"/>
            <a:ext cx="301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training data will not resolve high bias very much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33D9F5-76B1-4488-8C8D-8959B7A5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2" y="2559770"/>
            <a:ext cx="3706941" cy="20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16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E6A-FBF3-435E-A834-77B69FE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811D-E4A8-4713-B219-64D46EAA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variance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5B26E-2754-433D-A56E-747F7F6E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14" y="1555042"/>
            <a:ext cx="3453186" cy="44729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6DFEE8-B810-4DE3-B4AA-6CA0E0F81469}"/>
              </a:ext>
            </a:extLst>
          </p:cNvPr>
          <p:cNvSpPr txBox="1"/>
          <p:nvPr/>
        </p:nvSpPr>
        <p:spPr>
          <a:xfrm>
            <a:off x="1010920" y="4795860"/>
            <a:ext cx="380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more training data might resolve high variance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940F17-D562-44C9-8130-CE80A5FCF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02" y="2456685"/>
            <a:ext cx="4122938" cy="22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9819-30E3-4379-A02E-D866CCE1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4" y="1295567"/>
            <a:ext cx="10615863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what to do next revisited 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44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06400"/>
            <a:ext cx="855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Deciding what to do next revisited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128712"/>
            <a:ext cx="113633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" y="546100"/>
            <a:ext cx="607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Neutral network and overfitting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06512"/>
            <a:ext cx="108013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572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/>
              <a:t>Decide what to do next</a:t>
            </a:r>
            <a:endParaRPr lang="en-US" sz="3733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074341"/>
            <a:ext cx="11074400" cy="411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730"/>
              <a:t>Get more training examples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smaller sets of features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getting additional features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adding polynomial features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decreasing learning rate	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increasing learning rate</a:t>
            </a:r>
          </a:p>
          <a:p>
            <a:endParaRPr lang="en-US" sz="373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3190E-E905-4686-B04C-6D8DFBB4BC09}"/>
              </a:ext>
            </a:extLst>
          </p:cNvPr>
          <p:cNvSpPr txBox="1"/>
          <p:nvPr/>
        </p:nvSpPr>
        <p:spPr>
          <a:xfrm>
            <a:off x="6658253" y="81674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11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572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Machine learning diagnostic: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074341"/>
            <a:ext cx="11074400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Diagnostic: A test that you can run to gain insight what is/isn’t working with a learning algorithm, and gain guidance as to how best to improve its performance.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00" y="3309540"/>
            <a:ext cx="11074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Diagnostics can take time to implement, but doing so can be a very good use of your time.</a:t>
            </a:r>
          </a:p>
        </p:txBody>
      </p:sp>
    </p:spTree>
    <p:extLst>
      <p:ext uri="{BB962C8B-B14F-4D97-AF65-F5344CB8AC3E}">
        <p14:creationId xmlns:p14="http://schemas.microsoft.com/office/powerpoint/2010/main" val="22256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Evaluating your hypothesis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3200" y="1193800"/>
            <a:ext cx="57912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Fails to generalize to new examples not in training set.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05904" y="1391777"/>
            <a:ext cx="11697" cy="28500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7370" y="3719307"/>
            <a:ext cx="95743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size</a:t>
            </a:r>
            <a:endParaRPr lang="en-US" sz="2667" baseline="-25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35362" y="1691189"/>
            <a:ext cx="87556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price</a:t>
            </a:r>
            <a:endParaRPr lang="en-US" sz="2667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56588" y="4014647"/>
            <a:ext cx="35560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4939"/>
            <a:ext cx="810768" cy="2407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81287"/>
            <a:ext cx="810768" cy="2407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740808"/>
            <a:ext cx="810768" cy="2468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84800"/>
            <a:ext cx="810768" cy="240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651148"/>
            <a:ext cx="810768" cy="2468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110669"/>
            <a:ext cx="810768" cy="2468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655056"/>
            <a:ext cx="691896" cy="9235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2586461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size of house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800" y="3007503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no. of bedrooms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0" y="3501805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no. of floors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9932" y="396664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of house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76901" y="4896807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kitchen size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15363" y="4425592"/>
            <a:ext cx="57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 income in neighborhood</a:t>
            </a: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9" y="4425592"/>
            <a:ext cx="3612351" cy="931965"/>
          </a:xfrm>
          <a:prstGeom prst="rect">
            <a:avLst/>
          </a:prstGeom>
        </p:spPr>
      </p:pic>
      <p:graphicFrame>
        <p:nvGraphicFramePr>
          <p:cNvPr id="31" name="Chart 30"/>
          <p:cNvGraphicFramePr>
            <a:graphicFrameLocks/>
          </p:cNvGraphicFramePr>
          <p:nvPr/>
        </p:nvGraphicFramePr>
        <p:xfrm>
          <a:off x="1050974" y="1051513"/>
          <a:ext cx="3356297" cy="298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389760" y="1745280"/>
              <a:ext cx="5212800" cy="4807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0400" y="1736280"/>
                <a:ext cx="5231520" cy="482640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504DC54-F8C0-4C32-AC29-E4FA028C5342}"/>
              </a:ext>
            </a:extLst>
          </p:cNvPr>
          <p:cNvSpPr txBox="1"/>
          <p:nvPr/>
        </p:nvSpPr>
        <p:spPr>
          <a:xfrm>
            <a:off x="1899821" y="1391777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CD7E-BB4C-4E5E-8602-330B1F9E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Train/Test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EDE09C-AAF7-4A38-9B01-1AAD8215D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39025" cy="2266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E7C0D-9510-4698-ACAD-6EBC8C9CDD9F}"/>
              </a:ext>
            </a:extLst>
          </p:cNvPr>
          <p:cNvSpPr txBox="1"/>
          <p:nvPr/>
        </p:nvSpPr>
        <p:spPr>
          <a:xfrm>
            <a:off x="2828925" y="385814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70%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068F2-DE66-4A19-A7B2-84549B63AC96}"/>
              </a:ext>
            </a:extLst>
          </p:cNvPr>
          <p:cNvSpPr txBox="1"/>
          <p:nvPr/>
        </p:nvSpPr>
        <p:spPr>
          <a:xfrm>
            <a:off x="6524625" y="3858148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57694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Train/Test</a:t>
            </a:r>
            <a:endParaRPr lang="en-US" sz="3200" dirty="0"/>
          </a:p>
          <a:p>
            <a:r>
              <a:rPr lang="en-US" sz="3200"/>
              <a:t>Example (Coursera):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1488997"/>
          <a:ext cx="3149600" cy="4775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1985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1494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008027" y="5234394"/>
            <a:ext cx="1816923" cy="1417228"/>
            <a:chOff x="5426202" y="2959100"/>
            <a:chExt cx="2269998" cy="1770634"/>
          </a:xfrm>
        </p:grpSpPr>
        <p:pic>
          <p:nvPicPr>
            <p:cNvPr id="55" name="Picture 5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2959100"/>
              <a:ext cx="1492758" cy="40005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3460242"/>
              <a:ext cx="1492758" cy="40005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202" y="4329684"/>
              <a:ext cx="2269998" cy="40005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32" y="3939794"/>
              <a:ext cx="34290" cy="276606"/>
            </a:xfrm>
            <a:prstGeom prst="rect">
              <a:avLst/>
            </a:prstGeom>
          </p:spPr>
        </p:pic>
      </p:grpSp>
      <p:cxnSp>
        <p:nvCxnSpPr>
          <p:cNvPr id="62" name="Straight Connector 61"/>
          <p:cNvCxnSpPr/>
          <p:nvPr/>
        </p:nvCxnSpPr>
        <p:spPr>
          <a:xfrm flipV="1">
            <a:off x="6383867" y="4950609"/>
            <a:ext cx="4318000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223935" y="2107121"/>
            <a:ext cx="1284555" cy="2105273"/>
            <a:chOff x="5455658" y="1569521"/>
            <a:chExt cx="963416" cy="1578955"/>
          </a:xfrm>
        </p:grpSpPr>
        <p:grpSp>
          <p:nvGrpSpPr>
            <p:cNvPr id="5" name="Group 4"/>
            <p:cNvGrpSpPr/>
            <p:nvPr/>
          </p:nvGrpSpPr>
          <p:grpSpPr>
            <a:xfrm>
              <a:off x="5455658" y="1569521"/>
              <a:ext cx="963416" cy="1578955"/>
              <a:chOff x="5715000" y="819150"/>
              <a:chExt cx="1488186" cy="2439007"/>
            </a:xfrm>
          </p:grpSpPr>
          <p:pic>
            <p:nvPicPr>
              <p:cNvPr id="37" name="Picture 36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1200" y="819150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8152" y="1232753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0" y="2908399"/>
                <a:ext cx="1488186" cy="349758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310" y="2131878"/>
                <a:ext cx="34291" cy="276606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180" y="2190750"/>
              <a:ext cx="22199" cy="17906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68" y="2647950"/>
              <a:ext cx="22199" cy="179068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/>
          <p:nvPr/>
        </p:nvCxnSpPr>
        <p:spPr>
          <a:xfrm>
            <a:off x="5405120" y="3359604"/>
            <a:ext cx="1341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84800" y="5611599"/>
            <a:ext cx="1341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/>
              <p14:cNvContentPartPr/>
              <p14:nvPr/>
            </p14:nvContentPartPr>
            <p14:xfrm>
              <a:off x="647520" y="4978560"/>
              <a:ext cx="3925920" cy="96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160" y="4969177"/>
                <a:ext cx="3944641" cy="114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/>
              <p14:cNvContentPartPr/>
              <p14:nvPr/>
            </p14:nvContentPartPr>
            <p14:xfrm>
              <a:off x="409440" y="1745280"/>
              <a:ext cx="11358720" cy="4998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080" y="1735920"/>
                <a:ext cx="11377440" cy="50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CD7E-BB4C-4E5E-8602-330B1F9E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Train/Test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284BA-D8EC-4830-A758-0E0CCB5B39FC}"/>
              </a:ext>
            </a:extLst>
          </p:cNvPr>
          <p:cNvSpPr txBox="1"/>
          <p:nvPr/>
        </p:nvSpPr>
        <p:spPr>
          <a:xfrm>
            <a:off x="972437" y="4319813"/>
            <a:ext cx="10053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Train the model by data in the training set only.</a:t>
            </a:r>
          </a:p>
          <a:p>
            <a:r>
              <a:rPr lang="en-US" sz="2400"/>
              <a:t>Choose the degree of model which has the lowest J_test in test set</a:t>
            </a:r>
          </a:p>
          <a:p>
            <a:endParaRPr lang="en-US" sz="2400"/>
          </a:p>
          <a:p>
            <a:r>
              <a:rPr lang="en-US" sz="2400"/>
              <a:t>Problem: We use test set to choose model, </a:t>
            </a:r>
            <a:r>
              <a:rPr lang="en-US" sz="2400">
                <a:solidFill>
                  <a:srgbClr val="FF0000"/>
                </a:solidFill>
              </a:rPr>
              <a:t>it is likely to be an optimistic estimate of generalization error </a:t>
            </a:r>
            <a:r>
              <a:rPr lang="en-US" sz="2400"/>
              <a:t>I.e. our extra parameter (d) is fit to test set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419BC-D8CD-42F9-94B3-4E7F0CCFF6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49" y="3158291"/>
            <a:ext cx="34290" cy="276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5C32B-1373-41E7-B1ED-520C4A6C64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49" y="1892507"/>
            <a:ext cx="2017966" cy="280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85E661-CE31-4F03-8512-ED35B4123F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49" y="2340416"/>
            <a:ext cx="2883408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A664BE-07D4-4BF9-B131-2D4C90566C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49" y="2721602"/>
            <a:ext cx="3549777" cy="301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7ABDAD-2C60-4400-A312-F87A545940F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489515"/>
            <a:ext cx="3771900" cy="3017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108B9D-416D-4F97-9D0D-D44647FDA044}"/>
              </a:ext>
            </a:extLst>
          </p:cNvPr>
          <p:cNvSpPr/>
          <p:nvPr/>
        </p:nvSpPr>
        <p:spPr>
          <a:xfrm>
            <a:off x="1162050" y="17599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/>
              <a:t>1.	</a:t>
            </a:r>
          </a:p>
          <a:p>
            <a:pPr lvl="1"/>
            <a:r>
              <a:rPr lang="en-US"/>
              <a:t>	</a:t>
            </a:r>
          </a:p>
          <a:p>
            <a:pPr lvl="1"/>
            <a:r>
              <a:rPr lang="en-US"/>
              <a:t>2.</a:t>
            </a:r>
          </a:p>
          <a:p>
            <a:pPr lvl="1"/>
            <a:r>
              <a:rPr lang="en-US"/>
              <a:t>3.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189939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8BB4-1CFF-4A31-9151-3FC72C80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Train/Val/Test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F0E0FF9-06F3-4B20-8483-9C93868B5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09" y="1277976"/>
            <a:ext cx="7200900" cy="3333750"/>
          </a:xfrm>
        </p:spPr>
      </p:pic>
    </p:spTree>
    <p:extLst>
      <p:ext uri="{BB962C8B-B14F-4D97-AF65-F5344CB8AC3E}">
        <p14:creationId xmlns:p14="http://schemas.microsoft.com/office/powerpoint/2010/main" val="4292746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394</Words>
  <Application>Microsoft Office PowerPoint</Application>
  <PresentationFormat>Widescreen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Week 6 </vt:lpstr>
      <vt:lpstr>Evaluating a  learning algorithm</vt:lpstr>
      <vt:lpstr>PowerPoint Presentation</vt:lpstr>
      <vt:lpstr>PowerPoint Presentation</vt:lpstr>
      <vt:lpstr>PowerPoint Presentation</vt:lpstr>
      <vt:lpstr>Train/Test</vt:lpstr>
      <vt:lpstr>PowerPoint Presentation</vt:lpstr>
      <vt:lpstr>Train/Test</vt:lpstr>
      <vt:lpstr>Train/Val/Test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Curves</vt:lpstr>
      <vt:lpstr>Learning Curves</vt:lpstr>
      <vt:lpstr>Learning Curves</vt:lpstr>
      <vt:lpstr>Learning Curves</vt:lpstr>
      <vt:lpstr>Deciding what to do next revisited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  learning algorithm</dc:title>
  <dc:creator>Nguyen Huu Thang 20166770</dc:creator>
  <cp:lastModifiedBy>NGUYEN HAI DUONG 20183511</cp:lastModifiedBy>
  <cp:revision>9</cp:revision>
  <dcterms:created xsi:type="dcterms:W3CDTF">2020-09-20T10:08:00Z</dcterms:created>
  <dcterms:modified xsi:type="dcterms:W3CDTF">2020-09-26T05:10:52Z</dcterms:modified>
</cp:coreProperties>
</file>