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570" r:id="rId3"/>
    <p:sldId id="634" r:id="rId4"/>
    <p:sldId id="571" r:id="rId5"/>
    <p:sldId id="628" r:id="rId6"/>
    <p:sldId id="629" r:id="rId7"/>
    <p:sldId id="631" r:id="rId8"/>
    <p:sldId id="63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0:47:21.32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2751 11035 9737,'-52'27'833,"52"-27"-289,0 0 97,-27 0 1120,27 0-223,27 0-673,-27 0-289,52 0-288,-26 0 97,28-27 31,24 27 65,4 0-65,-5 0-288,2 0-64,2 0-64,-2 0 0,1 0-32,-28 0-32,1 0-224,-26 0-32,25 0-33,-26 0-159,-26 0-513,0 0-641,0-27-1761</inkml:trace>
  <inkml:trace contextRef="#ctx0" brushRef="#br0" timeOffset="296.01">3439 10876 8071,'26'0'128,"1"0"0,0 0 449,1 0 928,22 0 385,-23 0-673,28 0-896,-31 26-225,30-26 128,-27 28 32,-27-28-192,27 25-96,-27 2 288,0-1 129,-27 1 63,27 0-63,-27-1 63,-27 0-160,30 27-160,-3-26-128,-1-1-352,28 1-1089,0-2-2307,0 3-6566</inkml:trace>
  <inkml:trace contextRef="#ctx0" brushRef="#br0" timeOffset="932.05">1427 10955 11947,'-51'0'672,"51"0"65,0-25 0,-27 25 192,27 0 160,0 0 32,27 0-513,-3 25-479,31-25-97,-2 27 0,-1-27-32,1 26-193,-1 1-287,-25 0-385,26-27-160,-1 0-769,-25 26-1729,0-26-4228</inkml:trace>
  <inkml:trace contextRef="#ctx0" brushRef="#br0" timeOffset="1118.06">1665 10796 2017,'0'0'9065,"0"27"-9001,-25-27-32,25 25 1313,-27 3 97,-26 26-834,26-2-416,2 1-384,-2 0-416,27-1-898,-26 2-2369</inkml:trace>
  <inkml:trace contextRef="#ctx0" brushRef="#br0" timeOffset="1516.08">1613 10028 9961,'-26'27'320,"-1"-27"-352,27 25 737,0 2 640,0-27-544,0 27-417,0 26-160,27-26 33,-1 25-65,-26 1-160,27-26-32,-2 26-224,29-26-257,-28-1-832,1-26-929,-2 0-1153</inkml:trace>
  <inkml:trace contextRef="#ctx0" brushRef="#br0" timeOffset="1884.1">1877 10134 8231,'28'0'1153,"-28"0"-1217,0 0 1442,0 0 575,0 26-1024,0-26-640,0 27-65,0 0-160,0-1-32,24 0-64,-24 2-256,27-3-321,-27 2-768,28-1-1314,-28-26-2562</inkml:trace>
  <inkml:trace contextRef="#ctx0" brushRef="#br0" timeOffset="2158.12">1956 9948 9865,'0'0'480,"28"0"-480,-28 0 801,27 0 160,-1 0-64,26 0-513,-25 27-192,0-2-128,-1 30-32,0-30 0,0 29-64,1-28-32,-27 1 0,0 26-512,-27-27-898,1 2-2690</inkml:trace>
  <inkml:trace contextRef="#ctx0" brushRef="#br0" timeOffset="3038.17">7199 10558 3683,'0'26'9385,"0"-26"-8264,0 0-416,25 0 256,2 0-33,-1 0-287,28 0-321,-29 0-31,28 0-97,1 27-32,-2-27-64,2 0 32,-27 25-192,24-25-96,-23 0-64,-2 0-481,-26 0-608,0 0-1122,0-25-1793</inkml:trace>
  <inkml:trace contextRef="#ctx0" brushRef="#br0" timeOffset="3340.19">7436 10372 3683,'0'0'5958,"0"0"-6439,-27 27-31,27-27 576,-26 27 160,-26-1 417,25 0-97,0 0 289,1 2 608,-1-2-224,2 0-352,-2 1-224,27-2-161,27 3-95,-2-28-33,28 0-128,-26 27-160,25-27-32,1 0-192,-26 25-128,25-25-161,-25 0-447,-1 0-770,2 0-1025,-1-25-2465</inkml:trace>
  <inkml:trace contextRef="#ctx0" brushRef="#br0" timeOffset="3595.2">7833 10346 864,'-26'0'13101,"26"0"-11852,0 0-416,0 0-97,0 0 193,26 0-32,1 26-448,25-26-321,1 27-256,2-27 640,-31 0-736,29 27 512,2-27-480,-31 0-192,31 0-417,-29 26-577,1-26-1696,-27 0-2404</inkml:trace>
  <inkml:trace contextRef="#ctx0" brushRef="#br0" timeOffset="3809.21">8071 10080 8199,'0'54'4228,"0"-54"-3939,0 26-161,0 28 897,-27-28 256,27 0-448,0 27-641,-24 0-128,24 1 0,0-28-32,0 26-288,0-24-1154,24-2-1568,3-26-1667</inkml:trace>
  <inkml:trace contextRef="#ctx0" brushRef="#br0" timeOffset="4142.23">8071 9578 7655,'0'0'1089,"0"0"-897,0 26 1217,0 1 1058,0 0-738,0-2-928,0 2-481,26 26-63,-26-26 127,28 25-128,-28-26-224,27 1-160,-3 0-288,4-27-385,-1 0-961,-1 0-1889,1 0-4869</inkml:trace>
  <inkml:trace contextRef="#ctx0" brushRef="#br0" timeOffset="4401.25">8231 9631 9577,'26'-27'32,"1"27"64,-2 0 512,2 0 97,0 0-257,-27 27-352,0-27-128,0 27 129,0-2 383,0 2 97,0-1-65,-27 1 129,27-27-257,0 27-224,0-27-96,0 0 32,27 0 0,-1 0-384,1 0-737,-2-27-1537,2 27-2659</inkml:trace>
  <inkml:trace contextRef="#ctx0" brushRef="#br0" timeOffset="4667.26">8416 9444 2274,'25'0'5285,"-25"0"-3684,27 28 65,0-28 320,-1 26-257,26-1-512,-25 3-576,26-1-225,-25 26-31,-4-26-225,3-2-96,-27 2-192,0 26-353,0-26-608,-27 25-1921,-25 1-5543</inkml:trace>
  <inkml:trace contextRef="#ctx0" brushRef="#br0" timeOffset="8498.48">4365 11008 4228,'0'0'1377,"0"0"160,0 27 1058,0-27-609,0 0-673,27 27-544,0-27-129,-27 26 65,53 0-33,-28-26-95,2 26-225,26 1-31,-26 0-65,-2-27-128,2 26-96,0 1 0,-27-27-96,26 0-32,-26 0-288,28 0-417,-28 0-929,0 0-2370,0 0-5765</inkml:trace>
  <inkml:trace contextRef="#ctx0" brushRef="#br0" timeOffset="8996.51">4445 11272 7911,'0'0'1826,"0"0"-1026,0 0 802,0 0 544,27 0-705,-2 0-768,2 28-289,26-28-63,-1 0 31,2 26-160,-28-26 0,29 0-128,-4 0-32,3 0-32,-27 0-32,-2 26-192,2-26 0,0 0-288,-27 0-321,0 0-513,26 0-1120,-26 0-961,0 0-5221</inkml:trace>
  <inkml:trace contextRef="#ctx0" brushRef="#br0" timeOffset="9261.52">4815 10982 9769,'0'0'320,"0"26"-480,0-26 1025,0 54 864,0-28-576,0 26-512,0 2-96,0-1-97,0 26-128,0-26-128,-27 0-192,27-26-480,0 26-1186,0-53-2786</inkml:trace>
  <inkml:trace contextRef="#ctx0" brushRef="#br0" timeOffset="10064.57">6484 10478 7623,'27'26'3203,"-27"-26"-2402,0 0 800,0 0 481,0 28-801,0-28-512,0 0-289,0 0-31,0 0 127,0 0 1,0 0-257,0-28-128,0 28 161,-27-26-65,-1 0-32,1 0 97,-23-1-257,22 0-64,1 27 64,-26-26-128,27 26-32,0 0-161,-1 0-287,27 0-289,0 0-672,0 0-609,27 0-2466</inkml:trace>
  <inkml:trace contextRef="#ctx0" brushRef="#br0" timeOffset="10423.59">5928 10240 768,'-28'26'14062,"1"-26"-13870,27 0-256,27 0 961,-27 0 416,55 0-448,-29 0-417,26-26-416,2 26 64,-2 0 256,1 0-223,0 0-193,-1 0 96,-25-26-225,28 26-95,-31 0-449,2 0-512,-26 0-192,0 0-705,0 0-897,0-27-3587</inkml:trace>
  <inkml:trace contextRef="#ctx0" brushRef="#br0" timeOffset="10706.61">6245 9842 6566,'0'-26'3683,"-26"26"-3234,26 0 768,0 26-288,0-26-193,0 53-63,0-26-161,0 26 97,0 0 416,0 26 128,0 1-672,0-27-289,0 26-96,0-26-96,0-26-320,0 26-866,0-27-1760,0 0-4229</inkml:trace>
  <inkml:trace contextRef="#ctx0" brushRef="#br0" timeOffset="12479.71">4048 11908 1313,'0'0'3555,"0"0"-1057,0 0-672,0 0-288,0 0-33,0 0 1,0 0-257,0 0-256,0 0-32,0 0-321,0 0-191,0 0-193,0 0 32,-27 0-160,27 0-64,-26 28 0,-26-28-32,-2 26-96,1 0 128,-26 1-64,1 26-160,-4 1 96,-23-2-96,0 1 0,-2 27 160,-26-1-64,1 1-96,0-2-33,-26 29-95,26 0-128,24-2 224,30 2 160,-2-29 32,1 2-32,-26 0 64,-27 52 32,-2 2 0,2-2 0,0 0-64,0 0 0,27 0 0,24 1 32,2-26 32,-1 25-32,28-27-64,25 28 64,1-26-64,-1 25 64,0-27-128,2 27 128,25-25-96,0-3 160,0 4 32,0-29 64,0 1 128,25 25-63,29-52-97,-1 26 0,-1-26-160,28 1-192,-28-1 512,29 0-352,25-27 64,-28 2-256,29-3 480,-2 2-224,1-27-32,-28 0 32,30 26-96,-29-26 96,-26 0-32,-1 0-160,2 0-32,-28 0-225,-26 27-127,0-27-161,0 0-640,0 0-801,0 0-1249,0 0-4228</inkml:trace>
  <inkml:trace contextRef="#ctx0" brushRef="#br0" timeOffset="13013.74">2275 15751 15598,'-54'0'353,"2"25"-353,26-25 32,26 27 192,0-27 256,0 0 129,0 28-321,26-28-192,0 25 160,0 2 1,28-27-97,-2 27-64,-26-2 64,28 3-96,-26-28-64,-2 27 64,25-1-32,-23 0 32,-1-26-96,-1 28 257,-2-3-225,4-25 64,-28 27-96,27-27 224,-27 26 192,0-26-32,0 27 97,0 0-161,0-2-64,0-25 65,-27 27 127,27-1-192,-28-26 161,4 27 95,-2 0 33,-1-27-257,-1 26 128,1 0-288,3 0-96,-2-26 96,-2 28-256,28-28-32,-27 0-128,27 27-161,0-27-288,0 25 33,0-25 31,0 27-288,0-27-672,0 25-1442,0-25-3972</inkml:trace>
  <inkml:trace contextRef="#ctx0" brushRef="#br0" timeOffset="15705.89">13629 17552 352,'0'0'993,"-26"0"512,26 0 417,-26 0 0,0 0 352,26 0-128,-27 0-256,27 0-225,-27 0-255,27 0-289,-26 0-96,26 0-289,0 0-255,-27 0-257,27 0-96,0 0 193,27 0-65,-1 27-160,1-27 0,26 0 0,-1 0-160,2 0 160,-2 0-320,2 0 64,0-27-32,-30 27-65,30 0-63,-27 0-353,0 0-95,-2 0-289,-25 0-353,0 0-447,0 0-1667,0 0-2754</inkml:trace>
  <inkml:trace contextRef="#ctx0" brushRef="#br0" timeOffset="16044.91">13816 17367 2722,'27'27'6054,"-3"-27"-4613,-24 0-448,28 0-576,-2 0 255,1 26-320,0-26-191,-2 0-33,2 27 64,-1-27 256,1 0-95,0 27 95,-2-27-64,2 0 97,-27 25-97,26-25-31,-26 27-65,0-1-32,0-26 96,-26 27 161,-1-27-193,2 27-192,-29-1 1,28 0-290,-26-26-319,25 26-353,0 2-512,1-28-1666,-2 26-3811</inkml:trace>
  <inkml:trace contextRef="#ctx0" brushRef="#br0" timeOffset="18863.07">10455 6770 8167,'0'0'769,"-27"0"1089,27 0 64,0 0 224,0-27-481,0 27-736,0 0-449,27 0-31,-27 0 127,24 0 33,30 0-193,-27 0-255,25 0-97,1 0 64,1 0-64,-2-27-192,1 27 64,-1-26-353,1 26-608,-25-27-865,-28 0-3042</inkml:trace>
  <inkml:trace contextRef="#ctx0" brushRef="#br0" timeOffset="19058.09">10744 6266 13164,'0'53'160,"0"0"128,-25 1 289,-2-2 480,0 28 256,-26-2-608,28-24-609,-2 26-96,0-28-673,1 1-2241</inkml:trace>
  <inkml:trace contextRef="#ctx0" brushRef="#br0" timeOffset="19627.12">11592 5550 12203,'0'0'2306,"0"0"-993,0 0-63,27 0 95,-1 0 32,26 0-320,2 0-320,-1 0-353,26 0-224,-1 0 33,2 0-193,-1 0 32,-24 0-160,-5 0-97,5 0-319,-28-26-385,-27 26-865,0 0-1569,0-28-5285</inkml:trace>
  <inkml:trace contextRef="#ctx0" brushRef="#br0" timeOffset="19829.13">12015 5232 14733,'0'27'609,"-27"-27"544,27 27-96,-27-1 64,2 26 96,-2 28-800,1-28-321,-1 28-96,27-28-128,-27 3-321,27-30-768,0 3-1505,27-28-5510</inkml:trace>
  <inkml:trace contextRef="#ctx0" brushRef="#br0" timeOffset="20357.16">12676 4676 9961,'-27'0'1794,"27"0"159,0 0-607,0 0 319,0-26-351,27 26-257,1 0-257,25 0-255,-1 0-97,2 26-95,-2-26-193,1 0-160,26 0 0,-26 0-128,2 0-257,-31 0-255,2 0-321,1 0-449,-27 0-543,0 0-1122,0 0-4677</inkml:trace>
  <inkml:trace contextRef="#ctx0" brushRef="#br0" timeOffset="20564.17">12995 4358 12491,'-27'53'-96,"27"-26"673,-27-1 1281,27 53 63,-26-26-63,0 53-801,26-26-576,-26 26-321,26-27-320,0 1-897,0-27-2563</inkml:trace>
  <inkml:trace contextRef="#ctx0" brushRef="#br0" timeOffset="24202.38">4392 16202 2530,'0'25'1633,"-27"-25"-800,27 27 897,0-27 672,0 0 161,0 0-417,-25 0-481,25 0-255,0 0-193,0 0-288,0 0-545,0 0-192,0 0 64,0 0 65,25-27-1,2 2-128,26-2-160,-1-26 32,2-27-96,-1 28 64,-1-3-256,1 30-224,2-29-193,-4 29-32,-23 25 1,-2-28-97,1 28 32,-27 0-1345,0 0-2850</inkml:trace>
  <inkml:trace contextRef="#ctx0" brushRef="#br0" timeOffset="24513.4">4497 15751 13036,'-25'0'192,"-2"25"-96,27-25 641,-26 27 608,26 1-256,-27-3-705,27 2-287,0 25 95,-27 3 192,27-3 0,-25 1 1,25 0-225,0 1 32,0-2-96,25-26 0,2-26-96,0 27-32,26-27-416,-1-27 352,1 27-353,-1-26-319,2-1-706,0 2-1825,-3-2-5541</inkml:trace>
  <inkml:trace contextRef="#ctx0" brushRef="#br0" timeOffset="24938.42">5160 15274 14221,'-27'-26'641,"27"26"-641,0 0 288,0 0 705,0 0-321,27 0-383,-2 0-225,29 0-64,-28 0 32,26 0-32,-25 0 32,1 0-32,-1 0 32,-1 26 0,-26-1 32,0 3 32,0-1-32,0 26-32,-26-26 32,26 25-64,0-26 32,0-26 0,26 27-96,-2-27 64,4 27 0,-1-27-64,26 0-64,-27 0-320,0-27-321,-26 27-897,27 0-2338</inkml:trace>
  <inkml:trace contextRef="#ctx0" brushRef="#br0" timeOffset="25090.43">5293 15407 12267,'0'0'160,"24"0"257,3 0 1088,1-27-128,-1 27-864,-1-26-353,26-1-576,-25 27-1026,0-28-2529</inkml:trace>
  <inkml:trace contextRef="#ctx0" brushRef="#br0" timeOffset="25494.45">5689 14744 4260,'-26'-25'3619,"26"25"-1633,0 0 256,-27 0-288,27 0-417,0 25-640,0-25-416,0 27-129,0 0 0,0-1-31,0 28-193,27-29 0,-1 2-64,-26-1-352,26 1 416,0 0-288,-26-27-353,27 0-736,0 0-1698,-27 0-3747</inkml:trace>
  <inkml:trace contextRef="#ctx0" brushRef="#br0" timeOffset="25761.47">5873 14666 6630,'0'0'2947,"0"0"-2915,0 25 896,0-25 1571,0 28-1314,0-3-865,27 2-96,-27-27-31,28 27 31,-28-1-192,0-26 0,27 27-192,-27-27-417,0 27-416,26-27-1089,-26 0-1697</inkml:trace>
  <inkml:trace contextRef="#ctx0" brushRef="#br0" timeOffset="26251.5">6033 14532 2754,'0'0'7207,"0"0"-6887,0 0 513,0 0 1377,27 0-576,-27 0-609,53 27-64,-27-2-65,0-25-319,28 28-193,-28-2-95,0 2-353,-26-3-65,26 28-447,-26-26-449,-26 26-224,26 1-705,-26-29-3395</inkml:trace>
  <inkml:trace contextRef="#ctx0" brushRef="#br0" timeOffset="37963.17">20619 13155 4131,'-27'0'3075,"27"-27"256,-27 27 97,-1 0-674,28-26-672,-26 26-608,26 0-449,0 0-417,26 0-287,-26 0-33,55 0 0,-4 0-288,30 0 0,-2 26 32,1-26-32,-2 0 32,1 0-64,-26 0 0,-25 0-64,-28 27 32,0-2-64,-28 29 32,2-1 96,-25 0-64,23 26 160,-25-24-32,53-3-64,0-26 32,0 28 32,53-28-32,-25-26-64,23 0 64,3 0-160,0 0-385,-2 0-416,-26-26-416,1 26-769,-27-28-2242,-27 28-8200</inkml:trace>
  <inkml:trace contextRef="#ctx0" brushRef="#br0" timeOffset="38116.18">20671 13394 15246,'-28'25'1217,"56"-25"-192,25 0-416,-1 0-353,28 0-128,25-25-96,-26-3-160,2 2-256,-3 26-513,-24-26-1185,-27 26-2627</inkml:trace>
  <inkml:trace contextRef="#ctx0" brushRef="#br0" timeOffset="38562.2">21993 13155 15566,'0'-27'1794,"0"27"-193,-25-26-383,-2 26-706,1 0-352,-1 0-64,-25 0-32,-1 26 0,26 1-32,-25-2-96,25 29 161,27-1-33,0-26-64,0 25 32,27-24 0,-3-3 32,31 2 0,-29-27 0,26 28-32,2-28-32,-28 0-160,1-28-129,-2 28-383,2 0-97,-27 0-768,0 0-738,0-27-3106</inkml:trace>
  <inkml:trace contextRef="#ctx0" brushRef="#br0" timeOffset="38758.21">21677 13314 2530,'0'0'10762,"27"0"-9256,-3 0 159,31-27-1152,-29 27-385,26-27-128,2 27-321,-1 0-415,-28 0-1442,2-26-2339</inkml:trace>
  <inkml:trace contextRef="#ctx0" brushRef="#br0" timeOffset="39168.24">22524 12783 8456,'25'-25'2498,"-25"25"641,0 0-993,0 0-1409,0 0-385,0 25 513,0 30-97,0-30-287,27 54-33,-27-25-63,0 25 95,0 1-352,0-1 32,27-26-288,-27 26 160,26-51-96,-26 24-64,27-24-192,-2-3-32,-25-25-385,27 0-673,-27 0-896,27-25-2690</inkml:trace>
  <inkml:trace contextRef="#ctx0" brushRef="#br0" timeOffset="39407.25">22708 12731 14926,'27'27'416,"-27"25"577,0-24 384,28 24-256,-2 0-640,-26 2-33,0 25-288,24-26-64,-24 27 1,0-1-226,0-26-127,0 1-384,0-2 31,27-24-160,-27-28 33,0 25-65,28-25-160,-28-25-2210</inkml:trace>
  <inkml:trace contextRef="#ctx0" brushRef="#br0" timeOffset="39781.27">22549 12758 15054,'27'-27'480,"0"27"-480,-1-27 577,1 27 256,52 0-65,-25 0-95,-3 0-481,4 27-64,-3 0 225,-26 25-385,1 1-129,-27 0 1,0 1 96,-27-28 160,1 0-224,0 0 288,0 1 161,-29 0 127,28-27 97,3 26-97,24-26-64,0 27-63,24-2 95,3 3 129,28-2-225,23 0-192,2 1-32,-28 0-96,28-1 32,-28 0-128,-25 2-320,28-28-33,-55 25-159,24-25-385,-24 0-737,-24 0-2082</inkml:trace>
  <inkml:trace contextRef="#ctx0" brushRef="#br0" timeOffset="40568.32">24349 13260 16655,'-26'0'1057,"26"0"-352,0 0 32,26 0-97,29 0-319,-4 0 31,30 0-224,-2 0 224,53 0 1,-27 0 191,27-26-256,0 26-191,-24 0-33,-3 0-64,-53-26-129,2 26-543,-1 0-225,-53 0-384,0 0-673,0-28-1217,-53 28-1762,26 0 129,-25 0 416</inkml:trace>
  <inkml:trace contextRef="#ctx0" brushRef="#br0" timeOffset="40877.33">25092 13102 5509,'0'-27'2146,"0"0"-1698,24 27 417,-24 0 704,28 0 193,-1 0 128,-1 0-513,26 0-256,-25 27-224,26-27-32,-1 27-64,2-27-257,-1 26-127,-1-26-289,29 27 64,-30-27 32,4 25-96,-29-25 32,1 0-224,-27 28 128,-27-2 33,1 0-97,-1 1 32,-25 0 0,-1-1 0,-2 0-32,3 2 0,25-3 0,1-25 0,-1 27-96,27-27-289,0 0-544,0 28-736,0-28-1666,0 0-4325</inkml:trace>
  <inkml:trace contextRef="#ctx0" brushRef="#br0" timeOffset="42269.41">27155 13155 2882,'-52'-27'5606,"52"27"-3140,-27 0 224,0-26-608,1 26-288,0 0-96,26 0-193,0 26-832,0-26 256,26 0-33,0 27-63,1-2-192,26 3-289,-1-2-256,2 0 32,24 1-64,4 0-96,-4-1-64,1 0-416,-26 2-257,26-28-320,-52 25-64,-1-25-609,1 0-864,-27 0-3300</inkml:trace>
  <inkml:trace contextRef="#ctx0" brushRef="#br0" timeOffset="42494.43">27500 13048 7431,'27'0'8391,"-2"0"-7910,-25 0-353,0-26 385,-25 52-417,-2-26-64,-26 27-32,25 26 224,-23-1 352,-4 2 33,5-1-353,22 0-288,-26 1-160,28-29-481,0 2-1312,26 1-3845</inkml:trace>
  <inkml:trace contextRef="#ctx0" brushRef="#br0" timeOffset="43027.46">28372 13022 16495,'0'-26'256,"0"26"-352,-24 0 128,-4 0-32,-25 26-64,26-26 32,2 53-32,-29-26 160,28 26 225,26 0 159,-27-1-64,27-25 65,27 26-257,-1-27 128,28 2 1,-2-28-257,1 0 0,-1 0 96,1-28-384,2 2-385,-31 26-576,4-26-320,-1 26-193,-27-27-256,0 0-288,-27 27-640,-25-26-3172</inkml:trace>
  <inkml:trace contextRef="#ctx0" brushRef="#br0" timeOffset="43158.46">28320 13208 6149,'-132'0'3043,"105"0"-673,27 0 257,0 0-513,0-28-1121,54 28 32,-2 0-577,1 0-159,-1 0-289,1 0-97,-25 0-543,23 0-609,-23-25-2115,-1 25-5988</inkml:trace>
  <inkml:trace contextRef="#ctx0" brushRef="#br0" timeOffset="43611.49">29009 12704 10634,'27'-26'5925,"-27"26"-5028,0 0-449,-27 0 257,27 0-545,0 0-160,0 26 64,27 28 193,-27-2 255,24 1 33,-24 26-321,0-25-128,28 25-64,-28-26-320,0 27-193,27-28-95,-27-25-577,26 0-801,-26-1-2851</inkml:trace>
  <inkml:trace contextRef="#ctx0" brushRef="#br0" timeOffset="43878.5">29247 12519 18225,'26'-27'736,"1"27"-768,-27 27 64,25-2 97,-25 3 31,0 24 0,0 28 96,0-1 161,0 1 191,0-1-288,0 1-224,27 26-256,-27-26-256,0-28-97,27 2-544,-1-2-448,-26-24-545,0-28-1569,27 0-5158</inkml:trace>
  <inkml:trace contextRef="#ctx0" brushRef="#br0" timeOffset="44318.53">28904 12624 13100,'0'-52'961,"0"52"-577,24-28 801,31 3 193,-2 25-642,-1 0-223,28 0-225,-1 0 96,26 25 225,-25 3-257,27-2 33,-30 0-193,-22 1-192,-29 26-128,0-26 0,-26 25-161,0 3-63,-26-3-64,-27 0 320,-2-24-33,5 24 450,-5-26-33,28 1-96,27 0 161,0-1 159,27 1 33,28-2-385,-5 3 128,32-2-352,-30 0 32,1 28-128,-26-54-289,25 26-127,-26 0 63,1-26-320,-27 0-1056,0 0-2660</inkml:trace>
  <inkml:trace contextRef="#ctx0" brushRef="#br0" timeOffset="45060.57">29935 12334 8488,'26'0'6021,"2"0"-5444,-4-27 448,-24 27 128,54 0-737,-26 0 385,22 27-577,5-27 0,-28 26-63,25-26-193,-26 26 96,-26 0-96,0 1 32,-26 0 0,0-27 32,0 26 0,-28 1 160,2-2 0,26-25 96,-2 28 65,28-2-1,-27-26-64,54 26 129,1 1-65,-2-27-64,26 27-128,28-27-64,-28 0-128,2 0 0,-2 0-288,-26-27-481,-26 27-800,0 0-1698,0 0-11595</inkml:trace>
  <inkml:trace contextRef="#ctx0" brushRef="#br0" timeOffset="50742.9">4181 13578 7975,'-28'28'3075,"28"-28"-1313,0 0-193,0 0 545,0 0-705,0 0-800,28 0-64,-1 0 31,-3 0-127,3 26-33,27-26 32,25 0-95,1 0-193,-1 26 32,-1-26 32,2 0-96,26 0-160,-25 0 32,-29 0 0,1 0-64,-1 0-256,2 0-96,-28 0-353,-26 0-128,0 0-608,0 0-802,0 0-3042</inkml:trace>
  <inkml:trace contextRef="#ctx0" brushRef="#br0" timeOffset="51075.92">4896 13419 13484,'0'0'128,"25"0"-64,2 0 1474,0 27 127,26 1-543,-1-28-546,1 25-288,-1 2-63,-25-1-65,26-26 0,-1 26-96,-25-26 0,28 28 32,-55-28 96,26 26 0,-26 0 225,0-26-33,-26 26-192,-1 1-63,-1 0-65,1-1-64,-25 1 128,-1-2-160,1 2-96,-1 0-161,-1-1-127,29 1-225,25 0-1345,0-1-3747</inkml:trace>
  <inkml:trace contextRef="#ctx0" brushRef="#br0" timeOffset="58069.32">19480 14983 5733,'-28'-27'1698,"28"27"544,0 0 576,0 0-479,0 0-514,0-26-576,0 26-512,0 26-128,0-26 288,0 27-193,28 26-223,-1-27-65,25 27-32,1 0-384,0-1 321,26 2-129,-26-1-192,26 0 128,0-26-256,-26 0 160,2-2-384,-3 2-129,-26-1-159,28-26-129,-28 27-224,-26-27-961,26 0-1057,-26-27-4932</inkml:trace>
  <inkml:trace contextRef="#ctx0" brushRef="#br0" timeOffset="58292.33">20063 14851 13132,'0'0'2306,"0"27"-2178,-27-27 417,27 52 1184,-55 1-383,29 0-578,-26 26-447,-2-26-225,2 27-32,-1-1-256,26 1-65,1-28-768,0 1-416,26-26-673,0 0-1441,0-27-2979</inkml:trace>
  <inkml:trace contextRef="#ctx0" brushRef="#br0" timeOffset="58861.36">20592 15380 11050,'0'-26'1762,"0"26"-1410,0 0 1249,-27 0-319,-1 0-353,28 0-641,-26 0-96,2 26-64,-4 1-64,1 0 0,0-2-96,1 28 32,26-26-64,26 0 64,-26-1 0,54 0 0,-26-26 128,22 0-160,5-26 192,-28 26-96,-3-26 1,4-1 127,-28 0 0,0 1-96,0-1 64,0 2-128,-28-2 32,28 27-64,-24 0-32,-3-27 192,0 54 65,27-27-129,0 27 96,0-2 192,0 2-31,27-1-97,0 1-160,25 0 0,-26-1-224,1-26-289,25 26-640,-25-26-960,-1 0-3493</inkml:trace>
  <inkml:trace contextRef="#ctx0" brushRef="#br0" timeOffset="59272.39">20883 15380 9993,'-27'0'-160,"27"0"-705,0 0 1762,0 27 1281,27 0-480,-2-2-802,2 28-127,-1 1-64,-26-2-225,27 1-320,1 0-32,-4-26-128,3-2 65,-27 2-33,26-27 64,-26 28 64,0-56 352,0 28-95,-26-27-417,26-25 96,-27 26 32,3-28-32,-4 2-96,1-1-64,1-27-417,26 55 161,0-29 224,0 54 96,26 0 32,1 0 0,1 0 96,-4 0 321,3 27-225,-1 0-96,-26-2 96,0-25 97,-26 27 95,26-27-128,-27 0-160,3 0-96,-4 0-64,1 0-608,27 0-994,0 0-2530</inkml:trace>
  <inkml:trace contextRef="#ctx0" brushRef="#br0" timeOffset="59676.41">21253 15354 12267,'27'26'1249,"-27"1"-928,0 0 1889,27 25-449,-2-26-992,2 54-577,-1-28-160,1 2-64,0-1-128,-2-1 224,2-24-96,-27-3 0,0-25 32,0 0 192,0 0 97,0-25-225,-27-3 32,2-24 96,-2-1-96,27-1-96,-27-24-192,1 24-577,26-24 32,0 51 609,0-26 128,26 53 32,1-27 257,0 27-450,-2 0 450,2 27 31,-27-27-128,26 26 0,-26 1 33,-26 0-65,26-27 192,-27 25-128,2-25-160,-2 0-32,27 0-288,-27 0-449,27-25-736,0 25-1314,27-27-2081</inkml:trace>
  <inkml:trace contextRef="#ctx0" brushRef="#br0" timeOffset="60159.44">21572 15354 4964,'24'0'3011,"-24"26"-2883,0-26 353,27 27 928,-27-27-448,0 27-833,0-27 32,0 0 641,0 0 672,0 0-159,-27 0-161,27-27-160,-24 27-353,24-27-352,0 1-127,0 26-225,0-27 160,0-1-545,24 28 641,3 0-352,-1-25 192,2 25-64,-28 0 96,27 0 225,-3 0 63,4 0-32,-28 0-96,0 0-63,0 0-97,0 0-32,0 0-417,0 0 289,-28 25 32,28 3 0,0-1-64,28-1 256,-28 1-128,27 0 160,-1-27 64,1 25 65,-2-25 287,2 0-31,-27-25 31,27-2-95,-27 0 63,0 27-63,0-26-193,-27-1-160,0-1-192,2 3 128,-2-1-320,27 26-128,-26 0 63,26-28-127,0 28-289,0 28-768,0-28-609,26 0-2050,-26 0-8008</inkml:trace>
  <inkml:trace contextRef="#ctx0" brushRef="#br0" timeOffset="60333.45">21941 15248 12812,'27'0'2274,"-2"26"-64,2-26-160,0 25-961,-1 3-673,1-1-224,25-27-160,-25 26-64,1 1-192,25 0-673,-29-27-192,4 0-544,-28 0-609,27 0-2979</inkml:trace>
  <inkml:trace contextRef="#ctx0" brushRef="#br0" timeOffset="60498.46">22339 15195 5252,'-27'0'5221,"-1"0"-3715,28 25 1601,-24 3-1121,-3-2-737,1 27-256,-29 0 64,28 1-673,2-29-320,25 28-416,-27-26-929,27 0-1698,0-1-11435</inkml:trace>
  <inkml:trace contextRef="#ctx0" brushRef="#br0" timeOffset="60996.48">23000 14851 4099,'0'27'12652,"27"-2"-11851,-27-25 352,26 0-128,26 0-320,-25 0-193,26 27-512,-1-27-32,2 0-224,-2 0-417,-26 0-864,2 0-1954,-28 0-5702</inkml:trace>
  <inkml:trace contextRef="#ctx0" brushRef="#br0" timeOffset="61132.49">23159 15036 14798,'-27'26'1601,"27"0"-1217,0 1 866,53-27-97,-27 0-385,27 27-607,2-27-514,-5 0 129,-22 0-1025,26 0-1922</inkml:trace>
  <inkml:trace contextRef="#ctx0" brushRef="#br0" timeOffset="62626.58">24404 14426 13100,'-28'-26'1665,"28"0"-1088,-27 52 128,27-26-257,0 52 129,0-25-65,0 53-352,0-27-32,27 26 97,-27 28-1,28-27-96,-4 25-96,3 0-128,27-51 96,0-1-128,-2 0 64,1-53 0,-1 0 160,1-28 0,1 3 64,-29-2-128,2-26 32,-1 0 0,-26-26 0,0 26 0,0-26-64,0 26 96,-26-26-128,-1 26-128,2-1-384,-29-26-129,28 54 417,26-1 320,-27 27 64,27 0-96,0 53 384,27-1 289,-1 2-289,-26 27 65,27-2 224,0 26-417,-2-52-192,2 27-32,-1-28-128,1 2-320,1-28-609,-4 1-993,3-27-2274,-1 0-8200</inkml:trace>
  <inkml:trace contextRef="#ctx0" brushRef="#br0" timeOffset="62923.59">25249 15062 3715,'27'80'545,"0"-54"447,-27 1 1731,0-2 96,0-25-417,0 0 32,0 0-544,0-25-833,0-2-96,-27 1-256,27-1-577,-27-26-32,27 27-160,-25 0 64,25-1-32,0 0-160,25 1 96,-25 26-33,27 0 1,0 26-352,-1-26-385,1 27-672,-27-27-2499,25 27-8871</inkml:trace>
  <inkml:trace contextRef="#ctx0" brushRef="#br0" timeOffset="63238.61">25513 15115 14189,'0'53'384,"0"-53"-480,27 0 384,-27 27 641,27-27-288,1 0-449,-2-27-128,1 1 32,-27 26 32,24-27 33,-24 0 31,-24 1 160,24 0 225,-27 0-225,1 26-96,-2 0-96,1 0-128,27 26-160,-27-26 160,27 26-64,0 0-64,27 28 224,0-28-96,1 1-128,-2-2 32,1-25-320,25 0-641,1 0-1249,-26 0-3236</inkml:trace>
  <inkml:trace contextRef="#ctx0" brushRef="#br0" timeOffset="63621.63">25912 15062 11851,'-27'0'929,"1"0"128,26 0 576,-27 26-1184,27 1-321,0 0-128,0-1 0,27 26-128,-27-52-257,26 28-31,1-28 352,-2 0-32,2-28 288,0 28 128,-1-52 481,1 26 256,-27-1-128,0-26-96,0 1-193,0 25-223,-27-26-289,1 1-32,-1-2-673,0 1-127,2 26-65,-2 2 545,27 25 256,0 0-128,0 25 192,0 29 256,0-1 128,27-1 129,-2 1 64,2-26-449,0 26-128,-1-1-160,1-25-288,-2 26-225,29-26-672,-54-2-705,28-25-1922,-2 0-3843</inkml:trace>
  <inkml:trace contextRef="#ctx0" brushRef="#br0" timeOffset="63952.65">26228 15010 13452,'0'0'64,"0"26"1089,0 0 1090,28 0-1347,-28 1-415,27 26-385,-1-26 192,0-2-192,-26-25-192,26 28-128,1-28-96,-27 0-65,0-28 1,27 28-32,-27-25-129,26-2 129,-26 1 63,0-1 161,0 0 160,0-25-32,0 26 160,0 26 449,0 0 672,0 0-673,0 26-127,0 0 159,0 0-159,26 28-33,-26-28-352,26 1-128,-26-2-224,27 3-1122,-27-28-1024,27 26-4132</inkml:trace>
  <inkml:trace contextRef="#ctx0" brushRef="#br0" timeOffset="64171.67">26625 15062 6758,'-26'26'288,"26"1"1025,0 0 1346,0-1-1122,0 1-384,0-2-320,26 3-416,-26-28-321,27 26-192,0-26-545,1 0-576,-28 0-1922,26 0-5701</inkml:trace>
  <inkml:trace contextRef="#ctx0" brushRef="#br0" timeOffset="64536.69">26785 15168 9352,'-28'27'1954,"56"-27"-1601,-28 0 1664,0 0-575,27 0-738,-27 0-223,27 0 256,-27 0-129,26 0-31,-26-27 63,26 27-31,-26-26-97,0-1-31,0 27-97,0-27-448,-26 27 160,0-26-96,26 26-192,-27 26 32,0 1 0,-1-27 96,28 27 32,0-1-32,0 1-64,0 26 640,28-27-64,-1-26-95,26 25-257,-27-25 288,0 0-288,28 28-32,-28-28 97,0 0-129,-26 0-129,0-28-191,26 28-513,-26 0-1184,0 0-4486</inkml:trace>
  <inkml:trace contextRef="#ctx0" brushRef="#br0" timeOffset="65590.75">27632 14878 14381,'0'0'1249,"0"0"-1409,0 25 64,0-25 160,0 0-608,0 0-2499,0 0-7143</inkml:trace>
  <inkml:trace contextRef="#ctx0" brushRef="#br0" timeOffset="66188.78">28320 14612 9064,'0'0'2178,"-27"0"385,27 0 127,0 0-1152,0 0-610,27 0-287,1 0 256,23 0-417,3 0-255,-3 0-129,4 26-96,-2-26 0,-1 28 0,1-3 0,-26 3-96,-2-3 96,-25 2 32,0 0 0,-25 26 0,-2-26 192,1 25-96,-1 1 0,0-26-128,2 25-32,25-26 160,0 1-192,25 0 128,2-1 0,26-26 32,-26 27-96,25-27-64,1 0-128,-26 0-224,1 0-257,-28 0-576,24 0-1025,-24 0-2531</inkml:trace>
  <inkml:trace contextRef="#ctx0" brushRef="#br0" timeOffset="66384.79">28399 14878 18289,'0'25'128,"26"-25"128,29 0 1089,-3 27-320,1-27-480,26 0-353,1-27-96,-1 27-64,2 0-256,-30 0-353,-23 0-800,-2 0-673,-26 0-2658</inkml:trace>
  <inkml:trace contextRef="#ctx0" brushRef="#br1" timeOffset="69719.98">24615 15644 352,'-27'-26'6118,"27"0"-4100,-25 26 736,25 0-928,0 0-513,-27 0-320,27 0-160,0 0-128,-27 0-129,27 0-352,0 0 225,0 26-289,0 0-32,27-26 64,0 27-96,-2-27 64,28 27-96,-26-1 97,25-26-97,1 27-64,1-27 0,-2 25 32,29-25 0,-4 27 64,2-27-96,2 28-64,-2-28 128,1 0-96,-28 25-32,1-25-96,-1 27 224,2-27-128,0 0 160,25 0-32,1 0-128,-1 0 96,-1 0 64,2 0-160,26 0 64,-28 0-64,4 0 128,-30 0-96,28 0 32,-28 0 0,28 0 32,-28 0-64,1 0 32,-26 0 0,27 0 0,-2 0 32,28 0-32,-1-27 96,0 27-64,1-25 32,-54 25-64,0 0 0,0 0 0,-26 0 0,27-28 64,0 28-64,-27 0 32,28 0-32,-28 0 0,0 0 0,24-27 96,-24 27-128,0 0-32,26 0 160,-26 0 96,0-25-192,0 25 0,0-27 0,0 27 0,0-26-64,0-1-416,0 0-673,0 27-1057,-26-26-2499</inkml:trace>
  <inkml:trace contextRef="#ctx0" brushRef="#br1" timeOffset="71365.08">25567 16307 8295,'28'0'289,"-28"27"-257,0-1 1185,0-26 448,0 52-896,0-24-224,0 24-161,0 0-224,0 3 160,0-28 545,0-1-64,0 0 0,0-26-65,0 0-447,0-26-129,0 0-96,0-1-96,26 0-32,-26-26-160,0 26-65,27 2 65,-27-2 160,24-1 64,4 2 96,-28 26 96,27 0 193,-27 0-161,26 26-128,-26 2-32,27-1-96,-27-2-32,25 27-513,-25-24-544,27-1-768,-27 0-1154,27-27-3331</inkml:trace>
  <inkml:trace contextRef="#ctx0" brushRef="#br1" timeOffset="71638.09">26017 16440 6918,'0'27'2498,"0"-27"-960,0 25 1184,27-25-800,-2 0-576,2 27-834,0-2-416,1-25 0,-2 28-192,25-1-256,-23-27-449,-1 0-256,-27 27-1057,26-27-2082</inkml:trace>
  <inkml:trace contextRef="#ctx0" brushRef="#br1" timeOffset="71862.11">26283 16386 8199,'0'26'257,"0"-26"1280,-27 28 513,27-1-993,-28-2-641,1 2-256,3 26-160,24-26-64,-26 0-288,26-1-865,0 0-1410,0-26-1761</inkml:trace>
  <inkml:trace contextRef="#ctx0" brushRef="#br1" timeOffset="72223.13">26441 16280 3267,'0'0'2146,"26"-26"-1506,-26 26 1570,0 0 64,0 0-1088,0 0-482,0 0 545,0 0 97,0 0-321,26 26-96,-26-26-225,0 27 1,27 26-225,-27-27-191,27 28-385,-27-2 320,0-25-160,26 26-160,-26-26-64,0 0-161,0-1-319,0 0-513,0 0-1154,0-26-3426</inkml:trace>
  <inkml:trace contextRef="#ctx0" brushRef="#br1" timeOffset="72548.14">26757 16467 2114,'0'0'1313,"0"-27"128,0 27 1666,0 0-1345,0 27-193,0-27-63,-24 0-33,-2 25-128,26-25-416,-28 0-192,1 0-64,27 27-225,0-27-256,-27 0-32,27 25 97,27-25-97,-27 28 0,27-28-64,-27 27 0,28-27 32,-2 27 32,-2-27-192,-24 26 96,28-26-320,-1 26-449,-27-26-704,27 0-1634,-27 26-6117</inkml:trace>
  <inkml:trace contextRef="#ctx0" brushRef="#br1" timeOffset="74012.23">28348 15618 8776,'0'0'2466,"0"-26"-192,0 26-32,0 0-1024,0 0-642,0 0-256,0-26 129,0 52-289,0-26 32,0 26-160,0 0 128,0 1-64,24 0 33,3-1-129,-1 26 128,2-25-64,-1 1 32,-3-3 96,31-25-128,-2 27 0,-1-27 96,1 0 161,26 0-33,-26 0-64,2 0-64,-4-27 32,3-26 33,-3 26-97,-51-25-64,28 26-64,-28-1-160,-28 0 0,28 27-225,-24 0-255,24 0-33,-27 0-544,27 27-1250,-26-27-3682</inkml:trace>
  <inkml:trace contextRef="#ctx0" brushRef="#br1" timeOffset="74496.26">28480 16175 8680,'0'0'1409,"0"27"-672,0-27 1249,24 25-257,-24 2-672,28-1-320,-28 1-417,0 26-224,27-1-64,-27 3-96,26-30-160,-26 27-449,0-52-960,0 28-2499</inkml:trace>
  <inkml:trace contextRef="#ctx0" brushRef="#br1" timeOffset="74799.27">28769 16280 5925,'-25'27'128,"25"-27"128,-27 0 1634,1 0-256,26 0-417,-27 27-128,0-27 224,27 0-64,-25 26-480,25-26-256,0 26 255,0-26-95,0 0-257,25 26-223,-25-26-97,27 28-64,26-28-192,-26 27-321,-2-27-416,2 25-608,0-25-1218,-1 27-1793</inkml:trace>
  <inkml:trace contextRef="#ctx0" brushRef="#br1" timeOffset="75058.29">28955 16307 11370,'0'0'513,"0"0"1280,0 0 257,0 0-1025,28 27-352,-2-27-257,1 0-31,-3 26-257,31 0-192,-29-26-32,1 0-641,-2 26-800,2-26-1570,0 0-2979</inkml:trace>
  <inkml:trace contextRef="#ctx0" brushRef="#br1" timeOffset="75276.3">29247 16227 12587,'0'0'801,"-27"27"-673,27-27 737,-27 26-256,2-26-353,-2 27-128,1 0-64,-1-1-96,-1 0-416,28 28-1314,-24-27-1185,24-2-2178</inkml:trace>
  <inkml:trace contextRef="#ctx0" brushRef="#br1" timeOffset="75881.34">29589 16148 10602,'27'-26'3267,"-27"26"-2082,0 0 833,0 0-833,0 26-769,0 1-320,0 0-32,-27 25-32,27 1-128,0 0-769,0 27-1473,0-28-4612</inkml:trace>
  <inkml:trace contextRef="#ctx0" brushRef="#br1" timeOffset="77727.44">25171 16838 5829,'-27'0'2082,"-1"0"160,28 0-736,-24-27-257,24 27-384,-27 0-225,27 0-320,0 0-127,-28 0-33,28 0-32,0 27 64,0-27 0,28 25-32,-28-25-63,0 27-1,27-27 96,-3 26 160,4 1-96,-1-27-95,26 27-97,-28-1 32,29 0-64,24-26-32,-24 26 0,24-26 0,-24 28-32,51-28-32,3 26-65,-3-26 1,1 0 32,26 0-96,28 26-416,-28-26 127,26 0-256,-24 0 385,24 0 288,-26 0 32,26 0 96,0 0 32,2 0 96,-1 0 129,1 0-129,-1 0 0,-27 0 160,0-26-95,1 26-1,-28 0-64,1 0 256,-1 26-191,0-26-193,-25 0-64,26 0 0,-25-26 32,24 26-32,-26-26 32,1-2 0,-1 28 256,-1-26 192,4 0-63,-32 26-97,32-26-64,-56 26-127,26-27-33,-25 27 0,26 0-96,-27 0 96,0 0 32,-26 0-64,27 0 256,0 0 97,-27 0-33,0 0-128,26 0-64,-26-27-127,0 27 31,0-26-96,0-1-32,-26 27-225,26-25-63,-27-2-289,27 0-544,-27 1-832,1-1-3268</inkml:trace>
  <inkml:trace contextRef="#ctx0" brushRef="#br1" timeOffset="78397.48">26733 17499 8167,'0'0'1153,"0"0"-768,0 0 1152,0 27 225,24-27-993,-24 0-161,28 26-63,-28 1 223,27 26-191,-27-27-257,27 0-32,-27-26 1,0 28 127,0-28 65,0 0-1,0 0-256,0-28-192,0 2 64,0 26-160,26-52 0,-26 25-32,26 0-224,0 1 96,1-1 192,0 2 64,-1 25 160,0 0-224,-26 0 160,26 0-64,1 25-32,-27 2-32,0 26-128,27-26 32,-27-1-289,0 0-287,0 0-353,0 2-897,26-2-2338</inkml:trace>
  <inkml:trace contextRef="#ctx0" brushRef="#br1" timeOffset="78648.49">27287 17579 14445,'26'27'1121,"2"-27"-1025,-28 26 64,27-26 225,-27 26-97,27-26-192,-3 0-64,4 26 0,-2-26-96,28 0-320,-29 28-673,2-28-1666,-1 0-2273</inkml:trace>
  <inkml:trace contextRef="#ctx0" brushRef="#br1" timeOffset="78845.5">27605 17552 11466,'-26'0'929,"26"0"-384,-27 27 832,27-27-929,-25 27-159,-2-1-129,0-26-64,27 26-64,-26 0-64,-2 2-352,28-2-834,-24-26-1696,24 0-2531</inkml:trace>
  <inkml:trace contextRef="#ctx0" brushRef="#br1" timeOffset="79060.52">28003 17474 16495,'53'0'769,"-26"25"64,-27-25 128,0 27-481,0-27-224,0 26-224,0 28-32,0-28 0,0 0-576,0 0-449,0 2-833,0-2-3075</inkml:trace>
  <inkml:trace contextRef="#ctx0" brushRef="#br1" timeOffset="80309.59">20221 16202 4964,'-26'-27'1954,"26"27"-256,0-27 896,0 27-63,0 0-1154,0 0-737,0 0 1,0 27-64,26 25-33,-26-25-128,26 26-31,0 26-513,1-25 352,26 25-96,-27-26-128,27 1 32,2-2-128,-5-26-320,5 1-770,-28-27-1728,25 0-4325</inkml:trace>
  <inkml:trace contextRef="#ctx0" brushRef="#br1" timeOffset="80909.62">21199 16467 5733,'0'0'8136,"-24"0"-7560,24 25-223,24 2 960,-24 26 96,0 1-800,28-2-289,-28 1-160,26 0-64,-26 26-32,27-26-160,-27 27-160,27-28-417,-27 2-95,25-1-898,-25-53-1953,27 25-3428</inkml:trace>
  <inkml:trace contextRef="#ctx0" brushRef="#br1" timeOffset="81131.64">21359 16544 13292,'26'0'384,"1"28"-287,-27-1 671,27 0 898,-27 25-545,25 1-833,2 0-160,-27 1-128,26 24-96,-26 2-416,27-28-705,-27 2-321,28-1-704,-28-28-833,0-25-3139</inkml:trace>
  <inkml:trace contextRef="#ctx0" brushRef="#br1" timeOffset="81492.66">21227 16544 13708,'-28'-25'1346,"28"25"-1314,0-27 416,0 27 705,28 0-288,-2 0-384,1 0-289,0 0-96,25 0-96,1 27 96,-1-27-128,1 53 32,26-26-192,-26 26-257,-25-27 161,23 27-32,-23-26 288,-28-1 96,0 1 288,0 0 353,-28-2 31,28-25-159,-24 27-321,-3-1-160,27 1-160,0 0 224,0-27-192,27 26 64,-3 0-416,31-26-32,-2 26-577,-28-26-609,29 0-1889,-1 0-3972</inkml:trace>
  <inkml:trace contextRef="#ctx0" brushRef="#br1" timeOffset="82962.74">21915 16254 7879,'0'-27'2466,"0"27"-2241,0 0 1120,0 0 448,0 0-832,0 27-224,0-27-160,26 26-129,-26 1-96,27 26-223,-27-53 31,0 26-96,0 0-32,25-26 64,-25 0 96,0 0-192,0 0-96,0-26 96,0 0 0,0 0-64,27-1-32,-27-26-32,0 26 64,27 2 96,-27-2 64,26 27 128,-26 0 32,27 0 64,-27 27 65,25-2-33,-25 2-192,27-1-128,-27 1-32,27 0-640,-27-1-1378,28 0-4356</inkml:trace>
  <inkml:trace contextRef="#ctx0" brushRef="#br0" timeOffset="115031.57">19109 15407 1217,'27'0'2754,"-27"-27"-255,0 54-161,0-27-64,0 0-352,0 0-257,0 0-351,0 0-97,0 0-288,0 0-737,0 0-128,0 0 32,0 0-32,0 27-32,0-27-32,0 0 32,0 0-32,0 0 224,0 25-128,0-25 129,-27 27-97,1-27 128,-1 26-352,0-26 352,2 0-256,-28 27 128,26-27-96,-28 0 96,5 0-31,-5 0-33,28 0-96,-25 27 96,26-27-64,-28 0 64,29 0-64,-2 0-64,27 0 32,-26 0-129,26 0 1,-27 26-128,27-26 96,0 0 0,0 0 128,-27 0-97,27 26 1,-25-26 32,25 0 128,-27 0-64,27 0 96,-26 0 0,26-26-96,-27 0-32,27-1 128,0 0 32,0 1-192,-28-1 192,28-25 32,0-1-192,0 26 64,0-52 128,-24 26 64,-3 0-192,-1-1-64,2-24 96,-1-2-256,3 1 32,-4 26-289,1-26 257,1 26 128,-1-29 64,2 30 64,25 26 352,-27-28-256,27 28 0,0 0 32,0 0-32,-27 26-96,27-27 97,0 0-33,-26 1 0,26 26-96,0-26 64,-27 0-32,27 26-32,-25-27 32,25 27 64,0 0-32,0-27-32,0 27 0,0 0 0,0 0 64,0 0-64,0 0 96,25 0 96,2 0-192,26 0 64,-1 0-128,1 0 160,26-26-96,2 26 0,-30 0 0,30-27 0,-2 27-128,-26-25 32,-1 25-64,2-28-257,-54 28-864,26 0-3203</inkml:trace>
  <inkml:trace contextRef="#ctx0" brushRef="#br0" timeOffset="116900.68">19188 14162 10185,'-27'0'1922,"27"0"-929,-25 26 769,25-26-449,0 0-609,0 27-223,0-27-129,0 0 129,0 0-1,25 0 65,-25 0-225,0-27-32,27 1-160,0-1 33,-1 2-1,1-30 32,-27 30-160,25-3 64,-25-24-96,27 52 64,-27-27-160,0 27 96,0 0-96,27 0-192,-27 0-65,0 0 161,0 0 96,0 0-128,28 27 128,-28-27 128,26 26-128,-26-26 0,0 26-1,24-26 97,-24 28 0,0-3-64,0-25 0,27 27 32,-27-27 64,28 0-32,-28 0 64,0-27 0,27 27 1,-27 0-1,0-25 0,26-3 128,-26 28-128,0-26-32,26 26-128,-26-26 0,0 26-193,0 0-191,0 0-353,0 0 0,0 0-160,0 0-640,0 0-1634,0 0-2210</inkml:trace>
  <inkml:trace contextRef="#ctx0" brushRef="#br0" timeOffset="117361.71">19347 14426 4356,'-27'26'3715,"27"-26"-3715,0 0 1249,0 0 1346,0 0-802,0 0-1056,0-26 32,0 26-353,27-26-320,-27 26-32,28-26-32,-28 26 65,0-27-33,26 27-64,-26-27 64,0 27-32,24 0-64,-24 0-96,0 0 128,0 27 0,0-27-97,27 27 1,-27-27 0,28 0 96,-28 26 0,0-26 32,27 0 128,-27 0 257,26 0 256,-26 0 63,0-26 129,0 26-256,26-27-1,-26 0-288,0 27-31,26-26-257,-26 0 128,0 0-288,0 26 32,0-27 0,0 27-385,27 0-288,-27 0-1184,0 0-1891,0 0-6982</inkml:trace>
  <inkml:trace contextRef="#ctx0" brushRef="#br0" timeOffset="117817.73">19931 14030 9352,'-28'0'1410,"28"-28"896,0 28 545,0 0-1026,0 0-896,0 0-256,0 28-1,28-28-223,-4 25-97,2 2 1,29 1-65,-28-3-128,25 2-96,-26-1 32,28 28-160,-2-28 96,-26-26 32,1 26-160,26-26 0,-27 26-96,-26-26-64,26 0-161,-26 0-191,0 0-513,0 0-481,-26 0-1665,26-26-3075</inkml:trace>
  <inkml:trace contextRef="#ctx0" brushRef="#br0" timeOffset="118098.75">20247 13923 9288,'26'0'513,"-26"0"352,0 0 2306,0 0-1282,0 0-864,0 0-320,-26 0-321,0 27 65,0 25 223,26-24 1,-54 24-128,28 28-161,0-27-352,0 0 128,-1-27-256,27 27 0,0-26-96,-28-27-481,28 26-448,0-26-1153,0 0-3684</inkml:trace>
  <inkml:trace contextRef="#ctx0" brushRef="#br0" timeOffset="137612.87">4445 10426 3138,'0'26'9481,"0"-26"-8488,0-26-320,0 26 96,0-27 480,27 0-256,-2-26-577,2 0-95,0 1 31,-1-2 224,26-26-95,-25 28-33,26-28-31,-25 27-193,-1 0-96,-3 27-96,3-27 0,-27 26-96,28 27 0,-28-26-352,0 26-33,0 0-255,0 0-193,0 0-481,0 0-832,0 0-1794,-28 0-4516</inkml:trace>
  <inkml:trace contextRef="#ctx0" brushRef="#br0" timeOffset="138030.89">4392 9922 6566,'0'-27'865,"0"0"-449,0 27 1217,0 0 289,0-26 256,0 26-800,0 0-706,0 0-159,0 26-65,0 1-224,0 0-95,0 26-97,0 0-129,-27-1 1,27 28 64,0-26 64,0 26-32,0-28 32,27-26-32,-27 1 64,27 0-64,-27-1 129,26-26 63,1 0 160,-2 0-64,29 0 1,-28 0-97,26-26-96,2 26 64,-28-27-224,2 27-96,-1 0-897,-3 0-2274</inkml:trace>
  <inkml:trace contextRef="#ctx0" brushRef="#br0" timeOffset="139635.98">6351 15354 1825,'-27'0'2242,"27"0"225,0 0 255,-27 0-127,27 0-257,0 0-544,0 0-417,0 0-384,0 0-545,0 0-288,27 0 129,0 0-33,1 0-128,49-27 32,-22 27 225,23-28-129,28 28-224,-26-25-32,-2 25 64,4 0-96,-4-26 0,0 26-481,-24 0-95,-27-28-129,0 28-224,-2 0-576,-25 0-1186,0 28-1056</inkml:trace>
  <inkml:trace contextRef="#ctx0" brushRef="#br0" timeOffset="140033">6695 15036 7366,'26'-26'3556,"-26"26"-3364,0 0-32,-26 0 2339,26 0-1090,0 0-769,-27 26-255,2-26-65,-2 26-64,0 0-63,-27 1-161,3 26 32,-30-26 128,29-2 32,-2 3-96,2-2-192,26-1 64,-28 3 0,54-28 32,-26 27-32,26-27-32,26 26 160,1 1 128,26 0 129,-1-2-289,30 2-32,-32-1-160,32 1-481,-4 0-800,1-1-1986,-26-26-8456</inkml:trace>
  <inkml:trace contextRef="#ctx0" brushRef="#br0" timeOffset="142395.14">29141 14030 10698,'27'-28'1601,"-27"28"-832,0-26 448,0 26-352,0 0-225,0 0-223,0 0 31,0 0 225,0 0-97,0 0-319,0 26 63,-27 2-128,1-3 193,26 30-97,0-3 0,-27-26 32,27 28-95,0-2-33,27 1-128,-27 0-32,26-27-160,-26 27-225,27-26-191,-2-1-129,2 1-416,0-27-672,-1 0-2564,1-27-5796</inkml:trace>
  <inkml:trace contextRef="#ctx0" brushRef="#br0" timeOffset="142620.15">29432 14162 12972,'0'0'1313,"0"0"-1313,0 0 801,0 0-97,0 0-255,0 26-225,0 1 64,0 26 129,-27-27-225,27 27-160,0-26-160,0-1-385,0 0-191,0-26-481,0 26-1250,27-26-3266</inkml:trace>
  <inkml:trace contextRef="#ctx0" brushRef="#br0" timeOffset="142893.17">29616 13896 10634,'0'-26'2978,"28"26"-1889,-28 0 321,27 0-513,-1 26-65,-26 1-351,26 0-449,0-1 96,-26 28 256,27-29-223,-27 30-97,0 23 0,0-24-64,0-2-64,-27 1-97,1 0-191,0-27-705,26 27-1121,-53-26-3908</inkml:trace>
  <inkml:trace contextRef="#ctx0" brushRef="#br0" timeOffset="144105.24">20697 14612 3331,'0'0'2082,"0"0"-705,0-28 1089,0 28-352,27 0-640,-27 0-225,0-25-96,0 25-160,0-27-128,0 27-97,0 0-191,0 0-353,0 0-128,0 0 32,0 0-160,0 27 96,0-2-32,-27 3-64,27-2 64,0 2-64,0-3 64,0 3-32,0-3 65,27 2-130,-27-27 65,27 27-32,-27-1-224,25-26-32,-25 27-481,27-27 32,-1 0-576,-26 0-1858,27 0-2786</inkml:trace>
  <inkml:trace contextRef="#ctx0" brushRef="#br0" timeOffset="144322.25">20961 14612 1569,'27'0'11691,"-27"26"-11403,0-26 1,0 28 928,0-28-128,0 25-641,28 3-384,-28-3-96,0-25-96,0 27 0,0-27-513,24 27-1729,-24-27-2018</inkml:trace>
  <inkml:trace contextRef="#ctx0" brushRef="#br0" timeOffset="144552.26">21121 14452 11466,'27'0'4933,"-27"27"-4709,27-27 417,-3 0 320,4 27-321,-28-1-287,26 1-321,-26-2 224,27 29 64,-27-26 97,0-3-385,0 28-160,0-26-129,-27 0-672,1 26-1633,26-26-4164</inkml:trace>
  <inkml:trace contextRef="#ctx0" brushRef="#br0" timeOffset="145966.34">18764 10346 8071,'-27'-27'3427,"27"2"-1249,0 25 1,0 0-514,0 0-416,0 0-576,0 25-321,0 2-128,0-1 97,27 1-1,-27 26-128,27-1 129,1 2-97,-2-1 160,-2 27-192,3-28-128,1 28-160,-1-27 385,-1 1-289,1-2 32,-2 1-32,2-26-32,0-1 64,-1 0-225,-26-26-63,27 26-160,-27-26-33,0 0-287,0-26-385,0 26-737,0 0-1505,-27-26-1666</inkml:trace>
  <inkml:trace contextRef="#ctx0" brushRef="#br0" timeOffset="146319.36">18819 11008 13004,'0'-26'608,"0"26"321,0-27 737,26 27-545,-26 0-320,24 0-33,3 27-223,1-1-97,-1 1-31,26 0-193,-28 25-192,29-26-32,-28 1 96,26 0 0,-25-27 96,0 0 289,26 0 223,-53-27 65,25 0 0,2 1-289,-27-26-287,0-2-225,0 28-257,0-26-768,0 24-256,-27 2-737,27-2-3395</inkml:trace>
  <inkml:trace contextRef="#ctx0" brushRef="#br0" timeOffset="146977.4">17441 9842 16687,'0'0'64,"27"26"449,25-26 31,1 0 65,2 27 64,22 0-545,2-27 0,-24 26-256,-2-26 0,-1 27-385,-25-27-736,26 0-1025,-53 0-1186,27 0-1536</inkml:trace>
  <inkml:trace contextRef="#ctx0" brushRef="#br0" timeOffset="147164.41">17760 9631 6021,'0'0'8200,"0"27"-8136,0-2 224,0 28 769,-27 1 96,27 24-512,0-24-609,-28 24 0,2-23-64,26-3-448,0-25-1442,0-1-4356</inkml:trace>
  <inkml:trace contextRef="#ctx0" brushRef="#br0" timeOffset="147740.45">17733 9047 7751,'0'-52'1729,"-28"52"578,28-27-129,0 27-577,-26 0-480,26 0-352,0 0-192,-27 27-97,27 0-32,0-2-223,0 2-1,0 26-128,27 0-64,-27-27 32,26 27-96,2-26 96,-1-1-160,24-26-192,-23 27-289,-2-27-480,1 0-704,0 0-2211,-27-27-6278</inkml:trace>
  <inkml:trace contextRef="#ctx0" brushRef="#br0" timeOffset="147899.45">17865 9074 13260,'27'26'705,"-27"1"-161,0 0 577,27-1-32,-27 0-576,25-26-481,-25 26-192,27 1-641,-27-27-704,26 27-2563</inkml:trace>
  <inkml:trace contextRef="#ctx0" brushRef="#br0" timeOffset="148133.47">17919 8836 12107,'25'26'1409,"2"2"-31,-1-28-225,28 25-32,-29 2-353,2-1-543,-27 1-129,26 0-32,1 25-96,-27-26-224,0 1-898,0 26-1312,0-27-2018</inkml:trace>
  <inkml:trace contextRef="#ctx0" brushRef="#br0" timeOffset="148634.5">18261 9842 14029,'-26'-26'320,"-1"0"96,27-1 353,-24 27 224,-4 0-352,28 0-545,-27 27-224,1-27-64,26 52 127,0-26-31,0 1 32,0 0-64,26-1 32,-26 1-64,27-27-192,1 0 256,-4 0 128,3-27 96,-1 27-32,-26-26 64,28-1 192,-28 0-31,0 1-129,-28 0-96,28 0-64,-26-1 0,26 27-32,0-27 64,-27 27 64,27 0-96,0 27-64,27-27 32,-27 27 0,26-1 0,2-26-64,-1 26-609,25-26-1377,-25 0-2690</inkml:trace>
  <inkml:trace contextRef="#ctx0" brushRef="#br0" timeOffset="148996.52">18421 9736 11594,'27'27'97,"-27"0"-33,25-1 768,29 0-319,-28 27-321,1-26-192,-2 26-256,2-53 0,0 25 288,-27-25 128,0 0 801,0 0 480,0-25-704,-27-2-97,0 1 129,2-28-160,-2 28-161,1-26-480,-1-2-96,0 1-449,27 1-672,-25 25-705,25-26 33,25 53 1408,2 0 705,0 0 705,-1 27 480,-26-1-191,0 1-290,0-27-31,-26 27-32,26-2-256,-27-25-257,0 27-288,27-27-288,-25 0-641,25 0-1506,0-27-4131</inkml:trace>
  <inkml:trace contextRef="#ctx0" brushRef="#br0" timeOffset="149334.54">18632 9604 9833,'53'54'3651,"-26"-29"-2370,-2 2-320,2-1-448,0 28-321,1-28-128,-2 0-64,-2 27-64,3-53 32,1 27 32,-28-27 96,0 0 609,-28-27-97,28 27-223,-27-27-33,3-25-128,-30 26-32,27-28-127,0 1-226,2-26-671,25 26-225,0 0 576,0 27 321,0 26 128,25 0 32,2 0 128,0 0 256,1 0 97,-2 26-257,-26-1-32,0 3 32,0-1-31,0-27-161,-26 26 288,26-26-672,-28 0-898,28 0-2817</inkml:trace>
  <inkml:trace contextRef="#ctx0" brushRef="#br0" timeOffset="149767.56">18977 9523 12427,'27'0'1249,"-27"0"-992,0 0 1376,0 0-864,0 0-32,0 0-97,0 0-223,0 0-161,0-25-160,0 25-64,0-26-224,0 26 0,0-28 32,0 28-193,0-25-191,0-3 255,25 28 257,-25 0 64,27-27-32,-27 27 0,27 0-32,-27 0 64,26 0-128,-26 0-96,0 27-64,0-27 320,0 28 32,0-3 0,0 3-64,0-2-32,27-1-32,-27-25-64,25 0-32,2 28 160,0-56 224,-1 28 161,1 0 191,-27-25 97,0-1 32,0-2-129,0 28-192,-27-25-95,1 25-321,-1 0-224,0 0-97,2 0-928,25 0-1345,0 0-3652</inkml:trace>
  <inkml:trace contextRef="#ctx0" brushRef="#br0" timeOffset="149926.57">19268 9339 5701,'25'25'8552,"-25"-25"-7015,27 0 834,0 0-898,1 27-928,-2-27-481,-2 28-128,31-28-545,-28 0-544,-1 25-993,-26-25-2979</inkml:trace>
  <inkml:trace contextRef="#ctx0" brushRef="#br0" timeOffset="150084.58">19480 9259 4964,'-55'27'3972,"55"-1"-1986,-24 1 768,24 25-608,-26-24-576,26-3-1122,0 29-736,0-29-1858,0-25-3747</inkml:trace>
  <inkml:trace contextRef="#ctx0" brushRef="#br0" timeOffset="150699.61">19559 8676 12395,'-26'0'1281,"26"0"-288,-26 0-224,-1 27-128,27 0 256,-28-1-513,28 26-256,0-24-128,0-2 96,28 2-160,-1-3 256,25-25-96,-26 0-32,28 0-64,-28 0-224,26 0-609,-25-25-768,-27 25-2851</inkml:trace>
  <inkml:trace contextRef="#ctx0" brushRef="#br0" timeOffset="150843.62">19480 8862 11306,'27'-26'833,"-1"-2"897,26 3-545,-25 25-801,0-27-448,25 27-1537,-26 0-3524</inkml:trace>
  <inkml:trace contextRef="#ctx0" brushRef="#br0" timeOffset="151067.64">19744 8386 13164,'0'-27'1666,"0"27"-1731,0 27 930,27-27 641,-1 26-481,0 28-321,0-2-319,1 1-289,0 0 0,1 26-96,-4-26-128,2-1-545,1-24 65,1-2 63,-1 2-352,-1-28-1025,-26 0-1313,0 0-1473</inkml:trace>
  <inkml:trace contextRef="#ctx0" brushRef="#br0" timeOffset="151289.65">19849 8332 13612,'54'27'1570,"-26"0"-449,-4 26-96,29-1-256,-25 1-1,-1 1-415,-1-2-321,0 1 32,0 0-224,28-1-97,-54 2-639,26-26-962,0-3-801,0-25-896,-26 0-4100</inkml:trace>
  <inkml:trace contextRef="#ctx0" brushRef="#br0" timeOffset="151649.67">19665 8359 9961,'52'-27'1409,"-25"2"-1249,26-3 1666,-1 28 256,2-25-64,-2 25-897,29 0-544,-28 25-481,-1 3-417,-25 24-191,0-25 160,-1 26-321,0-1 225,-26-25 383,0-1 98,0 1 415,-26 0 449,26-27 192,0 26-417,0-26-31,0 26-160,26-26-321,0 26-32,28 1-160,-2-27-32,1 27-128,2-27-289,-31 0-352,30 26-544,-54-26-1602,27 0-4708</inkml:trace>
  <inkml:trace contextRef="#ctx0" brushRef="#br0" timeOffset="152011.69">20195 8120 9577,'26'-53'1217,"0"53"705,-26-27 768,26 27-928,1 0-897,0 27-449,-1-27-288,-26 27-32,26-27 0,-26 0 64,0 26-128,0-26 65,0 0-97,0 0 96,0 27 0,0-27-96,0 28 128,0-28 0,26 25 64,-26-25-96,27 26 32,0-26 33,1 0-129,-4 28 32,2-28-64,2 0-129,-1 0-543,-27 0-737,0 0-2916</inkml:trace>
  <inkml:trace contextRef="#ctx0" brushRef="#br0" timeOffset="153693.79">21941 10504 10634,'0'-26'3042,"-26"26"-1920,26 0 607,0 0-223,0 0-578,0 0-543,26 26-1,1 28-64,-2-28-31,2 26-97,0 3-64,-1-3-64,26 1 32,2-26-64,-26-2 32,25 3-64,-1-2-224,-25-26-160,26 0-257,-28 0-416,-25 0-1089,0 0-3267</inkml:trace>
  <inkml:trace contextRef="#ctx0" brushRef="#br0" timeOffset="154031.81">21861 10823 12940,'0'0'1473,"0"0"-448,0 0 32,0 0-256,0 0-257,0-27-255,0 27-129,0-26-96,27-1 64,-27 0-192,0-25 128,0-1-32,0 26-32,0-25 128,0-2 545,0 28-193,0 0-320,27 26-96,-27-27 97,26 27-225,1 0 32,25 0 32,-25 27-257,-1-1 514,1-26-257,25 26 0,-25-26 0,1 26-577,-2-26-768,-26 0-2243,27 0-9480</inkml:trace>
  <inkml:trace contextRef="#ctx0" brushRef="#br0" timeOffset="155791.91">22681 11114 14830,'0'26'1857,"-25"-26"-1632,25 0-1,25 27 96,2-27 321,0 27-33,27-1-223,-3 1-65,4-2 0,-3-25-224,1 28-64,0-28-96,-27 26-128,0-26-352,1 0-545,-27 0-801,27 0-1826,-27 0-2594</inkml:trace>
  <inkml:trace contextRef="#ctx0" brushRef="#br0" timeOffset="156000.92">23027 10955 13773,'0'0'1025,"0"27"-961,-27-1 480,0 28 321,1 24 128,0 2-321,0 0-383,-1-1-193,-1-26-96,1-1-224,27 2-545,-24-28-929,24-26-2209,24 0-5542</inkml:trace>
  <inkml:trace contextRef="#ctx0" brushRef="#br0" timeOffset="157075.98">23343 11352 9480,'0'0'2755,"0"0"-897,0 0 448,0 0-993,0 0-544,0-26-481,0 26-31,26 0-193,2 0 128,-28 0-64,27 0-160,0 0 64,-27 0-64,26 0 0,-26 26 32,0-26 0,0 0 64,0 27 64,0-27 64,0 0-32,0 0-256,-26 0 417,26 0-289,0 0-32,0 0 0,0 0-64,0 0-1,0 0 130,0 0-194,26 0 129,-26 0 0,0 0 32,0 0 0,0 0-64,0 0-128,0 0-320,0 0-385,0 0-1089,0 0-2466</inkml:trace>
  <inkml:trace contextRef="#ctx0" brushRef="#br0" timeOffset="157560.01">23053 10319 8776,'-26'-25'1345,"26"-3"225,0 28 608,0 0-705,-27 0-224,27 0-448,0 28-449,0-3-127,0 28-1,0 1-128,0-28 0,27 26-64,-27 2-64,52-28-32,-26-26-32,1 27-225,26-27-479,-27 0-866,0 0-2113,1 0-7240</inkml:trace>
  <inkml:trace contextRef="#ctx0" brushRef="#br0" timeOffset="157819.02">23237 10372 11979,'0'-26'-449,"27"26"481,0-27 385,1 27-33,-4 0-224,-24 27-160,26-1 0,-26 1 32,0 0 321,-26-1 319,26-26 129,-24 26 256,24 0-64,0-26-545,0 28-448,0-28 0,24 0 0,2 0-192,2 0-192,26 0-897,-28-28-801,0 28-833,0-26-1601</inkml:trace>
  <inkml:trace contextRef="#ctx0" brushRef="#br0" timeOffset="158042.03">23397 10134 9032,'27'-27'1890,"0"27"-865,-1 27 993,26-27-577,-25 26-128,26 1-576,-27 26-353,0-27 1,-26 2-97,27-3-224,-27 2 385,0-1-417,0 1 32,0 0-417,-27-1-800,27 0-1121,0 0-2146,-26 2-3588</inkml:trace>
  <inkml:trace contextRef="#ctx0" brushRef="#br0" timeOffset="158727.07">23556 11379 10057,'-53'-53'1345,"53"53"-1185,0-26 1314,-26-2 223,26 3-351,0-2-385,-26 27-257,26-26-63,-27 26-257,27 0-95,-27 0-321,-1 26-33,2 1-63,2-2 128,24 29-32,0-1 0,0-26-32,24-1 64,2 1-128,2-27 64,-1 25 0,26-25 64,-27-25 0,27-2 96,-26 1-128,-1-1 128,-26 0 0,0 1 64,0 0 33,-26-2-161,-1 28-64,0-25-65,1 25-63,26 0 128,-26 0-128,26 0 64,0 25 96,0 3 64,26-2-64,0 0 64,1 1-128,0-27-384,25 27-802,1-27-1344,0 0-3203</inkml:trace>
  <inkml:trace contextRef="#ctx0" brushRef="#br0" timeOffset="159088.09">23767 11220 12395,'0'27'-384,"26"26"352,1-27 480,0 27 673,25 0-544,-26-26-481,2 26-224,-1-27-192,-27 0 320,27-26 96,-27 0 416,0 0 1250,-27 0-865,27-52-193,-27 24-31,-1-24-129,2 26-223,2-28-257,-4-26-352,1 28-513,27-1 64,0 26 577,27 1 64,-27 26 0,28 0 96,-4 26 160,2 1 128,-26 0 0,0-1-127,28 1-33,-28-2 192,-28-25 96,28 0-287,-26 0-482,26 0 97,0 0-1410,-24-25-3747</inkml:trace>
  <inkml:trace contextRef="#ctx0" brushRef="#br0" timeOffset="159463.12">24085 11194 10121,'54'53'1986,"-29"0"-1281,-25-1-257,27 2-224,-1-1-160,1 0-96,0-27-544,-2 27 31,-25-26 417,0-27 224,0 0 481,0 0 640,0 0-416,-25-54 224,-2 28-32,-26-28 0,26 2-481,2-28-352,-29 0-256,28 2-64,26-2-32,0 28 224,0 25-96,26 0 96,1 1 0,25 26 64,-25 0-32,26 26 32,-26 1 0,-27 0 0,0 25-96,0-26 192,0 1 161,-27-27-1,0 27-352,27-27 64,-26 0-416,-1 0-641,27-27-1089,0 27-2659,0-27-6309</inkml:trace>
  <inkml:trace contextRef="#ctx0" brushRef="#br0" timeOffset="159925.14">24428 11008 9641,'27'80'0,"-27"-54"0,0 0 128,26 1 256,-26-27 385,0 0 448,0 0 1313,0 0-768,0-27-737,0 1-384,-26 0-1,26 0-287,-27-1-289,27 27-128,0-27-353,27 1-255,-27 26-161,26 0-416,2 0-289,-1 0 449,0 0 833,-2 0 288,2 0 192,-1-27 417,1 27 480,-27 0 320,27-25-480,-27 25-673,0 0-320,-27 0-352,27 0-257,-27 25 65,27 2 255,0-1-127,0 28 160,0-28 160,27 0 224,0-26 288,-2 0 321,2 0 224,26 0-65,-26-26-191,-2 26 96,-25-26 0,0-1 63,0 0-287,0 1-257,-25-1-320,-2 27-128,0-25-224,1 25-802,-1-28-831,27 28-2019,-25 0-4580</inkml:trace>
  <inkml:trace contextRef="#ctx0" brushRef="#br0" timeOffset="160099.15">24960 10876 10666,'77'0'2658,"-49"0"-256,23 26-800,-23-26-1250,-1 0-288,26 0-256,-28 0-897,2 0-1698,0 0-4355</inkml:trace>
  <inkml:trace contextRef="#ctx0" brushRef="#br0" timeOffset="160278.16">25249 10691 10762,'-25'25'1857,"-2"29"-383,1-1 1345,-1 0-802,-1 1-735,4-2-738,-3 1-448,-1 0-512,28-27-673,0 0-1121,0 1-3620</inkml:trace>
  <inkml:trace contextRef="#ctx0" brushRef="#br0" timeOffset="194060.09">1455 1947 6245,'-28'27'2851,"28"-27"-2274,0 26-33,0-26 673,0 0 417,0 0 544,0 0-929,28 0-512,-2 0-257,1 0-63,-2 0-65,2 0 0,26 0-31,-26 0-33,-2 0-96,29 0 0,-1 27-32,-1-27 33,1 0-161,26-27 128,26 27-128,-23 0 32,23 0-32,27-26 128,28 26 0,-28 0-160,0 0 32,0 0 32,0 26-32,-25-26-32,51 0 32,-26 0 32,0 0-64,28 0 97,-28 0-1,27 27-32,1-27 128,-55 0-160,27 0-32,-26 27-32,-28-27 96,30 0-64,-2 0 32,-1 0-32,27 0 0,0-27-32,-27 0-32,55 27 64,-28-26 0,0 26 0,-24 0 96,24 0-192,-26 0 160,-1 0-96,0 0 0,1 26 64,2-26 0,-3 0 96,0 0-128,1 27-96,26-27 96,-24 0 32,-3 0 32,0-27 0,27 27-128,-26-26 32,-1 26 0,-24 0-32,-2 0 64,1-27-64,-1 27 64,2 0-160,-30 0 128,-25 0 0,2 0-32,-1 0-385,-27 27-608,0-27-1441,-27 0-6503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1T01:46:29.84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2480 2072 3267,'0'0'480,"0"0"-160,27 0 129,-27 0 255,0 0 257,0 0-128,0 0 32,0 0 224,0 0 416,0 0-287,0 0-290,0 0-255,0 0 0,0 0 31,0 0-223,0 0-1,0 0 1,-27 0-33,27 0-224,0 0 33,-27 0-1,1 0-32,0 0-224,0 0 96,-28 0-64,2-25-32,-1 25 0,-26 0 32,-2 0 0,-24 0-32,26 0 0,-28 25 32,29-25 96,-1 0 129,-2 0-193,2 27 0,26-27-96,-26 0 64,26 27 0,26-27 64,-25 0-416,25 0 576,1 0-224,26 0-64,-28 0 96,28 0-64,0 0-64,-27 0-32,27 0 0,0 0 64,0 0-64,0 26 31,0-26 162,0 27-258,0 0 129,0-2 32,0 2-288,-24 26 128,24-26 128,0 26-64,24 0 96,-24 1 0,0-2 0,0 1 0,0-1 0,0 28 0,0-28-32,0 3 32,0 23-64,0-24 0,0 24 32,0 2-64,0 0 96,0-1 0,0 1 0,27-1 0,-27 1 0,0 0 0,0-2 0,0 2 0,-27 26 0,27 0 0,0 1 0,0-3 32,0 3-32,0-1 0,-24 0 32,24 27 0,0-28 0,0 2 64,0 25 32,24-27 0,-24 2-96,0 25 0,0-25 64,0 25-96,0 1 0,0-28 224,0 2-384,0 25 192,0-27-32,0 29 0,0-1 96,0-1-64,0 0-32,0 0 96,-24 1-96,24-1 193,0-25-1,-27 25-96,27-27 0,-28 27 32,28 2-160,-26-28 64,26 26 192,-27 0-256,27-25 96,0 0-64,0-2-256,0 0 576,0 2-384,0-2 96,0 2 0,0-28-32,-25 27 0,25-27-128,0 1 192,0-1-32,0 1-64,0 0 32,0-2-32,0-24 32,25 26 0,-25-28 0,0 1 96,0 27-96,0-28-64,27 1 193,-27 1-290,0-1 225,0-1-128,0 1-64,0 1 64,0-28 0,0 26-64,0-24-32,0-2 160,0 0 32,0 1-96,0 0 64,0-27-128,0 0 0,0 0 128,0 0 32,0 0 32,26 0-353,-26 0 578,0 0-257,0 0-32,0 0-32,0 0 96,0 0 64,0 0-224,0 0-193,0 0 578,0 0-289,0 0 64,0 26 32,28-26 0,-28 0-32,27 0-64,24 0 64,-23 0 0,25 0 0,26 0-96,-26 0 0,26 0-352,-1 0-1506,-24 0-13164</inkml:trace>
  <inkml:trace contextRef="#ctx0" brushRef="#br0" timeOffset="2792.15">2004 4032 640,'-53'27'12556,"53"-27"-12460,0 0-128,0 0 448,0 0 129,26 0 384,1 0-257,25 0-447,-25 0-225,27 0 32,-3 28-32,4-28-257,23 0-511,-24 25-610,-2-25-864,28 0-801,-28 0-3074</inkml:trace>
  <inkml:trace contextRef="#ctx0" brushRef="#br0" timeOffset="3073.17">2585 3927 2434,'-26'-27'9257,"26"27"-9386,0 0 1,26 0 288,1 0 673,-27 0-192,27 0-321,27 0-192,-3 27-128,4 0-32,-29-1 32,-2 26 32,4-25-32,-28 1 32,0-3 32,0 2 32,-28 0 65,4-2 159,-2 3-192,-29-1-64,28-2-32,-23-25-64,22 27-288,1-27-1250,0 26-2754</inkml:trace>
  <inkml:trace contextRef="#ctx0" brushRef="#br0" timeOffset="4624.26">2083 5358 2049,'-27'0'7335,"27"0"-6598,0 0-256,0 0-161,0 0 192,0 0 449,0 0-448,27 0-321,-1 0-32,2 0-32,-4 0 32,31 0-32,-2 0-31,26 0-33,0 0-32,-26 0-32,26 0 0,-26-27-96,-26 27-161,1 0-511,-2 0-482,-2 0-1056,-24 0-1441</inkml:trace>
  <inkml:trace contextRef="#ctx0" brushRef="#br0" timeOffset="4927.28">2585 5199 7238,'-26'0'1378,"26"0"-1314,0 0-385,0 0 321,0 0 353,0 0 704,26 0-481,1 0-351,0 27-225,1-1 256,22-26 64,-23 27-224,28-2-64,-29 2 64,-26-27-96,24 27 160,-24-27 225,-24 26 416,24-26-65,-26 27-383,-29 0-225,28-27-96,3 25-32,-2 3-417,-2-28-1120,1 25-1986</inkml:trace>
  <inkml:trace contextRef="#ctx0" brushRef="#br0" timeOffset="5900.33">2188 6842 11723,'-27'0'480,"3"26"-416,24-26-32,0 0 609,0 0 288,0 0-289,24 0-480,3 0-160,28 0 96,-5 28-128,5-28 97,-2 0-33,-1 0-97,2 0 1,-2 0-64,1 0-320,-26 0-641,1 0-993,-28 0-801</inkml:trace>
  <inkml:trace contextRef="#ctx0" brushRef="#br0" timeOffset="6195.35">2507 6763 11434,'0'0'64,"26"0"-64,-26 0 225,26 0 191,-26 0 96,26 0-255,1 0-225,0 0-32,1 25-32,-2 2 32,-2 0 32,3-1 0,1 28-64,-1-54 352,-27 26 0,26-26-127,-26 26 127,0-26 256,-26 0 65,26 0-257,-27 26-159,-1-26-193,1 28-96,3-1-193,-2-27-223,-2 25-1282,1 2-3170</inkml:trace>
  <inkml:trace contextRef="#ctx0" brushRef="#br0" timeOffset="7105.4">2109 8246 13612,'-53'0'-96,"53"28"-64,-27-28-96,27 0 256,0 0 608,0 0 97,0 0-224,54 0-225,0 0-96,-3 0 96,30 0-96,-2 0-96,0 0-32,1 0-32,-28 0-160,1-28-288,-26 28-289,1 0-960,-2 0-1250,-26 0-1153</inkml:trace>
  <inkml:trace contextRef="#ctx0" brushRef="#br0" timeOffset="7421.42">2585 8114 7334,'0'0'193,"0"0"-65,27 0 961,-27 0 288,27 0-192,1 0-608,-2 28-449,-2-28-96,3 25 288,28-25 225,-29 25-257,-2-25 224,4 0-31,-1 28-193,0-28 129,-1 0-1,-26 0-128,26 26-64,-26-26-127,0 0 95,0 28-32,0-3-32,-26-25-128,-27 27-96,26-1 32,-25 1 0,-1 26-192,25-27-449,1 0-833,3 1-1921,-2 0-5509</inkml:trace>
  <inkml:trace contextRef="#ctx0" brushRef="#br0" timeOffset="24818.41">680 11239 7623,'-25'0'0,"-2"0"-32,27 0 1313,-27 0 417,27 0 191,-26 0-543,-2 0-482,28 0 193,0 0 96,-24 0-128,24 0-224,0 0-320,0 0-353,0 0-32,24 0 32,-24 0 0,28 0-128,25 0 32,-1 0 0,1 0 0,1 0-64,-2 0-64,1 0 0,-1 0-96,1 0 0,-25 0-257,-1 0 1,-3 0-129,3 0-224,-27 0-832,0-25-1602,0 25-4004</inkml:trace>
  <inkml:trace contextRef="#ctx0" brushRef="#br0" timeOffset="25177.44">971 11028 9416,'-27'-26'577,"27"26"-449,0 0 1313,-25 0 705,25 0-992,0 26-610,25-26-384,-25 0 96,27 27 1,-1-27-33,2 0 0,23 25-160,-24-25 0,1 0-32,25 27-32,-1-27 0,-25 0 0,-1 0 0,1 27 0,-27-27 64,25 26 97,-25 1 31,-25-27-32,25 27 128,-27-2-160,1 28 32,-28-26-96,29 0 33,-2-1-162,-27 1 1,27 0-736,3-2-2371</inkml:trace>
  <inkml:trace contextRef="#ctx0" brushRef="#br0" timeOffset="44288.53">309 12883 3747,'-26'0'897,"26"0"-96,-27 0 1056,27 0 161,0 0-384,0 0-865,0 0-449,0 0 192,0 0 257,0 0-320,0 0-65,27 0-96,-1 0 65,1 0-97,0 0-96,25 0 32,1 0-160,-25 0 0,51 0-32,-26 0 0,-1 0-32,1 0-64,1 0-192,-29 0-1,28 0-191,-53 0-641,27 0-545,0 0-640,-27 0-1922</inkml:trace>
  <inkml:trace contextRef="#ctx0" brushRef="#br0" timeOffset="44684.55">865 12591 5285,'0'0'4195,"0"27"-4323,0-27 321,0 0 607,0 0 289,0 26-160,27-26-352,0 0-257,-2 27-96,28-27 0,-25 0-63,23 27-129,-24-27 32,27 26-64,-27-26 96,-2 0-32,-25 26 256,0-26 97,0 26-97,-25 2 256,-2-2 1,-27 0-289,27 1-128,-24-2-160,-3 3-32,27 24-416,2-25-1794,-2 0-5990</inkml:trace>
  <inkml:trace contextRef="#ctx0" brushRef="#br0" timeOffset="52164.98">15000 14923 4644,'0'0'1794,"0"0"-353,0 0 1089,0 0-800,0 0-769,0 0-192,0 0 63,0 0-95,0 0-128,0 0-161,0 0 33,0 0-129,0 0-64,0 0 32,0 0-63,0 27 31,28-27-64,-28 0 32,24 0 65,3-27-65,-1 27 32,2 0-128,23 0 33,4 0-97,-2 0 0,26 0-64,-1 0 32,2 0 128,26 0-288,-28 0 288,30 0-160,-2-27 288,-1 27-127,0 0 95,-23-26-96,-5 26 32,4 0-160,-55 0 0,0-26-64,1 26 32,-27 0-160,0 0-544,0 0-321,0 26-32,0-26-609,-27 26-1313,27-26-8391</inkml:trace>
  <inkml:trace contextRef="#ctx0" brushRef="#br1" timeOffset="65580.75">4068 5411 13869,'0'0'256,"0"0"-224,0 0 480,0 0 545,0 0 353,0 0-738,0 0-447,27 0 63,-27 0 192,26 0-63,1 0-257,0-27-96,-2 27-64,2 0 192,-1 0-96,1-26 0,0 26-192,-2 0 96,-25 0 0,53 0 32,-25 0 0,23 0 64,4 0-96,-2-27 32,-1 27-32,1 0 64,-1 0-32,2 0-128,-1 0 192,-1 0-128,1 0 32,2 0 32,24 0 33,-26 0-162,26 0 33,-26 0 32,26 0 32,-1 0 32,2 0-64,-28 0 32,30 0 32,23 0 0,-26 0-160,1 0 224,-2 0-64,4 0-64,-5 0 32,-22 27 96,23-27-192,2 0 96,26 0-32,-28 0 128,4 0-96,-5-27-96,30 27 96,-27 0 32,25 0 64,-26 0-192,29 0 128,-30 0-64,0 0 0,3 27 32,-2-27 0,26 0 32,-25 0-32,-1 0 0,26 0-32,-24 0 64,-2 0-64,1 0 32,-1 0 64,26 0-64,-24 0-64,-2 0 160,26 0-128,-25 0 32,-1 0-96,1 0 128,25 26-32,-26-26 32,26 0-64,-23 0 32,-4 0 32,2 0-32,26 0 0,-28 0 0,30 0 0,-29 0 32,26 0-64,1 0 64,-26 0-32,25 0 129,2 0-226,-27 0 129,25 0-64,-26 0 129,29 0-226,-30-26 225,28 26-128,-26 0 32,25 0-32,0 0 64,-26 0-64,2 0 64,-3 0 65,28 0-162,-26 0 130,-1 0-162,1 0 65,25 0 64,-26 0-32,29 0 0,-29 0 65,-1 0-65,29 0 0,-2 0 0,-26 0-33,26 0 66,3-27-1,-29 27-32,26 0-32,3 0 64,-2-27-32,-28 27 32,28 0-32,-26 0-32,25-25 32,-26 25 32,29 0 0,-30 0 0,28 0-128,-26 0 128,25 0-32,-26-27 0,29 27 32,-30 0 0,28 0-96,-26 0 32,25 0 0,-26 0-1,26 0 33,-24 0-32,25 0 0,-1 0 32,-25 0 161,25 0-290,-26 0 194,29 0-33,-3 0-97,-26 0 33,26 0 161,3 0-258,-29 0 161,26 0-32,2 0-32,-28 0-32,26 0 96,0 0 32,-23 0-96,23 0 0,-26 0 64,1 0-64,25 0 64,-26 0-32,29 0-32,-30 0 0,2-26 64,-1 26-32,0 0-64,29 0 128,-30 0-64,28 0 0,-1 0 64,-25 0-128,25 0 64,1-27 129,-1 27-194,3 0 1,-29 0 64,26 0 64,3 0-128,-3-27 64,1 27 0,26 0 32,-27 0-64,0 0 0,3 0 96,-2 0-32,-1 0-96,0 0 128,2 0-31,26-26-98,-27 26 33,-1 0 64,27 0 0,-27 0 1,1 0-130,28 0 194,-28 0-194,-1 0 97,0 0 64,1 0-64,26 0-32,-51 0 64,24 0-32,1 0-64,-1 0 128,3 0-96,-3 0 0,1 26 32,-26-26 0,25 0-64,0 0 96,-26 0-32,29 27 32,-29-27-96,26 0 96,0 0 0,-23 27 65,23-27-130,0 0 1,2 0 97,-28 0-162,26 26 97,-24-26 97,25 0-33,-28 0-128,28 27 31,0-27 66,0 0-33,0 0 0,-26 0 64,26 25 32,-1-25-64,0 0 0,1 0 96,2 0-32,-3 0-96,0 0 64,1 27 0,-1-27 0,3 0-128,-29 0 224,26 0 32,-25 0 65,25 0-193,1 0 0,-1 0-32,3 0-64,-29 0 32,26 0 64,0 0-160,3 0 32,-29 0 160,26 0-64,-25 0-192,-28 0 128,28 0-129,-53 0-351,-2 0-801,2 0-1954,-54 0-12300</inkml:trace>
  <inkml:trace contextRef="#ctx0" brushRef="#br1" timeOffset="67211.84">18229 7055 5413,'0'25'8135,"-26"-25"-8103,26 0 32,0 0 577,26 0 768,-26 0-352,27-25-320,-27 25-96,27-27-289,-2-1 128,28 2-95,-26-26-257,25-2 32,29 1-128,-2 1 128,1-28-64,25 0 321,1-27-193,26 30 160,-27-30-127,-24 55-161,-2-2-192,1 0 32,-55 29-225,29-2-223,-54 1 63,26 26-31,-26-27-705,-26 27-545,26 0-2626</inkml:trace>
  <inkml:trace contextRef="#ctx0" brushRef="#br1" timeOffset="67681.87">18996 6842 14477,'-27'0'641,"27"0"-1,0 0 578,0 0-33,27 26-32,0 2-288,1-2-385,22 0-256,5 0-96,-2 0 1,-1 2-97,2-1-32,-1-2 96,-1-25-160,1 0-161,-26 27-191,-2-27-193,-25 0-319,0 0-642,0 0-672,0 0-2018</inkml:trace>
  <inkml:trace contextRef="#ctx0" brushRef="#br1" timeOffset="67926.88">19447 6763 13324,'-27'0'481,"0"25"672,2-25 448,-28 27-288,26 26-224,0-25-544,-25 24-417,26 0-64,-1 3 64,-1-30-160,28 27-192,0-24-288,0-1-321,0-27-993,0 25-2626</inkml:trace>
  <inkml:trace contextRef="#ctx0" brushRef="#br1" timeOffset="68316.9">19633 6392 4003,'0'-53'7367,"0"53"-6694,-26 0 1057,26-27-417,0 27-352,-28 27-321,28-2-255,-27 3 31,27-1 97,0 25-97,0 1-160,0-26-256,0 25 64,0-25-128,0-1 64,27 1-288,-27-27-161,28 27-575,-28-27-930,26 0-1858,-2-27-7206</inkml:trace>
  <inkml:trace contextRef="#ctx0" brushRef="#br1" timeOffset="68468.91">19712 6524 6053,'0'0'8168,"0"27"-7976,0-27 1217,0 27 1,0-2-706,27 2-447,-27-27-321,0 26-257,26-26-575,-26 27-866,26-27-3683</inkml:trace>
  <inkml:trace contextRef="#ctx0" brushRef="#br1" timeOffset="69024.94">19817 6286 13356,'27'26'705,"-27"-26"576,27 27 128,-1-2-224,0 3-160,-26-1-416,26-2-417,-26 27 0,0-24-63,-26-1-33,26 25-449,-26-25-800,-27 26-1473,26-26-10955</inkml:trace>
  <inkml:trace contextRef="#ctx0" brushRef="#br1" timeOffset="69649.98">24449 6974 12523,'54'-26'1858,"-2"-26"-1281,29-2 352,24-25 384,27-1 256,27 0 225,25 1-545,-24-26-640,-28 25-161,-27 27-352,-25-1-32,-53 28-32,25 0-736,-52-2-481,0 28-545,0 0-1217,0 0-2498</inkml:trace>
  <inkml:trace contextRef="#ctx0" brushRef="#br1" timeOffset="70142.01">25216 7212 14125,'-24'0'1025,"24"0"512,0 0-320,0 0-352,24 0-96,3 27 192,-1 0-417,29-1-287,-3 1-65,1 25-128,-1-25-32,2-1-160,-28 28-32,26-28-289,-25 1-63,-27-27-97,27 25-384,-27-25-288,0 0-833,0 0-1858</inkml:trace>
  <inkml:trace contextRef="#ctx0" brushRef="#br1" timeOffset="70387.02">25640 7187 15951,'0'-27'416,"-27"27"96,2 0 738,25 0-738,-27 27-192,1-2-159,-1 29-129,0-1-96,2-1 160,25 1-32,-27 1-160,27-28-129,0 26-223,0-24-193,27-2-448,-27 0-544,25-26-1506,29 0-6630</inkml:trace>
  <inkml:trace contextRef="#ctx0" brushRef="#br1" timeOffset="70762.04">25827 6896 9993,'-28'-28'2819,"28"28"-1987,0 0 578,0 0-225,-27 0-96,27 0-577,0 28-191,0-2-193,0 0 320,0 0-31,0 0-193,0 29-96,0-30-64,0 27-64,27-24-192,-27-1-96,28-2-353,-2-25-96,-26 27-512,27-27-833,-27 0-2819</inkml:trace>
  <inkml:trace contextRef="#ctx0" brushRef="#br1" timeOffset="71233.07">25932 7028 12107,'27'27'320,"-27"-27"929,26 25 321,-26 2-609,0-2-481,0 3-288,0-1-127,0-27-33,0 0 192,0 25 32,0-25-64,0 0 193,0-25-193,0 25-256,27-27-96,-27-1-225,25 3-127,2-2-65,-27 2 257,27 25 160,-27 0 64,0 0 64,26 0 160,-26 0 128,0 25 0,0 2-128,0-27-128,0 25 0,0-25-96,0 28 96,0-28 0,0 0 128,27-28-64,-27 28-64,25-25 0,-25 25 0,0-27-96,27 27-128,0 0-32,-27 0 192,26 0 32,-26 0 160,0 27 96,0-2-96,0 3 64,0-28-192,0 27 32,0-27-96,0 25-512,0-25-705,0 0-2787</inkml:trace>
  <inkml:trace contextRef="#ctx0" brushRef="#br1" timeOffset="71476.08">26249 6788 14894,'0'0'576,"0"-25"-608,27 25 1057,-27 25-128,25-25-32,2 27-225,0 26-191,1 1-161,-2-2 385,-26 2-161,0-2-256,24 0-159,-24-24-1,0 24-96,-24 2-481,24-28-608,-26 1-320,26 0-1666</inkml:trace>
  <inkml:trace contextRef="#ctx0" brushRef="#br1" timeOffset="73500.2">15052 13678 10153,'-24'0'3331,"24"0"-3171,0 0-128,0 26 769,24 1 448,-24 0-416,27 25-320,-1 1-193,-26 0 0,0 27 193,28 26-257,-28-26-64,0 25-96,-28-25 32,2 25-96,26-26 65,0 2-162,-27-27 65,27-2 97,0 1-33,0-26 64,0-27 192,0 26-32,27-26-63,-27 0 31,54 0 64,-27 0-288,-3 0-64,31 0-128,-2 0 448,-1-26-288,1 26 32,-1 0 32,2 0 0,24 0-32,2 0 32,27 0-128,-2 26 32,2-26 160,-2 26-224,1 0 64,-28-26 0,30 27 32,-29-27 32,-26 0 0,-1 27-96,2-27 96,-28 0-32,0 0 0,0 0 96,-26 0 1,27 0-1,-27 0 64,0 0 32,0 0-128,0 0-32,0-27-32,0 27-32,0 0 64,-27 0 64,27 0-160,0-27 32,0 1 64,-26 0-64,26 0-32,0-28 0,0 28 0,26-26-128,-26-30-1,0 29-159,27-26 128,-27-1 256,0 2-32,27-1-32,-27-1 64,0 1-64,0-1 160,-27 27 96,27-27-32,0 27-95,0 26-33,0-25-64,0 25 0,0-26 0,0 26-96,27 2 96,-27-2 96,28-1-257,-28 3 226,0 25 31,0-27 64,0 27-64,0 0-64,-28 0 32,28 0-32,0 0-64,0 0 32,-27 0-32,27 0-32,-27 0 64,-25 0 0,26 0 64,-54 0-32,1 0 0,-26-26 160,-27 26-64,-28 0 96,-26 0 33,2 0-161,-2 0-32,0 0-32,29 0-96,-3 26-417,28 1-832,25-2-1025,55 30-4228</inkml:trace>
  <inkml:trace contextRef="#ctx0" brushRef="#br1" timeOffset="95791.47">15900 15294 11370,'-27'26'769,"27"1"-801,0 0 384,0-27 737,0 52-192,27-26-416,0 28-65,-1-1 353,1 26 256,-2 1-257,-25 0-351,27-2-353,-27-24 32,0 24-96,0 2 96,0 0-64,27 26 0,-27-28 64,0-23-256,0-3 192,26 0-64,-26-24-256,0-1 288,27-1-385,-27-26-575,0 27-1219,0-27-4675</inkml:trace>
  <inkml:trace contextRef="#ctx0" brushRef="#br1" timeOffset="96237.5">15635 15718 3427,'26'-27'1633,"-26"27"-223,28-27 319,-28 1 129,24-1-705,-24-25-672,0 25-225,27-26 448,-27 26 225,0-25-288,28 26 192,-28-1-193,0 0 289,27 27-288,-27-26-385,26 26-160,-2 0 0,4 0 128,26 0-256,-28 26 129,26 1-65,2 0-32,-28-1-64,26 26-1218,-25-25-3298</inkml:trace>
  <inkml:trace contextRef="#ctx0" brushRef="#br1" timeOffset="98407.62">15740 15584 1473,'-27'0'3011,"27"0"-1762,0 0 577,0 0-161,0 0-736,0-25 128,0 25 224,0 25-160,0-25-192,0 0-160,-24 27-160,24-27 127,0 0-63,0 0-385,0 0 32,0-27-31,0 27-161,0 0 160,0 0-32,24 0-95,-24-25 127,0 25-192,27-27 0,-27 27 128,0-26-192,28-1 96,-28 0-64,0 1-64,27-26 32,-27 25-64,0 0 64,26 27 33,-26-26-226,0-2 225,0 2-160,24 26 289,-24 0-193,0 0 0,0 0-33,0-25 1,0 25-32,0 0 0,0 0 96,0 25-32,28-25 161,-1 26-450,-27-26 481,27 28-288,-1-2 96,26 1 32,-25 0 32,26-1-160,-26 0 128,-2-26-32,2 26-32,0 1 32,-27-27-96,28 27-32,-28-27-192,0 0-65,0 0-383,-28 0-738,28-27-2241,0 27-8841</inkml:trace>
  <inkml:trace contextRef="#ctx0" brushRef="#br1" timeOffset="99057.66">15845 15426 4228,'0'-52'1121,"0"52"1089,0-27 736,0 27-1024,0 0-673,0 0-95,0 0-194,0 0-191,0-27-352,0 27-65,0 0-160,0 0 32,-24 0 161,24 27-65,0-27-64,0 27 129,0-1 31,24 0-96,-24 27 65,0-26 63,0 26 33,28-1-33,-28 1-96,0 1 1,27-2-161,-27 1 32,27-26-160,-27 25 0,26 2 32,-26-2-64,27 28 0,-2 0 0,2-1-96,-27 1 160,27 0-64,-1-28 32,-26 0-96,27 3 161,-27-2-33,0-1-64,0 1 64,0-26-32,0 0-96,0-1 64,0 0-32,0-26-32,0 26 64,-27-26-96,27 0 32,0 0-160,0 0-257,0 0-288,0 0-992,0 0-1154,-26 0-11979</inkml:trace>
  <inkml:trace contextRef="#ctx0" brushRef="#br1" timeOffset="102184.84">25297 16220 2594,'0'0'352,"0"0"1346,-28 0 1761,28 27-672,-26-27-769,26 0-257,-27 0-255,27-27-161,0 27-192,0 0-288,0 0-96,0 0-33,0 0-223,0 0-161,0 0 33,0 0-33,0 0-32,27 0 1,-1 0-129,29 0-64,-3-26 96,1 26-224,53 0 0,-28 0 32,29 0 0,26-26 0,-27 26-32,26 0 32,0 0 0,-27 26 0,0-26-128,-23 0-224,-56 0-481,0 0-1153,-26 0-128,0 0-2370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6E4BF-D8D5-458E-A1E0-56525E7AB8D1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EAC8C-A05A-47BF-B60C-318183E2A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9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points have 0 mean on x1 and x2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points have 0 mean on x1 and x2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3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5246-F94F-4533-9BA0-694544679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1883C-0BA4-49E5-9FB2-D819DA65A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99EB2-FCC6-4249-B58D-6610D977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0D3A-90E9-4BC0-86A6-CBE5E2380A9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C2460-BE7D-42E7-B77A-B0ABE292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AD060-E831-4E93-8529-45D2BB98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04C-37E9-436F-BCFD-4B9079D3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9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F9DB-EE98-46EB-8609-5064AC95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1B053-0487-4A96-B817-8FC5CEB4F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AE0DF-DA6B-4DFE-992B-653572B2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0D3A-90E9-4BC0-86A6-CBE5E2380A9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9369D-8062-4B87-955E-5CFAC711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8F1BF-8AF0-404A-828C-1215BC0A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04C-37E9-436F-BCFD-4B9079D3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5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E4D35-71CB-4E02-9236-5EA6DB4EE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5B0FA-A1DF-49CA-A08F-65529B12B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039AE-F7FB-4751-B6DC-2F5D833F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0D3A-90E9-4BC0-86A6-CBE5E2380A9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DBD10-BF9E-4D36-99A4-26D8C32E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D3FCC-5367-4939-BB33-40C2E152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04C-37E9-436F-BCFD-4B9079D3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6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985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E351-4377-4C25-91C3-BAEF8884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5EFE6-9996-4CED-8BD3-FD5F36B25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42A81-AE43-4AD7-A187-1D0363BC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0D3A-90E9-4BC0-86A6-CBE5E2380A9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D25B-54C5-4B01-9617-8CDEDE7F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553F0-A0EC-4BF3-9031-61E10E7A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04C-37E9-436F-BCFD-4B9079D3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7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F8F4-E5EB-425B-8038-6C9F9E31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B9A6A-5528-41E5-8F50-33BB5133C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54E9C-E7E6-40CC-87A9-E08F8EF9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0D3A-90E9-4BC0-86A6-CBE5E2380A9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7215C-F700-48A3-A3C1-4ACD928F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A51B-54E8-44AD-B56F-D6AACC54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04C-37E9-436F-BCFD-4B9079D3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3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A947-E49E-446A-A9E5-9F546682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C21E-F072-42D2-975B-1452D112F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51802-9502-4FAD-8FC9-AA0C85835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7533-F162-4CF2-AEAB-6D8AE45E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0D3A-90E9-4BC0-86A6-CBE5E2380A9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DF04D-E48F-4308-9F76-A029F2E9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0674A-2066-4B76-82C3-AC23D88D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04C-37E9-436F-BCFD-4B9079D3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C580-2293-4E30-B105-A03F60D1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DF8A2-8CA2-4689-A0E6-E0181228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CB0EE-7415-4D0E-A865-0F69FF366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9E9E1-BC52-4A11-ADF8-FDD9A55CC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17EE8-B03B-46D6-B802-596F2ADFE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0F8D0-46A5-4594-9D7D-1C23242E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0D3A-90E9-4BC0-86A6-CBE5E2380A9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AE47A-24FC-4CCC-879C-3AE80168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2D9EF-F14F-4D71-8F27-378E4DCF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04C-37E9-436F-BCFD-4B9079D3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7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FC44-3BBB-4A67-9487-7AA35AB6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BF294-17EB-486E-8BB2-DB154707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0D3A-90E9-4BC0-86A6-CBE5E2380A9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FE5F7-C8E8-4193-A3CC-27F60975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54DC4-056B-42DA-A968-F42DE75B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04C-37E9-436F-BCFD-4B9079D3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AB972-50FF-4F3E-8B33-E252B45D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0D3A-90E9-4BC0-86A6-CBE5E2380A9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5B7A3-49F4-4E69-8AFE-6FC8FEC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29F78-46D6-4818-B20A-618F696C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04C-37E9-436F-BCFD-4B9079D3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597D-7B58-43FF-AE04-11051861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5207F-2688-4F9D-BA53-C289F5A51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49CDE-E2E5-40F0-867E-5B104009A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FA7D2-04E5-411E-8636-3ACD73ED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0D3A-90E9-4BC0-86A6-CBE5E2380A9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4BE6E-58A1-4533-8F20-9B19D673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BC556-F304-4F33-8E22-9894D30A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04C-37E9-436F-BCFD-4B9079D3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13F6-A0CE-47B9-80B7-035CD8B1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12221-BF25-4272-8899-9D9B2DD7B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1AFF6-82CF-47CD-ADBA-01CF48387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694E5-2BAC-4277-8FCC-A9AC403D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C0D3A-90E9-4BC0-86A6-CBE5E2380A9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1A46-51B2-43F8-9617-EBCD1419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99E2A-AC8F-4017-A5DD-C525E30C0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6404C-37E9-436F-BCFD-4B9079D3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7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52C139-263E-4DE2-A54F-A8B4FC92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7D468-B5F0-477A-9D70-3576419E5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84F5-0100-468C-A3D7-457E53E91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C0D3A-90E9-4BC0-86A6-CBE5E2380A98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3BFE8-7B4F-4B29-8955-1B9FAAC86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45088-69CC-4A2E-B84D-F059902CD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6404C-37E9-436F-BCFD-4B9079D36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customXml" Target="../ink/ink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0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image" Target="../media/image1.png"/><Relationship Id="rId1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image" Target="../media/image10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tags" Target="../tags/tag8.xml"/><Relationship Id="rId16" Type="http://schemas.openxmlformats.org/officeDocument/2006/relationships/image" Target="../media/image13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8.png"/><Relationship Id="rId5" Type="http://schemas.openxmlformats.org/officeDocument/2006/relationships/tags" Target="../tags/tag11.xm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tags" Target="../tags/tag10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7.xml"/><Relationship Id="rId7" Type="http://schemas.openxmlformats.org/officeDocument/2006/relationships/image" Target="../media/image1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8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tags" Target="../tags/tag21.xml"/><Relationship Id="rId21" Type="http://schemas.openxmlformats.org/officeDocument/2006/relationships/image" Target="../media/image27.emf"/><Relationship Id="rId7" Type="http://schemas.openxmlformats.org/officeDocument/2006/relationships/tags" Target="../tags/tag25.xm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tags" Target="../tags/tag20.xml"/><Relationship Id="rId16" Type="http://schemas.openxmlformats.org/officeDocument/2006/relationships/image" Target="../media/image23.png"/><Relationship Id="rId20" Type="http://schemas.openxmlformats.org/officeDocument/2006/relationships/customXml" Target="../ink/ink2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23.xml"/><Relationship Id="rId15" Type="http://schemas.openxmlformats.org/officeDocument/2006/relationships/image" Target="../media/image22.png"/><Relationship Id="rId10" Type="http://schemas.openxmlformats.org/officeDocument/2006/relationships/tags" Target="../tags/tag28.xml"/><Relationship Id="rId19" Type="http://schemas.openxmlformats.org/officeDocument/2006/relationships/image" Target="../media/image26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B0D5-06A4-4221-B9F9-4E7E11AC8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Reconstruction from Compressed Representation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F9A26-0513-482B-9FD1-1714B8D8D7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99595" y="1596525"/>
            <a:ext cx="3463157" cy="28204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/>
              <a:t>Reconstruction from compressed representation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383673" y="1202193"/>
            <a:ext cx="0" cy="317285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219200" y="3037011"/>
            <a:ext cx="421088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737" y="992568"/>
            <a:ext cx="236124" cy="15544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864" y="3280297"/>
            <a:ext cx="230221" cy="155448"/>
          </a:xfrm>
          <a:prstGeom prst="rect">
            <a:avLst/>
          </a:prstGeom>
        </p:spPr>
      </p:pic>
      <p:sp>
        <p:nvSpPr>
          <p:cNvPr id="32" name="Cross 31"/>
          <p:cNvSpPr/>
          <p:nvPr/>
        </p:nvSpPr>
        <p:spPr>
          <a:xfrm rot="2734294">
            <a:off x="3791272" y="2481384"/>
            <a:ext cx="223280" cy="22328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Cross 32"/>
          <p:cNvSpPr/>
          <p:nvPr/>
        </p:nvSpPr>
        <p:spPr>
          <a:xfrm rot="2734294">
            <a:off x="4500615" y="1669259"/>
            <a:ext cx="223280" cy="22328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Cross 33"/>
          <p:cNvSpPr/>
          <p:nvPr/>
        </p:nvSpPr>
        <p:spPr>
          <a:xfrm rot="2734294">
            <a:off x="4421907" y="2285867"/>
            <a:ext cx="223280" cy="22328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Cross 34"/>
          <p:cNvSpPr/>
          <p:nvPr/>
        </p:nvSpPr>
        <p:spPr>
          <a:xfrm rot="2734294">
            <a:off x="1564747" y="4073884"/>
            <a:ext cx="223280" cy="22328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Cross 35"/>
          <p:cNvSpPr/>
          <p:nvPr/>
        </p:nvSpPr>
        <p:spPr>
          <a:xfrm rot="2734294">
            <a:off x="2349651" y="3900175"/>
            <a:ext cx="223280" cy="22328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824788" y="1200226"/>
            <a:ext cx="0" cy="317285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660315" y="3035044"/>
            <a:ext cx="421088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851" y="990600"/>
            <a:ext cx="236124" cy="15544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979" y="3278331"/>
            <a:ext cx="230221" cy="155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51" y="4851400"/>
            <a:ext cx="2212848" cy="463296"/>
          </a:xfrm>
          <a:prstGeom prst="rect">
            <a:avLst/>
          </a:prstGeom>
        </p:spPr>
      </p:pic>
      <p:cxnSp>
        <p:nvCxnSpPr>
          <p:cNvPr id="61" name="Straight Arrow Connector 60"/>
          <p:cNvCxnSpPr/>
          <p:nvPr/>
        </p:nvCxnSpPr>
        <p:spPr>
          <a:xfrm>
            <a:off x="1219200" y="6273800"/>
            <a:ext cx="421088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461" y="6477001"/>
            <a:ext cx="256540" cy="200660"/>
          </a:xfrm>
          <a:prstGeom prst="rect">
            <a:avLst/>
          </a:prstGeom>
        </p:spPr>
      </p:pic>
      <p:sp>
        <p:nvSpPr>
          <p:cNvPr id="64" name="Cross 63"/>
          <p:cNvSpPr/>
          <p:nvPr/>
        </p:nvSpPr>
        <p:spPr>
          <a:xfrm rot="2734294">
            <a:off x="3749777" y="6160476"/>
            <a:ext cx="223280" cy="22328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Cross 64"/>
          <p:cNvSpPr/>
          <p:nvPr/>
        </p:nvSpPr>
        <p:spPr>
          <a:xfrm rot="2734294">
            <a:off x="4459120" y="6171089"/>
            <a:ext cx="223280" cy="22328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Cross 66"/>
          <p:cNvSpPr/>
          <p:nvPr/>
        </p:nvSpPr>
        <p:spPr>
          <a:xfrm rot="2734294">
            <a:off x="4380412" y="6171089"/>
            <a:ext cx="223280" cy="22328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Cross 36"/>
          <p:cNvSpPr/>
          <p:nvPr/>
        </p:nvSpPr>
        <p:spPr>
          <a:xfrm rot="2734294">
            <a:off x="1517247" y="6159984"/>
            <a:ext cx="223280" cy="22328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ross 37"/>
          <p:cNvSpPr/>
          <p:nvPr/>
        </p:nvSpPr>
        <p:spPr>
          <a:xfrm rot="2734294">
            <a:off x="2302151" y="6159984"/>
            <a:ext cx="223280" cy="22328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7141510" y="1584367"/>
            <a:ext cx="3463157" cy="282043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ross 49"/>
          <p:cNvSpPr/>
          <p:nvPr/>
        </p:nvSpPr>
        <p:spPr>
          <a:xfrm rot="2734294">
            <a:off x="9233187" y="2496523"/>
            <a:ext cx="223280" cy="223280"/>
          </a:xfrm>
          <a:prstGeom prst="plus">
            <a:avLst>
              <a:gd name="adj" fmla="val 46579"/>
            </a:avLst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Cross 56"/>
          <p:cNvSpPr/>
          <p:nvPr/>
        </p:nvSpPr>
        <p:spPr>
          <a:xfrm rot="2734294">
            <a:off x="9942529" y="1922087"/>
            <a:ext cx="223280" cy="223280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Cross 57"/>
          <p:cNvSpPr/>
          <p:nvPr/>
        </p:nvSpPr>
        <p:spPr>
          <a:xfrm rot="2734294">
            <a:off x="9863821" y="1987631"/>
            <a:ext cx="223280" cy="223280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Cross 58"/>
          <p:cNvSpPr/>
          <p:nvPr/>
        </p:nvSpPr>
        <p:spPr>
          <a:xfrm rot="2734294">
            <a:off x="7006661" y="4313479"/>
            <a:ext cx="223280" cy="223280"/>
          </a:xfrm>
          <a:prstGeom prst="plus">
            <a:avLst>
              <a:gd name="adj" fmla="val 46579"/>
            </a:avLst>
          </a:prstGeom>
          <a:solidFill>
            <a:srgbClr val="00B050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Cross 59"/>
          <p:cNvSpPr/>
          <p:nvPr/>
        </p:nvSpPr>
        <p:spPr>
          <a:xfrm rot="2734294">
            <a:off x="7791565" y="3687535"/>
            <a:ext cx="223280" cy="223280"/>
          </a:xfrm>
          <a:prstGeom prst="plus">
            <a:avLst>
              <a:gd name="adj" fmla="val 46579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Ink 1"/>
              <p14:cNvContentPartPr/>
              <p14:nvPr/>
            </p14:nvContentPartPr>
            <p14:xfrm>
              <a:off x="456960" y="934560"/>
              <a:ext cx="10615200" cy="5685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7600" y="925200"/>
                <a:ext cx="10633920" cy="57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/>
              <a:t>Reconstruction from compressed representation</a:t>
            </a:r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63C219A2-4182-472B-935A-00B123409D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5"/>
          <a:stretch/>
        </p:blipFill>
        <p:spPr>
          <a:xfrm>
            <a:off x="0" y="1873187"/>
            <a:ext cx="12192000" cy="36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9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011A-C55C-4BE3-98E2-81E87DFA8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Advice for applying PCA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95B91-7A0B-4FAE-B137-44FC26850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4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Supervised learning speedup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92200"/>
            <a:ext cx="6681216" cy="487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000" y="1594247"/>
            <a:ext cx="1107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Extract inputs:</a:t>
            </a:r>
          </a:p>
          <a:p>
            <a:r>
              <a:rPr lang="en-US" sz="3200" dirty="0"/>
              <a:t>	Unlabeled dataset: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184" y="2148244"/>
            <a:ext cx="4776216" cy="4663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8000" y="3835401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New training set: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80" y="3379440"/>
            <a:ext cx="4532376" cy="4663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80" y="2811611"/>
            <a:ext cx="1237488" cy="3718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450953"/>
            <a:ext cx="6605016" cy="4876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8000" y="4978162"/>
            <a:ext cx="1107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Note: Mapping                      should be defined by running PCA only on the training set. This mapping can be applied as well to the examples           and            in the cross validation and test sets.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5034701"/>
            <a:ext cx="1786128" cy="3931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775" y="5993321"/>
            <a:ext cx="560832" cy="4907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169" y="5960171"/>
            <a:ext cx="758952" cy="533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98D342-69E4-4E28-BACB-E9461F653981}"/>
              </a:ext>
            </a:extLst>
          </p:cNvPr>
          <p:cNvSpPr txBox="1"/>
          <p:nvPr/>
        </p:nvSpPr>
        <p:spPr>
          <a:xfrm>
            <a:off x="206314" y="1181601"/>
            <a:ext cx="3016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E9A79-4716-4326-AEB8-4B5374ECF8E0}"/>
              </a:ext>
            </a:extLst>
          </p:cNvPr>
          <p:cNvSpPr txBox="1"/>
          <p:nvPr/>
        </p:nvSpPr>
        <p:spPr>
          <a:xfrm>
            <a:off x="206314" y="1738678"/>
            <a:ext cx="3016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05EC3-9C4A-45EC-AF41-2EB9072AB21E}"/>
              </a:ext>
            </a:extLst>
          </p:cNvPr>
          <p:cNvSpPr txBox="1"/>
          <p:nvPr/>
        </p:nvSpPr>
        <p:spPr>
          <a:xfrm>
            <a:off x="206314" y="2787039"/>
            <a:ext cx="3016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505D37-62CE-47CA-8CF4-0AEC880B3E03}"/>
              </a:ext>
            </a:extLst>
          </p:cNvPr>
          <p:cNvSpPr txBox="1"/>
          <p:nvPr/>
        </p:nvSpPr>
        <p:spPr>
          <a:xfrm>
            <a:off x="206314" y="3942003"/>
            <a:ext cx="30168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B80123-A614-4C19-BC0B-AD2D529FCA29}"/>
              </a:ext>
            </a:extLst>
          </p:cNvPr>
          <p:cNvCxnSpPr/>
          <p:nvPr/>
        </p:nvCxnSpPr>
        <p:spPr>
          <a:xfrm>
            <a:off x="7558024" y="1336040"/>
            <a:ext cx="982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ABCD1F-B5BB-4B7F-ACE9-A3FA0070ED97}"/>
              </a:ext>
            </a:extLst>
          </p:cNvPr>
          <p:cNvCxnSpPr/>
          <p:nvPr/>
        </p:nvCxnSpPr>
        <p:spPr>
          <a:xfrm flipV="1">
            <a:off x="8913181" y="1366267"/>
            <a:ext cx="0" cy="74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885408-23B4-4F6A-A067-42E9D752E816}"/>
              </a:ext>
            </a:extLst>
          </p:cNvPr>
          <p:cNvSpPr txBox="1"/>
          <p:nvPr/>
        </p:nvSpPr>
        <p:spPr>
          <a:xfrm>
            <a:off x="8548790" y="921958"/>
            <a:ext cx="3167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Expensive computation</a:t>
            </a:r>
          </a:p>
        </p:txBody>
      </p:sp>
    </p:spTree>
    <p:extLst>
      <p:ext uri="{BB962C8B-B14F-4D97-AF65-F5344CB8AC3E}">
        <p14:creationId xmlns:p14="http://schemas.microsoft.com/office/powerpoint/2010/main" val="181272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11074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b="1" dirty="0"/>
              <a:t>Application of PCA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1498600"/>
            <a:ext cx="11074400" cy="4032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Tx/>
              <a:buChar char="-"/>
            </a:pPr>
            <a:r>
              <a:rPr lang="en-US" sz="4267" dirty="0"/>
              <a:t>Compression</a:t>
            </a:r>
          </a:p>
          <a:p>
            <a:pPr marL="1066773" lvl="1" indent="-457189">
              <a:buFontTx/>
              <a:buChar char="-"/>
            </a:pPr>
            <a:r>
              <a:rPr lang="en-US" sz="4267" dirty="0"/>
              <a:t>Reduce memory/disk needed to store data</a:t>
            </a:r>
          </a:p>
          <a:p>
            <a:pPr marL="1066773" lvl="1" indent="-457189">
              <a:buFontTx/>
              <a:buChar char="-"/>
            </a:pPr>
            <a:r>
              <a:rPr lang="en-US" sz="4267" dirty="0"/>
              <a:t>Speed up learning algorithm</a:t>
            </a:r>
          </a:p>
          <a:p>
            <a:pPr marL="1066773" lvl="1" indent="-457189">
              <a:buFontTx/>
              <a:buChar char="-"/>
            </a:pPr>
            <a:endParaRPr lang="en-US" sz="4267" dirty="0"/>
          </a:p>
          <a:p>
            <a:pPr marL="1066773" lvl="1" indent="-457189">
              <a:buFontTx/>
              <a:buChar char="-"/>
            </a:pPr>
            <a:endParaRPr lang="en-US" sz="4267" dirty="0"/>
          </a:p>
          <a:p>
            <a:pPr marL="457189" indent="-457189">
              <a:buFontTx/>
              <a:buChar char="-"/>
            </a:pPr>
            <a:r>
              <a:rPr lang="en-US" sz="4267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343616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11074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 dirty="0">
                <a:solidFill>
                  <a:srgbClr val="FF0000"/>
                </a:solidFill>
              </a:rPr>
              <a:t>Bad</a:t>
            </a:r>
            <a:r>
              <a:rPr lang="en-US" sz="3733" b="1" dirty="0"/>
              <a:t> use of PCA: To prevent </a:t>
            </a:r>
            <a:r>
              <a:rPr lang="en-US" sz="3733" b="1" dirty="0" err="1"/>
              <a:t>overfitting</a:t>
            </a:r>
            <a:endParaRPr lang="en-US" sz="3733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8000" y="990600"/>
            <a:ext cx="11074400" cy="18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Use         instead of         to reduce the number of features to </a:t>
            </a:r>
          </a:p>
          <a:p>
            <a:r>
              <a:rPr lang="en-US" sz="3733" dirty="0"/>
              <a:t>Thus, fewer features, less likely to </a:t>
            </a:r>
            <a:r>
              <a:rPr lang="en-US" sz="3733" dirty="0" err="1"/>
              <a:t>overfit</a:t>
            </a:r>
            <a:r>
              <a:rPr lang="en-US" sz="3733" dirty="0"/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8000" y="3632200"/>
            <a:ext cx="1107440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dirty="0"/>
              <a:t>This might work OK, but isn’t a good way to address </a:t>
            </a:r>
            <a:r>
              <a:rPr lang="en-US" sz="3733" dirty="0" err="1"/>
              <a:t>overfitting</a:t>
            </a:r>
            <a:r>
              <a:rPr lang="en-US" sz="3733" dirty="0"/>
              <a:t>. Use regularization instead.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82743"/>
            <a:ext cx="530352" cy="3901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1101884"/>
            <a:ext cx="560832" cy="3901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33" y="1780411"/>
            <a:ext cx="1066800" cy="298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4904343"/>
            <a:ext cx="7196328" cy="116433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6F8103-EAC1-4218-A69C-2598F090F1C9}"/>
              </a:ext>
            </a:extLst>
          </p:cNvPr>
          <p:cNvCxnSpPr/>
          <p:nvPr/>
        </p:nvCxnSpPr>
        <p:spPr>
          <a:xfrm>
            <a:off x="786000" y="3222594"/>
            <a:ext cx="1344138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99C747B-5F7A-4AAB-AAE6-C6FAE7D9B527}"/>
              </a:ext>
            </a:extLst>
          </p:cNvPr>
          <p:cNvSpPr/>
          <p:nvPr/>
        </p:nvSpPr>
        <p:spPr>
          <a:xfrm>
            <a:off x="2501415" y="2677964"/>
            <a:ext cx="18338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BAD!!</a:t>
            </a:r>
          </a:p>
        </p:txBody>
      </p:sp>
    </p:spTree>
    <p:extLst>
      <p:ext uri="{BB962C8B-B14F-4D97-AF65-F5344CB8AC3E}">
        <p14:creationId xmlns:p14="http://schemas.microsoft.com/office/powerpoint/2010/main" val="368182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8000" y="381001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PCA is sometimes used where it shouldn’t 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000" y="883047"/>
            <a:ext cx="11074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Design of ML system:</a:t>
            </a:r>
          </a:p>
          <a:p>
            <a:pPr marL="1066773" lvl="1" indent="-457189">
              <a:buFontTx/>
              <a:buChar char="-"/>
            </a:pPr>
            <a:r>
              <a:rPr lang="en-US" sz="3200" dirty="0"/>
              <a:t>Get training set</a:t>
            </a:r>
          </a:p>
          <a:p>
            <a:pPr marL="1066773" lvl="1" indent="-457189">
              <a:buFontTx/>
              <a:buChar char="-"/>
            </a:pPr>
            <a:r>
              <a:rPr lang="en-US" sz="3200" dirty="0"/>
              <a:t>Run PCA to reduce         in dimension to get</a:t>
            </a:r>
          </a:p>
          <a:p>
            <a:pPr marL="1066773" lvl="1" indent="-457189">
              <a:buFontTx/>
              <a:buChar char="-"/>
            </a:pPr>
            <a:r>
              <a:rPr lang="en-US" sz="3200" dirty="0"/>
              <a:t>Train logistic regression on</a:t>
            </a:r>
          </a:p>
          <a:p>
            <a:pPr marL="1066773" lvl="1" indent="-457189">
              <a:buFontTx/>
              <a:buChar char="-"/>
            </a:pPr>
            <a:r>
              <a:rPr lang="en-US" sz="3200" dirty="0"/>
              <a:t>Test on test set: Map          to         . Run            on</a:t>
            </a:r>
          </a:p>
          <a:p>
            <a:pPr lvl="1"/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08000" y="3962161"/>
            <a:ext cx="1107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about doing the whole thing without using PCA?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00" y="4571762"/>
            <a:ext cx="1107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Before implementing PCA, first try running whatever you want to do with the original/raw data      . Only if that doesn’t do what you want, then implement PCA and consider using      .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701" y="1482767"/>
            <a:ext cx="5925820" cy="40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67" y="1985976"/>
            <a:ext cx="467360" cy="3251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533" y="1985976"/>
            <a:ext cx="441960" cy="3251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1" y="2426877"/>
            <a:ext cx="4224020" cy="406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341" y="2880174"/>
            <a:ext cx="632460" cy="444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930" y="2910501"/>
            <a:ext cx="591820" cy="444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72" y="3014640"/>
            <a:ext cx="731520" cy="3403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07" y="3423370"/>
            <a:ext cx="4424680" cy="4445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175" y="5161920"/>
            <a:ext cx="467360" cy="3251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440" y="5648367"/>
            <a:ext cx="441960" cy="3251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" name="Ink 1"/>
              <p14:cNvContentPartPr/>
              <p14:nvPr/>
            </p14:nvContentPartPr>
            <p14:xfrm>
              <a:off x="122880" y="982560"/>
              <a:ext cx="9472320" cy="5331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3520" y="973200"/>
                <a:ext cx="9491040" cy="53505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72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downarrow PCA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z^{(1)}, y^{(1)}),(z^{(2)}, y^{(2)}), \dots, (z^{(m)}, y^{(m)})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 \rightarrow z^{(i)}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cv}^{(i)}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test}^{(i)}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k &lt; n.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min_\theta \frac{1}{2m} \sum^m_{i=1} (h_\theta (x^{(i)}) - y^{(i)})^2 &#10;+ \frac{\lambda}{2m} \sum_{j=1}^n \theta_j^2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x^{(1)}, y^{(1)}),(x^{(2)}, y^{(2)}), \dots, (x^{(m)}, y^{(m)}) \}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z^{(1)}, y^{(1)}), \dots, (z^{(m)}, y^{(m)}) \}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_{test}^{(i)}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_{test}^{(i)}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h_\theta(z)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\{(z_{test}^{(1)}, y_{test}^{(1)}), \dots, (z_{test}^{(m)}, y_{test}^{(m)}) \}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x^{(i)}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z^{(i)}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 = U_{reduce}^Tx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z_1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&#10;(x^{(1)}, y^{(1)}),(x^{(2)}, y^{(2)}), \dots, (x^{(m)}, y^{(m)})&#10;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x^{(2)},\dots, x^{(m)} \in \mathbb{R}^{10000}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z^{(1)},z^{(2)},\dots, z^{(m)} \in \mathbb{R}^{1000}&#10;$&#10;&#10;\end{document}"/>
  <p:tag name="IGUANATEXSIZE" val="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238</Words>
  <Application>Microsoft Office PowerPoint</Application>
  <PresentationFormat>Widescreen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Reconstruction from Compressed Representation</vt:lpstr>
      <vt:lpstr>PowerPoint Presentation</vt:lpstr>
      <vt:lpstr>PowerPoint Presentation</vt:lpstr>
      <vt:lpstr>Advice for applying PCA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Huu Thang 20166770</dc:creator>
  <cp:lastModifiedBy>Nguyen Huu Thang 20166770</cp:lastModifiedBy>
  <cp:revision>5</cp:revision>
  <dcterms:created xsi:type="dcterms:W3CDTF">2020-10-08T16:13:42Z</dcterms:created>
  <dcterms:modified xsi:type="dcterms:W3CDTF">2020-10-09T17:52:37Z</dcterms:modified>
</cp:coreProperties>
</file>