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1541-F09E-4A65-B40E-9353EDDE4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B816B-966D-4EC5-9225-AFD7E54DB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A91D-A37A-4F1D-9099-E84AA9A2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666D-64D5-4715-AC19-197D679B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13D1-E89A-4156-8056-83FFB11E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FF66-9C94-4C3D-9D33-76B05082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96E38-D830-4872-BB67-4CF9F382B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8C61-B9AF-4C1C-B166-7D8A8A6C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F5B9-74DC-4AD8-BCDE-6060732B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600F-07DE-4120-B89E-2ACF929A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B3F1B-6D48-4F36-B1B9-2CA2210B1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51B95-D725-4627-8EA9-5E1F94B5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CE9D-9051-4B7B-99BB-516F67F1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C899-9FD0-48AC-A393-568794A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A417-3072-4946-BEC5-964D9CB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E039-C048-488F-ABA9-61BCD809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3447-97A3-48F6-BAF0-19D7DB4C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3433-86D4-4A86-A503-F62D34BD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99C9-AE51-4FDA-8E32-C05D1555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501B-FF78-4D53-B389-1F0FF311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A501-30A5-4DE5-8BE0-539FFF14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D8556-DB4D-418B-96C7-DF302BCB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2CCDF-05C3-4356-A8B5-38CC82B9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75AE-7B72-4FB5-A5C9-4E648D9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E8CD-B8E1-4558-882B-35A4C5F3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BFAA-7BEF-4F5A-9B30-CFB97FB8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F909-2D13-4E19-ABD0-003D29991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B655E-63F2-41C6-8DFE-C9CD4631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00BCB-DF58-4026-8966-2D90921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DCECB-4FAA-4D82-8359-07D48D6A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ED417-A1E0-476C-A965-AE116A89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F53A-468A-4CCA-9F80-A2D45ECF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4049D-F57C-4C10-B97C-CB4F46CFE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60404-C03C-4723-B9F9-5F6B2315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6352-51DB-448A-8FA2-02FB16797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83F62-C58E-4DA8-9A04-8CEF23646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E7CA8-4261-459D-8986-51A3BC50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9780A-12FF-4A79-A24B-9324F65D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0C873-AD01-41D6-BE76-41CD1202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C585-DD4F-4461-ABCE-11E2AF4A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9888F-6559-459B-B345-EF19237E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6457B-8164-4A89-BA3E-82FAE6C0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7D0B1-7014-45CA-BD3E-7614EBA8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BA70F-C3B3-40D0-A520-C73AEFB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047C3-BA68-4491-B19F-88B6D1EE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63BB8-A943-4D44-AA30-F990208F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D307-8957-40BA-AB32-CD93D0F9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2567-0D44-4ED9-89E4-7295EE77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FE7B1-9E43-41E7-875F-2AB39355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1F51E-B4E9-4482-BBCC-8ACECF50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FAB52-AFD0-41DD-8B5A-D02BB708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699F-0282-4C50-A42F-69D142C3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2CC8-BC50-4A8F-B7C2-9EA23C99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DC2D8-352C-42C1-8037-FDD704D56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40955-91B7-4F15-BB7B-D50B37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024F-06C9-4DED-B0EF-EEF7BD95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74FB-31BC-493F-AF10-00DFDAA5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87456-6863-48B7-8932-1371BC51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EA2A7-9666-4A64-B20C-C15E549A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63D3-614B-4B83-B1B3-BAAF4868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4BBA-F36A-471E-BA35-3690F5D13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4818F-A4E0-441C-9DE4-ECB22D144E4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CC52-081D-497E-9E5E-00496DBF1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8297-DC68-4201-B011-9C60D819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B221-C55F-47BE-894F-7D919CF6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0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05DBB-834A-4BEB-8C34-91D66DD6FF8E}"/>
              </a:ext>
            </a:extLst>
          </p:cNvPr>
          <p:cNvSpPr txBox="1"/>
          <p:nvPr/>
        </p:nvSpPr>
        <p:spPr>
          <a:xfrm>
            <a:off x="814648" y="241069"/>
            <a:ext cx="59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45604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9F662D-3F45-4C31-9D07-8E86BBC6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3" y="1192093"/>
            <a:ext cx="8911244" cy="39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9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EC115-0276-4016-B544-3D8504E2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37" y="822960"/>
            <a:ext cx="8018991" cy="488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EBF86-82C0-42A6-A558-04AD5BC0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6" y="211886"/>
            <a:ext cx="6234460" cy="2385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8777F4-8FB3-4894-998C-72C6297D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3" y="3089649"/>
            <a:ext cx="8794865" cy="20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9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CA5D08-7B46-4772-8739-365F1512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98" y="239684"/>
            <a:ext cx="8093220" cy="2375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ED351-C3C4-4D9A-B8CE-DFC70232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3" y="3296949"/>
            <a:ext cx="7870185" cy="1607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4D98C-68B4-49DD-BB15-68A27312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96" y="5402983"/>
            <a:ext cx="8163098" cy="9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HAI DUONG 20183511</dc:creator>
  <cp:lastModifiedBy>NGUYEN HAI DUONG 20183511</cp:lastModifiedBy>
  <cp:revision>1</cp:revision>
  <dcterms:created xsi:type="dcterms:W3CDTF">2020-10-17T00:45:29Z</dcterms:created>
  <dcterms:modified xsi:type="dcterms:W3CDTF">2020-10-17T00:51:20Z</dcterms:modified>
</cp:coreProperties>
</file>