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ink/ink8.xml" ContentType="application/inkml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1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03BBE-B811-4904-B0D2-4CCB882E6531}" v="50" dt="2020-09-20T15:43:39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03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690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2T19:59:24.1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9725 12916 3811,'-18'0'2050,"18"0"865,0 0 352,0 0-865,0-21-800,0 21-289,-20 0-160,20 0-224,0 0-224,0 0-33,0 0-255,0 0-193,0 0-128,0 0 128,20 0 32,-2 0-31,2 21-33,41-21-64,-2 20 96,20-20-224,0 0 64,20-20 32,21 20-128,-21 0 96,20-21 0,1 21-32,-21-19 129,0 19-65,0 0-96,-20 0 0,-18 0-96,-2 0-1,-19 0-351,-21 0-225,-19 19-223,20-19-161,-20 0-513,-20 21-736,20-21-3203</inkml:trace>
  <inkml:trace contextRef="#ctx0" brushRef="#br0" timeOffset="1066.061">21379 12895 4964,'-20'0'7079,"0"0"-7015,0 0-64,20 0 929,0 0-257,0-19-672,0 19 65,0 0 415,20 0 193,-20 19 31,20-19 33,0 0-96,0 0-129,-20 0 33,19 0-129,1 0-128,0 0 97,0-19-97,1 19 0,17 0-32,3-20 1,-3 20 63,43 0-32,-2 0 33,20 0-33,21 0-160,18 0-32,21 0 0,-21 0-128,22 20 64,-20-20 32,-2 0-128,-19 0-512,-20 0-449,0 19-32,-58-19-2723</inkml:trace>
  <inkml:trace contextRef="#ctx0" brushRef="#br0" timeOffset="14037.8029">2400 7730 10570,'-19'0'448,"19"0"449,-20-20 288,20 20-64,0 0-577,0 0-95,0 0-321,0 0-96,20 0 160,-20 0 161,39 0-129,1 20-128,-1-20-32,22 0-32,-2 0 0,1 19 0,-21-19-32,21 0 0,-1 0-64,-19-19 32,-1 19 32,1 0 0,-19 0 0,17 0-64,-17-20-128,-1 20-417,-20 0-448,20 0-96,-20 0-128,0 0-801,0 0-2274</inkml:trace>
  <inkml:trace contextRef="#ctx0" brushRef="#br0" timeOffset="14341.8203">2936 7610 9256,'-20'0'1410,"20"0"640,0-19-97,-18 19-671,18 0-834,18 0-384,2 0 32,0 19 32,1-19-96,-1 0-64,-2 19 32,23-19 0,-41 21 0,20-1 0,0 0 0,-20 0 0,0 0 64,0-1 161,0 1 95,0-20 0,0 20 97,-20 0 31,0 0-224,0 0-160,-19 19-608,19 1-1634,-21-20-12620</inkml:trace>
  <inkml:trace contextRef="#ctx0" brushRef="#br0" timeOffset="20818.1907">4068 6696 4804,'0'0'1922,"0"-19"64,0 19 929,0 0-866,0 0-543,0 0-193,0 0-320,0-21-256,0 21-321,0 0 1,0 0-129,0 0 0,0 0-256,0 0-32,0 0 0,0 0-32,0 0 64,0 0 64,0 21 160,0-21 1,0 0-1,0 19 32,20-19-32,-20 0-95,0 21-97,0-21 0,0 19-64,0-19 64,0 20 0,0 0 192,0-20-320,0 20 224,0 0-64,0 0 0,0-20 0,0 19 1,0 1-33,0 0 64,20-20 32,-20 20-96,0 0 32,0 0 32,0-1-32,19 1 0,-19 20 97,0-20-97,0 0 0,0-1-64,0 2 32,0-2-96,0 2 32,0-2 0,0 1 32,0 0 0,0 0 0,0 0 32,0-1 0,0 1-32,0-20 0,0 20-32,0 0 128,0 0-224,0 0 128,0-1 0,0 1-32,0-20 32,0 20-32,0 0 0,0 0 0,0 0 96,0-1-128,0-19-32,0 20 64,0 1 0,0-2 0,0-19 32,0 21-32,0-21 32,0 19-64,0 0 96,0-19 32,0 21-160,0-1 32,0-20 128,0 20-192,0 0 96,0-20 0,0 20 32,0-1-64,0 1 32,0-20-64,0 20 64,0 0 32,0 0 0,0 0 0,0-1-64,0 1 32,0 0 32,0 0 0,0 0-64,0 0 32,0-1 64,0 2-64,0 18 32,0-19 0,0 0-32,0 0 32,0 0 32,0-20-31,0 20 31,0 0 0,0-1-64,0 2 32,0-2-32,0 1 64,0 0 32,0 0 0,0-20-64,0 20 64,0 0-64,0-1 96,0-19-128,0 20 32,0 1 96,0-2-192,0-19 128,20 0 0,-20 20-64,0-20 32,0 0 32,0 0-160,0 0 192,0 0-160,0 0 64,0 0 0,0 0 0,0 0 32,0 0-32,0 0-32,0 0 0,0 0 32,0 0-32,0 0 0,0 0-128,0 0 64,0 0 64,0-20-64,0 20 32,-20-19 32,20-2 192,0 21-320,0-20 160,0 20 32,-19-19-32,19-1-32,0 0 32,0 0 96,0 0-192,0-19 192,-20 18-192,20 2 96,0-1-64,0 20 160,0-20-128,0 0 32,0 0 0,0 0-32,0 0 32,0 1 32,0-22-64,0 41 32,0-19 32,0-1 0,0 0 0,0 20-64,0-20 32,0 0 0,-20 0-32,20 20 128,0-19-192,0-1 96,0 0 0,0 0 0,0 0 0,0 20 96,0-20-224,0 1 128,0 19 0,0-20-64,0 20 192,0 0-256,0-20 288,0 0-320,0 20 224,0-20-128,0-1 64,0 2 0,0 19 0,0-19 0,0-2 0,0 2 0,0-2 0,0 1 0,0 1 0,0 19 0,0-20 64,0 0-256,0 0 192,0 0-64,0 0 32,0 1 32,0-1 0,0 0 0,0 0 0,0 20 32,0-20-64,0 0 96,0 1-96,0-1-32,0 0 64,0 0-32,0 0 64,0 1-32,0-2 0,0 2-32,0-2 64,0 2-64,0 19-1,0-20 98,0 0-130,0 0 98,0 0 31,0 0-161,0 1 194,0-1-161,0 20 31,0-20 130,0 0-226,0 0 129,0 0-64,0-19 0,0 19-32,0 0-32,0 0 256,0 0-128,0 1 0,0-2 0,0 2 32,0-2 32,0 2 0,0 0-64,0 19-32,0-21 0,0 21-480,0 0-865,0 0-33,0 0-544,0 21-1377,-20-21-7495</inkml:trace>
  <inkml:trace contextRef="#ctx0" brushRef="#br0" timeOffset="23124.3226">6053 7710 12651,'-19'0'1314,"19"0"-193,0 0 544,0 0-672,0 0-576,19 0-161,1 0-32,0 0-64,20 0 0,-1 0-160,1 0 97,1 20-65,-3-20-64,3 0 64,-21 0-32,19 0-321,-19 0-383,-20 0-674,20 0-1152,-20 0-2563</inkml:trace>
  <inkml:trace contextRef="#ctx0" brushRef="#br0" timeOffset="23376.337">6332 7650 7815,'-21'-21'1922,"21"21"-32,0-19 159,0 19-639,0 0-866,21 0-191,-1 19-193,19-19-96,-19 21-64,20-21 0,-1 20 32,-19 0-32,0 0 0,-20 0 32,0-1 64,0 1 224,-20 0-31,0 20-1,-19-20 0,19-1-192,-20 1-64,1 0-640,19 0-1699,-21-20-6501</inkml:trace>
  <inkml:trace contextRef="#ctx0" brushRef="#br0" timeOffset="28740.6439">7403 6677 928,'0'0'1089,"0"0"-640,0 0 320,0 0 95,0 0 225,0 0 193,0 0 255,0 0-31,0 0-321,0 0-289,0 0-415,0 0-257,0 0 96,0 0 1,0 0-129,0 0 192,0 0 385,0 0 192,0 0-128,0 0-257,0 0-255,0 0-161,0 0-64,0 19-64,0-19 0,0 21 0,0-21-32,0 19 32,0-19 0,0 20-32,0 0 0,0 0 64,0 0-96,0 0 64,20-1-64,-20 1 64,0 0-32,0 0 32,0 20-64,0-21 32,20 1 0,-20 20 32,0-20-32,0 19 0,0-18-96,20 19 64,-20-21-128,0 1 64,0 0 64,0 0-64,0 19 96,0-19 0,0 0 0,0 0 0,0 0 0,0 0 32,19-1 0,-19 1-64,0 0 32,0 0 0,0 0 32,0 0-64,0-1 64,0 1-32,0 1 32,0-2-64,0 2 32,0-2 32,0 0-32,0 2 0,0-1 0,0 0 64,0 20 32,-19-21 32,19 1 64,0 20-160,0-20 128,0 0 0,-20 19-95,20-19-1,0 0 64,20 20-96,-20-21 0,0 22 32,0-22-32,0 1-64,0 20 96,0-20-32,0 0 64,-20 19 64,20-18-32,0-2-32,0 1-64,0 0 32,0-20 33,0 20-194,0 0 97,0-20 0,0 20 65,0-20-130,0 19 65,0-19 0,0 20-32,0-20 64,0 21 33,0-21-162,0 0 258,0 0-161,0 0-32,20 0-65,-20 0 1,0 0 0,0 0 96,0-21 32,0 21-64,0-20 32,0 1 0,0-1 0,0 20 64,0-20-160,0 0 128,0 0 32,19 0-128,-19 1 64,0-2 128,0-18-256,0 19 160,0 0-32,0 0 32,0 0 0,0 0 32,0 1 33,0-1-65,0-1 224,-19 2-64,19-1 32,0 0-32,0 0-192,0 0 96,0 0-96,0 1 0,0-1 32,0 0-32,0 0 33,0 0-33,0 0 96,0 1-32,0-1-32,0 0 64,0 0-64,0 0-96,0-1 128,0 2-32,0-21 0,0 21 0,0-2 0,0 1 128,0 1 96,0-1-160,0 0 1,0 0-33,0 0 64,-20 0-192,20 20 128,0-19-64,0-1 32,0 20-96,0 0 64,0-20 0,0 20 32,0-20 0,0 20 0,0 0-32,0-20 0,0 0-64,0 20 128,0-19 0,0-1-128,0 0 96,0 0 0,0 0 224,0 1-128,0-2-128,0 2 32,0 19-32,0-21 128,0 2-160,0-1 32,0 0 32,0 0 0,20 0-32,-20 0 32,0 1 0,0-1 65,0 0-65,0 0 96,0 0 32,0 0-64,0 20 0,0-19 64,-20-1 0,20 20 97,0-20-193,0 20 32,0-20-96,0 20 0,0-20-32,0 0 32,0 1-32,20 19 32,-20-21-32,0 2 0,0 19 64,0-21-64,0 21 64,0 0-32,-20-19-32,20 19 32,0 0-32,0 0 64,0 0-129,0 0 33,0-19 32,0 19-32,0 0 32,0 0 32,0 0-64,0 0-32,0 19 32,0-19-32,0 0 64,0 19 0,0 2 96,0-2-160,0 2 32,0 18 160,0 1-160,0 0 64,0-1-32,0 1-128,0 0 96,0-1 32,0 1-32,0 0 96,0 0-32,0 0-32,0-21 64,0 21-32,0-20 0,20 19 32,-20-19-64,0 20 32,0-20-32,0 19-129,0-19 161,0 0 32,0 20-64,-20-20 96,20-1-96,0 1 161,0 1-194,0-2 1,0 2 96,0-2-32,0 0 0,0-19 97,0 21-1,0-1-64,0 0 96,0-20-96,0 20 32,0 0 32,0-1-64,0 1 0,0 0 32,0 0-64,0 0-32,0 19 96,0-19 0,0 0-128,0 0 64,0 0 32,0 0-32,0-1 0,0 2 0,0-1 32,0-20 0,0 19 0,0 1 32,0 0-96,0-20 64,20 20 0,-20 0-32,0-20-32,0 20 128,0 0-64,0-1 0,0 2 33,0-2 31,0-19-96,19 20-32,-19 0 64,0-20 32,0 20-32,0 0 32,0-20 32,0 20 32,0-20-32,0 19-32,0-19-32,20 20-64,-20-20 64,0 0-224,0 0-96,0 0-65,0 21-127,20-21-481,-20 0-448,0 0-1955,-20 0-10889</inkml:trace>
  <inkml:trace contextRef="#ctx0" brushRef="#br0" timeOffset="32101.8361">10460 6656 2626,'0'21'1217,"0"-21"192,0 0-960,0 0-225,0 0-192,0 0 192,0 0 161,0 0 287,0 0 610,0 0 351,0 0-320,0 0-160,0 0-384,0 0-288,0 0-1,0 0-256,0 19 33,0-19-1,0 0 96,0 21 0,0-21-63,0 0 127,0 19-128,0-19 1,0 20-97,0 0 0,0 0-96,0 0-32,0-20 0,0 20 96,0-1 33,0 21-1,0-20-128,0 0 32,20 19-32,-20-19 32,0 20-96,0-20 32,0 19-32,0-18 96,0 19-160,0-21 64,0 21-32,20 0 64,-20-21-160,0 21 128,0-20-64,-20 20 128,20-21-224,0 21 160,0-20-64,0 20 96,0-21 0,0 22-64,0-22 32,0 21 0,0-21-256,0 22 480,0-21-256,0 20 0,0-21-289,0 21 610,0-20-225,0 20-160,0-1 160,0-19-96,0 20 0,0-20 96,0-1-32,0 22-32,0-22-256,0 1 480,20 0-192,-20 0 64,0 0-192,0 0 128,0 0 0,0-1 64,0-19 0,21 21 0,-21-2 32,0-19-32,0 20-32,0 0 32,0-20-192,0 0 192,0 20-96,0-20 97,0 20-97,0-20 32,0 20 64,0-20 32,0 0 64,0 19-128,0-19 32,0 0 32,0 0-160,18 0 64,-18 20-32,0-20 32,0 0 32,0 0 0,0 0-32,0 0 0,0 0 33,0 0-65,0 0 96,-18 21 0,18-21-64,0 0 64,0 0-32,0 0-96,0 0 64,0 0-32,0 0-32,0 0-32,0 0 64,0 0 64,0-21-288,0 21 192,0-20-64,0 20 63,0-19 66,0-1-33,-21 20 32,21-20-32,0 0-32,0 0 96,0 0-64,0 1-64,0-2 31,0 2 33,0-1-32,0 0 0,0 0 129,0 0-194,0 0 97,0 0 0,0 1 32,0-1 0,0-1-64,-20 2 64,20-21-32,0 20 33,0 0 31,0 0 96,0 1-64,0-1 64,0 0 96,0 0 0,0 0-288,0-19 32,-20 19 0,20 0 64,0 0-128,0 0 64,0-1 32,0 2 0,0 0 1,0-2 63,0 2 32,0-2-32,0 1 32,0 1-128,0-1 288,0-20-320,0 20 64,0 0 0,0-19-32,0 19 32,0 0 0,0-20 32,0 21-128,0-1 160,0-20-64,0 20 0,0 1-32,0-21 65,-20 19-65,20 2 32,0-1-32,0 0 64,20-20-64,-20 20 128,0 1-256,0-1 160,0 0 0,0 0-32,0 0 64,0-19 32,-20 19-96,20 0-64,0-20 96,0 20 0,-19 1-32,19-2-32,0 21 64,0-19 0,0 19 0,0 0-32,0-21 0,0 21-192,0 0-193,0 0-479,0 0-834,0 21-1761,-20-21-9193</inkml:trace>
  <inkml:trace contextRef="#ctx0" brushRef="#br0" timeOffset="40728.3295">13538 7809 10602,'-21'0'2114,"1"0"-865,20 0 256,0 0 33,0-20-225,0 20-320,20 0-481,-20 0-191,41 0-97,-23 0-32,23 0-96,19-20 32,-21 20 32,21 0-224,-21 0 32,22 0 128,-3 0-256,-17-20-160,-2 20-161,-19 0-576,0 0-800,0 0-1186,-20 0-2723</inkml:trace>
  <inkml:trace contextRef="#ctx0" brushRef="#br0" timeOffset="40989.3444">13876 7690 8488,'0'0'864,"18"-20"-351,2 20 864,21 0-192,-3 0-288,3 0-288,-1 0-161,-1 0-320,1 0 64,-20 20 65,-1 0-97,-19-20 160,0 20 64,0-1 193,-19 1-193,-21 20 97,0-40 159,1 20-223,-1 0-97,19-1-224,-17 1 0,17-20-736,1 20-2147</inkml:trace>
  <inkml:trace contextRef="#ctx0" brushRef="#br0" timeOffset="43283.4756">15305 6717 2338,'0'0'2914,"0"0"-1024,0 0 64,0-21-480,0 21-129,0 0-833,0-19 161,0 19 416,0 0 160,0 0 192,0-21-191,0 21-321,0 0-161,0 0-223,0 0-385,0 0-96,0 21 64,0-21-96,0 0 64,0 19 0,19-19 0,-19 21 1,0-2-33,0-19 32,0 20-64,0 0 32,0 20-64,0-20 32,0 19 32,0-19-128,0 20 128,0-1-64,0 1 32,0 0 0,0-1 0,20-18-32,-20 19 96,0-1-96,0 1 32,-20-1 32,20 1-32,0-20 128,0 20-192,0-1 64,0-19-32,0 20 0,0-1 0,0 2 32,0-22-64,0 21 32,0-21 32,0 22-32,0-21-32,0 20 32,20-21 0,-20 1 32,0 20 64,0-20-192,0 19 128,0-19 0,0 20-32,0-20 32,0 0-32,0 20 32,0-20-32,0-1 0,20 1 0,-20 20 0,0-20 65,0 0-1,20 0-128,-20 20 64,0-21 32,0 1-32,0 0 32,0 0 32,0 0-64,0 0 0,0-1 32,0 1-32,0-20 0,0 21-32,0-21 128,0 0-64,0 19 32,-20-19-64,20 0 0,0 0 0,0 0-64,0 0-64,0 0 64,0 0 96,0 0-128,0 0 31,0-19 65,0 19-64,-20-21 128,20 1-64,0 1-64,-20-1 32,20 0 64,0-20-64,0 20 0,-19 1 96,19-21-64,0 0 0,0 20 0,-20-20 0,20 1 64,0 19-128,0-20 128,0 0-32,-20 0-32,20 1-32,0-1 64,0 0-32,0 1-32,0-1 64,0 0-64,0 0 64,0 21 65,0-2 63,-21-19-64,21 20 96,0 1-96,0-1 0,0-20-64,0 20-32,0-19 32,0-1-64,0 0 64,0 1-96,0-1 96,0 0-96,0 21 128,0-2-128,0 2 96,0-21-64,21 20 32,-21 0 0,0 0-96,0 0 128,0 0-64,20-19 64,-20 19-32,0 0-96,0-20 96,0 21-96,-20-1 96,20 0 0,0 0 0,0 20 0,0-20 0,0 20 0,0 0-64,0-20 96,0 20-96,0 0 64,0 0 0,0 0 0,0 0 0,0-19-32,0 19 32,0 0-64,0 0-32,0 0-32,0 0-1,0 19 193,0-19-96,0 20 96,0 0-31,0 0-66,0 20 98,20-1-162,-20 1 162,0 0-130,0-1 130,0 21-65,0 0-33,20-1 1,-20 1 32,0-1 0,0 1 0,0-1 0,0-19 97,0 19-97,0 1 32,0-1 0,19-18 0,-19-1-64,0 19 64,20-19-32,-20 0 160,0 19-224,0-19 192,0-1 32,20 2 96,-20-2 33,0 1-97,0 0-192,20-1 96,0 1-64,-20-20-32,19 0-32,-19 0 96,20 0-96,-20 0 0,0-1-64,0-19-96,0 20-257,0-20-384,0 0-224,0 0-832,-20 0-3525</inkml:trace>
  <inkml:trace contextRef="#ctx0" brushRef="#br0" timeOffset="44689.5561">18322 6736 4163,'20'-40'641,"-20"40"-417,0-19 1090,0 19 992,0 0 929,0-21-545,0 21-864,0 0-673,0 0-576,0 0-321,19 21-160,-19-21 0,0 19-128,0 21 160,20-20-128,-20 20 0,0 0 0,20 19 160,-20-19-128,0 39 64,0-19-96,0-1 97,0 1-1,0 19-96,0-19 64,20 19-32,-20-19-32,0 20 96,0-21-96,0 21 32,0-21 32,0 1 0,20-1-32,-20-19 64,0 20-64,19-20 32,-19-1-64,0 1 64,20 0-32,-20 0 128,0 0 129,0-21-1,0 21-64,-20-20-160,20 0-32,0 19-32,0-19 64,0 1-32,0-2-64,0 1 96,0-20-128,0 20 64,0-20-64,0 0-32,0 0 0,0 0 64,0-20 32,0 20-96,0-39 64,-19 18-32,19 1-192,0-19 63,0-1 161,0 0 0,-20 0 32,20 1 0,0-1 32,0-20-32,0 21 0,0-21 0,0 0 0,0-19 32,0 19-64,0-19 0,-20-21-32,20 1-256,-20 0 288,20 19 128,-20 1-96,20 20 160,0-2 96,0 22-159,-19-1 191,19 0-160,0 21-192,0-1 96,0-20-96,19 20-64,-19-19-64,20 19-1,-20 0 65,0-20 96,0 20-32,0 1-32,0 19 128,0 0-64,0 0-64,0 19 0,0 1 32,0 0-224,0 0-321,0 20-256,0-21-320,20-19-448,-20 20-1218,0 0-6726</inkml:trace>
  <inkml:trace contextRef="#ctx0" brushRef="#br0" timeOffset="68852.9381">2143 3954 15983,'20'0'288,"0"0"32,19 0 737,1 0 0,39 0 128,0 0-224,0 0-576,20 0-33,1 20-160,-20-20 64,19 0-128,-20 0 33,-20 0-65,2-20-96,-22 20-96,1 0-321,-20 0-351,-20 0-161,0 0-224,-20 0-1282,20-20-2946</inkml:trace>
  <inkml:trace contextRef="#ctx0" brushRef="#br0" timeOffset="69162.9559">2898 3815 2914,'0'-20'8296,"18"20"-7655,-18 0 288,40-20 672,-19 20-192,17 0-127,3 0-514,-1 20-511,19-20-193,-19 20 0,-1 19 480,1-18-544,-1-2 32,1 1 0,-19 0 0,-1 0 0,-2 0 129,-18 0 31,0-1 192,0-19 129,-18 20-129,-23 1-32,1-2-192,1 21 33,-21-21-161,21 2 0,-21-2-417,21 21-832,-1 0-2146</inkml:trace>
  <inkml:trace contextRef="#ctx0" brushRef="#br0" timeOffset="86571.9516">1388 2007 2562,'-39'0'2498,"39"0"-127,-20 0 255,20 0-224,0 0-128,0 0-704,0 0-321,0-20-576,0 20-289,0 0 97,0 0-321,20 0 0,0-20 0,19 20 64,21 0-160,-1 0 128,20-20-159,0 20-98,-18 20 130,18-20-65,-20 0-257,1 0 33,-1 20-128,2-20-321,-23-20-448,-18 20-1698</inkml:trace>
  <inkml:trace contextRef="#ctx0" brushRef="#br0" timeOffset="97780.5926">5498 5246 10441,'0'20'385,"0"-20"576,0 19 768,0 2-319,-21-1-161,21 19-224,0 1-224,0 0-97,0-1-95,0 21-225,21-20-288,-21-1-64,0 22 32,0-42-128,0 20-128,0-19-32,0 1-32,0-1-289,0-20-512,0 0-993,0 0-3363</inkml:trace>
  <inkml:trace contextRef="#ctx0" brushRef="#br0" timeOffset="98205.617">5299 5564 8071,'-20'-20'3459,"20"20"-4035,0 0 384,0-20 320,0 20 576,0 0 642,0 0-770,0 0-480,0-20-64,0 20 161,20 0 191,-20-20-192,0 20-128,0-20 0,20 1 64,-20-1-96,19 0-32,-19-1 0,20-18 0,0 20-32,0-22 32,0 22 0,1 19 96,-3-20 65,-18 20 159,20 0-32,-20 0 0,21 0-31,-21 0-33,20 0 0,0 0 0,-2 20 97,3-20 63,-1 40 0,0-20-255,19-1-97,-19 1-32,0-1-193,20 22-607,-21-41-1827,1 20-8103</inkml:trace>
  <inkml:trace contextRef="#ctx0" brushRef="#br0" timeOffset="110511.3209">5597 2782 3523,'0'0'1826,"0"0"-609,0 0-32,0 0-641,0 0-63,0-20 256,0 20-33,0 0-127,0 0 127,0 0 65,0 0 256,0 0-448,0 0-161,0 0-128,0 0 1,0 0 159,0 0-32,-20 0-159,20 0-129,0 0-64,0 0-32,0 20-32,0-20 32,0 0 32,0 19-64,0-19 128,20 19 96,-20 2 0,0-1-63,0-20-65,0 20-64,0 0-32,0 0 32,0 19 32,0-19-64,0 0 32,0 20 0,0-21-32,0 21 32,0-19-32,20 18 32,-20-20-32,0 22 32,0-1 0,0-21-32,0 21 0,0-20 32,0 20 0,0-20 64,0 19 0,0-19 225,-20 20-33,20-1-192,0-19-32,0 20-32,0-20 32,0 19-64,0 2 32,20-22-32,-20 21 64,0 0-32,0-20-64,0 19 128,0 1-64,0-20 0,0 20-64,0-20 64,0 19-96,0-19 96,0 1 0,0 18-64,0-19 0,0-1 32,-20 2 32,20-2-32,0 1-32,0 0 32,0 0 0,0 0-128,0 0 64,0-1 96,0 2-160,0-2 128,0 2 0,0-2 64,0 1-32,0 0 64,0 0-32,0 0-32,0 0-128,0-1 64,0 1 96,0 0-32,0 0-96,0 0 160,0 0 0,0-1 97,0 2-97,0-2 32,0-19-160,0 20 128,0 0-96,20-20 32,-20 19 32,0-19-64,0 21 32,0-21 64,0 20-32,0-1-32,0-19 0,0 0-32,0 21 0,0-21 32,0 0 64,0 0-160,0 0-192,0 0 544,0 0-320,0 0 96,0 0-96,0 0 64,0 0-64,0 0 32,0 0 0,0 19 0,0-19-128,0 0-96,0-19 224,0 19-96,0 0 32,0-21-64,0 2 64,0-1-65,0-1-31,0 2 224,0-1-192,0 20 96,0-20 32,0 1-64,0-2 96,0-18-32,20 19-96,-20 0-192,0 0 288,0-19 32,0 39-32,0-20 0,0 0 64,0 0-160,0 0 192,0 20 0,19-20-96,-19 1 160,0-2-64,0 2-96,0-2 128,0 2-160,0-1 32,0 20 32,0-20-96,0 0 96,0 20-32,0-20-32,0 0 96,0 1-160,20-2 128,-20 2 0,0-1-96,0 0 160,0 1-224,0-2 96,0 1 0,0 20 64,0-19-64,0-1-64,0 0 96,0 0 0,0 0 0,0 0-32,0 1 64,0-2-64,0 21 32,-20-19 0,20-1-32,0 0 64,0 0-32,0 0 32,0 20 96,0-20-128,-19 0 32,19 1-32,0-1-32,0 20 32,0-21 96,0 2-64,0-1-32,0 20 32,0-20 0,0 1 0,0-2 0,0 1 161,0 1-193,0-1 96,0 0-96,-20 0-32,20-20 64,0 21-32,0-1 32,0 0 32,0 0-32,0 0 64,0 0-32,0 0-96,0 1 64,-20-1-64,20 0-32,0 0 96,0-1-64,20-18-32,-20 20 128,0-2-160,0 1 160,0 0-128,0-19 64,0 19 0,0 0 0,0 0 0,-20 0-64,20 1 128,0-21-160,0 40 96,0-20-32,0 0 0,0-1-128,0 21-385,0-19-1217,0 19-2049,0 0-3492</inkml:trace>
  <inkml:trace contextRef="#ctx0" brushRef="#br0" timeOffset="119760.8499">6787 2742 1729,'0'0'2242,"0"0"-864,0 0 223,0 0 97,-20 0-97,20 0-352,0 0-480,0 0-32,0 0 288,0 0 0,0 0-353,0 0 33,0 0-96,0 20-289,20-20 32,-20 0-31,0 20-257,0-1-32,0-19 64,0 19-160,0 2 192,0 19-64,0-20 0,0 0 32,21-1 0,-21 1 0,0 0 0,20 20-128,-20-20 128,0-1-32,0 21-32,0-19 97,0-2-129,20 20 96,-20-18 64,0 19-224,0-20 96,0-1 0,0 21 64,0-20-96,18 20 96,-18-20 0,0 19 96,0-19-64,0 0 33,0 20-65,0-21-96,0 1 64,0 20 32,0-20-96,0 0 0,0 20 64,21-20 32,-21 19-160,0-19 64,0 20 32,0-20 32,0 19-64,0-18 0,0-2 0,0 21 0,0 0 32,0-20 32,0 19-32,0-18 32,0-2 0,0 21 96,20-21-32,-20 21-63,0-20-1,0 0-32,0 0-64,0 0 32,0 0 64,20-1-64,-20 2 0,0-2 32,0-19 32,0 21 0,0-2-32,-20 1-32,20 0 0,0 0 32,0 0-32,0 0 32,0-1 0,0 1-32,0 0-256,0 0 576,0 0-320,0 0 128,0-1-32,0-19 32,0 21-32,0-2-64,0 1-32,0 0 32,0-1 1,0-19 63,0 21-192,0-21 256,0 20-96,0-20 96,0 19-96,0-19 0,0 21-64,0-21 32,0 0-32,0 19-32,0-19 32,0 0-32,0 0 0,0 0 0,0 0 32,0 0 32,0-19 32,0 19-256,0 0 384,0 0-192,0 0 0,0 0-32,0-21 0,0 21 0,0-19 32,0-1-256,0-1 31,0 2-31,0-1 160,0 0-96,0-20 224,0 21 0,0-1 0,-20 0-32,20 0 32,0 0 0,0 0-96,0-19 96,0 19-32,0 0-64,0-20 128,0 21-96,0-21 128,0 19-96,0 2 64,0-1-32,0 0-32,0-20 32,0 20 32,0 1 0,0-21-32,20 20-32,-20-19-32,0 18 160,0 1-63,0-19-33,0 19 96,-20 0-128,20-20 32,0 21-32,0-2 0,0-18 32,0 19-32,0-20 64,0 0-64,-21 21 96,21-22-192,0 2 96,0 0 32,0 18-32,0-18 64,0 19-96,0-20 96,-18 20 32,18 0-160,0 1 32,0-1-32,0 0 128,0 0-64,0 0-32,0 0 32,0-19-64,0 19 64,-20 0-32,20 0 32,0-1-288,0 2 480,0-1-192,0 1-96,0-2 160,0 1-64,0 0 32,0-19-64,0 19-32,0 0-32,0 0 64,0 0-1,0 1 1,0-1 64,0 0-64,0 20 64,0-20-64,0 0-192,0 20-224,0-21-161,0 2-416,0 0 321,0 19 127,0-20-224,0 0-448,-20-1-833,20 2-1505</inkml:trace>
  <inkml:trace contextRef="#ctx0" brushRef="#br0" timeOffset="125742.192">7980 2762 1153,'-21'0'3619,"21"0"-1601,0 0-96,0 0-961,0 0-161,0 0 354,0-20-65,0 20-32,0 0-161,0 0-415,0 0-97,0 0-192,0 0-160,0 0-64,0-21-32,0 21-64,0 0 0,0 0 32,0 0 128,0 0 64,0 0 96,0 0 33,-20 21-33,20-21-96,0 0 64,0 0-64,0 0 64,0 20 32,0 0 1,20-20 31,-20 19-32,0 0-64,0 2 64,0-1-160,0 0 160,0 0-256,0 19 193,0-19-162,0 0 1,0 20 129,0-20-65,0 19-32,0 2 224,0-2-160,0-20 64,0 22 0,0-1 32,21-21-32,-21 1-96,0 20 32,0-20-64,0 20 129,0-21-1,-21 21-224,21 0 128,0-1-32,0 2 32,0-2-64,-20 0 128,20 2-128,0-2 64,0 1-32,0-20 64,0 20-64,0 0 64,0-21-128,0 21 96,0-20-64,0 20 160,0-21-32,0 1-32,0 20-32,0-20 96,0 0-96,0 20-96,0-21 160,0 1-32,0 20-32,0-20 64,0 0-96,0-1-32,0 21 64,0-19 0,20-2 1,-20 1-66,0 0 98,0 0-33,0 0 0,0 0 224,0-1-96,0 1-32,0 0-96,0 0-96,0 0 64,0 0-32,0-20-32,0 19 64,0-19-32,0 21 128,0-2 0,0-19-96,0 20 128,0-20 32,0 20-288,0-20 288,0 0-256,0 0 32,0 19 96,0-19-32,0 0 32,0 0-32,0 21 64,0-21 0,0 0-320,0 20 545,0-20-289,0 19 0,0-19 0,0 0-33,0 0 33,0 0 65,0 0-97,0 0 32,0 0 0,0 0-33,0 0 66,0 0-33,0 0-97,0 0 97,0 0-192,0 0-288,0 0 159,0 0-255,0-19-513,0 19-1666,0-20-7943</inkml:trace>
  <inkml:trace contextRef="#ctx0" brushRef="#br0" timeOffset="135694.7613">8634 2721 2178,'0'-19'512,"0"19"1762,0 0 64,0 0 289,0 0-609,0 0-737,0 0-352,-20 0-321,20 0-223,0 0-97,0 19 32,0-19 1,0 0-33,0 21-64,0-21-32,0 0-96,0 20 1,20 0-1,-20-20 128,0 19 0,0 0-32,0 22-32,0-21 1,0 0 31,0 19-128,0-19 32,0 0-32,0 20 96,0-20-160,0 19 64,0-19 32,0 20-128,20-20 64,-20 20-32,0 0 96,0-1-96,0 1 32,0 20 32,0-21-64,0 1 0,-20 0 65,20 19-33,0-19-32,0 0 32,0 20-32,0-21 128,0 1-192,0 20 128,-20-20-32,20-1 64,0 21-96,0-21 64,0 21-32,0-20 64,0 19 160,0 1 33,0-20 31,0 0-64,0 0-64,0-1-160,0-19-64,20 20 32,-20-20 96,20-1-192,-20 1 96,20 0-192,-20 0 576,0 0-480,0 0 96,0-1 0,0-19 128,0 21-256,0-21 96,0 19-160,0-19-416,0 20 31,0-20-128,0 0-63,0 0-706,-20 0-2401,20 0-5799</inkml:trace>
  <inkml:trace contextRef="#ctx0" brushRef="#br0" timeOffset="136589.8125">9786 2762 5957,'0'0'641,"0"0"576,0 0-512,0 0 159,0 0 834,0 0 160,0 0-481,0-20-320,0 20-192,0 0-32,0 0-97,0 0-95,0 0-257,0 20-159,0-20-161,0 39 192,0-20-192,-20 22 0,20-1 0,0 19-32,20-19-64,-20 19 96,0 21-64,0-20 0,0 0 32,0 19-32,0-19 64,0 19-64,0 0 0,0 1 0,0-1 0,-20 1 64,20 0-32,0-1 128,0 0 33,-21-19-65,21 19 32,0 1-128,0-20 0,-20 19 0,20-19-64,0-1 256,0 1-96,0 0-64,0-21 129,20 0-65,-20 2-96,0-22 96,0 2-192,21-2 0,-21-19 64,0 21-353,20-21-287,-20 0-385,0-21-417,0 21-1184,0-19-3908</inkml:trace>
  <inkml:trace contextRef="#ctx0" brushRef="#br0" timeOffset="137505.8648">10897 2742 2466,'0'-21'3139,"0"21"-481,0 0-191,0 0-385,0-19-449,0 19-416,0 0-416,0 0-513,0 0-63,0 19 255,0-19 97,0 21-193,0-1-128,0 0-160,0 18 0,0 23-160,0-21 128,0 19 32,0 20-96,0-18 97,0 18-97,0 0 64,0 21-32,0-21-32,0 0 32,0 21 0,0-21 32,0 1-128,0 0 96,0-21-32,0 20 0,20-19 64,-20-1-128,0 1 416,0 0 32,0 0-95,0-1 95,0 1-160,0-20-96,0-1-128,0 21 96,0-21 33,0-18 127,0 18-64,0-19-160,19-1-128,-19 2-64,20-21-160,-20 0-257,0 0 0,20 0-31,-20-21-353,0 21-1217,0-19-4228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2T19:51:23.496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5716 5684 6053,'0'0'1986,"0"0"-64,0 0 352,-20 0-288,20 0-449,0 0-800,0 0-353,0 0 129,20 0 31,-20 0-31,0 0-97,0 0 65,0 0-65,0 0-128,0 0 65,20 0-65,-20 0-32,0 0-96,19 0 1,-19 0-33,20 0-32,0 0-96,0 0 128,0 0-96,19 0 0,-19 0-64,1 0 32,17 0 0,-18 0 32,21 0 64,-21 0-192,19 0 64,-19 0 64,20 0-32,-1 0 0,1 0 32,19 19 96,-19-19-256,19 0 128,2-19 32,-2 19-64,1 0 0,-1 0 0,-19 0-32,19-21 64,-18 21-64,18 0 32,-19-20 64,-1 20-32,1 0-32,-1 0 32,1 0 0,-20 0 32,20 0-64,-21 0-32,1 0 192,21 0-128,-21 0 0,-2 20 64,23-20-32,-21 0-64,0 0 96,-2 0-64,3 0-32,-1 0 64,0 0-32,0 0-32,-20 0 160,0 21-224,19-21 128,-19 0 0,0 0 0,0 0 32,0 0-64,0 0 32,0 0-32,0 0 32,20-21 0,-20 21-96,0 0 0,0 0-128,0 0-32,-20 0 0,20 0-97,0 0 33,0 0 128,0 0 128,0 0-64,0 0 96,0 0 0,0 0 0,0 0 96,0 0-160,0 0 64,0 0 128,0-20-160,0 20 64,0 0-32,-19-20 0,19 0 32,0 1 32,0-1-64,-20 0 0,20 0 32,0 0 64,-20 0 0,20-19 0,0 19 64,-20 0-64,20-20-96,0 20 33,0-19-1,-21-1 32,21 0-32,0 0 96,0 1 0,0-1 32,0 0-64,0 0 0,0 0 0,0 1-32,0-1-224,0 0 545,0 1-225,0-22-160,0 42 96,0-22 0,0 2 0,0 0 64,0 18 32,0-18 129,0-1-97,-18 20-32,18-19-32,0 19 64,0-20-192,0 0 0,0 0 33,0 21-1,0-21 0,0 20 0,0-20 32,18 20 64,-18-19-96,0 18 0,0-18-32,0 19 96,0-20-32,0 1 0,0-1 0,0 20-96,21-20 65,-21 0-33,0 1-32,0-1 0,0 0 0,0 20 96,0-19-32,0 18-32,0 2 64,0-21-32,0 21-96,0-2 96,0 1-32,0 1-64,0-1 224,0 0-288,20-20 64,-20 20 96,0 1-32,0-1 0,0 0 64,0 20-32,0-20-32,0 0 0,0 20-32,0 0 32,0-20-32,0 20-96,0 0-256,0 0-1153,0 0-1122,0 0-416,0 0-4228</inkml:trace>
  <inkml:trace contextRef="#ctx0" brushRef="#br0" timeOffset="2121.1213">7304 3378 2017,'0'0'1410,"0"0"-642,0 0 129,0 0 609,0 0 95,0 0-320,0 0 33,0 0-1,0-20 32,0 20-352,-21 0-96,21 0-128,0 0-97,0 0-95,0 0-193,0 0 257,0 0-161,0 0-255,0 0 31,-18 0-32,18 0 0,-20 0 65,20-20-1,-20 20 0,-1 0 96,-17-20-95,18 20-129,-21 0 32,2-20-96,-1 20 96,0 0-128,1 0-64,-1 0 32,-1-20-32,3 20-32,-3 0 64,3 0-32,-3-19 64,1 19-64,1 0-32,-21 0 129,21 0-65,-1 0-32,1 0 0,-21 19-32,21-19-1,-2 0 33,-17 0-32,17 0 97,21 0-33,-20 0-32,21 0 0,-21 0 32,0 0-64,21 0 64,-21 0 32,-1 0-160,3 0 31,17 20 162,1-20-161,0 0-1,1 0 33,19 0 0,-20 0 96,20 0-128,0 0 160,-20 0-128,20 0 32,0 0 32,-20 0-32,0 0 0,1 0-32,19 0 32,-20 0 0,0 0 0,20 0 0,0 0-32,0 0-128,0 0-192,0 0-193,0 0 225,0 0 128,0 0 96,0 0 32,0 0-32,0 0-32,0 20 64,0-20 128,-20 0-64,20 0-64,0 0 64,0 0 64,0 0-96,0 20 64,0-20-129,0 0-63,0 0 160,0 20-64,0 0 32,0 0 32,0-1-160,0 1 128,20 20 0,-20-20-96,0 19 96,0 2 0,0-2 0,0-19 64,0 20-64,0-1 32,0 1 32,0-20-64,20 20 64,-20-1 32,0 1-160,0 0 0,20 0 64,-20-1-96,0 2-1,0-2 97,19-19 64,-19 20-96,0-1 128,0 1-160,0-20 128,0 19-32,20 1 64,-20 0-64,0-20-64,0 20 128,0 0-64,0-21-96,20 21 160,-20-20-128,0 20 96,0 0 32,0-21-160,0 1 192,-20 19-96,20-18 0,0 18 0,-20-18 129,20-2-161,0 22 96,-19-22-96,19 21 64,0-20 64,0 20-160,0-21-129,-20 1 322,20 20-161,0-20-65,0 0 226,0 19-129,-20-18 32,20 18 64,0-18-32,0-2-96,0 21 96,0-21 0,-20 2 0,20 18 64,0-19-192,0-1 256,-20 22-96,20-21 0,0-1-32,0 21-32,0-20 65,0 0-33,0 0 160,0 0-96,0-1 64,20 1-128,-20 0-32,0 0 128,0 1-128,0-2 96,0 1-31,0-1-65,0-19 0,20 20 32,-20-20-128,0 21-97,0-21-287,0 0-321,0 0-448,0 0-1922,0-21-12394</inkml:trace>
  <inkml:trace contextRef="#ctx0" brushRef="#br0" timeOffset="5026.2874">5637 4530 3331,'0'20'7174,"0"-20"-7013,0 0 1056,0 0 833,0 0-321,0 0-447,0 0-514,0 0-191,0 0-97,0 0 1,0 0 127,0 0-351,0 0-1,0 0 256,0 0-95,-20 0-385,0 0 0,0 0 0,-19 0 32,-1 0-32,-19 0 0,-2-20-96,-18 0 96,-20 0-32,0 20 0,20-19-96,-21-1 96,1 0-64,0 20 32,38-20 32,-18 20 32,39 0-96,-19 0 128,19 0-96,20 0 0,1 0 64,-1 0-192,20 0-1,-20 0-159,20 0-64,0 0 95,20 0 225,-20 0 32,0 0 0,20 0 0,-20 0 64,0 0-32,0 0 32,0 0-32,0 0 96,0-20 1,0 20-1,0 0 0,0-20-64,0 1 32,0-21-64,0 0-32,0 0 160,19-20-192,-19 1 32,0-21 0,0-19-32,0 0-64,0-1 31,0 1 33,-19 19 64,19 1 32,-20 0-64,0 19-64,20 0 0,-20 21 128,20-22-32,-21 22 96,21-21-128,0 21 32,0-1 0,-18 0 0,18 1 32,0-1 32,0 20 33,0 0-130,-20-1 33,20 2 97,0 19-129,20 0 0,-20-19-161,39 19 193,1 0-64,19 0 64,1 0-32,-1-20 64,40 20 32,-20 0-128,21-20 64,-1 20-32,-18-21 32,-2 2 0,0 19 96,-20-20-192,-19 0 64,0 20 64,-21-19-64,-19 19 32,0-21 64,0 21-64,0-20-160,-19 20-128,-1-19-705,20 19-833,-20 0-3427</inkml:trace>
  <inkml:trace contextRef="#ctx0" brushRef="#br0" timeOffset="5336.3052">5220 2464 704,'-20'0'11147,"0"0"-10507,20-20-31,0 20-737,20 0 96,0 0 352,19 20-32,1-20-128,19 0 1,-19 19-65,19-19 0,-18 20-64,-1 0 0,-1 0 64,-19 0 128,0 19 96,-20-19 161,0 1 320,0-2 64,0 21-97,-20-21-95,-21 2-65,3-1-415,-3 0-193,3-1-289,-3 21-1312,21-20-3428</inkml:trace>
  <inkml:trace contextRef="#ctx0" brushRef="#br0" timeOffset="8474.4847">6192 2286 14189,'0'-41'1153,"0"21"-192,-20 20 32,20-20-609,-20 20-352,-19 0-32,19 0 0,0 20-96,0 0 160,1 0-192,-1 1 96,20-2-64,0 0-64,20 21 128,-1-19 32,21-2 0,0 21 32,-1-1-32,-19 1 0,20-20 0,-19 20 0,-21-21 64,0 22 64,0-22 96,-21 1 65,1 0-97,-20-20-32,1 19 0,19-19 32,0 0 193,0-19-257,20-21-128,0 21 160,0-22-352,20 2 192,20-1-96,-21 0-1,21 1 194,-20 19-65,0 0 96,1 1 64,-21-2 0,0 2 0,-21-2-256,21 21-128,-20-19 32,0 19-128,0 0-769,20 0-2787,0 0-9545</inkml:trace>
  <inkml:trace contextRef="#ctx0" brushRef="#br0" timeOffset="8806.5037">6451 2286 17328,'0'0'-160,"0"0"-513,19 0 673,1 0-192,0 19 192,20 0-32,-21-19-192,1 21-609,0-2 417,-20 21 287,0-20 161,0 20 129,-20-1 351,20-19 257,-20 0-161,20 0-191,0-20-33,0 20-416,0-20 448,0 19-255,20-19-161,0 20-64,0-20-321,0 0-672,-1 0-1089,1 0-2883</inkml:trace>
  <inkml:trace contextRef="#ctx0" brushRef="#br0" timeOffset="9055.5178">6808 2464 15534,'0'0'833,"0"0"-833,0 0 256,20 19-96,-20-19 129,38 20 191,-17 0-96,19 0-287,-20 0-129,19-20 64,-19 20-417,0-20-512,0 0-1121,0 0-1473</inkml:trace>
  <inkml:trace contextRef="#ctx0" brushRef="#br0" timeOffset="9224.5276">7046 2385 13356,'-40'39'2755,"20"-19"-2947,0 0 320,1 19-192,-1-19 160,20 20-96,-20-20-609,20 19-2562,0-18-5541</inkml:trace>
  <inkml:trace contextRef="#ctx0" brushRef="#br0" timeOffset="9635.551">7146 2245 16207,'20'-20'192,"-2"0"-192,2 20 96,1 0-160,-1 0 64,0 0-32,-2 20-384,-18-20-673,0 20 384,0 21 641,-18-22 32,18 0 0,0 2 64,0-2 32,0 2 64,0-2-64,18-19 32,3 20 128,19-20-160,-20 20-64,19-20-32,-19 20-128,0-20 96,-20 19 32,0 1 32,0-20 288,-20 20 513,0 0-224,-19-20-193,19 20-128,-20-20-128,1 0-224,19 20-352,0-20-673,20 0-2114,0 0-5926</inkml:trace>
  <inkml:trace contextRef="#ctx0" brushRef="#br0" timeOffset="10097.5775">7780 2205 13965,'20'-20'512,"-20"20"-480,0 0 224,-20 0-256,1 0 65,-1 20-65,0 20 0,0-20 32,20 39-129,-21-19 33,21 0 96,0 20 0,21-21-32,-1 21-32,20-40-32,-1 19-64,1-39 320,0 21 289,-21-21 704,21-21-96,-20 21-288,-20-20 32,0-19-257,0 19 33,-20 0-193,0 0-416,-19 0-32,-1 1 32,-20 19-128,21 0-801,-1 19-1345,19-19-3780</inkml:trace>
  <inkml:trace contextRef="#ctx0" brushRef="#br0" timeOffset="14961.8557">6113 2960 8167,'-20'0'224,"0"20"65,0-20 672,1 0 128,-1 0 1153,20 0-449,0 0-703,-20 0-482,40 0-288,-20 0 257,20 0-33,39 0-127,0 0-225,42 0-96,-2 0 64,39 0-128,1-20 0,19 20-32,21 0-32,1 0 0,-2 0 64,0 0 0,0-20 0,-38 20 32,-21-19 161,-40 19-129,-18 0-128,-43 0 32,3 0-705,-21 0-1889,-39 0-8713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A7D53-1432-4D9E-BB52-8E0F6C0D191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93CBA-5C64-4E8B-ADC8-892C2D01D8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 have 0 mean on x1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84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807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Expansion</a:t>
            </a:r>
          </a:p>
          <a:p>
            <a:r>
              <a:rPr lang="en-US" dirty="0" smtClean="0"/>
              <a:t>Rectangles</a:t>
            </a:r>
            <a:r>
              <a:rPr lang="en-US" baseline="0" dirty="0" smtClean="0"/>
              <a:t> around operator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924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it to segmentation</a:t>
            </a:r>
            <a:r>
              <a:rPr lang="en-US" baseline="0" dirty="0" smtClean="0"/>
              <a:t> examples instead: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390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95000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20/10/2020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20/10/2020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20/10/2020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pPr/>
              <a:t>20/10/2020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tags" Target="../tags/tag11.xml"/><Relationship Id="rId16" Type="http://schemas.openxmlformats.org/officeDocument/2006/relationships/image" Target="../media/image49.png"/><Relationship Id="rId20" Type="http://schemas.openxmlformats.org/officeDocument/2006/relationships/image" Target="../media/image52.emf"/><Relationship Id="rId1" Type="http://schemas.openxmlformats.org/officeDocument/2006/relationships/tags" Target="../tags/tag10.xml"/><Relationship Id="rId6" Type="http://schemas.openxmlformats.org/officeDocument/2006/relationships/image" Target="../media/image8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customXml" Target="../ink/ink11.xml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tags" Target="../tags/tag7.xml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tags" Target="../tags/tag6.xml"/><Relationship Id="rId16" Type="http://schemas.openxmlformats.org/officeDocument/2006/relationships/image" Target="../media/image18.png"/><Relationship Id="rId20" Type="http://schemas.openxmlformats.org/officeDocument/2006/relationships/image" Target="../media/image22.jpeg"/><Relationship Id="rId29" Type="http://schemas.openxmlformats.org/officeDocument/2006/relationships/image" Target="../media/image31.png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288" t="25489" r="9957" b="551"/>
          <a:stretch/>
        </p:blipFill>
        <p:spPr bwMode="auto">
          <a:xfrm>
            <a:off x="2743201" y="1601470"/>
            <a:ext cx="6883108" cy="4840817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511116" y="371026"/>
            <a:ext cx="110744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b="1" dirty="0" smtClean="0"/>
              <a:t>Sliding window detection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86399" y="1598580"/>
            <a:ext cx="561916" cy="112383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948271" y="1598580"/>
            <a:ext cx="561916" cy="112383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331201" y="1601469"/>
            <a:ext cx="561916" cy="112383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44800" y="2616200"/>
            <a:ext cx="812800" cy="16256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352800" y="2599477"/>
            <a:ext cx="812800" cy="16256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510187" y="3021450"/>
            <a:ext cx="1109813" cy="2219627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280994" y="3008751"/>
            <a:ext cx="1109813" cy="2219627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3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508000" y="371026"/>
            <a:ext cx="110744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b="1" dirty="0" smtClean="0"/>
              <a:t>Text detection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748" t="20703"/>
          <a:stretch/>
        </p:blipFill>
        <p:spPr bwMode="auto">
          <a:xfrm>
            <a:off x="1625600" y="1039757"/>
            <a:ext cx="9042400" cy="551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3443845" y="2306125"/>
            <a:ext cx="3000375" cy="4709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75833" y="4105085"/>
            <a:ext cx="476003" cy="2066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59996" y="3166844"/>
            <a:ext cx="952005" cy="4132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25211" y="4117768"/>
            <a:ext cx="476003" cy="2066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430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1" grpId="0" animBg="1"/>
      <p:bldP spid="63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116" y="371026"/>
            <a:ext cx="110744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b="1" dirty="0" smtClean="0"/>
              <a:t>Text 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85" y="4749800"/>
            <a:ext cx="43688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lvl="1"/>
            <a:r>
              <a:rPr lang="en-US" sz="3200" dirty="0" smtClean="0"/>
              <a:t>Positive examples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60915" y="4880467"/>
            <a:ext cx="993140" cy="340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1261" y="4887396"/>
            <a:ext cx="993140" cy="340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4742870"/>
            <a:ext cx="43688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lvl="1"/>
            <a:r>
              <a:rPr lang="en-US" sz="3200" dirty="0" smtClean="0"/>
              <a:t>Negative examples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197600" y="1451160"/>
            <a:ext cx="0" cy="5025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3" descr="C:\Users\tlow\Desktop\cs229a\lectures-slides\assets\19\stuff\posImg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178"/>
          <a:stretch/>
        </p:blipFill>
        <p:spPr bwMode="auto">
          <a:xfrm>
            <a:off x="957233" y="2057400"/>
            <a:ext cx="4517737" cy="711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low\Desktop\cs229a\lectures-slides\assets\19\stuff\negImg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6705600" y="2057400"/>
            <a:ext cx="4507992" cy="707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low\Desktop\cs229a\lectures-slides\assets\19\stuff\posImg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/>
          <a:stretch/>
        </p:blipFill>
        <p:spPr bwMode="auto">
          <a:xfrm>
            <a:off x="941070" y="3440245"/>
            <a:ext cx="4533900" cy="711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low\Desktop\cs229a\lectures-slides\assets\19\stuff\negImg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/>
          <a:stretch/>
        </p:blipFill>
        <p:spPr bwMode="auto">
          <a:xfrm>
            <a:off x="6705600" y="3471688"/>
            <a:ext cx="4507992" cy="707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906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116" y="371026"/>
            <a:ext cx="110744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b="1" dirty="0" smtClean="0"/>
              <a:t>Text detection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5765" y="787401"/>
            <a:ext cx="3925103" cy="2422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934" y="3391933"/>
            <a:ext cx="493771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506167" y="4971995"/>
            <a:ext cx="10842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431947"/>
            <a:ext cx="4937712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12"/>
          <p:cNvGrpSpPr/>
          <p:nvPr/>
        </p:nvGrpSpPr>
        <p:grpSpPr>
          <a:xfrm>
            <a:off x="8026701" y="4174557"/>
            <a:ext cx="1940191" cy="1230943"/>
            <a:chOff x="3941911" y="2897160"/>
            <a:chExt cx="993526" cy="630336"/>
          </a:xfrm>
        </p:grpSpPr>
        <p:sp>
          <p:nvSpPr>
            <p:cNvPr id="18" name="Rectangle 17"/>
            <p:cNvSpPr/>
            <p:nvPr/>
          </p:nvSpPr>
          <p:spPr>
            <a:xfrm>
              <a:off x="3941911" y="2897160"/>
              <a:ext cx="833715" cy="15141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2027" y="3376317"/>
              <a:ext cx="223704" cy="15117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75625" y="3376318"/>
              <a:ext cx="159812" cy="1098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70593" y="3139298"/>
              <a:ext cx="264844" cy="1098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22"/>
          <p:cNvGrpSpPr/>
          <p:nvPr/>
        </p:nvGrpSpPr>
        <p:grpSpPr>
          <a:xfrm>
            <a:off x="4834270" y="1318287"/>
            <a:ext cx="1643893" cy="1042959"/>
            <a:chOff x="3941911" y="2897160"/>
            <a:chExt cx="993526" cy="630336"/>
          </a:xfrm>
        </p:grpSpPr>
        <p:sp>
          <p:nvSpPr>
            <p:cNvPr id="24" name="Rectangle 23"/>
            <p:cNvSpPr/>
            <p:nvPr/>
          </p:nvSpPr>
          <p:spPr>
            <a:xfrm>
              <a:off x="3941911" y="2897160"/>
              <a:ext cx="833715" cy="15141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62027" y="3376317"/>
              <a:ext cx="223704" cy="15117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70593" y="3139298"/>
              <a:ext cx="264844" cy="1098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-72790" y="6492700"/>
            <a:ext cx="4571999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[David Wu]</a:t>
            </a:r>
            <a:endParaRPr lang="en-US" sz="19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54805" y="5110271"/>
            <a:ext cx="312087" cy="214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27348" y="124805"/>
            <a:ext cx="4379783" cy="110799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We can discard boxes who's height and width are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almost same as text should have more width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as compared to the height. But it might lead to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Skipping some text.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rot="16200000" flipH="1">
            <a:off x="8055630" y="3294406"/>
            <a:ext cx="4424474" cy="30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7224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116" y="371026"/>
            <a:ext cx="110744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b="1" dirty="0" smtClean="0"/>
              <a:t>1D Sliding window for character segmentation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0887" y="1295402"/>
            <a:ext cx="7254240" cy="101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043624" y="1295401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48424" y="1295401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3224" y="1295401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58024" y="1295401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5368" y="1311234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56001" y="1295401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860801" y="1295401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177224" y="1295401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470401" y="1295401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470401" y="1295401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0285" y="5658248"/>
            <a:ext cx="43688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lvl="1"/>
            <a:r>
              <a:rPr lang="en-US" sz="3200" dirty="0" smtClean="0"/>
              <a:t>Positive examples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2515" y="5788915"/>
            <a:ext cx="993140" cy="3403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2861" y="5795844"/>
            <a:ext cx="993140" cy="3403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97600" y="5651318"/>
            <a:ext cx="43688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lvl="1"/>
            <a:r>
              <a:rPr lang="en-US" sz="3200" dirty="0" smtClean="0"/>
              <a:t>Negative examples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197600" y="2819400"/>
            <a:ext cx="0" cy="335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3893" y="3180908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11128" y="3180908"/>
            <a:ext cx="602429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97701" y="3180908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9888" y="3180908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342" y="3180908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3893" y="4480983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6230" y="4495800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15722" y="4495800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5477" y="3180908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342" y="4521893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367" y="4495800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5478" y="4521893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19">
            <p14:nvContentPartPr>
              <p14:cNvPr id="3" name="Ink 2"/>
              <p14:cNvContentPartPr/>
              <p14:nvPr/>
            </p14:nvContentPartPr>
            <p14:xfrm>
              <a:off x="478440" y="700920"/>
              <a:ext cx="7883280" cy="3956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3520" y="919680"/>
                <a:ext cx="10537440" cy="53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40126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07832E-6 L 0.34218 0.0015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1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8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71026"/>
            <a:ext cx="110744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b="1" dirty="0" smtClean="0"/>
              <a:t>Photo OCR pipeline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990601"/>
            <a:ext cx="55372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 smtClean="0"/>
              <a:t>1. Text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000" y="3524648"/>
            <a:ext cx="55372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 smtClean="0"/>
              <a:t>2. Character segmentation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64" y="4642248"/>
            <a:ext cx="55372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 smtClean="0"/>
              <a:t>3. Character classification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39928" y="5405597"/>
            <a:ext cx="460187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6656" y="5393824"/>
            <a:ext cx="5020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93257" y="5393824"/>
            <a:ext cx="460187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8941297" y="5516221"/>
            <a:ext cx="338667" cy="400105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46" idx="1"/>
          </p:cNvCxnSpPr>
          <p:nvPr/>
        </p:nvCxnSpPr>
        <p:spPr>
          <a:xfrm flipV="1">
            <a:off x="8300115" y="5716274"/>
            <a:ext cx="641182" cy="4492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11784" y="5503203"/>
            <a:ext cx="338667" cy="400105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Arrow Connector 50"/>
          <p:cNvCxnSpPr>
            <a:stCxn id="35" idx="3"/>
            <a:endCxn id="50" idx="1"/>
          </p:cNvCxnSpPr>
          <p:nvPr/>
        </p:nvCxnSpPr>
        <p:spPr>
          <a:xfrm flipV="1">
            <a:off x="6118681" y="5703256"/>
            <a:ext cx="793103" cy="461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868225" y="5503203"/>
            <a:ext cx="338667" cy="400105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</a:p>
        </p:txBody>
      </p:sp>
      <p:cxnSp>
        <p:nvCxnSpPr>
          <p:cNvPr id="55" name="Straight Arrow Connector 54"/>
          <p:cNvCxnSpPr>
            <a:stCxn id="39" idx="3"/>
            <a:endCxn id="54" idx="1"/>
          </p:cNvCxnSpPr>
          <p:nvPr/>
        </p:nvCxnSpPr>
        <p:spPr>
          <a:xfrm flipV="1">
            <a:off x="10253444" y="5703256"/>
            <a:ext cx="614781" cy="461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3454" y="3721418"/>
            <a:ext cx="6010748" cy="83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748" t="20703"/>
          <a:stretch/>
        </p:blipFill>
        <p:spPr bwMode="auto">
          <a:xfrm>
            <a:off x="5740289" y="955750"/>
            <a:ext cx="3714337" cy="226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6487167" y="1475933"/>
            <a:ext cx="1232461" cy="1934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700" dirty="0"/>
          </a:p>
        </p:txBody>
      </p:sp>
      <p:cxnSp>
        <p:nvCxnSpPr>
          <p:cNvPr id="2051" name="Straight Connector 2050"/>
          <p:cNvCxnSpPr/>
          <p:nvPr/>
        </p:nvCxnSpPr>
        <p:spPr>
          <a:xfrm flipH="1">
            <a:off x="5979255" y="3747978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6493165" y="3733800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899565" y="3733800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204365" y="3733800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610765" y="3733800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8017165" y="3733800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8525165" y="3733800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9337965" y="3733800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9845965" y="3733800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0252365" y="3733800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268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1538"/>
          </a:xfrm>
        </p:spPr>
        <p:txBody>
          <a:bodyPr/>
          <a:lstStyle/>
          <a:p>
            <a:r>
              <a:rPr lang="en-US" dirty="0" smtClean="0"/>
              <a:t>Online Learning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697" y="1450218"/>
            <a:ext cx="9763722" cy="263046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1538"/>
          </a:xfrm>
        </p:spPr>
        <p:txBody>
          <a:bodyPr/>
          <a:lstStyle/>
          <a:p>
            <a:r>
              <a:rPr lang="en-US" dirty="0" smtClean="0"/>
              <a:t>Online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135271"/>
            <a:ext cx="10515600" cy="20416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Repeat </a:t>
            </a:r>
            <a:r>
              <a:rPr lang="en-US" dirty="0" smtClean="0"/>
              <a:t> forever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Get (x, y) corresponding to user</a:t>
            </a:r>
          </a:p>
          <a:p>
            <a:pPr>
              <a:buNone/>
            </a:pPr>
            <a:r>
              <a:rPr lang="en-US" dirty="0" smtClean="0"/>
              <a:t>		Update </a:t>
            </a:r>
            <a:r>
              <a:rPr lang="el-GR" dirty="0" smtClean="0"/>
              <a:t>θ</a:t>
            </a:r>
            <a:r>
              <a:rPr lang="en-US" dirty="0" smtClean="0"/>
              <a:t> using (x, y):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l-GR" dirty="0" smtClean="0"/>
              <a:t>θ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l-GR" dirty="0" smtClean="0"/>
              <a:t>θ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el-GR" dirty="0" smtClean="0"/>
              <a:t>α</a:t>
            </a:r>
            <a:r>
              <a:rPr lang="en-US" dirty="0" smtClean="0"/>
              <a:t>(h(x) - y).x</a:t>
            </a:r>
            <a:r>
              <a:rPr lang="en-US" baseline="-25000" dirty="0" smtClean="0"/>
              <a:t>i</a:t>
            </a:r>
            <a:r>
              <a:rPr lang="en-US" dirty="0" smtClean="0"/>
              <a:t>        (</a:t>
            </a:r>
            <a:r>
              <a:rPr lang="en-US" dirty="0" err="1" smtClean="0"/>
              <a:t>i</a:t>
            </a:r>
            <a:r>
              <a:rPr lang="en-US" dirty="0" smtClean="0"/>
              <a:t>= 0, 1, …n)</a:t>
            </a:r>
          </a:p>
          <a:p>
            <a:pPr>
              <a:buNone/>
            </a:pPr>
            <a:r>
              <a:rPr lang="en-US" dirty="0" smtClean="0"/>
              <a:t>}</a:t>
            </a:r>
            <a:r>
              <a:rPr lang="en-US" baseline="-25000" dirty="0" smtClean="0"/>
              <a:t> </a:t>
            </a:r>
            <a:endParaRPr lang="en-US" dirty="0" smtClean="0"/>
          </a:p>
        </p:txBody>
      </p:sp>
      <p:pic>
        <p:nvPicPr>
          <p:cNvPr id="6" name="Content Placeholder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10" y="1436570"/>
            <a:ext cx="9763722" cy="26304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8000" y="371026"/>
            <a:ext cx="110744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b="1" dirty="0" smtClean="0"/>
              <a:t>Other online learning example: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883047"/>
            <a:ext cx="11074400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 smtClean="0"/>
              <a:t>Product search (learning to search)</a:t>
            </a:r>
          </a:p>
          <a:p>
            <a:pPr lvl="1"/>
            <a:r>
              <a:rPr lang="en-US" sz="3200" dirty="0" smtClean="0"/>
              <a:t>User searches for “Android phone 1080p camera”</a:t>
            </a:r>
          </a:p>
          <a:p>
            <a:pPr lvl="1"/>
            <a:r>
              <a:rPr lang="en-US" sz="3200" dirty="0" smtClean="0"/>
              <a:t>Have 100 phones in store. Will return 10 results.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8000" y="4750508"/>
            <a:ext cx="112776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lvl="1"/>
            <a:r>
              <a:rPr lang="en-US" sz="3200" dirty="0" smtClean="0"/>
              <a:t>Use to show user the 10 phones they’re most likely to click on.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8000" y="5261483"/>
            <a:ext cx="11277600" cy="110799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 smtClean="0"/>
              <a:t>Other examples: Choosing special offers to show user; customized selection of news articles; product recommendation; …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508000" y="2311400"/>
            <a:ext cx="11074400" cy="2554545"/>
            <a:chOff x="381000" y="1733550"/>
            <a:chExt cx="8305800" cy="1915908"/>
          </a:xfrm>
        </p:grpSpPr>
        <p:sp>
          <p:nvSpPr>
            <p:cNvPr id="13" name="TextBox 12"/>
            <p:cNvSpPr txBox="1"/>
            <p:nvPr/>
          </p:nvSpPr>
          <p:spPr>
            <a:xfrm>
              <a:off x="381000" y="1733550"/>
              <a:ext cx="8305800" cy="191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3200" dirty="0" smtClean="0"/>
                <a:t>       features of phone, how many words in user query match name of phone, how many words in query match description of phone, etc.</a:t>
              </a:r>
            </a:p>
            <a:p>
              <a:pPr lvl="1"/>
              <a:r>
                <a:rPr lang="en-US" sz="3200" dirty="0" smtClean="0"/>
                <a:t>	   if user clicks on link. 	           otherwise.</a:t>
              </a:r>
            </a:p>
            <a:p>
              <a:pPr lvl="1"/>
              <a:r>
                <a:rPr lang="en-US" sz="3200" dirty="0" smtClean="0"/>
                <a:t>Learn                     .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76400" y="3312484"/>
              <a:ext cx="1360170" cy="25527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14400" y="1930251"/>
              <a:ext cx="392430" cy="1143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24058" y="2964446"/>
              <a:ext cx="571500" cy="22098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91000" y="2977455"/>
              <a:ext cx="582930" cy="220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86190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5857" y="501973"/>
            <a:ext cx="55372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200" b="1" dirty="0" smtClean="0"/>
              <a:t>Text detection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0" y="495124"/>
            <a:ext cx="55372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200" b="1" dirty="0" smtClean="0"/>
              <a:t>Pedestrian detection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45200" y="495123"/>
            <a:ext cx="0" cy="6083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748" t="20703" r="15210"/>
          <a:stretch/>
        </p:blipFill>
        <p:spPr bwMode="auto">
          <a:xfrm>
            <a:off x="609600" y="1442717"/>
            <a:ext cx="4789715" cy="421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794523" y="2411187"/>
            <a:ext cx="1955300" cy="360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64600" y="3069431"/>
            <a:ext cx="620408" cy="3160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37437" y="3796663"/>
            <a:ext cx="310204" cy="1580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18742" y="3786963"/>
            <a:ext cx="310204" cy="1580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2050" name="Picture 2" descr="Keywords: walk, people, stree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679" t="26836" r="24296"/>
          <a:stretch/>
        </p:blipFill>
        <p:spPr bwMode="auto">
          <a:xfrm>
            <a:off x="6786037" y="1442717"/>
            <a:ext cx="4766727" cy="4143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786035" y="2311400"/>
            <a:ext cx="630764" cy="12615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76906" y="2304388"/>
            <a:ext cx="630764" cy="12827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089901" y="1442717"/>
            <a:ext cx="427167" cy="8686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513801" y="1427011"/>
            <a:ext cx="427167" cy="8686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010900" y="2835233"/>
            <a:ext cx="799373" cy="162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681427" y="2787733"/>
            <a:ext cx="799373" cy="162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76906" y="6063917"/>
            <a:ext cx="3036985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Aspect ratio of rectangles is same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93793" y="6103765"/>
            <a:ext cx="3307401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Aspect ratio of rectangles is different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484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 animBg="1"/>
      <p:bldP spid="12" grpId="0" animBg="1"/>
      <p:bldP spid="15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6064648"/>
            <a:ext cx="43688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lvl="1"/>
            <a:r>
              <a:rPr lang="en-US" sz="3200" dirty="0" smtClean="0"/>
              <a:t>Positive examples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1116" y="371026"/>
            <a:ext cx="110744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b="1" dirty="0" smtClean="0"/>
              <a:t>Supervised learning for pedestrian 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883048"/>
            <a:ext cx="110744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lvl="1"/>
            <a:r>
              <a:rPr lang="en-US" sz="3200" dirty="0" smtClean="0"/>
              <a:t>pixels in 82x36 image patches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174989"/>
            <a:ext cx="523240" cy="15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81830" y="6195315"/>
            <a:ext cx="993140" cy="340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78061" y="6202244"/>
            <a:ext cx="993140" cy="3403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92800" y="6057718"/>
            <a:ext cx="43688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lvl="1"/>
            <a:r>
              <a:rPr lang="en-US" sz="3200" dirty="0" smtClean="0"/>
              <a:t>Negative examples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197600" y="1451160"/>
            <a:ext cx="0" cy="5025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C:\Users\tlow\Desktop\cs229a\lectures-slides\assets\19\stuff\p1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4147" y="3047583"/>
            <a:ext cx="616296" cy="1388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low\Desktop\cs229a\lectures-slides\assets\19\stuff\p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4147" y="4572773"/>
            <a:ext cx="616296" cy="1388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low\Desktop\cs229a\lectures-slides\assets\19\stuff\p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4148" y="1548584"/>
            <a:ext cx="616296" cy="13815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tlow\Desktop\cs229a\lectures-slides\assets\19\stuff\p3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6092" y="1544117"/>
            <a:ext cx="616296" cy="1388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tlow\Desktop\cs229a\lectures-slides\assets\19\stuff\p4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247" y="3052051"/>
            <a:ext cx="616296" cy="13748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tlow\Desktop\cs229a\lectures-slides\assets\19\stuff\p5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8319" y="4587413"/>
            <a:ext cx="616296" cy="13815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tlow\Desktop\cs229a\lectures-slides\assets\19\stuff\p6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3117" y="4566649"/>
            <a:ext cx="616296" cy="1388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tlow\Desktop\cs229a\lectures-slides\assets\19\stuff\p7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3117" y="3043117"/>
            <a:ext cx="616296" cy="1388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tlow\Desktop\cs229a\lectures-slides\assets\19\stuff\p8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3117" y="1543132"/>
            <a:ext cx="616296" cy="1388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tlow\Desktop\cs229a\lectures-slides\assets\19\stuff\p9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7918" y="4572773"/>
            <a:ext cx="609524" cy="1388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tlow\Desktop\cs229a\lectures-slides\assets\19\stuff\p10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7919" y="3038653"/>
            <a:ext cx="616296" cy="13951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tlow\Desktop\cs229a\lectures-slides\assets\19\stuff\p11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7919" y="1543135"/>
            <a:ext cx="616296" cy="13815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Cygwin\home\tlow\1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27157" y="4565121"/>
            <a:ext cx="694944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66476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38332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42400" y="4566476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587414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498600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69829" y="3047410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5516" y="3038332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38332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81749" y="1506388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5516" y="1498600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69829" y="1498600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434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288" t="25489" r="9957" b="551"/>
          <a:stretch/>
        </p:blipFill>
        <p:spPr bwMode="auto">
          <a:xfrm>
            <a:off x="2743201" y="1601470"/>
            <a:ext cx="6883108" cy="4840817"/>
          </a:xfrm>
          <a:prstGeom prst="rect">
            <a:avLst/>
          </a:prstGeom>
          <a:noFill/>
        </p:spPr>
      </p:pic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319823" y="1598428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2769489" y="1869016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2769489" y="2156883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2769489" y="2446867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2769489" y="2734733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2769489" y="3020483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2769489" y="3308349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2769489" y="3596216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2769489" y="3886200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2769489" y="4174067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2769489" y="4459816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2769489" y="4749800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2769489" y="5037667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2769489" y="5327649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2769489" y="5710767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757377" y="1600200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2948551" y="1598580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3131863" y="1598580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1116" y="371026"/>
            <a:ext cx="110744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b="1" dirty="0" smtClean="0"/>
              <a:t>Sliding window detection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60092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93 L 0.48525 -0.00123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36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500"/>
                            </p:stCondLst>
                            <p:childTnLst>
                              <p:par>
                                <p:cTn id="1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3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500"/>
                            </p:stCondLst>
                            <p:childTnLst>
                              <p:par>
                                <p:cTn id="1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288" t="25489" r="9957" b="551"/>
          <a:stretch/>
        </p:blipFill>
        <p:spPr bwMode="auto">
          <a:xfrm>
            <a:off x="2743201" y="1601470"/>
            <a:ext cx="6883108" cy="4840817"/>
          </a:xfrm>
          <a:prstGeom prst="rect">
            <a:avLst/>
          </a:prstGeom>
          <a:noFill/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769489" y="1616901"/>
            <a:ext cx="731520" cy="14630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769489" y="2270760"/>
            <a:ext cx="731520" cy="14630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769489" y="2778760"/>
            <a:ext cx="731520" cy="14630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2769489" y="3286760"/>
            <a:ext cx="731520" cy="14630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2769489" y="3896360"/>
            <a:ext cx="731520" cy="14630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769489" y="4505960"/>
            <a:ext cx="731520" cy="14630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769489" y="4936299"/>
            <a:ext cx="731520" cy="14630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lIns="121917" tIns="60958" rIns="121917" bIns="60958" anchor="ctr"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1116" y="371026"/>
            <a:ext cx="11074400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b="1" dirty="0" smtClean="0"/>
              <a:t>Sliding window detection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43320" y="786600"/>
              <a:ext cx="1379520" cy="1295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2880" y="1036800"/>
                <a:ext cx="1868160" cy="17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11463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90996E-6 L 0.50955 0.0030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5.39624E-7 L 0.50955 0.00308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98921E-6 L 0.50955 0.0030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5.61209E-7 L 0.50955 0.00308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55412E-6 L 0.50955 -0.0027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9519E-6 L 0.50955 0.00648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43602E-7 L 0.50955 -0.00031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-3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p(y = 1 | x; \theta)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y=1)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y=0)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 =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1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0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 = 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y=1)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y=0)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y=1)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y=0)&#10;$&#10;&#10;\end{document}"/>
  <p:tag name="IGUANATEXSIZE" val="20"/>
</p:tagLst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effectLst>
          <a:outerShdw blurRad="50800" dist="50800" dir="5400000" algn="ctr" rotWithShape="0">
            <a:schemeClr val="tx1"/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242</Words>
  <Application>Microsoft Office PowerPoint</Application>
  <PresentationFormat>Custom</PresentationFormat>
  <Paragraphs>57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Chủ đề của Office</vt:lpstr>
      <vt:lpstr>Online Learning</vt:lpstr>
      <vt:lpstr>Online Learning</vt:lpstr>
      <vt:lpstr>Online Learning</vt:lpstr>
      <vt:lpstr>Slide 4</vt:lpstr>
      <vt:lpstr>Sliding Window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89</cp:revision>
  <dcterms:created xsi:type="dcterms:W3CDTF">2020-09-20T14:58:00Z</dcterms:created>
  <dcterms:modified xsi:type="dcterms:W3CDTF">2020-10-20T14:29:22Z</dcterms:modified>
</cp:coreProperties>
</file>