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0E44AA-C8E6-4281-8919-8FCB13D0EA6E}" v="6" dt="2020-10-03T02:30:17.4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CD60E-9CD8-4D40-BEAF-4CBB31510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3982DC-5609-46F2-92D0-D9D897FF7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5D574-8D11-4D83-9EEA-879AC7E1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AD24-3253-4444-B849-445648DB5DEA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44DB1-6161-4531-8F18-B4C2654C8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7E3F-AF1A-443D-861A-65530ACC9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D568-4CF3-4D8F-857A-1E955837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9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AFE2-5E20-4C5E-AB5C-DAC8C007A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946C17-40C1-438A-B2BB-075B55B2C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959D7-7CC4-400E-9ACF-297C0DE91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AD24-3253-4444-B849-445648DB5DEA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42704-4CEE-4683-9BBD-D3516B244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3C870-315E-499B-8090-19690AE83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D568-4CF3-4D8F-857A-1E955837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62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F55EDA-F044-46CB-AFFF-BE504799D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99D2A-1561-486C-8F9B-CF189FE5E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B75AC-06F8-4AB5-A9B1-0A27AA366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AD24-3253-4444-B849-445648DB5DEA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11CBB-DCC4-4D1A-B188-E9DF624F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56B6A-42B6-41BC-919E-75B0A1E2F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D568-4CF3-4D8F-857A-1E955837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51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B0A8A-4254-433F-ADB0-C5157C1FF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25BCF-445A-4AF0-9DDD-81A637E5E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36EE3-D81D-4215-B89B-A1BA59B86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AD24-3253-4444-B849-445648DB5DEA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EFF65-3C2D-464F-A446-CCAADDAAC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5F489-E7BA-4FAB-8BC4-DE7CFB409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D568-4CF3-4D8F-857A-1E955837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04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6555D-46CA-4236-8B0B-E165C6D13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3025B-C447-4F4B-9117-A5CF81653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52867-5187-4926-83C2-2849FCBDE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AD24-3253-4444-B849-445648DB5DEA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9F060-17E5-4A9B-A1EC-7C6C3089E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47A45-0DC2-4F15-B9C8-0A96B25E4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D568-4CF3-4D8F-857A-1E955837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17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E034B-6D4F-4F3C-8966-1C369BAA0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3A3DE-EEBB-4159-B3AD-BA3D75EF29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98476-DF0F-49B7-B4F8-9D7C406D1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E4699-2946-432F-AA07-C499A2972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AD24-3253-4444-B849-445648DB5DEA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931EA-5992-45D5-BF83-A1ED14148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8083A-3251-40FA-A5EA-3587A4044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D568-4CF3-4D8F-857A-1E955837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53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E2997-7710-40A1-9EC5-3C2ECD2D1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7BC93-2446-4222-8D04-35D2A3627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F8CF4D-1955-480D-ADA7-911F8705D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CBA7D9-A775-4DB1-90DB-9B5061B47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343A12-33B1-4D7A-82FF-027BF4964B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5524B3-C3C3-41BB-AA90-751CE0890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AD24-3253-4444-B849-445648DB5DEA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2832DC-6E1B-4B45-B25C-2BE85CE3E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24BBA5-84CF-4778-B7D2-97045493E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D568-4CF3-4D8F-857A-1E955837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08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63C3C-FDEF-4D4F-82DA-728B6651B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92499D-B2C3-4063-9690-EB2C32C5F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AD24-3253-4444-B849-445648DB5DEA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F378E6-C876-4472-AD1D-0CF540DE8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FD38CD-7ED7-4FD1-88C7-7898120CF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D568-4CF3-4D8F-857A-1E955837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6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8A017A-D05D-4FBD-8C57-6BAD6BFFB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AD24-3253-4444-B849-445648DB5DEA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97F85E-6DE1-4815-8365-A85CB30C2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C5AB0-34E8-4AE7-8595-5427BF631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D568-4CF3-4D8F-857A-1E955837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67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3111B-DA64-49BC-9681-7F68E168A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179FF-DF64-4450-800E-2093E414D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A28F3-2F8D-445E-8609-FA697AB4F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FFC65-D5E5-402B-B9D3-F50A24574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AD24-3253-4444-B849-445648DB5DEA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1F3B8-AA34-4A53-B396-CE506074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3DD46-A277-4FFB-A4E5-D3B7724DC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D568-4CF3-4D8F-857A-1E955837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57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0F4BF-7375-4507-861D-C8342E170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B005AE-2FE1-4A22-B3ED-90AF8AB7DE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F67D4-4A81-4FCA-8FDC-3082066A2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6F9B4-7C57-4ECF-81AA-D98B4D41F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AD24-3253-4444-B849-445648DB5DEA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8294E-5C07-45BF-856E-D33BC4991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C80D7-1189-4DDA-A233-8116E16DE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D568-4CF3-4D8F-857A-1E955837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8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8DCE98-3CEA-4017-AC5F-69D22F412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316DA-2AE9-4DB3-A094-BF51E8F53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DF060-476A-49FB-AF70-1089659081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2AD24-3253-4444-B849-445648DB5DEA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B1351-5B3D-4073-935B-537C20E8A3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0847D-C012-483C-919B-BAC4FD2D1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BD568-4CF3-4D8F-857A-1E955837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9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121E93-8C6F-4F38-8535-4E8D36FCE641}"/>
              </a:ext>
            </a:extLst>
          </p:cNvPr>
          <p:cNvSpPr txBox="1"/>
          <p:nvPr/>
        </p:nvSpPr>
        <p:spPr>
          <a:xfrm>
            <a:off x="914400" y="307570"/>
            <a:ext cx="491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Objective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5E2135-A695-41E0-A283-25790E8D5F76}"/>
              </a:ext>
            </a:extLst>
          </p:cNvPr>
          <p:cNvSpPr txBox="1"/>
          <p:nvPr/>
        </p:nvSpPr>
        <p:spPr>
          <a:xfrm>
            <a:off x="914400" y="1064029"/>
            <a:ext cx="4222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 view of logistic regression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EE96BA-A8FB-477C-877A-E542A71B9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222" y="1830053"/>
            <a:ext cx="4600325" cy="27391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3751DC-10C2-47E6-9129-5CE131D10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687117"/>
            <a:ext cx="5167563" cy="4275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844044-9AF5-4416-8A51-1D7B018D3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2170883"/>
            <a:ext cx="3818021" cy="11790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597175-F861-4559-9700-0B8217794F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438" y="5445370"/>
            <a:ext cx="5153526" cy="41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846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2BDF2A-422D-4280-85B9-B4AE310F2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42" y="298279"/>
            <a:ext cx="6716272" cy="1192137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ECE629D2-A3CB-4997-896B-B6B55BFB0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61" y="2955357"/>
            <a:ext cx="3409414" cy="29320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D60505-48A4-45EC-BB7D-5DD7861ED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876" y="2421612"/>
            <a:ext cx="3725778" cy="34658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99C934-E57C-4950-9330-D6FF8BDA3E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918" y="2264801"/>
            <a:ext cx="4039101" cy="69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946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491058A-4F80-4BCC-AB60-3E4070513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68" y="1584501"/>
            <a:ext cx="7321689" cy="9822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957D6A-23CF-4DBE-8A6C-EFCA8C62A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42" y="298279"/>
            <a:ext cx="6716272" cy="11921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BF00B6-9FE9-4DCF-BF50-61395FEDFA3B}"/>
              </a:ext>
            </a:extLst>
          </p:cNvPr>
          <p:cNvSpPr txBox="1"/>
          <p:nvPr/>
        </p:nvSpPr>
        <p:spPr>
          <a:xfrm>
            <a:off x="570178" y="3059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Hypothesis: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A7FC27-A0B0-424E-9F5F-668930EB8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008" y="4065262"/>
            <a:ext cx="4395729" cy="132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197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Support Vector Machines</a:t>
            </a:r>
            <a:br>
              <a:rPr lang="en-US" dirty="0"/>
            </a:br>
            <a:r>
              <a:rPr lang="en-US" dirty="0"/>
              <a:t>Large Margin Intuition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230"/>
          </a:xfrm>
        </p:spPr>
        <p:txBody>
          <a:bodyPr/>
          <a:lstStyle/>
          <a:p>
            <a:r>
              <a:rPr lang="en-US" dirty="0"/>
              <a:t>Support Vector Machine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73" y="1540701"/>
            <a:ext cx="10145042" cy="997783"/>
          </a:xfrm>
          <a:prstGeom prst="rect">
            <a:avLst/>
          </a:prstGeom>
        </p:spPr>
      </p:pic>
      <p:pic>
        <p:nvPicPr>
          <p:cNvPr id="6" name="Picture 5" descr="Untitl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5659" y="2638857"/>
            <a:ext cx="8810161" cy="2268616"/>
          </a:xfrm>
          <a:prstGeom prst="rect">
            <a:avLst/>
          </a:prstGeom>
        </p:spPr>
      </p:pic>
      <p:pic>
        <p:nvPicPr>
          <p:cNvPr id="7" name="Picture 6" descr="Untitl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779" y="5087139"/>
            <a:ext cx="6526089" cy="102705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230"/>
          </a:xfrm>
        </p:spPr>
        <p:txBody>
          <a:bodyPr/>
          <a:lstStyle/>
          <a:p>
            <a:r>
              <a:rPr lang="en-US" dirty="0"/>
              <a:t>Support Vector Machine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73" y="1540701"/>
            <a:ext cx="10145042" cy="997783"/>
          </a:xfrm>
          <a:prstGeom prst="rect">
            <a:avLst/>
          </a:prstGeom>
        </p:spPr>
      </p:pic>
      <p:pic>
        <p:nvPicPr>
          <p:cNvPr id="6" name="Picture 5" descr="Untitl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5659" y="2638857"/>
            <a:ext cx="8810161" cy="2268616"/>
          </a:xfrm>
          <a:prstGeom prst="rect">
            <a:avLst/>
          </a:prstGeom>
        </p:spPr>
      </p:pic>
      <p:pic>
        <p:nvPicPr>
          <p:cNvPr id="7" name="Picture 6" descr="Untitl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779" y="5087139"/>
            <a:ext cx="6526089" cy="102705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Untitl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5087" y="1820598"/>
            <a:ext cx="5843022" cy="4306523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230"/>
          </a:xfrm>
        </p:spPr>
        <p:txBody>
          <a:bodyPr/>
          <a:lstStyle/>
          <a:p>
            <a:r>
              <a:rPr lang="en-US" dirty="0"/>
              <a:t>SVM Decision Boundary: Linearly separable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Untitl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1337" y="1501734"/>
            <a:ext cx="7353815" cy="3725358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230"/>
          </a:xfrm>
        </p:spPr>
        <p:txBody>
          <a:bodyPr/>
          <a:lstStyle/>
          <a:p>
            <a:r>
              <a:rPr lang="en-US" dirty="0"/>
              <a:t>SVM Decision Boundary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min_\theta C \sum_{i=1}^m \left[&#10;y^{(i)} cost_1(\theta^Tx^{(i)}) + &#10;(1-y^{(i)}) cost_0(\theta^Tx^{(i)})&#10;\right] + &#10;\frac{1}{2} \sum_{i=1}^{n} \theta_j^2&#10;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min_\theta C \sum_{i=1}^m \left[&#10;y^{(i)} cost_1(\theta^Tx^{(i)}) + &#10;(1-y^{(i)}) cost_0(\theta^Tx^{(i)})&#10;\right] + &#10;\frac{1}{2} \sum_{i=1}^{n} \theta_j^2&#10;$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31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Support Vector Machines Large Margin Intuition</vt:lpstr>
      <vt:lpstr>Support Vector Machine</vt:lpstr>
      <vt:lpstr>Support Vector Machine</vt:lpstr>
      <vt:lpstr>SVM Decision Boundary: Linearly separable</vt:lpstr>
      <vt:lpstr>SVM Decision Boundary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HAI DUONG 20183511</dc:creator>
  <cp:lastModifiedBy>NGUYEN HAI DUONG 20183511</cp:lastModifiedBy>
  <cp:revision>4</cp:revision>
  <dcterms:created xsi:type="dcterms:W3CDTF">2020-10-02T16:56:30Z</dcterms:created>
  <dcterms:modified xsi:type="dcterms:W3CDTF">2020-10-03T02:30:35Z</dcterms:modified>
</cp:coreProperties>
</file>