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ink/ink4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5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70" r:id="rId3"/>
    <p:sldId id="661" r:id="rId4"/>
    <p:sldId id="664" r:id="rId5"/>
    <p:sldId id="258" r:id="rId6"/>
    <p:sldId id="663" r:id="rId7"/>
    <p:sldId id="62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02.0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23641 1074 10922,'27'-82'608,"-27"57"-479,28-2 351,-28 2 0,26 25-63,1 0 255,-27 0-95,24 52-193,4-27-63,-28 57 31,0-30 128,27 28-447,-27-2 31,0 2 0,-27-26 0,27-2 128,0-26 481,0-26-97,0 0-544,0-26-128,0-26-32,0-2 0,0-26-225,0 28-319,27-29-225,-27 4 801,26-5 96,1 30 0,-27 27 160,25-3 160,2 28 161,-27 0 159,27 0-63,-1 28-193,-26-3 1,27 27-225,-2 3-64,-25 24-32,0-26-160,27 0-192,-27-1-257,0 2-544,27-1-1569,-1-1-3717</inkml:trace>
  <inkml:trace contextRef="#ctx0" brushRef="#br0" timeOffset="527.03">24302 1338 12908,'0'0'576,"0"26"-255,0-26-1,27 54 0,-27-29-32,0 28-191,0 2-97,0-30 32,0 2 32,0-2 128,0-25 416,0 0-351,0-25-193,0-2-160,28 2-129,-28-3-127,27-25-353,-1 26-416,-26 2 577,0-2 480,26 0 224,-26 27 448,0 0-31,0 0 0,0 27-417,0 25-64,26-25-64,-26-1 0,0 1 32,27 1 32,-27-28 0,0 0-96,27 0-128,-1-28-32,-26 1 128,26-26-32,0 28 64,-26-2 0,27 27 256,-27 0 160,0 0 353,0 0 0,27 27-321,-27-27-224,26 25-63,-26 2-193,26-1 0,-26 1-641,26 26-608,-26-26-1090,27-2-2561</inkml:trace>
  <inkml:trace contextRef="#ctx0" brushRef="#br0" timeOffset="730.04">24966 1126 16912,'26'0'32,"-26"-27"0,0 27 448,26 0-416,1 0-128,0 0-1730,-1 0-2754</inkml:trace>
  <inkml:trace contextRef="#ctx0" brushRef="#br0" timeOffset="852.04">25072 1179 11082,'0'53'-256,"0"-53"480,0 0 577,26 0 32,0 0-673,0 0-3780</inkml:trace>
  <inkml:trace contextRef="#ctx0" brushRef="#br0" timeOffset="1076.06">25601 807 17616,'27'-25'-96,"-2"25"-160,2-27 448,26 27-32,-1 0 481,-25 0-513,26 0-448,2 0-1154,-31 0-2177,2 0-2915</inkml:trace>
  <inkml:trace contextRef="#ctx0" brushRef="#br0" timeOffset="1378.07">25865 755 6309,'-53'27'2403,"26"-2"-1955,2-25 2019,25 28-1,-27-3-737,27 2-864,0 1-480,0-3-97,0 2-128,0-2 64,27 2-32,-2 1-63,2 24-1,-1-25-32,29-2-96,-28 3 32,-3-28-128,30 27 192,-27 25-128,0-26 32,-2 1-64,-25 0 0,27-1 128,-27-26 160,-27 27-64,2-27 96,-2 27 33,-28-27-97,5 0-288,-5 0-321,2 0-1280,1-27-3909</inkml:trace>
  <inkml:trace contextRef="#ctx0" brushRef="#br0" timeOffset="2199.12">23696 2292 9865,'26'-28'640,"-26"28"-800,0 28 449,0-1 768,27 52 352,-3-26-736,-24-1-417,28 1 0,-28 1 96,0-28-127,0-26-33,0 0 0,0 26 609,0-52-161,0 0-576,0-1-32,0 0-32,0-26 32,0 1-96,27-1-192,-1-1-160,-26 2 288,27 24 160,-27 3 96,25 25 0,2-28 32,0 28 128,-1 0 129,1 0 95,-2 28-95,-25-3-193,27 55-32,0 0-160,-27-1 0,26 1-160,1-27-513,-27-1-704,25 2-961,-25-28-1538</inkml:trace>
  <inkml:trace contextRef="#ctx0" brushRef="#br0" timeOffset="2581.14">24410 2478 13805,'0'52'160,"0"-26"0,0 28 128,0-28 64,26 26-95,-26-25-289,26 0 96,1-1-64,0-26 0,-1 0 192,26-26-128,-25-1 32,0-26 0,-27 27 64,26 0 0,-26-28 1,0 54 191,0-26 321,0 26-1,0 0-512,-26 0-192,26 26 353,0 28-65,26-2 32,-26 1-160,0-26 32,26 27-192,0-28-128,-26-26-128,27 25-609,0 3-832,-27-28-3108</inkml:trace>
  <inkml:trace contextRef="#ctx0" brushRef="#br0" timeOffset="2777.15">24940 2398 18417,'26'0'256,"0"0"-256,27 0 1057,-26 0-256,25 0 160,1 0-961,-26 0-449,-1 26-1088,-26 1-1378,0-27-3331</inkml:trace>
  <inkml:trace contextRef="#ctx0" brushRef="#br0" timeOffset="2920.16">24992 2556 13388,'0'27'1922,"26"0"-1698,1-27 993,0 26-416,25-26-128,-26 0-609,28 0-449,-2 0-1408,-26 0-3140</inkml:trace>
  <inkml:trace contextRef="#ctx0" brushRef="#br0" timeOffset="3202.18">25680 2239 17200,'53'0'736,"-53"0"-1408,0 0 512,0 0 384,0 0 192,0 25-127,-27 3-225,1 24-32,26 2-32,26-1 64,1-26 64,25 25-64,28-52 64,-25 0 160,-5 26-128,5-52 129,-3 26-193,1 0 0,-26 0-288,0-27-449,-2 27-1089,-25 0-3458</inkml:trace>
  <inkml:trace contextRef="#ctx0" brushRef="#br0" timeOffset="3383.19">26077 2319 15887,'0'52'1025,"-25"1"1121,25 1-545,0-2-768,0 1-609,0 26-192,0 1-512,0 0-1186,0-2-3491</inkml:trace>
  <inkml:trace contextRef="#ctx0" brushRef="#br0" timeOffset="8936.51">7020 12466 11498,'26'80'641,"-26"-27"128,0 26-1,0 1 225,-26 25-544,26-26-321,0-26-160,0 27-32,0-53-417,0-1-704,0 1-929,0-27-1089</inkml:trace>
  <inkml:trace contextRef="#ctx0" brushRef="#br0" timeOffset="9239.52">6649 12758 14445,'0'-54'288,"25"28"-256,2-1 33,0 0 287,-1-26 256,2 1-63,-4 25-385,3-27-128,1 28-32,-1-27 32,-1 28-32,-2-3 0,4 1-64,-1 27 64,0-25 0,-1 25 96,0 25 192,0 2 161,28 26 31,-1-26-255,-1 25-65,-25-24-128,27 25 0,-3-26-224,4-2-705,-29 28-1922,26-53-6918</inkml:trace>
  <inkml:trace contextRef="#ctx0" brushRef="#br0" timeOffset="9737.55">10618 12174 14381,'0'26'-96,"27"28"192,0-2-32,-27 1 385,28 26 95,-28 29 97,0-30-417,0 2-224,0 26-64,26-53-192,-26 0-193,0-27-864,24 2-609,-24-28-704,0 0-4837</inkml:trace>
  <inkml:trace contextRef="#ctx0" brushRef="#br0" timeOffset="10018.57">10434 12466 15598,'0'-28'32,"27"2"-96,-2 26 128,2-26 32,26-1 161,-26-26-129,25 26-64,3 2-32,-5-29 0,-23 28 32,1-1 0,-1 0-64,-1 2 128,-26-2-128,26 27 128,-26 0 32,26 27 33,1 25-33,26-25-64,-27 26-128,27-26-64,-26 25-417,25-24-448,1 24-1729,2-26-2595</inkml:trace>
  <inkml:trace contextRef="#ctx0" brushRef="#br0" timeOffset="10430.59">14457 12306 15118,'0'28'-160,"0"-3"192,0 28 192,0 1 417,0-1 63,0 27-384,0-1-191,0-26-65,27 26-96,-27-26 32,0-26-289,26-1-383,-26 0-866,0-26-2017,0-26-4164</inkml:trace>
  <inkml:trace contextRef="#ctx0" brushRef="#br0" timeOffset="10718.61">14246 12519 2978,'-53'0'12428,"53"0"-11947,0-27-513,27 27 96,-1-26 128,0-2 192,27-24-192,0 25-192,-1-26 64,-25 26-64,26 2 128,-27-29-128,0 28 97,-26-1-1,27 27-64,-27 0 0,0 0 96,27 0 128,1 0 96,-28 27 65,24-1-417,29 28 256,-25-29-224,-1 2-96,25 26-160,-26-26-353,28-1-1024,-2 0-3140</inkml:trace>
  <inkml:trace contextRef="#ctx0" brushRef="#br0" timeOffset="11216.64">18032 12174 13036,'0'-27'128,"0"27"-224,0 0 96,0 0 1089,-28 53 544,28-26-608,-27 25-352,27 3 64,0-3-193,0 28-223,0-27-1,27-1-192,-27 1-32,28-26-96,-4 0 96,2 26-96,-26-53-320,27 27 160,-27-27-801,0 0-737,0 0-800,0 0-1794</inkml:trace>
  <inkml:trace contextRef="#ctx0" brushRef="#br0" timeOffset="11504.65">17713 12412 14413,'0'-26'545,"27"26"-930,-1-27 449,0 2 385,0-3 576,28 1-545,-28-25-384,0 25-32,0 1 257,1-28-97,0 29-128,1 25-32,-4-27-32,-24 1 224,26 26 321,1 0-33,-27 0-31,28 26-1,-1 1-255,-1-2 63,26 2-192,-25 0-32,26-1-128,-27 1-160,27-27-513,0 27-1024,-1-27-3685</inkml:trace>
  <inkml:trace contextRef="#ctx0" brushRef="#br0" timeOffset="12195.69">28857 10823 12427,'0'27'513,"0"-27"127,0 25 1410,27-25-192,-27 27-577,0 1-544,0 24-257,0-26-31,0 28-225,0-2-128,24 1 0,-24 0-96,28 1 0,-2-1-64,-26-28-128,27 2-96,0 26-129,-27-53-608,25 27-608,-25-27-930,0 0-2145,-25-27-4100</inkml:trace>
  <inkml:trace contextRef="#ctx0" brushRef="#br0" timeOffset="12521.71">28724 11167 9801,'-27'0'1153,"27"0"-480,0 0 1665,0 0 96,0 0-864,0-27-1058,27 27-352,-27-26-32,28 26-32,-4-26 0,-24 0-31,26-2-33,-26 2 0,0 0 32,0-1-128,28 2 128,-28-3 288,0 1 32,0 27 1,0 0-129,0-25-128,0 25-128,0 25 96,27 2 96,-27-27-64,27 28-63,-3-3-1,4 2-32,-2-27-96,28 26-129,-29 0-319,28 2-449,1-2-1666,-2 0-4547</inkml:trace>
  <inkml:trace contextRef="#ctx0" brushRef="#br0" timeOffset="14662.83">25601 10691 13612,'-27'-28'161,"27"28"-161,0-25-97,-26 50-255,-2 3 320,4-3 384,-3 55 193,-28 26 256,5 0-65,-5 26-95,-24 27-64,26 1-97,0-1-160,1 26-128,-2 0-159,28-26-1,26 0-32,0 1 32,26-2 128,1 1-160,26-26 192,-27-1 384,27 0-287,0-25-129,26-27-128,-24-1-416,-31-26-225,30-26-512,-54-1-1442,27-26-2722</inkml:trace>
  <inkml:trace contextRef="#ctx0" brushRef="#br0" timeOffset="15275.87">24992 10902 7238,'-52'0'1474,"52"28"-417,0-28 384,-27 0-32,27 0 65,27 0-129,-27 0-256,26 0-160,0 0-352,27 0-129,0-28-192,-1 1-128,28-25 97,-28-1-257,30-1 64,-4 1 32,0 1 32,-24-1-128,-27 26 96,0 27 0,-2 0-192,2 0 0,-27 27 192,26-1 96,1 28-160,-27-1 128,27-1-128,-2 1 32,2 1 32,-1-2-128,29 1-320,-28 0-385,-27-27-1217,24 2-3715</inkml:trace>
  <inkml:trace contextRef="#ctx0" brushRef="#br0" timeOffset="17636">26341 13578 14798,'-25'0'96,"25"0"-449,-27 28 257,27-3 128,-27 28 0,27 26 0,0-26-32,27 27 32,0-26-32,25-29 96,-26 30-32,53-30 1,-26-25 287,2 0 385,-3-25-1,-25-2-95,-1-26-193,1 26 65,-2-25-129,-25-3-256,0 2-96,0 28-192,0-2 32,-25 0-64,25 27-257,0 0-63,0 27 352,0 0 128,0 26 64,25 27-32,-25-1 96,0 1 32,0 25-128,27-26 0,-27 27 0,0-27 0,0-26 64,0 27 32,-27-26 192,2-28 353,-2 1 64,-26 0 63,-26-27-223,25 0-1,-25 0-319,-26 0 31,25-27-64,-26 27-128,28-27-32,24 1-320,-24 26 32,23-27-353,2 0 65,26 27-193,27 0-897,0-25-2754</inkml:trace>
  <inkml:trace contextRef="#ctx0" brushRef="#br0" timeOffset="18400.05">27242 12704 8007,'0'-26'1313,"0"26"-416,0 0 961,-26 0-609,-1 0-384,27 26-192,-52 1-65,25 0 33,1 25 224,-2 1-1,1 0-287,27 26 32,0-26-289,0 27-32,0-28-256,27 3 32,27-3 0,-27-25-128,25-2-288,1 3-97,-26-28-832,-27 27-1505,25-27-3909</inkml:trace>
  <inkml:trace contextRef="#ctx0" brushRef="#br0" timeOffset="18797.07">27480 13075 12619,'0'0'577,"0"0"608,26 0 1153,-26 0-1088,0 27-354,0-1-319,0 1-161,0-2-95,0 2-161,0 26-64,0-26-96,0 0-32,0-27-224,0 25-289,27-25-480,-27 0-640,0 0-1603,0 0-5027</inkml:trace>
  <inkml:trace contextRef="#ctx0" brushRef="#br0" timeOffset="18963.08">27533 12916 15406,'0'-26'288,"0"26"1,0 0 1056,0 0-833,0 0-736,0 0-416,25 0-1186,-25 26-3267</inkml:trace>
  <inkml:trace contextRef="#ctx0" brushRef="#br0" timeOffset="19634.12">27850 13339 768,'0'0'5317,"0"0"-4932,0 0 1633,0 0 512,0 0-1025,0 0-320,0 0-31,0 0-129,27 0-129,-27 0-31,0 0 64,0 28 32,0-28-416,0 27-385,-27-2-128,27 2 64,-26-1-224,-26-26-225,25 27-383,-1-27-834,1 0-2818</inkml:trace>
  <inkml:trace contextRef="#ctx0" brushRef="#br0" timeOffset="20405.16">28196 13260 4099,'0'0'4997,"0"0"-4516,0 0 1697,0 0 352,0 0-1249,26 0-352,-26 27-128,0 0-32,0-2-321,0 3 0,24 24-159,-24-25-289,0 26 96,-24 0 0,24 1 0,0-29-128,0 28 160,0-26 32,0-27-64,0 27 64,0-27 161,-26 0-33,26 0-96,-28 0-96,28 0-96,-27-27-96,0 0-224,-25 1-289,26-1-448,-1 2-448,27-3-449,-27-24-1313,27 25-1538</inkml:trace>
  <inkml:trace contextRef="#ctx0" brushRef="#br0" timeOffset="20593.17">28141 13048 13100,'0'-26'1409,"0"26"-736,0 0 1185,27 0-1026,-27 0-832,0 0-288,0 0-384,28 0-1058,-28 0-2306</inkml:trace>
  <inkml:trace contextRef="#ctx0" brushRef="#br0" timeOffset="21098.2">28433 12783 10185,'-27'-25'1057,"27"25"-96,0 0 1922,27 0-1282,-27 0-864,27 0-192,-1 0-33,0 25-32,0 2 97,1-1 32,0 1-289,-1 26 96,0 1 33,0-2-289,-26 28 96,27-27-224,0 27 0,-27-28 32,28 0-32,-28 3-32,0-30-160,0 28-96,0-26-321,-28 0-512,1-1-704,0 0-1475,1 2-4163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59.0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22628 1516 5541,'0'-26'-32,"0"-1"288,0 27 609,0-25 1217,0 25-64,28-27-321,-28 0-31,0 27-129,0-26-832,0 26 384,-28 0-801,28 0-288,-26 0-160,2 26-32,-31-26 0,28 54 64,-25-29 64,26 28 32,-28 27 64,28-1 32,0 1-32,26 27-32,0-29-32,0 2-96,26-1-33,27-26-63,0 1 96,26-29 128,0 3 0,2-3 0,-2-25 0,1-25-96,-2-3 32,2-23 32,-28-3 0,2 0 64,-26-24 64,-4-2-96,-24 1-64,0-1 32,-24 0 128,-31 1 0,2-1 288,1 2-63,-28 24-129,1 28-128,-26 26-64,51 0-64,-24 26-32,23 1-32,2 25-193,27 1-255,0 2-33,26-30 225,26 27 224,0 3 64,0-3 32,28 0-33,-2-24-127,29-1-128,-28-2-385,26-25-1569,0 0-7047</inkml:trace>
  <inkml:trace contextRef="#ctx0" brushRef="#br0" timeOffset="404.02">23239 935 11915,'0'-55'32,"0"55"192,0 0 96,-27 0 705,27 27 0,-28 1-448,28-3-33,0 27-223,0-25-33,0 28-32,28-3-128,-1-27 0,-27 3-128,27-1-192,25-1-256,-26 0-577,1-26-1474,0 26-1953</inkml:trace>
  <inkml:trace contextRef="#ctx0" brushRef="#br0" timeOffset="620.03">23450 1067 6726,'0'0'3267,"0"27"-3107,0-27 705,26 25-256,-26 2 672,27-2-481,-27 30-543,27-29-65,-27 26-64,0 2-32,0-28 96,0 28 33,0-29-65,0-25 128,-27 27-416,27-27-545,-27 0-768,1 0-1890,-1 0-6341</inkml:trace>
  <inkml:trace contextRef="#ctx0" brushRef="#br0" timeOffset="743.04">23318 987 14349,'26'-27'-705,"1"27"353,-27 0-385,0 0-1537,27 0-1153</inkml:trace>
  <inkml:trace contextRef="#ctx0" brushRef="#br0" timeOffset="959.05">23555 855 14958,'53'-28'480,"-53"28"-608,27 0 416,1 28 257,-4-28 576,3 52-513,-27-24-511,26 24 31,2 0-96,-28 3-417,0-3-191,0 1-1154,0 0-1633,-28-1-2082</inkml:trace>
  <inkml:trace contextRef="#ctx0" brushRef="#br0" timeOffset="2394.13">22099 1226 10345,'-51'-27'96,"51"-1"97,-26 28-257,26 0-65,-28 0 129,1 28 129,0 25 255,27-1 385,-25 2 256,-2 26-32,1 25-513,26 27-192,0 0-128,0-25-320,26-1-705,1 26-1152,52-53-354,26 2-3458</inkml:trace>
  <inkml:trace contextRef="#ctx0" brushRef="#br0" timeOffset="2726.15">24032 1252 15919,'-26'-53'160,"-1"53"-865,27 0 513,0 0 320,27 27 288,-1 25 33,1 1-257,0 27 32,-2-1 0,2 2-63,-1 23 31,1-24-64,-27 27 32,0-29-32,0-24-32,-27-2 96,1 1-416,-1-26-384,-25-1-642,25 2-1696,-26-2-4646</inkml:trace>
  <inkml:trace contextRef="#ctx0" brushRef="#br0" timeOffset="2972.17">24270 987 16495,'-27'-27'577,"27"27"-641,27 0 576,-1-25-352,2 25 96,23 0-288,4-28-192,-29 28-544,26-27-1154,-25 2-2018,0 25-5285</inkml:trace>
  <inkml:trace contextRef="#ctx0" brushRef="#br0" timeOffset="3087.17">24483 855 11146,'-27'52'1377,"1"1"-352,26-26-704,0 25-97,0-24-64,26-1-640,-26 25-2115,27-27-7206</inkml:trace>
  <inkml:trace contextRef="#ctx0" brushRef="#br0" timeOffset="3441.19">25012 1543 9256,'-26'-27'10634,"26"27"-10698,0 0-32,0 0 737,26 27 672,1 1-640,25-3-481,1 27-192,-1 3-32,28-3-353,-28 0-31,2 3-513,0-3-576,-3-26-161,-23 1-1985,-1 0-8265</inkml:trace>
  <inkml:trace contextRef="#ctx0" brushRef="#br0" timeOffset="3628.2">25355 1463 16879,'-52'53'-64,"25"-26"128,1 1 545,-1 24 416,0 0-448,-25 1-802,26 1-671,-1-1-322,27 26-2721,-27-26-7784</inkml:trace>
  <inkml:trace contextRef="#ctx0" brushRef="#br0" timeOffset="3946.22">25674 722 12523,'-27'-27'-160,"27"27"64,-27 0 641,27 27 1056,-26-1-256,26 28-576,0-1 160,0-1-352,0 1-321,26-1-32,-26 3-288,27-3 96,0-25-320,-1 26-321,0-26-1088,0-1-2083</inkml:trace>
  <inkml:trace contextRef="#ctx0" brushRef="#br0" timeOffset="4212.24">25911 987 12075,'27'-27'1121,"-27"27"-1153,0 0 1954,0 0-353,0 27-768,0-2-641,0 2-160,28 1-64,-28-1-544,0-2-994,0 2-2049,26-27-7208</inkml:trace>
  <inkml:trace contextRef="#ctx0" brushRef="#br0" timeOffset="4349.24">25966 827 14349,'-28'-25'-2434,"28"25"-545,0 0-1249,0 0-479</inkml:trace>
  <inkml:trace contextRef="#ctx0" brushRef="#br0" timeOffset="4551.26">26071 748 9288,'27'27'1442,"-1"-27"415,0 27-95,0-27-192,1 25-225,0 28-897,-1-26-224,-26 26-63,26-1-322,-26 3-511,0-28-1026,0 25-2914</inkml:trace>
  <inkml:trace contextRef="#ctx0" brushRef="#br0" timeOffset="5034.28">24747 1171 12459,'0'-25'737,"0"25"-1217,0 0 512,0 0 608,0 53 1218,-27 0-321,27-1-608,0 55-256,-26-28-129,26 27-319,0-27-257,26 28-32,1-27-353,-2 25-320,29-26-63,0-26-898,25 0-1985,1-25-4229</inkml:trace>
  <inkml:trace contextRef="#ctx0" brushRef="#br0" timeOffset="5438.31">26440 748 14477,'54'-26'-288,"-54"26"768,28 26 481,-4 1 417,2 0-33,2 26-672,-1-1 127,0 28-31,25 0-224,-26 24-161,1-23-64,0 25-160,-2-1 33,2 3-65,-27-31 0,0 3-128,-27-1 64,2 1-417,-2 0-159,0-27-321,1-1-512,-26 2-801,25 0-2883</inkml:trace>
  <inkml:trace contextRef="#ctx0" brushRef="#br0" timeOffset="14265.81">10718 10234 9545,'0'0'192,"0"0"-192,0 25-32,0-25 384,0 0 321,0 0-353,0 27-224,0-1 64,0 1-32,0 0 0,0-1 257,0 0-65,0 2 129,0-2-65,0 0 0,0 0-63,0 1 31,26-27-96,-26 27-160,28-1 64,-1-26-64,-3 27-31,4 0 127,25-27 32,-1 25-32,28-25 96,-1 0 33,26 0-257,27 28-64,0-28 0,3-28-128,-3 28 64,52 0-33,-24 0-31,25 0-96,-1 0 96,3-25 32,24 25 96,2 0 64,-29 0-64,28 0-64,27 0 128,-27 25-128,-2-25 32,2 0 32,0 0-64,27 28 64,-27-28-32,27 0 32,-2 0-32,-26 25 64,29-25 0,-3 0 64,0 27 32,2-27 0,1 0-32,-3 0-32,27 27-64,2-27 0,24 0 32,-24 0-32,-2 0 0,28 0 0,-28 0 32,1 0-32,-1 0 32,1 0 65,-1 0-1,0 0-64,2 0-32,-29 26 64,28-26-64,-1 0-64,-24 0 0,24 0-33,-25 0 1,-2 0 96,27 0 32,-24 0 0,-2 0-96,-26 0 96,25 0-32,-24 0-32,25 0-32,-1 0-160,-24 0 96,-2-26 0,2 26 64,25 0 64,-28 0-32,4 0 32,-4 0 64,-24 0-32,26 0 0,-27 0-64,2 0 32,-3 0-32,1 0 32,2 0-64,-3 0 32,-26 0 32,1 0 64,1 0-32,24 0 64,-25 0 64,1 0-64,-2 26-64,1-26 0,-2 0-32,-25 0 0,2 0-32,-28 27 32,26-27 0,2 0 32,-2 0-32,0 0 32,-27 0 0,27 0-32,-27 27 96,-50-27 33,24 0-65,-26 0 0,52 25 32,-25-25-32,27 0 96,-2 0-64,1 27-64,-26-27 32,-2 0-64,1 0 64,1 0 32,-28 0 0,1 0-64,2-27 0,-3 27-32,1 0 64,-26 0-64,25-25 0,-25 25 0,-1 0 65,26 0 31,-52-27 224,27 27 160,0 0 65,-27-27-161,0 27-127,26 0-129,-26-26-96,0 26-64,27-27 64,1 0-32,-28 27 64,24-25-64,3-3 96,-27 3 64,28-29 128,-28 28-96,0-28-95,-28 2-97,28-2-193,0 2-543,-27-2-1667,3-24-4387</inkml:trace>
  <inkml:trace contextRef="#ctx0" brushRef="#br0" timeOffset="15856.9">21411 3212 896,'0'-26'11723,"-27"26"-11819,27 0-32,-25 26 96,-2 0 641,1 0 352,26 28-353,-27 24 97,27-23 192,0-3-353,0 28-287,27-27-225,-1-1 32,1-25-225,-2 0-223,29-1-417,-26 1-352,25-27-448,-29 0-1570,31 0-6118</inkml:trace>
  <inkml:trace contextRef="#ctx0" brushRef="#br0" timeOffset="16021.91">21730 3556 11851,'26'54'288,"-26"-28"0,0 1 801,27-2-128,-27 2-576,25 26-289,-25-53-577,0 27-416,0 0-1505,0-27-2178</inkml:trace>
  <inkml:trace contextRef="#ctx0" brushRef="#br0" timeOffset="16460.94">21703 3344 9833,'0'-26'801,"0"26"-737,0 0-96,0 0-449,0 0-448,27 0-2690</inkml:trace>
  <inkml:trace contextRef="#ctx0" brushRef="#br0" timeOffset="16692.95">22127 3663 14285,'0'25'256,"0"2"97,0-27 191,0 27 97,0-1-33,-28 1-544,28 0-608,-27-27-930,27 25-2305,0-25-5702</inkml:trace>
  <inkml:trace contextRef="#ctx0" brushRef="#br0" timeOffset="16973.97">22391 3688 9833,'27'54'737,"-1"-1"384,0-26 544,0 25-480,-26 28-288,27-54-545,-27 28-287,0-1 479,0-26-31,0-2-65,-27-25-96,1 27-160,0-27 129,26 0-257,-26-27-705,-1 2-352,0-2-608,1-26-641,0-1-993,0 2-5382</inkml:trace>
  <inkml:trace contextRef="#ctx0" brushRef="#br0" timeOffset="17074.97">22206 3503 11883,'26'-25'1025,"1"25"-865,-27 0-160,0 0-545,27 0-2049</inkml:trace>
  <inkml:trace contextRef="#ctx0" brushRef="#br0" timeOffset="17391.99">22550 3264 7046,'52'-26'1217,"-52"26"-128,26 0 1089,2 0-608,-1 26 31,0 28-544,-1-1-224,0 0-288,0 1 159,1-4-223,-27 5-321,27 25 96,-27-28-128,0 1-64,0 1 65,-27-2-1,27-26-96,-27 28-160,1-28-385,0 0-256,0 2-768,-1-28-2563,0 26-7719</inkml:trace>
  <inkml:trace contextRef="#ctx0" brushRef="#br0" timeOffset="25478.45">23266 3822 11530,'0'0'865,"0"0"-737,24 0 161,-24 0 575,28 0 193,25 25-544,-1-25-289,1 0-160,26 27-32,1-27 0,25 26-32,2 2-32,-27-28 32,25 26-32,-26-26 32,29 0-32,-31 0 64,2 0 0,2 0 128,-29-26 257,-25-2 159,26 2 65,-26-26 192,-2 25-161,2-53-63,0 28-33,-1-28 65,1 0-321,-2-27-159,-25 3 31,27 24-64,-27 0-128,-27 2 128,27 24-128,0 2 0,0 24-96,0 3-96,0 25-289,0-28-640,27 28-1249,-27 0-2242</inkml:trace>
  <inkml:trace contextRef="#ctx0" brushRef="#br0" timeOffset="25788.47">24483 3159 15855,'-53'27'768,"53"-27"33,0 0 96,26 0-128,1-27-65,-2-26-608,55 26 64,-28-25-320,2-1 353,24-1-129,-24 29-128,-26-28 160,25 27-32,-53 26-64,24-28 96,-24 28-64,0 0-288,0 0-33,0 28 97,28-28 224,-28 51 32,27-23-64,26 25 0,-28-1 0,29-25-384,-1 25-833,-28-25-1282,29-1-6757</inkml:trace>
  <inkml:trace contextRef="#ctx0" brushRef="#br0" timeOffset="33802.93">14927 4748 7719,'0'0'448,"0"0"-544,0 0 224,0 0-32,0 0 993,0 0 321,0 0-449,0 0-161,0 0-223,0 0-1,0 0-95,-27-26-129,27 26-95,-28 0-1,28 0-64,-24 0-64,-2 0 128,-1 0 97,-1-26-225,-23 26-32,23 0-96,-52 0 0,28 0 0,-28 0 0,2 0 0,-28 0 64,25 0-32,-24 0 0,-1 0-32,-26 0 0,0 0 32,-28 0-64,28 0 96,0 0-64,0 0 0,0 0 64,-1 0-64,1 0 0,0-26 32,0 26-32,-1-28 32,27 2 32,0 26 128,0-26 1,28 26-33,-28 0-32,25 0-96,2 0 64,26 0-32,-26 0-64,26 26 0,26-26 0,-1 0 0,-22 0-32,23 26 32,27-26-64,-28 0 64,1 0-32,27 28 32,0-28-32,-24 0 0,24 0-32,0 0 0,0 26 0,0 0 64,24 0-32,-24 1 32,0 0 0,0 26 32,0-1-64,27 1 64,-27 1-32,0-1 0,0-1 32,0 28 0,0-27-32,0 1-32,0-2 64,0 1-64,28 0 32,-28 26 64,0-26-64,0 1 32,0-1 32,-28-26-64,28 25 0,0-26 0,0 1 0,0 0 0,0-27 32,0 26 0,0-26 0,28 0-32,-28 26 64,0-26-64,27 0 32,-27 0-32,26 28 0,-26-28 0,0 0 0,24 25 0,-24-25 0,0 0 0,0 0 0,0 27 0,0-27 32,28 0-32,-28 26 64,27-26 0,-27 0 32,27 0-96,-1 0 0,1 0 192,-2 0-256,29 0 128,-28 0-128,26 0-128,-25 0 96,28-26 128,-5 26-32,-23 0-32,28 0 0,-3 0-32,1 0 32,0 26 32,-1-26 32,28 0-32,-28 0-64,2 0 128,-2 0-64,29 0-32,-30 26 32,30-26 32,-29 0-32,28 0 0,-27 0 0,-1 0 0,2 0 0,-2 0 0,29 0 0,-30 0-32,3 0-32,0 0 32,-2 0-32,1 0 64,26 0 0,-26 0 0,26 0 0,-25 0 0,24 0 0,3 0 0,-29 0 0,28 0-32,-28 0 64,28 28-32,-28-28 0,1 0 0,2 0 0,24 0 96,-26 0 64,26 0-64,-26 0-96,26 0 0,-1 0 0,2 0 64,-28 0-64,30 0 0,23 0-32,-25 0 32,-1 0 32,-1 26-32,4-26-64,-5 0 96,4 0 32,-2 0-64,0-26 32,-26 26 32,26 0-32,-26 0-32,2 0 96,22 0-96,-22 0 33,-3 0 31,1 0-32,0 0-32,-1 0 32,2 0-32,-2 0 32,-26 0 0,28 0 64,-26 0-128,22 0 64,-22 0-64,-28 0 96,27 0-96,-27 0 224,0 0-32,0 0-32,0-28-96,-27 28-64,-1-26 0,28 0 0,-26-1 32,26 2-96,-24-29-64,24 28 32,-28-28-128,28 1-33,-27 1 97,27-1-320,0-26-289,0-2-224,27 2 0,-27-1-320,28 1 352,-28-27 224,24 27 641,2-1 288,-26 28 96,28-1 65,-28 26 287,27 0 417,-27 1 128,0 26-416,0 0-545,0 0-160,0 0-128,0 0-64,0 0 32,-27 0 0,-1 0 0,2 0 63,2 0 65,-31 0 32,2 0 33,-26-27-1,-26 27 64,-27 0-96,0-27 64,-55 27 0,2 0 0,-27-26 288,-26 26 257,25 0 0,29 0-161,25 0-288,1 0-384,52 0-2531,1 26-10825</inkml:trace>
  <inkml:trace contextRef="#ctx0" brushRef="#br0" timeOffset="39791.27">17362 4775 7206,'0'0'353,"0"0"159,0 0 193,0 0 512,0 0-256,0 0-481,0 27 481,0-27-416,0 26-289,0 28 128,26-1 1,-26-1 31,0 1-160,0 1-63,0 26-65,0-28-64,0 28 0,0-28 64,0 1 0,0 26-32,-26-26-32,26 0-64,0 27 32,0-26-32,0-2-64,0 1 64,-27 0 32,27-27-64,0 27 64,0-26-32,0 25 32,0-24-64,0-2 32,0-26 32,0 26-32,0-26 0,0 28 0,0-28 32,0 0-96,0 25 0,0-25 0,27 0 32,-27 0 64,0 0 32,26 0 0,1 0-32,-27 0 0,28 0-64,-4 0 32,3 0-96,-1 0 96,2 0-32,-1 0 0,-3-25 32,31 25-32,-29 0 64,26 0-64,-25 0 32,26 0 0,-1 0 0,2 0 0,-28-28 0,26 28 0,2 0 0,0 0 0,-3 0 0,-23 0-32,25 0 64,-1 0-32,2 0 0,-1 0 0,-1 0 64,1 0 32,-1 0 32,2 0 0,0 0-96,-3 0 0,4 0-96,23 0 225,-24 0-161,-2 0 32,28 0-32,-28 0 32,1 0 128,26 0 32,-26-26-96,28 26-32,-2 0-64,-26 0 32,26-26-64,0 26 32,1 0 32,-2 0-64,4-28 64,-4 28-32,1 0 32,1 0-64,-1 0 64,-26 0 0,26 0-32,2-26-32,-2 26-32,1 0-320,-2 0-321,1 0 129,1 0 127,-28 0 33,29 0 320,-2 0 0,1 0 96,-1 0-65,-26 0 33,26 0 64,-26 0-64,26 26-32,-25-26-32,-3 0 32,30 0 0,-29 0 128,-25 0-32,26 0 96,-1 0 129,2 0-33,-28 28-160,26-28-32,2 0 0,-26 0-32,-2 0 32,-2 0 0,3 0 32,1 0 128,-28 0 225,0 0 31,27 0-96,-27 0-63,26 0-225,0 0 0,-26 0-32,26 26 64,-26-26-32,0 0 0,0 0 128,0 0 129,0-26-97,0 26-128,0 0 0,0 0-64,-26-28-32,26 28 0,0-26-32,0 26 32,0-26-64,0-1 32,-26-26-32,26 27-32,0-27 128,-26 0 0,26 1-128,0-28 96,0 26 0,0-24-96,0 24 96,26-26-161,-26 27 97,26-26-64,0 26-384,1-27-161,0 1 193,-27 26 352,0 1 160,0 24 64,0 3 128,0-2 32,-27 0 64,27 27-159,-27-26-161,27 26 0,0 0-97,-26 0-95,26-27 0,0 27-96,-26 0 32,26 0-97,-26 0 193,-29 0 64,28-27 96,-23 27 0,-5 0 0,-24 0 64,-26-26-32,-2 26-32,-26 0 96,-26-26 96,2 26 129,-2 0 31,-1 0-256,2-26-64,-1 26 64,-25 0 96,-3 0-128,-23-28-31,24 28 31,-26 0-32,0 0 0,2-26 32,-4 26-128,-23 0 160,25 26 224,27-26 193,-2 28-1,28-2-352,2-26-192,50 26 128,2 0-288,53 1-737,25 0-1537,-1-27-5862</inkml:trace>
  <inkml:trace contextRef="#ctx0" brushRef="#br0" timeOffset="48230.75">13391 8458 5669,'27'0'256,"-27"0"193,0-26-97,26 26 577,-26 0 608,0 0-63,0 0-449,0 0-577,0 0-96,0-26 257,0 26 64,-26 0-289,26 0-224,-27 0-96,-25 0-128,-1-27 96,-26 27 0,-2 0-32,-25-27 128,-26 27 193,0 0-97,0-26-160,-1 26-96,-26 26 0,27-26 0,0 27-96,-28-27 32,55 27 63,-27-1 33,27-26-96,23 26-32,5-26 128,-2 0 0,-2 26 128,54-26 1,-25 0-65,52 0 32,-26 0-96,26 0 32,0 0-64,0 0-161,0 0 65,26 0 32,-26 0 96,27 0-32,-27 27 32,25 0-32,-25-1 32,27 2-32,-27-2 32,27 27 32,-27 0 0,0-1 0,0 28-32,0-1 0,0 1 0,0-1 0,-27 1 0,27 0 0,0-2 0,0-24 0,-27 24 0,27-24 32,0-28-32,-25 28 0,25-29 96,0 2-96,0-1 32,0 1-32,0-27 64,0 27-64,0-1 0,0-26 65,25 26 95,2-26-32,0 0-96,-1 0-128,2 0 0,23 0 64,-23 26 64,-1-26-32,-1 0 0,26 0 0,2 0 32,-1 28 32,26-28 32,26 0 0,-24 0 0,25 0 0,26 0-64,-27 0-32,27 0 0,0 0 0,28 0-32,-28 0-96,0 0-32,1 0 64,26 0-193,-27 0 97,0 0 96,1 0 0,-1 0-256,0 0-353,0 0 449,-26 0 128,27 0 96,-28 0 64,2 0-64,-2 0 128,1 0-32,-28 26 32,4-26-32,-4 0-32,2 28 32,-28-28-32,28 25-32,-1-25 0,26 0 32,-23 0 64,-4 0 96,28 0-127,-26 0-33,-2-25 160,4 25 192,-5 0-288,2 25-96,2-25 32,-28 0-32,-1 25 0,2-25 64,-2 0 64,1 0-128,2 28 193,-5-28 255,-22 0-128,-1 0-95,0 0-33,-3 0 32,4 27 128,-2-27-63,1 0-129,0 0-64,-27 0 32,25 0 32,-25 0-96,27 0 128,-27 0 65,0 0-290,-27-27 418,27 27-289,-25-28-32,25 3-128,-27 0 96,27-3-96,-27-26 64,1 2-96,-2-1-64,28-27 128,0 1-129,-24-1-191,24 2 96,0-29-128,0 2 319,0-2 65,24 28 0,-24-1 97,0 28 31,0-1-64,0 26-32,0-25 32,0 24 0,0 3-64,0-3-32,0 3 0,0-1 32,0-2-32,0 28 0,0-26-128,0 26-65,0-27 65,-24 27 0,-3 0-64,0 0-64,-27 0 224,2-27 0,-2 27 31,-24 0 33,-2-26 0,1 26 0,-26 0 0,-27-26 33,24 26 63,-24-26-64,-26 26-32,0-27 64,-29 27 0,-24-27 32,-29 27 160,3 0 32,26 0 129,-27 0 95,26 0-159,0 0-289,26 0-160,28 0-1,-2 0-255,2 0-609,25 0-1505,0 27-4357</inkml:trace>
  <inkml:trace contextRef="#ctx0" brushRef="#br1" timeOffset="55850.19">14027 4670 5188,'28'0'2339,"-28"0"-738,-28 0 33,28 0 191,0 0-287,-27 0-513,27 0-192,-26-28-193,-1 28-95,2 0-193,-2 0-32,-26-26 65,-1 26-225,-24-26-32,-1-1-32,-29 2 32,3-3 96,-27 1-159,0 2-33,-28-2 0,2 27-32,25 0-64,-24 0-1,-3 0 65,28 0 0,-27 0 0,27 27 97,27-2-194,-29 2 33,29 26 96,25-26 97,-25-1-129,23 0 64,30 28-32,-1-28 0,1 27-32,25-26 0,27-1 0,-26 28-32,26-1 0,0-28 32,0 29-32,-27-1-97,27-1 65,0-25 32,0 26 0,-27 0 32,2 1 0,25-2 0,-27-26 0,27 28 0,0-28-64,27 28 64,-2-29 0,2 3 0,0 24 64,-1-25-32,26-1 32,-25 28-32,26-29 65,-1 2-1,3-1-160,-2 28 32,-1-28 32,2-26 64,24 26-96,2 2-32,-28-28 96,30 25-129,-5-25 194,4 27-129,25-27 64,-28 26 0,28-26 0,2 26 64,-3-26-192,0 28 32,1-28 96,26 0-64,-24 0 32,24 0 32,0 0-32,-27-28 32,27 28-64,-27 0 0,1-26 0,0 26-193,1 0 129,-2 0-128,-26 0-64,29 0 96,-29 0 31,-1 26 33,29-26 128,-2 0 96,-26 0 32,26 0 65,-23 0 31,-4 0-160,2 0 32,-1 0-128,1 0 32,-1 0-32,-1 0 32,4 0 32,-4 0-64,-24 0 0,24 0 96,-24 0-96,24 0 128,-24 0-64,24 0-128,-23-26 160,-4 26-32,30 0-32,-28 0 64,-1-26-64,28 26 64,-28 0 0,2 0-32,-26-27-32,22 27 64,-22 0-64,-1-25 225,0 25-257,-27-28 32,24 2 64,4-27-32,-2 26-32,1-26 32,0 1-64,-2-1 96,-25-1-32,27 29-64,-27-28 64,26-1 128,-26 28-96,-26-28 0,26 28 96,-27-26-64,-25-2-96,-1 1 32,-26 0 96,-2-26-64,-25 26-64,-26-26 161,0 26-161,-54-1-64,2 1 96,-54 0 96,25 27-320,2-28 384,-2 28-32,29 0-96,25 26-96,1-27 96,24 27-96,2 0-160,0 0 32,27 0-289,24 0-736,30 27-545,-4-27-2850</inkml:trace>
  <inkml:trace contextRef="#ctx0" brushRef="#br1" timeOffset="56990.25">3888 4192 2850,'0'0'2178,"0"-26"-256,0 26-64,0 0 160,0-27 64,-25 27-545,25 0-352,-27-25-320,27 25 0,-26-27-513,-1 27 33,0 0-257,-25 0 32,-1 0-160,1 0 32,-29 27-160,3-2 256,24 2-224,2-1 64,-2 28 0,1-1 0,28-1 0,-2 1-96,27 26 96,0-24-289,0 23-63,27 2 32,25-28 31,1 28 65,-1-1 64,1-26 32,26 1-65,2-28 65,-2 28 64,1-29-32,-1-25 192,-1 0 32,2 0 64,-1 0 65,2-25-1,-2 25 96,-26-27 32,-1 0-159,2 27-1,-1-53 0,-28 26-64,2 2 128,-27-28 129,0-1-65,0 1 0,0-26 161,-27-1-161,2 2-160,-28-29 97,-1 27-65,-24-25-96,24 25 288,-24 28 97,23-2-193,-24 0-160,-1 28-96,28 0-192,-28 0-192,-25 26-641,0 26-1089,-1 26-2819</inkml:trace>
  <inkml:trace contextRef="#ctx0" brushRef="#br2" timeOffset="61565.52">19056 6046 9801,'-26'-26'2146,"26"0"-1730,0 26-160,-27-27 193,0 27 832,27-25-128,-52-3-416,26 2-97,-28 26-127,2-26-193,-1 26 97,-26-27-129,-29 27-64,3 27-192,0-1 32,-1 0-32,-26 2-64,24-3 64,-24 2 0,27 25-64,0 2 160,-1-28-224,25 27 192,-24 2-64,26-30 129,26 28-290,-26 1 322,52-28-386,-27 26 193,3 2 97,24-1-33,-1-1-128,28 1 192,-26 2-64,26-3-64,0 0 64,0 3-64,0-3 128,0 1 32,26 0-32,2-1-64,-1-25 32,24 26 64,-23 1-31,25-29-33,26 2 96,26 26-128,3-25 160,-3-3-192,54 2 32,-2-2 32,2-25-64,1 27-64,25 1 96,-26-28-128,25 27 32,3-2 64,-3-25 32,-26 27-128,2-2 32,-1-25-64,-27 28 64,1-28-288,-1 27 96,0-27 64,27 0 95,-26 0 97,-1 0-32,0-27 97,-26 27 127,26-28-64,-27 28-32,3-25-128,-29-2 32,26 2 64,0-2-96,30-1-32,-3 1 32,-27 2 96,27-27-128,-26 24-32,-1-25 256,2 1-96,-1 25 161,0-26-161,-28 26 224,4-26-256,-32 27 32,5-27 0,-2 25-32,-1-24-32,-25 27-32,0-30 96,-1 3-63,-26 0 127,0-3 192,0 30-64,-26-28-128,-1 26 33,-26-26-129,27 26 0,-27 0-64,-2-25-32,5 26 32,-32-28-385,-23 1 1154,26 1-993,-53 24 224,0-25-96,-28 1 64,2 24-96,-29 2-1,-24 0 1,-1-1 96,0 2 0,-25-3-64,0 28 32,-3-26-64,2 26 64,0-26 64,0 26 32,-2-27-128,3 27 64,26 0 32,-2 0-160,54 27-385,2-1-191,49-26 63,31 26-160,-5-26-416,57 28-1217,-2-28-3748</inkml:trace>
  <inkml:trace contextRef="#ctx0" brushRef="#br2" timeOffset="62674.58">5319 5384 8039,'0'0'929,"-27"-26"833,27 26 544,0-27-673,-28 27-255,4-25-513,-2 25-193,-1-28-191,-1 28-161,-23 0-64,-3 0 64,-26 28-159,28-28-65,-28 25-64,28 2-32,-30-1-96,32 1 128,-5 26-160,4 1-1,23-1 65,2-1-64,26 28 64,0-1-160,0 1-96,26 0 127,2-2-31,23-24 32,30 26-128,-2-27-225,26-26 289,1-2 0,2 2 0,-31-27 127,56 0 129,-27-27 64,0 2 1,-27-2 127,26-26 128,-23-1 64,-30 0 97,1 2 288,-26-28-129,-27 1-63,-27 26-225,0-26-32,-51-1 33,-4 28 31,-23-1-96,-27-1 161,0 28-97,27 26 0,-1-27-416,-2 27-96,30-27-737,24 27-544,-24 27-2114,24 0-10635</inkml:trace>
  <inkml:trace contextRef="#ctx0" brushRef="#br0" timeOffset="73477.2">3307 13704 6694,'-27'-26'4036,"1"26"-2659,26 0 160,0 0 353,-27 0-192,27 0-641,0 0-673,27 26 417,-27 1 224,26 25-384,28 1-1,-2 2-320,29 24 97,-2-26-33,-1 26-31,2-26-161,-28 26-32,28-26-160,-1 0 128,-26-26-256,26 25 128,-24-24-352,-2-28-1,-28 25-95,2-25-225,-27 0-288,0 0 96,-27 0-864,2-25-674,-2 25-1184,1-28-2915</inkml:trace>
  <inkml:trace contextRef="#ctx0" brushRef="#br0" timeOffset="73802.22">4047 13598 12844,'0'-26'929,"0"26"-897,0 0 448,0 0 1634,0 0-961,0 26-608,-24 27 31,-3 0 129,-1 26-33,2 1-63,-28 52-161,2-25-287,-1 25-97,1-26 0,-1 1-64,-1-27 0,2-1 0,-2-26 32,27-1-192,3-25-417,-3-1-320,-1 1-768,28-27-866,0 0-3202</inkml:trace>
  <inkml:trace contextRef="#ctx0" brushRef="#br0" timeOffset="74999.28">5054 13863 8648,'-27'0'4132,"27"0"-3332,0 0 994,0 0 352,0 0-512,0 0-834,0 0-223,27 0 64,1 0-225,-2-27 32,-2 27-159,3 0-97,28 0-128,-5 0-32,-22 0-64,-1 0-96,0 0-385,-1 0-640,0 0-929,-26 0-1858,0 0-8487</inkml:trace>
  <inkml:trace contextRef="#ctx0" brushRef="#br0" timeOffset="75158.29">5082 14050 5925,'26'25'9257,"-26"-25"-9193,24 0 769,31 0 704,-28 0-512,-1 0-929,26 0-352,-25 0-897,0 27-1890,-27-27-9161</inkml:trace>
  <inkml:trace contextRef="#ctx0" brushRef="#br0" timeOffset="76031.34">7859 11930 10634,'0'0'1441,"-27"0"-288,27 0-96,27 0 705,-27 25-97,27 2-448,-1-1-416,26 1-128,3 26-65,22-1-191,-22 2-161,24-1-128,-26-26-256,0 25 96,-1-24-160,-25 24-161,0-26-287,1 0-353,-28-26-480,0 28-449,0-28-1217,0 0-2659</inkml:trace>
  <inkml:trace contextRef="#ctx0" brushRef="#br0" timeOffset="76262.36">8363 11955 9288,'0'0'4965,"-27"0"-4741,1 0-224,-1 27 737,0-1 640,-25 28-448,26-1-833,-28-1-96,2 28-32,-1-28-224,25 3-128,1-30-417,3 2-448,24-1-865,0-26-1025</inkml:trace>
  <inkml:trace contextRef="#ctx0" brushRef="#br0" timeOffset="76586.38">8470 11531 9288,'0'0'577,"0"-25"128,0 25 352,-28 0 448,28 25 128,-27 2-768,27 26-416,0 0-161,0 1-160,27-2-32,1-26-64,-2 28-64,-2-28-128,3 0-384,1-26-674,-1 28-928,-1-28-1249</inkml:trace>
  <inkml:trace contextRef="#ctx0" brushRef="#br0" timeOffset="76781.39">8680 11611 7943,'0'27'833,"27"-1"-129,-27 28 642,0-29 31,27 2-288,-27 26-769,0-53-224,0 27-288,0-1-673,0-26-1281,0 0-2210</inkml:trace>
  <inkml:trace contextRef="#ctx0" brushRef="#br0" timeOffset="77028.4">8839 11506 12235,'27'0'545,"-1"25"928,-26 2 257,26-27-1,-26 26-704,26 1-672,-26 26-289,27-27 0,-27 2-192,0-3-289,-27 2-255,27-1-578,-26-26-255,26 27-1025,-26-27-3332</inkml:trace>
  <inkml:trace contextRef="#ctx0" brushRef="#br0" timeOffset="77582.43">9158 12115 10505,'0'0'3588,"0"0"-3044,0 0 1026,24 0 320,4 0-641,-2 0-545,28 0-415,24 0-65,-24 0-224,24 0 0,-24 0 32,24 0-64,-23 0 32,-4 0-32,3 0-128,-27 0-225,0 0-191,-2 0-161,-25 0-32,0-27-256,-25 27-1121,-2 0-2114</inkml:trace>
  <inkml:trace contextRef="#ctx0" brushRef="#br0" timeOffset="78072.46">6855 12167 12940,'-55'0'672,"29"0"-63,26 0-609,26 27 480,2-27 449,-1 0-480,24 0-385,30 0-320,-29 0-289,28 0-352,-1 0-448,2 0-993,24 0-1922</inkml:trace>
  <inkml:trace contextRef="#ctx0" brushRef="#br0" timeOffset="78507.49">9103 11372 7847,'28'0'897,"-1"0"-128,-3 0 608,4 0 160,25 0-352,-26 0-768,-2 0-353,28 0-96,-26 0-353,-27-25-896,27 25-2306</inkml:trace>
  <inkml:trace contextRef="#ctx0" brushRef="#br0" timeOffset="78974.51">9290 11426 7911,'0'0'1281,"-27"0"-512,27 0 1697,0 26-704,0-26-897,0 27-577,0 25-224,0-25-32,0-1-352,0 28-449,0-28-416,27 0-577,-27 2-960</inkml:trace>
  <inkml:trace contextRef="#ctx0" brushRef="#br0" timeOffset="79659.55">7648 11638 8488,'-26'-27'480,"26"27"-64,0 27-127,-27-1 960,0 28 961,27-2-673,-25 28-960,-2 0-129,27-2 33,-26 29 127,26-28-415,0 1-193,26-28-32,1 1-577,25 0-512,1-27-993,26 2-1409</inkml:trace>
  <inkml:trace contextRef="#ctx0" brushRef="#br0" timeOffset="80481.6">8944 11531 4163,'0'0'1314,"0"0"-1154,0 0 1249,0 0 129,0 0-449,0 27-705,27-27 96,-27 26 610,0-26 63,27 27-289,-27 26-351,0-27-33,28 27-63,-28 0-225,0 27-128,0-26-128,0 24 32,0 2-32,0-28-32,0 28 0,-28-26-32,28-2 128,-27 1 0,27-26 0,-27 25 0,27-52-32,0 28-65,-26-2-799,26-26-962,0 0-673,0 0-6757</inkml:trace>
  <inkml:trace contextRef="#ctx0" brushRef="#br0" timeOffset="81780.67">8178 13466 13100,'0'-27'673,"0"27"-161,0 0 1186,0 27-161,26-27-576,0 26-320,27 1-225,-26 0-128,-1-27-96,26 26-31,-25 0-129,0 2-64,1-3-161,-2 2-31,-2-27-384,3 26-161,-27-26-384,0 0-1089,28 0-1922,-28 0-5766</inkml:trace>
  <inkml:trace contextRef="#ctx0" brushRef="#br0" timeOffset="82018.69">8575 13307 11723,'-28'0'1537,"1"0"-1409,3 27 897,-2-2 417,-2 3-289,1-1-545,-25 25-288,25-26 1,-26 28-129,26-2-224,1-24-64,0-3-577,26-25-576,0 27-609,26-27-1377,-26 0-3843</inkml:trace>
  <inkml:trace contextRef="#ctx0" brushRef="#br0" timeOffset="82342.7">8760 12990 11050,'0'-28'1089,"0"28"-993,0 0 1345,-26 0 97,26 0-641,0 28-609,-27-3 32,27 2 353,0 26-129,0-26-287,0 26-225,27-28-32,-27 30-96,26-30-321,0-25-127,0 27-353,1-27-705,-27 0-1825,27 0-7495</inkml:trace>
  <inkml:trace contextRef="#ctx0" brushRef="#br0" timeOffset="82716.73">8971 12990 12203,'0'0'897,"0"0"96,0 0 1121,0 0-961,0 0-673,27 25-480,-27-25 257,0 0-321,28 0 64,-28 0 64,0 27-96,0-27 64,0 26 96,0-26-64,0 27 32,0 0-160,0-1 128,0 1-64,0-27-64,0 25 64,0-25 64,0 0-160,0 27 160,0-27-96,0 0 96,0 0-128,0 0 32,0 0-32,24 0-321,-24 0-415,26 0-994,-26 0-2402</inkml:trace>
  <inkml:trace contextRef="#ctx0" brushRef="#br0" timeOffset="82977.74">9131 12962 13708,'0'28'-480,"0"-28"384,27 0 1153,-27 25 705,24 2-930,4-27-543,-28 26 31,26 1-32,-26 0-160,27-1-64,-27 1-192,0-27-128,0 25-224,0-25-577,0 0-1570,0 0-1633</inkml:trace>
  <inkml:trace contextRef="#ctx0" brushRef="#br0" timeOffset="83380.76">9342 12936 10666,'0'-26'512,"0"26"865,0 0 1026,0 26-866,26 0-384,-26 2-256,27 24 32,0-26 128,-1 28-545,0 24-127,0-23-193,1-3-64,-27 28-96,27-28 64,-27 28 0,0-27-96,-27 1 64,27 24-288,-27-24-192,1-29-417,0 28-608,0-26-1186,-1 1-3459</inkml:trace>
  <inkml:trace contextRef="#ctx0" brushRef="#br0" timeOffset="83770.79">7991 13148 13805,'0'-26'256,"-27"26"-352,27 0 320,-24 26 833,24 1-64,-28 25-609,28 1 65,0 1 448,0 26-193,0-28-351,0 28-289,28-28-193,-4 1-159,31 0-64,-2 1-481,26-29-544,0 3-1378,27-28-3074</inkml:trace>
  <inkml:trace contextRef="#ctx0" brushRef="#br0" timeOffset="84146.81">9687 12910 12459,'0'0'2851,"0"-27"-2819,0 27 1089,27 0 352,-3 0-576,4 0-480,25 0-289,-26 0-128,25 0 32,-26 0-673,28 0-1120,-54 0-2211,25 0-8264</inkml:trace>
  <inkml:trace contextRef="#ctx0" brushRef="#br0" timeOffset="84282.82">9846 12910 1825,'0'52'9161,"0"-24"-7752,0 24 897,0-26-448,0 28-1185,0-28-641,0 26-1185,0-25-2595</inkml:trace>
  <inkml:trace contextRef="#ctx0" brushRef="#br0" timeOffset="84788.84">8652 14632 15919,'0'0'1281,"0"0"-577,-24 0 866,24 0-1218,0 27-384,0-27-704,0 27-482,0-27-639,24 25-3428</inkml:trace>
  <inkml:trace contextRef="#ctx0" brushRef="#br0" timeOffset="84916.85">8628 14923 16047,'-26'53'256,"26"-53"-576,0 0 159,0 26-31,0-26-1025,0 0-4548</inkml:trace>
  <inkml:trace contextRef="#ctx0" brushRef="#br0" timeOffset="85033.86">8628 15162 13164,'0'53'-352,"-26"-26"-2307,26-1 385,0 1-4388</inkml:trace>
  <inkml:trace contextRef="#ctx0" brushRef="#br0" timeOffset="85154.87">8602 15559 15566,'0'27'160,"0"-1"-96,-27 0 129,27-26-1,0 0-641,0 0-4740</inkml:trace>
  <inkml:trace contextRef="#ctx0" brushRef="#br0" timeOffset="86063.92">8892 13042 4804,'0'0'2178,"-26"-27"192,26 27-31,0 0-65,0 0-673,0 0-832,0 0-225,0 0-287,0-25-97,26 25 0,-26 0-64,26 0-224,0 25 544,1-25-384,-27 27-64,27-27 64,-27 26-96,28 1 128,-28-27-192,0 27 128,0-1 96,0 1-96,-28-2 64,28-25-288,-27 27 545,27-27-257,-27 0 0,27 0-64,0 28 192,0-28 32,0 0-32,27 25 97,0-25-65,1 0-96,-4 27 32,29-27-256,-25 0-192,-28 0-417,27 0-704,-27 0-2915</inkml:trace>
  <inkml:trace contextRef="#ctx0" brushRef="#br0" timeOffset="87088.98">8124 16248 7334,'-28'0'5990,"4"-28"-4997,24 28 288,0 0 225,-26 0-161,26 0-512,0 0-321,0 0-95,0 28 223,26-2-191,-2 0-257,4 1-96,-1-2-96,26 3 64,-1 26-32,2-29-128,-1 3-96,-1-3-257,3 2 33,-29 0 32,25-1-577,-23-26-577,-28 27-1152,27-27-2403</inkml:trace>
  <inkml:trace contextRef="#ctx0" brushRef="#br0" timeOffset="87319.99">8575 16035 14413,'-79'27'417,"25"26"-257,0 0 1249,2-27-64,-1 28-128,26-2-736,-25 0-193,-1 30-256,-2-29-128,5 26-769,23-1-768,-1-24-962,1-28-2401</inkml:trace>
  <inkml:trace contextRef="#ctx0" brushRef="#br0" timeOffset="87882.02">9026 15638 8616,'0'0'768,"0"0"578,0-26 992,-28 26-737,28 0-512,-27 26-544,0-26 96,27 53 223,-26-28 97,0 3-416,0 26-257,26-28-160,0 26-32,0 2-96,0-28-32,26 28-192,0-29-481,0 2-256,1-1-736,0-26-2499,1 0-7655</inkml:trace>
  <inkml:trace contextRef="#ctx0" brushRef="#br0" timeOffset="88279.04">9158 15771 13452,'0'53'449,"0"-26"-321,0 25 608,0-25-31,0-1-353,0 1-287,24 0-33,-24-27 32,0 25 0,0-25-64,0 0 96,0-25-32,0-2 0,0 0-32,0 1-32,0-1 0,0 0-32,28-25-96,-28 26 32,26-1-225,1 0 161,-27 27 128,27-28 128,-2 28 385,-25 0 31,27 28 353,-27-1-352,0 0-225,0-1-128,0 26-128,0-25-128,0 0-32,0 26-481,0-26-512,0-27-1121,0 25-1698,26-25-6021</inkml:trace>
  <inkml:trace contextRef="#ctx0" brushRef="#br0" timeOffset="88769.07">9527 15876 14221,'-27'54'96,"27"-1"0,-26-26 865,26-2-160,0 2-737,0-27-64,0 26-64,0-26-32,26 0 0,-26 0-65,0-26-191,27-1 32,0 2 320,-27-2-32,0 0 32,0 27-32,28-26 0,-28 26 32,0 0 64,0 0 224,24 0 0,-24 26-192,0 1-96,0 0-32,0-2-96,0-25-64,0 0 64,0 0 32,26 0 192,-26 0-32,0-25 0,28 25-32,-28-27 0,27 0-64,-27 27-32,27 0 0,-27-26 128,24 26 160,-24 26 257,28-26-33,-28 27-128,0 0-95,0-2-193,26 2-289,-26-1-511,0-26-385,27 27-1890,-27-27-5862</inkml:trace>
  <inkml:trace contextRef="#ctx0" brushRef="#br0" timeOffset="89000.09">9898 15666 16591,'0'0'385,"0"25"-289,26-25 1537,1 25-127,0 30-866,-2-28-319,28 26-353,-26-1 128,0-25-257,-27 26-479,25-26-513,-25 25-417,-25-26-31,-2 28-866,0-28-2657</inkml:trace>
  <inkml:trace contextRef="#ctx0" brushRef="#br0" timeOffset="89779.13">7675 15691 11466,'0'-25'833,"-27"50"-384,27 0 832,-26 30 64,-1-2-64,27 26-640,0 1-481,-27 25-160,27 1-192,0-26 32,27-2-32,-27-23 63,0-3 33,27 1 0,-1 27 64,1-28-64,-2 2-64,2-28-417,0 1-608,-1 0-1121,1-2-1698</inkml:trace>
  <inkml:trace contextRef="#ctx0" brushRef="#br0" timeOffset="90414.17">10375 15666 14189,'0'-28'192,"0"28"-224,0 0 448,25 28 1026,-25-3-289,27 28-416,0 27-161,-1-28 97,28 28-129,-29-1-287,2 1-65,-1-27-128,-26 27 0,27-54-352,-27 27 448,-27 0-320,27 26-289,-26-26 321,-1 1-769,2-1-704,-2-28-1795,0 2-5476</inkml:trace>
  <inkml:trace contextRef="#ctx0" brushRef="#br0" timeOffset="90660.18">10691 15612 13292,'0'-26'3171,"0"26"-3203,27 0 673,-1 0 512,29 0-449,-31 0-255,31 0-449,-29 0 0,26 0-513,-25 0-544,0 0-1121,-27-27-1025,0 27-256,0 0-2979</inkml:trace>
  <inkml:trace contextRef="#ctx0" brushRef="#br0" timeOffset="90796.19">10983 15532 1889,'-52'27'5477,"25"0"-2113,1-1-321,26 28-1154,-27-4-575,27 5-289,0-2-577,0-1-352,27 2-352,-27-1-513,0-26-1089,26-27-2177</inkml:trace>
  <inkml:trace contextRef="#ctx0" brushRef="#br0" timeOffset="91330.22">6879 13334 15214,'-51'0'1185,"51"0"-576,0 0-33,27 0 609,-3 25 129,31-25-450,23 0-479,2 28-225,26-28-64,-1 0-64,27 0-352,-24 0-513,-3 0-544,-26 0-1506,1-28-4196</inkml:trace>
  <inkml:trace contextRef="#ctx0" brushRef="#br0" timeOffset="91792.25">10243 13280 14669,'-27'27'1922,"27"-27"-2114,27 27 705,24-27 127,3 0 673,25 25-640,1-25-417,52 0-192,-27 0 32,-26 0-96,29 0-160,-56 0-512,28 0-642,-55 0-768,-25 0-2818</inkml:trace>
  <inkml:trace contextRef="#ctx0" brushRef="#br0" timeOffset="93364.34">6590 16194 11146,'-27'-26'577,"27"26"-97,0 0 577,-27 0 320,27-26-192,0 26-128,0 0-224,0 0-64,27 0-32,0 0-65,-2 26-223,28-26-225,-26 26-256,25-26 32,1 0-128,26 26-321,2-26-351,-2 0-802,-26 0-1985,-1 28-9321</inkml:trace>
  <inkml:trace contextRef="#ctx0" brushRef="#br0" timeOffset="94017.37">11195 16380 15342,'0'0'641,"0"0"640,0 0 224,25 0-480,2 0-416,0-28-321,27 28-224,-3 0-32,30 0-288,-29 0 512,28 0-672,-1 0-225,-26-25-384,-1 25-672,2-27-1635,-26 27-3202</inkml:trace>
  <inkml:trace contextRef="#ctx0" brushRef="#br0" timeOffset="94731.41">9819 12140 10537,'0'0'1698,"0"0"-865,27 0 961,-27 0 223,25 0-511,28 0-769,1 0-161,24 0-31,28 0-193,26 0-32,-26 0-128,28-25-127,-29 25 63,0 0-224,2 0 32,-54-27-321,-1 27-384,-25 0-544,0 0-673,-27 0-1473,-54 0-3427</inkml:trace>
  <inkml:trace contextRef="#ctx0" brushRef="#br0" timeOffset="95229.44">6326 11347 9416,'-27'0'513,"0"0"288,27 0 576,0 0 609,0 0-481,27 25-127,0-25-706,-3 0-95,30 0-321,0 0-160,-29 0-96,28 0-384,-26-25-577,0 25-897,-27 0-2274</inkml:trace>
  <inkml:trace contextRef="#ctx0" brushRef="#br0" timeOffset="95871.48">6059 11452 9993,'-25'27'993,"25"-27"-1249,0 27 160,0-2 160,0 28 640,0 1 97,25-2-449,-25 28-95,0 0 191,0 25 65,0 2 31,0-2-320,0 27-224,0-25 32,0 26-64,0-1 0,-25 27 0,25-27 32,0 1 0,0-1 64,25 0 64,-25 1-128,0-27 64,0 27 65,27-1-129,-27 28 32,26-28-64,-26 0 32,0 0-64,27 1-225,-27 1 129,0-2 64,0 0 0,0 1 96,0-28 128,-27 27 64,27-25 64,-26-2 65,26 1 127,-27 0 1,27-26-289,-25 26-64,25-26-32,0-2-32,0 2 32,25-28 0,-25 2 192,0-28 161,27 26 63,-27 3 129,26 25-321,-26-28-192,0 1 64,0-1-416,0-25 608,0 26-288,0 1-128,0-29 32,0 30 96,0-29-64,0 0 193,0 0-97,0 0 192,0 2 0,0-28-192,0 0-96,0 0 64,27 0-192,-27 0-192,27 0-449,1 0-768,-4 0-2467</inkml:trace>
  <inkml:trace contextRef="#ctx0" brushRef="#br0" timeOffset="97126.55">11407 11452 11627,'-28'-26'1537,"1"26"-576,27 0-321,0 0 289,0 0 160,27 0-608,-27 0 224,55 0-193,-29 26-160,26-26-31,2 0 31,-1-26-224,26 26-32,-26 0-128,-28 0 32,29-27 32,-26 27-64,-28 0 32,26 0-64,-26 27 64,0-27-96,0 26 64,0 1-32,0 0 32,0-2 64,0 28-224,0-26 96,0 26 32,0 1 64,0-2-32,0 28-129,0-28-159,0 28-64,0-27-65,24 27-191,-24-1 640,0-26-225,27 26 97,-27 27-32,0-26 192,0 27 32,28 25-32,-28-27 32,0 29 32,0-2-31,0 1-33,27-29 0,-27 29 160,0 1 0,0 23-128,0-24-64,0 26 64,0 0-64,0 1-96,0-2 192,0 1 0,0-27 96,0 27-31,0-25 159,0-2-32,0 27-256,26-27-128,-26 0 160,26-25-128,0 25 32,-26-27-160,27 2 512,-27-29-352,27 2 224,-27-28 97,26 30-193,-26-29 0,26 26-96,0 26 0,-26-25 0,27-1 32,-27-25-32,0 24-192,27-24 384,-27 0-32,0-2 160,0-26-64,26 1 1,-26 0 63,0-1-256,0-26 192,0 0 33,0 0-257,0 0 0,-26 0 96,26-26 32,-27 26-32,0 0-64,27-27-128,-52 27 160,26-27-192,-28 27 0,2 0-417,-1-26-736,-2 26-865,31-27-2979</inkml:trace>
  <inkml:trace contextRef="#ctx0" brushRef="#br0" timeOffset="107070.12">16490 12962 10826,'-27'-26'1313,"-28"26"-320,29 0-320,-26 0-161,25 0-192,-26 26-224,1 2 1,-2 24-65,2 1 32,26 0 32,-28 26-64,28 1 0,26 0 0,0-1 0,0 27 64,26-27 192,28 1-64,24 0-63,2 0-129,-1-1 64,26-26-160,1-1 32,2-25 32,24-27 96,-27 0 64,0-27 192,29 2-128,-54-30 65,-2-24-1,1 26 64,-52-27 161,-1 1-161,-26-27 32,0 27 1,-26-26-193,-26 25 0,-2-27-96,-24-25 64,-30 52 97,30 1 31,-27 26-128,24 26-96,2 1-64,-1-1 32,28 27-416,-1 27-321,25-1-640,4 1-897,-3 26-2018,0-27-4420</inkml:trace>
  <inkml:trace contextRef="#ctx0" brushRef="#br0" timeOffset="107791.16">16330 13334 9865,'0'-27'3075,"0"27"-2274,0 0 832,28 0-192,-28 27-127,0-27-578,0 53-319,0-26-97,0-2-128,0 28 0,0-26-95,0 26-97,0-27 32,0 2-64,0-3-129,0-25-31,0 0-288,0 0-449,24 0-320,-24 0-769,26 0-737,-26-25 161,28-3 31,-1 28 1058,-27-26 1088,0 26 738,27 0 1440,-27 0 482,24 0 95,4 0-609,-2 0-704,28 0-224,-2 0-320,1 0-1,-1 0-192,1 0-96,26 0-127,-52 0-33,27 0-96,-27 0-321,-3-26-320,-24 26-352,0 0 0,0 0-672,0-27-193,0 27 641,-24-27 704,-3 27 449,27-26 128,-28-1 128,28 27 193,0-25 127,28 25 64,-28 0 33,27 0-97,-3 0 161,-24 0 288,27 0 608,-27 25-191,28 2-386,-28-1-63,0 1-192,0 26-417,0-27-160,0 2-64,0-3-128,0 2-577,0-1-1184,0 1-3172</inkml:trace>
  <inkml:trace contextRef="#ctx0" brushRef="#br0" timeOffset="109206.24">18050 13359 8744,'-27'0'2274,"27"0"-384,0-25-97,0 25 1,-27 0 32,27 0-321,0 0-800,27 0-289,0 0 1,27 0-97,-3 0-128,4 0-320,-29 0 160,26 0-352,2 0-577,-28 0-1281,1 0-2499</inkml:trace>
  <inkml:trace contextRef="#ctx0" brushRef="#br0" timeOffset="109349.25">18104 13546 16047,'0'52'1409,"0"-52"-1345,24 28 96,3-28 129,28 0-33,-29 0-192,1 0-1474,-2 0-3330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5T07:20:16.36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12-05T07:24:27.704"/>
    </inkml:context>
  </inkml:definitions>
  <inkml:trace contextRef="#ctx0" brushRef="#br0">19565 11637 5925,'-27'0'1506,"27"0"447,0 0-95,0 0 128,0 0 0,-24 0-545,24 0-864,24 0-385,-24 0 32,27 0 64,0 0-127,27 0-65,-2 0-64,2 0-32,-1 0 32,-1 0 32,-25 0-160,-1 0-257,1 0-383,-2 0-994,-25 0-1953,0 0-4037</inkml:trace>
  <inkml:trace contextRef="#ctx0" brushRef="#br0" timeOffset="922.05">19592 11691 8391,'-27'0'929,"0"0"641,27 0-289,0 0 417,0 0-129,0 0-832,0 0-481,0 0 32,0 26 65,0 0-33,0 2-160,0-3 32,0 2-64,0 26-64,27 0-31,-27 1 159,0-2-128,27 1 0,-27 0-32,28 26-64,-28-26 32,26 26 0,1-24 64,-27 23-128,25-24 160,-25 26-96,0-2 32,0 2 32,0-1-256,-25 1 480,25-1-288,-27 27 0,27-26 32,0-1-288,0 1 576,0 27-352,0-29 64,-26 2-32,26 26 0,0-26 96,0 25-160,0 2 32,-28-27 224,28 25-320,0 0 224,-27-25-96,27 27-32,0-27 32,0-1-32,0 26 32,0-25 32,0-1-96,0 1 224,0 0-256,0-2 128,0 2-64,-27 0 0,27-1 96,0 1-96,-24-28 96,24 28-64,-28-27 0,28 26 96,0-26-128,0 1 64,0-1 65,0-1-194,0 1 162,-26-26-65,26 25 64,0 1-64,0-26 64,0 0-64,26-1 0,-26 0 0,0-26 64,0 0-32,0 0 32,0 0 32,0 0-64,0 0 32,0 0-64,0 26-32,0-26 32,0 0 64,0 0-64,0 0-32,0 0 128,0 0 96,0 0 193,0 0-33,0 0-32,0 0-128,0 0 1,0 0-33,0 0-224,0 0 224,28 28-64,-4-28 0,3 0-32,0 0-32,27 0-96,-27 0 96,25 0 64,-25 0 0,-1 0-64,26 0-32,-25 26-96,0-26-352,-1 0-513,1 0-865,-27-26-2690</inkml:trace>
  <inkml:trace contextRef="#ctx0" brushRef="#br0" timeOffset="3238.18">20334 12193 8840,'-26'0'2274,"26"0"-64,0 0-96,-27 0-288,27 0-673,0 0-416,0 0-97,0 0-127,0 0-33,0 0-192,0 0-63,27 0-97,-1 0 96,0 0-96,27 0-32,26 0 96,1 0-128,25 0 33,28 0-33,-1 0-96,-26 0 128,26 27-96,-24-27 0,-3 0-32,0 27 96,1-27-128,-26 0 64,-2 0 0,-23 0 96,-4 0-160,-51 0-32,28 0-129,-28 0-191,-28 0-705,28 0-1089,-24 0-1794</inkml:trace>
  <inkml:trace contextRef="#ctx0" brushRef="#br0" timeOffset="4522.25">23113 11903 8584,'0'-27'1697,"0"27"65,-27-27 512,27 27-672,0-26-97,-25 26-640,-2 0-385,27 0-352,-26 0 33,-1 0-193,-1 26-33,1 1-31,3 0 160,-4 25-96,2 1-32,-1 0 96,27 27-32,0-28 0,0 2 0,0-1 0,53-26-64,-25-2 32,23 2 128,4 1-96,-2-3 64,-1-25-32,28 0 129,-28 0 63,1-25 32,-1-3-32,-25 28-64,0-27-31,-1 2-1,2-2-64,-28 0 0,24-26 64,-24 26-128,0-25 32,0 26 32,-24-28 0,-4 28-64,2-26 32,-1 24-32,-25 2 160,-1 0-96,-1 26 64,2 0-160,-1 0 0,26 0 0,-25 0-32,26 26-32,-1 0 64,27 2-32,-28-28 32,28 52-64,0-26 64,0 1 160,28 0-96,-28-1-160,27 1 128,-1-2 0,1 2 32,-27-27-64,25 27 128,2-27-192,0 0 0,-1 0-353,1 26-351,-2-26-578,-25 0-768,27-26-4388</inkml:trace>
  <inkml:trace contextRef="#ctx0" brushRef="#br0" timeOffset="5286.3">23669 11584 3010,'0'0'8200,"0"-25"-7111,0 25 1089,0 0-544,0 0-545,-27 0-737,27 0-192,-28 0-32,4 25 65,-2 2 159,26-1-64,-27 1-96,27 26-96,0-27 1,0 2-33,0 24 0,27-26-64,-1 1 32,-26 0 32,24-27-128,4 26-321,-1-26-576,-27 0-1089,27 0-4420</inkml:trace>
  <inkml:trace contextRef="#ctx0" brushRef="#br0" timeOffset="5560.31">23828 11717 10730,'0'-26'1793,"0"26"417,0 0-288,0 0-512,0 0-834,0 0-608,0 0 96,0 26 289,0-26-353,0 26 32,0 2 32,0-28-32,0 25-96,0 2-385,0-27-480,0 26-608,0-26-1474,26 0-3299</inkml:trace>
  <inkml:trace contextRef="#ctx0" brushRef="#br0" timeOffset="5863.33">24038 11584 4868,'0'0'7431,"27"0"-6982,-27 27 1440,28-27-319,-28 26-257,27-26-640,-1 27-449,0 0 0,-26-1 96,26 0-31,-26 27-193,0-26-96,0-1 128,-26 1-64,0 0-32,0-1-192,-1 0-224,-1-26-834,-25 28-1760,53-3-9738</inkml:trace>
  <inkml:trace contextRef="#ctx0" brushRef="#br0" timeOffset="7255.41">22452 11691 2626,'26'0'993,"-26"-27"480,0 27 1058,0 0 416,0 0-609,0 0-801,0 0-448,0 0-897,-26 0-96,26 27 193,0-27 95,-28 26-96,28 28-192,-27-29 129,27 28 191,-24 27-128,24-26-31,-27 24-65,27 2-128,0-1-64,0 1 64,27-28-64,-27 3-32,24-3 160,3-26-224,1 0 128,-2 2 0,1-2-192,-2 1-128,-25-27-257,27 27-736,0-27-1506,-27 0-3491</inkml:trace>
  <inkml:trace contextRef="#ctx0" brushRef="#br0" timeOffset="8049.46">24489 11637 8808,'-27'0'2594,"27"0"-1473,-26-26 737,26 26-481,0 0-63,0 0-450,0 0-319,0 0-161,0 0 65,26 26 127,-26 1-159,27 0 31,0 25-160,1 1-31,-4 0-65,2 27-64,1-1-96,1 1 0,-28 0 0,0-28-32,0 1-64,0 1 0,-28-2 0,1 1-320,1-26-321,2-1-96,-4 28-576,28-28-961,-27-26-4549</inkml:trace>
  <inkml:trace contextRef="#ctx0" brushRef="#br0" timeOffset="8936.51">24808 11611 10570,'-27'0'3074,"27"0"-2177,0 0 609,0 0-289,27 0-512,-2 0-193,28 0 65,-26-27-1,25 27-192,1-25-159,1 25-97,-2 0-128,-26 0 0,2 0-385,-1 0-287,-27 0-353,0 0-833,0 0-2082,0 0-7046</inkml:trace>
  <inkml:trace contextRef="#ctx0" brushRef="#br0" timeOffset="9102.52">25072 11559 11755,'0'25'2370,"0"-25"-1537,0 27 704,0-1-512,0 1-512,0 0-417,0 25-128,0-24-385,0 24-672,0-26-1377,0 1-4965</inkml:trace>
  <inkml:trace contextRef="#ctx0" brushRef="#br0" timeOffset="10213.58">25548 12193 4356,'0'27'2690,"0"-27"-1216,0 0 640,0 0-129,0 0-735,0 0-321,0 0-161,0 0 1,0 0-32,0 0-97,0 0 33,0 0 0,0 0-33,26 0-159,1-27-97,0 27 0,25 0-191,2 0-97,52 0 64,-1 0-64,0 0 0,27 0 0,3 0-32,22 0-64,2 0-32,0 0 192,1 0-192,-28 0 32,-27 0-64,-26 0 64,1 0 32,-26 0-256,-30 0-96,3 0-129,-27 0 1,0 0-289,-27 0-320,3 0-1762,-30 0-6982</inkml:trace>
  <inkml:trace contextRef="#ctx0" brushRef="#br0" timeOffset="11396.65">20492 13679 13773,'-26'25'1569,"0"-25"-928,26 0 63,-27 0 225,27 0 256,0 0-448,27 0-577,-1 0 321,53 0-65,0 0-160,29 0-32,24 0-159,-27 0-1,27-25-64,0 25 96,1 0-160,-27-28-129,-26 28-639,-2 0-257,-51 0-513,0 0-1601,-27 0-7463</inkml:trace>
  <inkml:trace contextRef="#ctx0" brushRef="#br0" timeOffset="11987.68">22610 13201 12716,'-26'-26'1729,"-1"26"-1216,0 0-289,2 26 192,-28 1 577,25-2-320,1 30-481,3-3-32,-3 0 225,-1 28 287,28 0-287,0-27-161,0 26-160,28 1 32,-28-28-96,51 1 0,-24-26 0,27 26-352,25-53-417,-26 27-673,-1-27-1825</inkml:trace>
  <inkml:trace contextRef="#ctx0" brushRef="#br0" timeOffset="12549.71">23298 13492 11947,'-53'-52'1826,"26"52"-705,27-28 192,-25 28-352,-28-25-609,26 25-256,0 25-96,2-25-64,-28 28 64,26 24-32,-1-25 0,1 26-32,27 26 0,0-26 64,27 0-64,1 1 32,-1-1 32,26-28 0,-1 2-32,1 1 64,26-28 96,-26 0 128,26-28 0,-26 1 65,-1 2-161,3-28-32,-28 26 96,-1-26-128,-2 1 97,-24 24-161,-24-24 0,-2 25-64,-29-26 64,4 26-225,-57 2-127,30-2 128,-1-1 128,-1 28 32,1 0-64,26 28-32,-2-1 192,55-2-128,-24 2 192,48 26-32,3-26 64,28-1 64,23 0-160,2 2-64,-1-3 32,1-25-32,-1 0-256,-1 0-224,-23 0-802,-2 0-1600,-53 0-7977</inkml:trace>
  <inkml:trace contextRef="#ctx0" brushRef="#br0" timeOffset="12954.74">23801 13043 10089,'-27'0'1538,"1"25"-546,0-25 1411,0 27-898,26-1-928,-27 1-417,27 0-160,0-1 0,0 26 32,0-25-32,27 1-160,-1-3-257,0 2-95,0-27-353,28 27-1025,-28-27-1825</inkml:trace>
  <inkml:trace contextRef="#ctx0" brushRef="#br0" timeOffset="13242.75">23933 13175 11691,'0'0'1249,"0"0"-1345,27 0 1153,1 0 64,-4 0-321,2 0-543,1 0-225,-27 26-32,28-26 64,-28 27-64,0-27 64,-28 25 32,28-25-32,-27 27 32,27-27 0,0 0-32,-26 28-96,26-28 0,26 0-64,-26 25-192,27-25-417,1 0-832,-1 0-1058,25 0-2818</inkml:trace>
  <inkml:trace contextRef="#ctx0" brushRef="#br0" timeOffset="13494.77">24278 13068 12812,'0'0'1281,"0"0"-1569,26 0 1216,-26 27 290,26-27-418,1 26-383,0 1-289,-1 26-32,0-26-32,-26-2-64,0 2-160,0 1-353,0-3-63,0 2-65,-26-27-640,0 27-1377,-1-27-2627</inkml:trace>
  <inkml:trace contextRef="#ctx0" brushRef="#br0" timeOffset="14100.8">24649 13095 10313,'0'0'1410,"0"0"-65,27 0 609,-27 0-833,24 26-449,-24 1-287,28 26-129,25-1-64,-26 3 289,-2 24-385,2 1 64,-1-28-96,1 28 160,-27-28-128,27 1-32,-27 0-64,-27 1-32,0-29 0,27 3-256,-26-28-96,-1 25-289,2-25-768,-2 0-2115,27 0-6597</inkml:trace>
  <inkml:trace contextRef="#ctx0" brushRef="#br0" timeOffset="14339.82">25072 13095 13548,'25'-27'769,"-25"27"0,27 0 800,27 0-544,-27 0-544,24-25-417,3 25-128,0 0-417,-29-28-608,2 28-1313,-1 0-2627</inkml:trace>
  <inkml:trace contextRef="#ctx0" brushRef="#br0" timeOffset="14482.82">25284 13015 8423,'-28'53'2339,"28"-26"-578,28 26 674,-28-26-898,26-1-704,-26 26-609,0-25-160,27 1-160,-27-3-961,0 2-2979</inkml:trace>
  <inkml:trace contextRef="#ctx0" brushRef="#br0" timeOffset="15103.86">25761 13599 14029,'-55'0'1153,"55"0"-416,-26 0 736,26 0-192,26 0-704,2 0 31,50 0 33,28 0 0,26 0-161,27 0 97,1 0-33,-1 0-352,26 0-128,-28 0-96,3 26 96,-28-26-96,-26 0-192,-26 0-224,-2 0-1,-51 0-191,-27 26-225,0-26 192,0 0 97,-27 28-225,3-28 0,-2 0-2018,-29 0-11881</inkml:trace>
  <inkml:trace contextRef="#ctx0" brushRef="#br0" timeOffset="15572.89">23642 14420 16239,'0'0'480,"0"0"481,0 0 1153,0 0-768,0 0-1186,0 0-160,0 0-160,27 27-289,-27-27-1313,0 0-2818</inkml:trace>
  <inkml:trace contextRef="#ctx0" brushRef="#br0" timeOffset="15708.89">23669 14685 13196,'0'27'2338,"0"-27"-2434,0 0-32,0 0-2146,0 0-5510</inkml:trace>
  <inkml:trace contextRef="#ctx0" brushRef="#br0" timeOffset="15817.9">23722 14817 8904,'0'0'-3587</inkml:trace>
  <inkml:trace contextRef="#ctx0" brushRef="#br0" timeOffset="16040.91">23696 15108 12780,'-27'28'416,"27"-28"-320,0 0 0,0 0-96,0 0-288,0 0-1121,27 25-641,-27-25-481</inkml:trace>
  <inkml:trace contextRef="#ctx0" brushRef="#br0" timeOffset="16957.97">20518 15851 12139,'0'0'2306,"0"26"-1537,0-26 993,27 0-705,0 0 32,25 0-385,29 0-63,24 0-33,-25 0-255,26 0-1,26 0-64,-27 0-384,2 0 192,-27 0-160,-2 0 32,-24 0-288,-29 0-225,-25 27-672,27-27-32,-54 0-448,27 25-1186,-25-25-3203</inkml:trace>
  <inkml:trace contextRef="#ctx0" brushRef="#br0" timeOffset="17658">22637 15480 13484,'0'-27'1217,"0"1"-448,-27 26 64,27 0-353,-26 26-191,-1 1-129,27 0 32,-27 51 288,27 2 65,-25-1-193,25 1-31,25 0-1,-25-1-128,27 1-32,-27-28 129,27 1-193,-1-26-64,1-1 0,-2-26-545,-25 0-256,27 0-768,-27 0-3460</inkml:trace>
  <inkml:trace contextRef="#ctx0" brushRef="#br0" timeOffset="18746.07">23350 15665 12011,'-52'0'-705,"26"0"577,-28 26 480,2 2 353,26-3-321,-28 28-63,29 1 447,25-1 161,-27-1-224,27 28 0,27-28-353,-2 28-160,29-27-64,-1-1-64,26-24 65,-1-2 31,30-26 128,-29 0 64,-2 0 225,5-26-33,-30-2-191,1 2-97,-26-26 128,-27-2 129,26 1-1,-26 1-127,-26 25-193,26-26-224,-27-26-128,-26 26-129,27-2-159,-27 30 320,-2-28-160,5 53 95,-32-26 33,30 26 0,-28 26 32,28 2 32,-1-3-160,1 0 224,52 30-97,0-28 161,25 26-128,2-28 289,53 2 31,-28 0 0,29-1-32,-30-26-32,4 27-64,-5-27 0,5 0-128,-28 0 193,-1 0-482,0 0-223,0 0-513,-26 0-993,0 0-3908</inkml:trace>
  <inkml:trace contextRef="#ctx0" brushRef="#br0" timeOffset="20549.17">24225 15373 8007,'-27'-25'6214,"27"25"-5477,0 0 832,-26-27-640,26 27-545,-26 0-191,26 0-1,-26 27 0,26-2-96,-27 2 256,27 0-127,0 26-65,0-26-64,0 25-64,0-26 32,0 1 0,27 0-96,-27-1 160,26 0-384,0 2-64,-26-28-577,26 25-449,1-25-1344,0 0-5926</inkml:trace>
  <inkml:trace contextRef="#ctx0" brushRef="#br0" timeOffset="21984.25">24384 15400 11146,'0'0'1762,"-27"0"-1666,27 0 416,0 0 129,27 27-97,-27-1-159,26 28 63,-26-29-63,26 28 31,-26 1 0,0-28-31,0 0-225,0 2-32,0-3 0,0-25 64,0 0 289,0 0-33,0 0-224,0-53 97,0 27-97,0-27-288,0 26 128,0-26-32,26 28-352,1-29 384,-27 28-192,27-1 96,1 27-161,-4 0 193,-24 0 0,26 0 96,1 27 97,-27-27-1,28 26-32,-28 1-128,0 0 32,27-2-224,-27 2 224,0-1-352,24 1-161,-24 0-191,0-1-481,0 0-545,0 2-1377,0-28-1922</inkml:trace>
  <inkml:trace contextRef="#ctx0" brushRef="#br0" timeOffset="23867.36">24992 15665 7879,'-27'0'2723,"27"0"-1186,0 0 1346,0-26-1090,0 26-960,0 0-416,0 0-225,0 26 128,0 0-64,0 2-320,0-3 192,0 0-160,0 3 128,0-1-192,27 0 192,-27-27-288,26 0 224,-26 0 32,27 0-160,0 0 160,-27 0-192,25-27 128,-25 27 32,0-27-160,27-1 384,-27 3-352,0 0 160,0-3-32,0 28-160,0-26 192,0 26-128,0 26-32,0-26 128,0 0 128,0 28-320,26-3 256,-26-25 225,0 25-353,0 3 128,0-28-321,28 27 225,-28-27-480,0 0-129,0 27-544,0-27-769,0 0-2306</inkml:trace>
  <inkml:trace contextRef="#ctx0" brushRef="#br0" timeOffset="24200.38">25284 15321 14413,'0'0'288,"0"0"1314,0 0-161,0 27-384,26-2-416,28 29 0,-29-28-161,2 28-160,26-2-63,-26 1-129,-2 0-96,-25-27 32,27 2 32,-27-3-192,0 0 0,-27 3-353,27-1-736,0-27-320,0 0-2691</inkml:trace>
  <inkml:trace contextRef="#ctx0" brushRef="#br0" timeOffset="24835.42">25653 15348 10313,'-25'-53'1794,"25"53"1185,-27-27-1153,27 0-225,-27 27-416,27 0-320,0 0-545,27 27-128,0 0 225,25 26-129,2-1-64,-3 28 129,30-1 95,-29 27-256,2-27-96,-1 28 65,-28-2-161,-25-25 64,0 25-32,-25-25-32,-28-28 0,26 2-64,-25-28-609,25 1 0,1-27-608,26-27-897,0 1-3780</inkml:trace>
  <inkml:trace contextRef="#ctx0" brushRef="#br0" timeOffset="25102.43">26104 15295 12619,'26'-27'993,"1"27"-64,-27 0 833,52 0-641,-25 0-512,27 0-193,-27 0-192,25 0-128,-25 0-192,-1 0-1025,1 0-2050,-27 0-8680</inkml:trace>
  <inkml:trace contextRef="#ctx0" brushRef="#br0" timeOffset="25252.44">26262 15268 14317,'0'53'1185,"0"-1"545,0-25 416,0 26-961,28-26-993,-28 0-192,0 25 0,0-26-705,0 1-1024,27 0-2916</inkml:trace>
  <inkml:trace contextRef="#ctx0" brushRef="#br0" timeOffset="25757.47">26738 15824 13260,'-25'0'1954,"-2"0"-417,1 27 193,26-27-225,0 0-640,26 0-64,1 0 32,25 0-481,1 0 65,26 0-193,2 0-192,25 0 32,-1 0-96,0 0 32,-23 0-256,-5 0-321,-22 0-192,-3 0-704,-26 0-129,-26 0-1408,0 0-10796</inkml:trace>
  <inkml:trace contextRef="#ctx0" brushRef="#br0" timeOffset="27113.55">27932 11717 11274,'-28'0'1345,"28"0"-127,0 0-129,0 0 352,0 0-352,28 0-512,-4 0-1,29 0-127,2 0-257,-3 0 0,28 0 32,-2 0-224,1 0 96,1 0-64,-25 0-32,23 0 64,-24 0-96,-30 0 32,4 0 0,-28 26-32,0-26 64,0 28-32,0-3 0,0 28-32,-28-26 64,28 26-32,0 1 32,28-2-32,-28 1-32,0 0 32,26 26 0,-26-26-32,0 26 32,0 1 0,0 27 0,0-2 96,0 2-96,-26 25-32,26-26 96,0 26 97,0 0-194,0 2 162,0-29 127,0 28 32,0-27-64,0 27 65,0-1-65,0-25-96,0 25-32,0-27-96,0 2 64,-28 26-32,28-28-32,-24 1 0,24-1 96,-27-25-160,27 27 128,0-29-96,-27 2 32,27 0 0,0-1-32,0 1 64,0-28-32,0 28-32,0-1 0,-28-26-32,28 0 160,0 27-192,-26-28 32,26 28 128,-24-26-224,24-2 192,0 1-128,0 0 96,0-1 0,0-24 0,0-2 32,0 0-32,0-26-32,0 27 96,0-27-32,0 0 32,0 0 0,0 25-32,0-25 0,0 0-96,24 28 96,-24-1-32,0-27 0,0 27-32,0-27-32,26 0 128,-26 25 0,0-25-32,0 0 160,0 28 33,0-28 63,0 0 64,0 0-64,0 0 1,0 0-65,0 0 32,0 0-64,0 0 1,0-28-97,-26 28 192,2 0-64,24-25-32,-55 25 65,28 0 95,-26 0-256,1 0-32,-1 0-32,-26 0 0,26-27-96,-26 27-320,24 0-417,-23 0-673,51 0-1184,0 0-1218,1 0-11722</inkml:trace>
  <inkml:trace contextRef="#ctx0" brushRef="#br1" timeOffset="29800.7">2201 15189 10570,'0'0'1537,"0"0"-1345,0 0 1153,28 0 481,25-28-352,-1 3-385,55-3-449,-2-25-223,1 27-257,0-27 96,0 0-96,-26 26-96,-2-25-64,-24 25-192,-28-26-128,26 53-385,-52-25-544,27-2-1217,-27 27-5094</inkml:trace>
  <inkml:trace contextRef="#ctx0" brushRef="#br1" timeOffset="30088.72">2864 14632 14862,'26'0'-193,"1"0"386,0 0 383,25 0 161,1 0-129,0 0-415,26 0-1,-24 0 256,-5 0-95,5 27 351,-2-27-351,-27 26-129,0 1-32,-26 0 256,-26 25-159,-26 1-97,-2-1-160,2 1 0,-29 27-96,54-26-224,-25-1-513,26 0-673,26-1-1761,-27-25-11306</inkml:trace>
  <inkml:trace contextRef="#ctx0" brushRef="#br1" timeOffset="31074.77">15278 14896 15983,'0'0'416,"27"0"-320,0-25 481,51-2-1,-24 0-288,24 1-223,28-26-97,-25 25-1,-2-26 33,-1 26-32,-24-25 129,-1 24-97,-1 1-65,-25 27 1,-27-25 193,26 25-1,-26-28-224,-26 28-193,26 0-191,-27-25-417,27 25-993,-27 0-2498,27-27-5029</inkml:trace>
  <inkml:trace contextRef="#ctx0" brushRef="#br1" timeOffset="31363.79">15781 14393 12139,'-27'27'897,"27"-27"-673,0 0 1666,27 0-289,26-27-383,-26 27-770,52-26-192,-26 26-224,26-27 289,-1 0-289,4 1 128,-32 26-64,5-26 128,-28 26-96,-1 0-192,-26 26 128,0 0 32,0 1 32,-26 0-32,26 26 97,-27-1 63,0-24-352,-1 24 96,28 1-192,0 1-417,0-28-448,0 28-865,-24-29-4100</inkml:trace>
  <inkml:trace contextRef="#ctx0" brushRef="#br0" timeOffset="38385.19">12762 1808 12491,'27'27'737,"-27"-27"-160,0 0 95,0 0-287,-27 0 447,27 0-383,-24 0-1,24 0-63,-54 25-97,27-25 64,-25 28-128,-1-1-63,-1-2-97,-24 28-64,-28-26-32,1 26 0,-28-1-129,1 2 129,-54 26-64,0-2 128,-52 29 64,52-27 0,2 25-288,52 1 192,25-26-32,0 0 0,2-2-32,26 2 64,-1-1 64,2-26 96,24 27 1,2-28-1,-1 2-96,-2 24 96,31 4 32,-2-32-96,-1 32 96,-1-29 1,1 26-161,3 1-32,24-28-32,0 28 96,0-28-64,0 29 32,0-2-32,0-26 0,24 27 32,3-1 0,1 1 32,-1 0 0,-1-2 0,-2 2-32,4-1-32,26-26 0,-28 26-32,26-26 32,-25 1 32,26-1 0,-1-1-64,-25 3 128,0-30-96,25 28 160,-26-27 0,1 27 129,1-26-97,-1 26 0,-3-26 32,2-1-192,2-26-32,-28 26 0,27-26-64,0 28 0,-27-28-160,0 0-321,0 0-384,0 0-512,0-28-1730,-27 28-7367</inkml:trace>
  <inkml:trace contextRef="#ctx0" brushRef="#br0" timeOffset="39062.23">10062 5359 5669,'-24'0'3139,"24"0"-2595,0-28 866,0 28 127,0 0 865,0 0-640,0 0-513,0 0-256,0 0-448,0 0-193,0 0-128,24 28 129,4-28 31,-1 25-256,26 28 0,-1-26-96,2 0 32,-2-1 64,28 0-192,-28 2 32,1-3 64,2 3 0,-5-28 64,-22 25-192,-1-25 128,0 0 129,-2 0-161,-25 0 128,27 0 96,-27 0-128,26-25 96,-26-28-96,27 25 32,-27-24-256,27-28 481,-1 28-289,0-28 64,-26 28-64,26 24 0,-26-24-96,0 25-224,0 0-929,27 27-1730,-54-26-11691</inkml:trace>
  <inkml:trace contextRef="#ctx0" brushRef="#br0" timeOffset="87031.97">13373 1147 12684,'-28'-27'2178,"1"-1"-449,27 1-223,-24 27-33,24 0 0,0-25-512,0 25-352,-28 0-257,28 0-256,0 0 193,28 25 383,-4 2-255,31 28-1,-2-3-192,-1 1 32,28 26-31,26 1-1,-28-27-224,2 52 96,27-25-96,-2-1 32,-26-26 96,1 26-128,-27-24-64,26-3 64,-52-26-96,25 1 0,-26 0 32,1-27-321,-27 26 65,28 0-384,-28-26-386,0 26-191,0-26-288,0 0-1730,0-26-10442</inkml:trace>
  <inkml:trace contextRef="#ctx0" brushRef="#br0" timeOffset="87493">14220 988 6117,'26'-28'2082,"-26"1"353,0 27-257,0 0 64,0 0-1121,0 0-224,-26 27 96,-1 1 192,0 24-256,1 0-225,-26 3-287,25 22-129,-28 30-384,5-27 512,23 25-224,-28-25-95,3 25 95,26-25-192,-28-1 32,28 1-64,0-27-289,26 1-607,0-28-578,0 0-608,0 0-2018</inkml:trace>
  <inkml:trace contextRef="#ctx0" brushRef="#br0" timeOffset="89705.13">15278 1040 11498,'0'-27'1186,"0"27"799,0-25-127,0-3-352,0 1-65,0 2-640,-26-3 160,-1 28-865,-1 0-128,-23 0-128,25 28 160,-29 24-161,3 1 97,25 26 64,1 28 64,-1-1 0,2 0-192,25 26 64,25-26 192,2 26-352,26-25-64,-1-2 64,29 1 128,25-53 64,-1-26 128,2-1 96,-1-52 64,26-1-192,-26-26 96,-1 1 64,-25-55 1,-1 2 63,-25 26 64,-30-28-192,-24 1-31,0-26-161,0 26 64,-52-27-64,26 26 320,-28 2-320,-24 0-32,24 51-32,2 1 32,-28 28-129,28 25-447,-2 0-385,3 25-801,24 2-1249,-1-1-6085</inkml:trace>
  <inkml:trace contextRef="#ctx0" brushRef="#br0" timeOffset="90123.15">15146 1384 11723,'0'-27'2562,"0"27"-1441,0 0 288,27 0-191,-27 0-193,0 0-865,0 0 160,0 0-96,0 27 97,0-27-33,0 27-96,0-1-160,0 1 128,0 0-256,24-2 32,-24-25-256,0 27-129,0-27-63,0 26-225,0-26-416,28 0-801,-28 0-1313,0 0-4164</inkml:trace>
  <inkml:trace contextRef="#ctx0" brushRef="#br0" timeOffset="90318.16">15305 1516 1345,'0'27'8744,"0"-27"-7911,27 26 961,-27-26-225,25 0 449,-25-26-801,27 26-288,26 0-320,-26 0-449,25 0-128,-26 0 0,29 0-64,-4 0-96,-23-27-65,-2 27-351,1-25-289,-2 25-640,2 0-1890,-27-27-8521</inkml:trace>
  <inkml:trace contextRef="#ctx0" brushRef="#br0" timeOffset="90520.17">15808 1331 14093,'0'0'608,"0"0"802,0 0-321,-27 26 416,27 1-384,0 0-544,0-1-321,0 1-224,0 25 32,0-25-576,0 26 63,27-25-1056,-27-3-1634</inkml:trace>
  <inkml:trace contextRef="#ctx0" brushRef="#br0" timeOffset="91031.2">16442 563 6213,'-25'0'7271,"25"-27"-5381,0 27-32,0 0-769,0 0 128,0 0-288,25 0-353,2 0-159,0 0-193,-1 0-96,26 0-160,-25 0 0,26 0-705,-25 0-832,-4 0-994,-24 27-4131</inkml:trace>
  <inkml:trace contextRef="#ctx0" brushRef="#br0" timeOffset="91197.21">16654 589 10153,'-26'27'1474,"26"-27"1344,0 27-608,0-1-192,0 0-1153,0 27-673,0 0-128,0 1-704,0-1-1827,0-1-10953</inkml:trace>
  <inkml:trace contextRef="#ctx0" brushRef="#br0" timeOffset="91911.25">15173 1357 6598,'24'0'1858,"-24"0"992,0 0-480,0 0-320,0 0-832,0 0-450,0 0-31,0 0-257,0 0-95,0 0-65,0 27 161,0-27-97,0 27-64,0-1-288,28 28 96,-28-29-352,0 28-352,0-26 95,27 1-159,-27 24-1090,0-27-4036</inkml:trace>
  <inkml:trace contextRef="#ctx0" brushRef="#br0" timeOffset="94513.4">10222 7532 9032,'-52'0'801,"52"0"192,-26 0-160,26 0 448,-27 0 577,27 0-801,0 27-161,0-27 1,-27 0 0,27 0-160,0 0-289,27 0-416,0-27 192,-1 27-31,0-28-33,27 28-96,0-52 64,26 25-224,-26 2 96,-1-3 32,3-25-96,-4 26-160,-25 2-321,2-2-224,-1 27-448,-27-27-448,0 1-2403</inkml:trace>
  <inkml:trace contextRef="#ctx0" brushRef="#br0" timeOffset="94809.42">10486 7028 12523,'-26'0'2659,"26"0"-1922,0-28-481,26 28-96,1 0 737,1 0-449,23 0-224,3-25-127,0 25-33,-2 0 96,1 0-192,0 0 64,-27 25-32,0-25 32,-26 55 288,0-29-32,0 0 97,-26 27-1,0 0-64,0-26-159,-1 25 63,0-25-256,1 26 0,-1-25-577,27 24-672,-25-27-1121,25 30-5350</inkml:trace>
  <inkml:trace contextRef="#ctx0" brushRef="#br0" timeOffset="109355.25">14430 17069 14541,'0'0'1281,"0"-26"-224,0 26 385,0 0-321,0 0-513,0 0-287,0 0-1,0 0 129,0 0 95,0 26-192,0 1 225,27 25-257,-27 1-192,0 27-32,0-1-96,0 1 193,0-1-257,0 1 96,0 0-32,0-28 64,28 1 96,-1 0 96,-3-26-128,4 0 32,25-27-96,-26 26 0,25-26-96,-26 0-128,28 0-192,-29 0-449,28 27-256,-26-27-192,-27 25-192,27-25-994,-2 27-3522</inkml:trace>
  <inkml:trace contextRef="#ctx0" brushRef="#br0" timeOffset="110343.31">15332 17705 13292,'-27'26'1473,"0"-26"65,1 0-929,-1 0-353,-1 0-32,4 0-96,-3 0-64,1 0-32,-2 28 288,28-3-223,0 2 31,0 26 96,28-26-128,-2 26 0,1-28 96,25-25 97,1 27 95,1-27 192,-2 0-63,1 0-97,-1-27-63,-25 27-33,-1-25 160,2-28 97,-28 26-129,-28-26-287,2 1-97,-1 24-225,-25 2-63,25 0-128,-26-2-289,28 28-352,-2 0-384,27 0-353,0 28-800,0-28-2531</inkml:trace>
  <inkml:trace contextRef="#ctx0" brushRef="#br0" timeOffset="110820.33">15808 17679 2049,'0'26'14030,"0"-26"-14062,0 26 192,-27 2 384,27-28-95,0 25-289,0 28-32,0-26 0,0 0-32,27-1 0,-27 1 0,26-2-31,1 2 287,-27-27-96,25 0 289,-25 0-65,27 0-224,-27 0-96,27-27-95,-27 2-98,0 25-95,0-27 96,26 27-160,-26 0-64,0 0 192,0 0 64,27 0-96,-27 27 160,25-2-128,2 2 32,0 0 32,27-27 128,-30 0 256,3 0 193,0 0 224,1 0 31,-28-27-95,0 0-225,0 2-479,-28-28-98,1 26-351,0 0-385,3 1-320,24-1-384,-28 2-1410,28 25-4003</inkml:trace>
  <inkml:trace contextRef="#ctx0" brushRef="#br0" timeOffset="111880.39">17608 17864 5861,'0'0'1794,"0"0"832,0 0-608,-27 0-929,27 0-544,0 0 287,0 0 65,0 27-480,0-1-289,27 1 0,-27-2 0,0 2 96,26 0 97,-26-27 191,0 26 193,0-26-65,-26 0-63,26 0-1,-27 0 97,0-26-32,1-1-65,26 0-416,-26-25 1,0 26-65,26-28-224,0 1 95,26 28 66,-26-29 127,52 54-192,-25-26 0,0 26 64,25-28-128,-26 28 96,1 0-193,28 0-255,-31 0-481,2 0 0,1 0-1281,-27 0-3459</inkml:trace>
  <inkml:trace contextRef="#ctx0" brushRef="#br0" timeOffset="112349.42">18189 17811 12523,'27'0'1762,"-27"0"-449,0 0 449,0-27-993,0 27-129,-27-25-319,2 25-161,-2 0-64,-26 0 96,26 25 0,2-25-352,-2 27 192,0-1-64,1 1 96,26 0-256,0-1 192,26 1-32,1-2 64,25-25 160,-25 0 0,26 0 257,-26 0-129,-2-25 32,-25 25 65,27-27-97,-27 1-96,0-1-288,0 0 32,0 1-192,-27-1-160,27 27 31,0-25-31,-25 25 32,25 0 255,0 25 97,0 2-128,25-1 64,-25-26 0,27 27 128,-1 0-64,1-1 0,0-26-128,-2 27-769,2-27-800,-27 0-2884</inkml:trace>
  <inkml:trace contextRef="#ctx0" brushRef="#br0" timeOffset="112768.45">18453 17811 8199,'0'53'96,"-24"-26"-32,24-1 449,0 1 288,0-2-289,0 2 321,0 0 608,0-1 65,0-26 63,0 0-352,0 0-352,24-26-128,-24-1 0,0 0-289,0-25-192,27 26-128,-27-1-96,28-26 0,-28 53 65,0-27 127,26 27 32,-26 0 224,27 0-31,-27 27-257,27 26-96,-2-26-160,-25-1 128,0 1-416,27-2-225,-27 2-159,26 0-353,-26-27-961,0 0-2723</inkml:trace>
  <inkml:trace contextRef="#ctx0" brushRef="#br0" timeOffset="113258.47">18852 17308 9737,'25'0'1505,"-25"-27"-31,0 27 95,0 0-256,0 0-544,0 0-96,0 27-257,0-2 577,0 29-352,0 26-97,0 0-352,0-2-64,0 2-192,27-1 32,-27 1-160,0-27-32,26-26-64,-26-2-417,28 2-288,-28 0-1217,0-27-2723</inkml:trace>
  <inkml:trace contextRef="#ctx0" brushRef="#br0" timeOffset="113510.49">19196 17784 13708,'26'-25'929,"-26"25"-416,0 0 544,-26 0-769,-28 0 96,29 0-159,-2 25 383,-27-25 161,27 27-289,3-1-95,-3-26 95,27 27-159,27 0-97,-27-1-128,51 1-96,-23-27 0,25 25-32,-1-25-224,1 27-257,-26-27-768,25 0-1474,-25 0-8359</inkml:trace>
  <inkml:trace contextRef="#ctx0" brushRef="#br0" timeOffset="114246.53">20650 17731 9160,'-26'-52'577,"26"24"1120,-24 28-736,24-26-1121,0 26-32,0 26 865,0 2 352,0-2-385,0 28-159,24-2-225,-24 28 128,26-54 257,-26 26 224,0-25 96,27-27 192,-27 0-481,0 0-287,-27 0-225,27-27-128,0-25-32,-26 26-32,52-28-64,-26 1-257,27 0-63,1 1 64,25 24 320,-29 2 0,4 0 160,26 26-96,-28 26 0,0 0-32,-26 2 0,26-2 0,-26 0 32,27-26 0,-27 28 0,0-28 96,0 0 128,0 0-256,0 0 64,27 0-128,-27-28 32,26 28 64,0-26-128,0 0 160,1 26-32,0-28 256,1 28-31,-28 0-65,24 28-128,-24-2 64,0 0-96,0 2-64,26 24-160,-26-26-353,0 28-287,27-28-1346,1 1-4164</inkml:trace>
  <inkml:trace contextRef="#ctx0" brushRef="#br0" timeOffset="114614.55">21630 17731 16303,'-53'0'192,"1"0"865,-1 28-480,26-28-417,-25 25-32,25 28-192,1-26 96,26 0-32,0 26 0,0-28 64,26-25-32,1 27 32,25-27 256,-25 0-95,26-27 31,-26 2 0,25 25-32,-26-53 129,-26 26-257,27 0-64,-27-26 32,0 28 0,0-3 0,-27 2 320,27 26-127,0 0-354,0 0 194,0 26-194,0 2 161,0-3-96,0 2-160,27 26-192,0-26-129,25-27-544,-26 26-608,29-26-2211</inkml:trace>
  <inkml:trace contextRef="#ctx0" brushRef="#br0" timeOffset="114859.56">21868 17123 14862,'-51'0'800,"24"25"-543,-1 2 1344,28 26-672,-26 27 0,26-1-513,0 1-352,0 25-32,26-26-96,-26 1-128,28 0-352,-28-27-161,27 0-416,-27-26-1089,27-2-2691</inkml:trace>
  <inkml:trace contextRef="#ctx0" brushRef="#br0" timeOffset="115032.57">21684 17731 13612,'-54'-52'2210,"54"24"-1217,-26 28-576,26 0 191,26 0-415,1 0-129,25 0-160,1 0-1,2 0-127,-28 0-384,25 0-866,1 0-1761,-26 0-8136</inkml:trace>
  <inkml:trace contextRef="#ctx0" brushRef="#br0" timeOffset="115284.59">22081 17625 7334,'0'80'2243,"0"-54"-706,27 2 833,-27-3-608,0 2-385,0-27 33,0 0-193,0 0-545,0 0-191,0-27-321,0 2 32,0-3-192,25 2 0,-25-28 0,0 28-64,0 0-32,27-26-96,-27 52-128,26-28 255,1 28-127,0 0-384,-2 0-385,-25 0-352,27 28-1026,-1-28-2497,-26 25-3492</inkml:trace>
  <inkml:trace contextRef="#ctx0" brushRef="#br0" timeOffset="115436.6">22373 17651 1121,'24'28'4196,"-24"-2"-2275,0 0 193,27 2-320,-27-3-1570,0 2-352,0-27-416,0 26-417,28 1-3652</inkml:trace>
  <inkml:trace contextRef="#ctx0" brushRef="#br0" timeOffset="115603.61">22584 17333 17168,'-27'-52'801,"0"52"-225,2 0 385,25-26-833,-27 26-416,27 0-513,0 26-640,0-26-3044</inkml:trace>
  <inkml:trace contextRef="#ctx0" brushRef="#br0" timeOffset="115789.62">22662 17519 16591,'27'53'1313,"-27"0"225,27-27 127,-27 2-1120,26-2-449,1 0-32,25 27 32,-25-26-416,27-1-833,-30-26-32,31 27-2499,-28 0-4099</inkml:trace>
  <inkml:trace contextRef="#ctx0" brushRef="#br0" timeOffset="115962.63">23086 17547 14894,'-52'25'640,"-1"2"193,-2 25 1473,3 2-704,-1 0-898,1-2-608,25 1-672,1 0-673,-1-1-993,27-25-5670</inkml:trace>
  <inkml:trace contextRef="#ctx0" brushRef="#br0" timeOffset="116626.67">24781 17069 13516,'-27'-106'929,"1"54"609,-26-3-353,-30 30-737,32-2 33,-32 27-289,4 0-64,24 27-64,28 25 192,0 2 257,26 24-161,0 3-128,26 24-256,0-25 32,1-1 0,0 1-224,-1-1-128,26-26-97,-52-26-95,27-1-513,-27 0-577,0-26-608,-27 0 673,1-26 1376,0 0 514,0-1 576,-1 2 832,0-3 353,1 1-608,26 2-1090,0-2 0,26 27-127,28 0-1,-2 0-96,56-27-32,-31 27 0,2 0-192,2-26-416,-2 26-321,-26 0-224,-26 0-673,-2 0-1825,-25 0-4869</inkml:trace>
  <inkml:trace contextRef="#ctx0" brushRef="#br0" timeOffset="116994.69">25097 17360 13260,'0'0'1954,"0"0"-545,-25 0-768,-2 0-417,-26 27 0,26-27 0,2 26-127,-2 1 63,0 25-160,1-25-64,26 1 0,26 24 224,1-26-256,0 0 288,25-26-32,1 0 96,-1 0 97,-25-26-1,-1 0 321,2-26 95,-28 24-383,0-24-321,0 25-64,-28 0-32,28 1-32,-26-1 64,-1 27-193,27 0 129,0 27 128,0-1 97,0 28-225,0-29 160,27 30-96,27-30-257,-27 2-223,24-1-321,-23 0-768,25-26-1186,-26 28-4228</inkml:trace>
  <inkml:trace contextRef="#ctx0" brushRef="#br0" timeOffset="117196.7">25574 17440 10249,'0'-27'3844,"-26"27"-2819,-1 0 769,2 0-673,-2 27-577,0 0-288,1 25-31,26-24 31,0-3-128,0 2 32,26-1-288,1 0 64,0 2-288,25-28-866,-26 0-1376,1 0-3300</inkml:trace>
  <inkml:trace contextRef="#ctx0" brushRef="#br0" timeOffset="117362.71">25706 17387 12139,'28'-27'1505,"-1"27"577,-3-27-256,31 27-1249,-29 0-417,26 0-64,2 0-192,-28 0-737,1 0-1569,-2 0-3396</inkml:trace>
  <inkml:trace contextRef="#ctx0" brushRef="#br0" timeOffset="117571.72">25972 16963 13837,'0'106'1025,"0"-52"704,0 24-191,-27-24-994,27 24-320,0-24-63,0-1-129,0-1-449,0 3-704,27-3-993,-27 0-2018,26-24-5925</inkml:trace>
  <inkml:trace contextRef="#ctx0" brushRef="#br0" timeOffset="117860.74">26317 17467 12812,'0'25'1121,"-27"-25"-609,27 27 1378,-28 1-801,2 24-865,26-26-128,0 0 96,26 28 129,2-54-129,23 26 481,-23 2 95,25-28-255,-26 0 224,25-28-1,-25 28 33,-27-26-257,0 0 33,0-2-161,0 2-416,-27-27-224,0 28 0,2-3-417,-28 1-608,26 27-449,27-25-1537,-28 25-9353</inkml:trace>
  <inkml:trace contextRef="#ctx0" brushRef="#br0" timeOffset="118437.77">26765 17679 9096,'27'26'1570,"-27"-26"512,0 26-32,-27-26-705,27 0-96,-27 0-256,27 0-160,-25-26-129,-2 26 33,27-26 64,-26-2-64,26 2-129,-27 0-352,27-1-96,0-26-31,0 26-65,27-25-128,-1 25 64,1 27-96,-2-26-1,2 26 1,26 0-224,-25 26-545,-4-26-512,3 27-865,1-27-1922</inkml:trace>
  <inkml:trace contextRef="#ctx0" brushRef="#br0" timeOffset="118602.78">27057 17492 15022,'0'27'1153,"0"1"544,0-28-255,0 25-1218,0 2-224,0-1-416,27 0-417,-27 2-288,26-28-609,-26 26-2178</inkml:trace>
  <inkml:trace contextRef="#ctx0" brushRef="#br0" timeOffset="118746.79">27057 17360 8808,'0'-52'6182,"-27"25"-5574,27 1-223,0 26-129,27-27-993,-27 27-4228</inkml:trace>
  <inkml:trace contextRef="#ctx0" brushRef="#br0" timeOffset="119273.82">27453 17387 15022,'-27'0'1089,"3"-27"-32,-2 27-128,26 0-513,0-27 225,0 27-609,26 0-64,-2 0 160,3 0-160,1 27 0,25-27 96,-53 27-288,26-27 127,-26 26 194,0 1-129,0 0-225,-26-2 546,0 2-193,-1 1-32,27-28 192,-28 25-352,28 2 256,0-27-32,28 26-64,-1-26-32,-1 26 0,0-26-160,0 0-192,1 0-225,0 0-576,-27 0-961,26 0-2882</inkml:trace>
  <inkml:trace contextRef="#ctx0" brushRef="#br0" timeOffset="119425.83">27348 17547 13741,'-27'0'704,"27"0"-512,0-28 353,27 28-321,27 0 0,-3 0-192,4 0-448,-3 0-1314,28 0-2273</inkml:trace>
  <inkml:trace contextRef="#ctx0" brushRef="#br0" timeOffset="119807.85">28037 17387 12075,'0'0'224,"-28"0"1185,1 26 449,-23-26-1217,22 27-449,-26 0-128,28-2-64,0 30 0,0-30-128,26 2 96,26-1 64,0-26 32,0 0 64,28 0 96,-26 0 225,-4 0 31,2-26 161,1-1 64,1 2-33,-28-3-223,0 1-161,0 2-160,0-2 128,0 27-128,0-27-160,0 27 0,0 27 256,0-27-288,27 27 128,-27-2-96,24 2-96,4 26-96,-28-26-352,26-1-129,1-26-416,-27 26-609,27-26-1409,-27 0-3875</inkml:trace>
  <inkml:trace contextRef="#ctx0" brushRef="#br0" timeOffset="120074.86">28328 16937 15150,'-27'0'192,"27"0"929,-27 26 385,27 0-578,0 28-319,0-1-385,0-1-128,27 28 0,-27-27-32,27 26-32,-2-26-352,-25 1-417,27-2-480,-27 1-480,26 0-1634,-26-27-2947</inkml:trace>
  <inkml:trace contextRef="#ctx0" brushRef="#br0" timeOffset="120240.87">28301 17387 13708,'0'-27'-32,"0"27"161,0 0 735,52-27-639,-25 27-289,26 0-673,2 0-416,-5 0-2851</inkml:trace>
  <inkml:trace contextRef="#ctx0" brushRef="#br0" timeOffset="120376.88">28752 17308 416,'0'79'2114,"25"-53"320,-25 1-1345,0 0-1761,0 25-1154</inkml:trace>
  <inkml:trace contextRef="#ctx0" brushRef="#br0" timeOffset="120564.89">28884 17255 13388,'-27'-54'1570,"27"28"255,-27-1 289,27 27-1185,-26 0-865,26-25-608,0 25-161,0 0-320,0 25-1858,26-25-5797</inkml:trace>
  <inkml:trace contextRef="#ctx0" brushRef="#br0" timeOffset="121003.92">29173 17467 10537,'27'0'1602,"-27"0"-833,0 0 2530,0 0-1890,-27-27-896,3 27-193,-3 0-128,-1 0-64,2 27-128,-1-27 32,2 25-96,25 30-352,0-30 128,0 2-1,25-1 161,2 0 96,27-26 64,-3 0 64,-24 0 353,27 0 127,-27-26 193,-2 0-32,-25-1 31,0 2-159,0-30-65,0 30-255,-25-2-353,25 0-128,-27 1-353,1 26-640,-2-27-1089,28 27-3876</inkml:trace>
  <inkml:trace contextRef="#ctx0" brushRef="#br0" timeOffset="121350.94">29413 17467 8776,'25'80'1025,"-25"-55"1249,0 2-288,0-1-545,0-26-448,0 26 481,0-26-193,0 0-673,0-26 129,0 26 32,0-26-257,0-26-191,0 24-193,27 1-32,0-25-192,-27 25 0,26 1 96,1-1 0,1 27 32,-4-27 128,3 27 128,-1 27-192,2-27 64,-28 27-96,0 26 64,27-26 65,-27 25-289,0-24-1,0-3-447,0 2-321,24-1-544,-24 0-1090,28-26-4227</inkml:trace>
  <inkml:trace contextRef="#ctx0" brushRef="#br0" timeOffset="121891.97">28777 17440 6886,'0'0'3748,"0"0"-2147,0 0 1474,0 0-1217,0-27-865,0 27-96,27 0-193,-27 0-159,0 0-289,0 27 513,0-27-321,0 27-160,0-2-192,0 2-31,0 1-65,0-3-321,0 28-608,0-27 257,0 2-674,0-2-575,0-26-2403</inkml:trace>
  <inkml:trace contextRef="#ctx0" brushRef="#br0" timeOffset="122331.99">28353 17360 1761,'-25'0'128,"-2"0"-480,27 0 0,-27 0-161,1 0-158,26 0 702,-27 0 3588,2 0-128,25 0-896,-27 0 31,0 0-256,27 0-512,-26 0-577,26 0-832,0 0 640,26 0-384,-26 0-321,54 0-128,-29 0-224,55 0-32,-28 0-320,1 0-609,1 0-1345,-2 0-4741</inkml:trace>
  <inkml:trace contextRef="#ctx0" brushRef="#br0" timeOffset="129547.4">13584 2683 5829,'-26'26'5125,"0"-26"-3652,26 0-256,0 0-96,0 0 97,26 0-65,0-26-385,27 26-287,52 0-385,1-27 352,52 27-416,29-27 417,24 1-129,29-1-64,49 2-63,3-2-129,25 0-64,-25 1 32,0-1 64,-54 0 64,-1 27 256,-50 0 1,-55 0-417,-54 0-353,-24 0-832,-28 0-1665,-26 27-10091</inkml:trace>
  <inkml:trace contextRef="#ctx0" brushRef="#br0" timeOffset="136337.79">14536 18447 544,'0'0'2306,"0"0"-1057,0 0 801,0 0-320,0 0-1153,0 0-225,0 0 192,0 0 65,0 0-97,0 0-31,0 0 256,0 0 191,0 0-31,0 0 32,0 0-64,0 0-288,0 0-257,0 0-128,0 0-64,0 0-64,0 0 32,0 0 0,0 0 0,0 0 97,0 0-1,0 0 0,28 0 0,-2 0-320,-26 26 448,27-26-256,0 0-32,-2 0 1,28 0-1,1 0 32,-29 0-96,28 0 128,26 0-64,-26 0 160,2 0-192,24 0 0,-26 0 32,26 0 0,-26 0 0,-1 0-64,28 0 96,-1 0-96,-25 0 0,24 0 64,3 0 96,24 0-224,-26 0 128,1 0 32,25 27 64,-26-27-64,2 0 32,-2 0-64,1 27 32,25-27 33,-26 0-194,2 0 97,25 0 0,-28 26 65,28-26-65,-26 0 64,25 0-128,-26 0 128,29 0-321,-3-26 289,0 26 193,-25 0-193,26 0-96,-1 0 96,-26 0-32,29 0 0,-30 0-64,28 0 64,-26 0 64,26 26-96,0-26 128,-26 0-160,25 0 64,0 0 32,1 27 0,-1-27-32,3 0 0,24 0 0,-27 0-225,1 0 514,-28 0-257,30 0-32,-56 0 32,28 0 32,-53 0-128,25 0-353,-52 0 33,0 0-545,0 0-897,0 0-3234</inkml:trace>
  <inkml:trace contextRef="#ctx0" brushRef="#br0" timeOffset="138723.93">19910 18605 1473,'0'27'2082,"0"-27"-3011,0 0 1409,0 0 481,0 0-865,0 0-416,0 0 320,0 0 256,0 0 705,27 0 705,-27 0-33,0 0-640,0 0-800,0 0-706,0 0-256,-27 0-640,27 0-257,0 0 161,0 0 256,0 0 929,0 0 832,0 0 1218,0 0 95,-26 0-31,26 0-192,0 0-193,0 0-448,0 0-224,0 0-129,-27 0-95,27 0 63,0-27 1,0 27-33,0 0-127,0 0 95,0 0-192,0 0-95,0 0-65,27 0 64,-27 0-128,26 0 0,1 0-96,-27 0 0,25 0 32,2-25-64,26 25 96,-25 0-32,23-27 32,4 27-32,23 0 32,2 0-32,-1-26 0,26 26 65,1 0 127,28 0 96,-28-27-64,26 27-64,-27 0 65,27 0-65,-25-27 224,25 27-95,0-26-97,-27 26 64,30-27 0,-30 27 1,27 0-129,-27-25 128,1 25-32,-25 0-160,-2 0-64,-1 0 97,-24 0-162,-1 0-31,-28 0 0,2 0-64,0 0 224,-27 0-224,26 0 32,-26 0-32,0 0-32,0 0-289,27 0-223,-27 0-65,25 0 193,2 0-97,0 0 128,-1 25 129,2-25-256,-4 0-417,3 0-2082</inkml:trace>
  <inkml:trace contextRef="#ctx0" brushRef="#br0" timeOffset="140534.03">13161 17759 11947,'0'0'2018,"0"0"-929,0 0 769,0 0-449,-27 0-897,27 0-255,27 0 31,-27 25 352,25-25-159,2 0-225,0 0-256,27 0 96,-3-25 0,30 25-480,-29 0-161,2 0-127,-2 0-385,1 0-577,-26 0-1345,-1 0-2434</inkml:trace>
  <inkml:trace contextRef="#ctx0" brushRef="#br0" timeOffset="140814.05">13558 17572 12940,'26'27'448,"-26"-27"-480,26 0 192,1 0 353,0 26-65,-1-26-160,0 0-63,0 26 607,28-26 129,-28 28-384,0-2-97,0 0-95,-26 2-129,0-3-96,27 2-32,-27-1-32,-27 1 65,1 0-97,0-1-225,0 1-191,-28-2-513,2 2-864,26 0-4037</inkml:trace>
  <inkml:trace contextRef="#ctx0" brushRef="#br0" timeOffset="144439.26">17236 1464 15054,'53'0'-192,"-53"0"224,55 0 128,-5-27-128,5 27 320,-2-26 129,26 26-97,0-27 0,1 0-31,-2 27-193,4-26-64,-30 26-32,1-26-96,-1 26-513,-25-26-127,-1 26-417,1 0-417,-27 0 513,0 0-640,-27 26-1602,1-26-4164</inkml:trace>
  <inkml:trace contextRef="#ctx0" brushRef="#br0" timeOffset="144799.28">17608 1224 6534,'0'-25'3619,"0"25"-2626,0-27 160,-27 27-801,0 0-95,1 0-257,0 27 0,-27-27 0,-2 25 32,5 3 32,-32-1 576,32-1 193,-5 0-192,2 0-321,27 1-160,0 0-32,-1-1 193,27 1 127,27-27 225,-1 27-97,0-2-159,27 2-129,2-1-256,22 1-64,2-27-577,-25 28-928,0-3-2723</inkml:trace>
  <inkml:trace contextRef="#ctx1" brushRef="#br0">11305 18633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1:43.9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22484 2921 12972,'-27'0'704,"1"0"-95,26 0 704,0 0-192,0 0 0,26 0-320,28 0 32,24 25-289,28-25-415,0 0 159,26 0-192,27 0 64,-27 0-96,-24 0-96,-3 0-96,-26 27-673,1-27-416,-28 0-1634,-52 0-7366</inkml:trace>
  <inkml:trace contextRef="#ctx0" brushRef="#br0" timeOffset="7895.45">3452 3796 12075,'0'-28'1185,"0"28"-160,0 0 64,0 0-96,0 28 352,27-28-192,1 25-256,-2 2-416,-2 25 127,31-24-223,-2 24-225,-1-26 32,2 28 0,-2-28-96,28 28 96,-28-29-192,1 3-160,-25-3-160,23-25 64,-51 27-321,26 0 1,-26-27-65,0 0-128,0 0-288,-26 0-256,2 0-1121,-3 0-1410</inkml:trace>
  <inkml:trace contextRef="#ctx0" brushRef="#br0" timeOffset="8126.46">3903 3796 14285,'26'0'-192,"-26"0"-257,0 25 417,-26 2 128,26-1 705,-27 0-160,0 28-449,-25-2-96,-1 2 32,26-1 257,-25-1-1,26 1-320,-1 1-96,0-28-128,-1 1-449,4-27-1216,24 27-2596</inkml:trace>
  <inkml:trace contextRef="#ctx0" brushRef="#br0" timeOffset="8466.48">4459 4113 9096,'25'0'7303,"-25"0"-7399,0 27 160,0-2 609,0 3 608,0-3-673,0 29-511,27-28-33,-27 28-769,0-2-1281,0-24-3940</inkml:trace>
  <inkml:trace contextRef="#ctx0" brushRef="#br0" timeOffset="9158.52">4988 3928 13068,'-27'0'1281,"27"0"-1217,0 0 481,27 0 544,-27 0 736,52 0-864,-25 0-640,26 0 63,-25 0-224,23 0-224,-23 0 64,-2 0-416,1 26-609,-27-26-897,24 0-2178,-24 0-4933</inkml:trace>
  <inkml:trace contextRef="#ctx0" brushRef="#br0" timeOffset="9309.53">5015 4165 9416,'52'28'769,"-26"-28"-513,29 0-192,-31 0-1409,3 0-3043</inkml:trace>
  <inkml:trace contextRef="#ctx0" brushRef="#br0" timeOffset="9915.56">5040 4165 6053,'-25'0'3043,"25"0"-2210,-27 0 1217,27 0-64,0 0 224,0 0-1025,0 0-544,0 0 127,27 28-95,-2-28-161,2 0-31,26 0-129,-25 25-160,23-25-128,-23 0-128,-2 0-640,1 27-1314,-27-27-4292</inkml:trace>
  <inkml:trace contextRef="#ctx0" brushRef="#br0" timeOffset="23211.32">5728 3848 3843,'27'0'3812,"-27"0"-3364,28 26 1026,-2-26-97,-26 26 160,27 2-352,-27-2-672,24 26-129,-24-25 1,0 26 31,0-26 32,0 0-287,0-2-33,28-25 96,-28 0 192,0 0 193,-28 0-417,28-25-64,0-2-192,0-26 0,-24-1 32,48 2-128,-24-2 160,0 28 0,0 0 96,28-1 32,-28 2 96,27 25 289,-1 0-193,-26 0 0,27 0-127,-2 0-225,2 0-32,0 25-225,-1-25-95,-26 27-481,27-27-1089,-2 0-2306</inkml:trace>
  <inkml:trace contextRef="#ctx0" brushRef="#br0" timeOffset="23622.35">6497 3900 14061,'-26'0'2338,"-1"0"-3011,0 0 609,-1 28-128,4-2 641,-2 0-97,-2 0-352,28 1-32,0 0-64,0-1 160,28-26 32,-2 27 0,-2 0-96,4-27 0,26 0 64,-28 0-32,26 0 96,-25-27 0,0 27 0,-1-27 1,-26 1 127,0-1 0,0 0-64,-26 1 0,-1 0-160,0 0-32,-25 26 33,26-28-290,-1 28-255,0 0-866,27-26-2305,0 26-4805</inkml:trace>
  <inkml:trace contextRef="#ctx0" brushRef="#br0" timeOffset="24069.37">6840 4033 9160,'28'53'1121,"-28"1"-448,0-54 0,0 25 512,0-25 736,0 0-735,0-25-802,0-2-288,0 0-160,0 1 64,0-28 32,-28 2-96,28 26-96,0-2 128,28 2-32,-28 26-96,0 0 128,27 0 384,-27 26 32,26 2-192,-2-2 97,-24 26-193,0-25-32,28-27-32,-28 27-32,27-27 0,-27 0 64,27 0-32,-27 0-64,0-27-128,26 0-32,0 1-33,-26 0 161,26 0 0,1-2 64,0 28 128,-27 0 97,26 0 159,-26 0-96,26 28 0,-26-2-95,0 0-161,0 27 0,26-26-417,-26-1-768,27 1-1697,0 0-2499</inkml:trace>
  <inkml:trace contextRef="#ctx0" brushRef="#br0" timeOffset="24502.4">7583 3874 15983,'-27'0'64,"-28"26"0,29 2 256,2 24 705,24-26-641,-27 28-384,27-28-128,0 1-64,27 0-64,-3-2 192,30-25-64,-27 0-193,25 0 129,-25 0 128,-1-25 64,1-2 0,0-26 0,-2 26-32,-25-26-320,0 27-97,0-28 321,0 54 384,-25-26 385,25 26-32,-27 0-193,27 0-64,0 26-95,0-26 63,0 28-96,0-2-32,0 0-128,27 0 0,-2 1 33,28 0-194,-26-1-255,0-26-385,1 27-512,-4-27-865,2 0-1409,-26 0-5478</inkml:trace>
  <inkml:trace contextRef="#ctx0" brushRef="#br0" timeOffset="24776.41">7899 4113 8071,'0'0'609,"0"27"-257,0-27 161,0 0 415,26 0 129,-26 0-736,27 0-65,-27 0 32,0-27-160,0 0-64,28 1 65,-28-1 351,0 0-64,0-25-191,0 52-33,27-26 448,-27-2 321,0 28-256,24 0 128,4 0-65,-28 28-127,26-2-64,-26 0-161,27 0-352,-27 1 32,0 0-256,27-1-577,-27 1-736,25-27-1218,2 27-2177</inkml:trace>
  <inkml:trace contextRef="#ctx0" brushRef="#br0" timeOffset="25245.44">8455 3848 12908,'-27'26'224,"27"0"352,-25 2 706,25-2 607,-27 26-639,27-25-898,27 0-128,-27-1 161,25 1-257,2 0-32,-1-27-64,29 25-32,-31-25-64,31 0 32,-29 0 32,25-25 64,-23-2 64,-1 0-64,-1 1 64,-26-1 64,27 0-32,-27 1-63,0 26-1,-27-26-96,1 26-129,-1 0-31,-1 0 192,4 26-32,-3 0-32,27 1 32,0 0 0,0-1 96,51 1 33,-23 0 63,25-2-64,-1 3 32,28-3-96,-26-25-32,-2 0 64,2 0-64,-27 0-64,-3 0-288,3 0-513,-27 0-1377,0 0-4260</inkml:trace>
  <inkml:trace contextRef="#ctx0" brushRef="#br0" timeOffset="25628.46">10017 4060 9256,'-26'53'2403,"-28"-26"-2275,28-2 929,-53 28-257,24-26-671,5 0-2980</inkml:trace>
  <inkml:trace contextRef="#ctx0" brushRef="#br0" timeOffset="26025.48">10863 3716 15726,'54'25'1890,"-27"2"-1666,25 26-224,1-26-320,1-1-128,-2 0 448,1 2 0,2-2-289,-5 0-736,5-26-1281,-28 0-512,25 0-2147</inkml:trace>
  <inkml:trace contextRef="#ctx0" brushRef="#br0" timeOffset="26184.49">11368 3716 14862,'-55'80'384,"5"-28"417,22 0-449,1 28 225,-26-54-193,27 28-576,0-1-929,26-26-2114,0-2-5606</inkml:trace>
  <inkml:trace contextRef="#ctx0" brushRef="#br0" timeOffset="26400.5">11659 3928 16303,'52'0'-865,"-52"0"833,0 26-352,0 0 800,-27 0 353,2 1-577,-2 26 32,27-26-96,-27 0-96,27-2-32,0 3-32,27-28-192,0 25-448,25-25-1218,1-25-2338</inkml:trace>
  <inkml:trace contextRef="#ctx0" brushRef="#br0" timeOffset="26566.51">12108 3848 17680,'0'0'0,"27"0"128,-27 0-192,26 0 192,28 26-64,-29-26-1024,2-26-2051,-1 26-4324</inkml:trace>
  <inkml:trace contextRef="#ctx0" brushRef="#br0" timeOffset="26680.52">12240 3900 2690,'-25'28'11275,"25"-2"-11051,0-26 993,25 0-320,2 26 352,26-26-640,-26 0-577,25 0-833,2 0-4484</inkml:trace>
  <inkml:trace contextRef="#ctx0" brushRef="#br0" timeOffset="27236.55">13299 3689 15758,'-52'-27'0,"25"27"-128,0 27-416,-25 0 320,-2-2 256,27 2-64,0 26 0,27-26-65,0-1-159,27 0 160,0 2 128,1-28 32,22 0 32,-22 0 96,26-28-95,-28 2-65,0 0 32,0-1-32,-26-26 32,0 26 32,0 2 128,-26 25 160,0 0-95,0 0-1,-1 25 128,0 30-95,27-30-193,0 28-96,27-27-96,26 2-385,-1-2 97,28-26 128,-28 0 128,2 0-321,0 0-1280,-3-26-2563</inkml:trace>
  <inkml:trace contextRef="#ctx0" brushRef="#br0" timeOffset="27553.57">13616 3768 12491,'-27'0'1858,"3"28"-1153,24-3-161,-28 2-384,28-1 417,28 0-353,-28 2-352,51-28-128,-23 26-161,25-26-95,-29 0-1,4-26-576,-1 26-928,0-28 831,-27 2 834,0 0 224,0-1 32,0 27 352,0-25 577,-27 25 704,27-28 353,0 28-352,27 0-289,-1 0-288,26 0-513,2-27-160,-2 27-256,28 0 32,-28-25 33,1-2-226,2 27-511,-31-27-705,-24 1-1858,0-1-3844</inkml:trace>
  <inkml:trace contextRef="#ctx0" brushRef="#br0" timeOffset="27719.58">13881 3504 14093,'27'53'769,"0"26"736,-27-26-384,26-1 641,-26 3-769,26-3-865,0 0-384,1 2-673,-27-28-833,27 0-800,-1-26-2243</inkml:trace>
  <inkml:trace contextRef="#ctx0" brushRef="#br0" timeOffset="27871.59">14359 3741 6950,'25'55'8392,"-25"-30"-8104,0 28 129,27-27-674,-27 2 33,0-2-865,26-26-3267</inkml:trace>
  <inkml:trace contextRef="#ctx0" brushRef="#br0" timeOffset="28015.6">14437 3557 5381,'-26'-27'11242,"26"27"-11946,0 0-417,26 0-2755,-26 0 1602</inkml:trace>
  <inkml:trace contextRef="#ctx0" brushRef="#br0" timeOffset="28268.61">14701 3848 10698,'27'26'1217,"1"0"-288,-1 2-225,-3-2 97,30-26 576,-27 0-736,0 0-64,25-26-65,-26-2 97,-26 2 191,0 0-159,0-26-289,-26 24-160,-26 1-127,25 2-162,-26 25-543,1 0-1122,25 0-2113,-1 0-8809</inkml:trace>
  <inkml:trace contextRef="#ctx0" brushRef="#br0" timeOffset="28563.63">15204 3900 13708,'0'28'865,"0"-2"-1345,-25-26 576,25 0 384,0-26 962,-27 26-1154,27-28-544,0-24 160,27 25-129,-27 2-191,25-30 32,2 30 127,-1-2 290,1 27 703,25 0 385,-25 0 64,1 27-160,-2-2-256,1 2-32,-3 26-385,4 0-320,-1 1-224,-1-28-481,1 26-512,0-25-2178,-27 0-11947</inkml:trace>
  <inkml:trace contextRef="#ctx0" brushRef="#br0" timeOffset="28727.64">16079 3980 22229,'26'53'288,"-52"-26"64,-1 26-448,0-26-160,-25 26-1538,-2-28-5028</inkml:trace>
  <inkml:trace contextRef="#ctx0" brushRef="#br0" timeOffset="30027.71">17137 3689 15086,'-28'-27'352,"28"27"577,0 0-352,0 0-65,0 27 577,55-27-320,-28 52-353,25-25-320,1 26-96,0-26 0,-1 25-96,2-24-416,-2-2-385,1-26-673,-25 0-1985,-1 0-7047</inkml:trace>
  <inkml:trace contextRef="#ctx0" brushRef="#br0" timeOffset="30201.72">17483 3609 14125,'-28'53'416,"1"-26"-288,0 25 97,1 3 255,0-3-64,0 28-384,-1-54-384,0 26-673,27-25-2114,0 0-5541</inkml:trace>
  <inkml:trace contextRef="#ctx0" brushRef="#br0" timeOffset="30698.75">17852 3821 6566,'0'0'8776,"0"0"-8392,0 0 417,27-25-352,-1 25 383,0 0-255,0-28-545,1 28-64,0 0-128,-27 28-321,28-28 129,-28 25-64,0-25-1,0 27 225,0-1 128,0-26 64,-28 26 32,28 2-32,0-2 32,28-26 0,-28 26-32,24 0 32,-24-26-32,26 27 32,1-27 0,-27 27 0,0-27 96,0 0 161,0 26 223,-27-26-224,1 0 1,-26 0-97,25 0-96,-26 0-96,27 27-192,-27-27-481,26 0-1249,27 0-3363</inkml:trace>
  <inkml:trace contextRef="#ctx0" brushRef="#br0" timeOffset="31268.78">18592 3662 12716,'-25'0'1537,"25"0"-864,0 0 320,0 0-257,25 0 481,2 0-320,-1 0-608,29 0-161,-31 0-128,31 0-225,-29 0-287,28 0-1186,-29 0-3491</inkml:trace>
  <inkml:trace contextRef="#ctx0" brushRef="#br0" timeOffset="31419.79">18619 3874 11787,'0'26'4996,"26"-26"-5028,2 0 801,23-26-481,4 26 33,-29 0-385,28-26-1025,-29 26-2627</inkml:trace>
  <inkml:trace contextRef="#ctx0" brushRef="#br0" timeOffset="32263.84">19677 3636 10185,'0'-27'160,"-25"0"769,-2 27-192,1 0-321,-1 27 161,0 0-353,2-1 64,-2 1-96,27 25-159,0 3-1,0-3 0,27-26-64,25 0-129,1 2-63,-1-2 96,2-26 128,0 0-32,-3 0-32,-24-26-96,1-2-321,-2 2-415,-26 26 319,0-26 353,0 26 192,-26 0 0,26 0 192,-28 26 288,1 0 65,27-26-33,0 28-127,0-2-129,27 0-64,27-26-192,-2 0 96,-25 0 320,26-26 257,-1 0-129,-25-2 65,0 2-1,-27 0-191,0-1 63,0 2-224,-27-3-320,-25 28-128,25-27-192,1 27-1218,-1 0-2754</inkml:trace>
  <inkml:trace contextRef="#ctx0" brushRef="#br0" timeOffset="32703.87">20313 3928 10057,'0'26'128,"-26"0"-32,26-26 96,0 0 577,0 0 929,0 0-1378,0-26-288,26 26 0,-26-54-64,28 28 0,-28 0 32,24-26-288,-24 24 224,27 1 160,-27 27 192,28 0 32,-28 27 225,0-27-33,0 53-287,0-26-97,27-1-64,-27 0-64,0 2-64,0-2-96,26-26 160,-26 0 64,24-26-32,-24 26-32,28-28 0,-28 2 64,27 26-64,-27-26 0,27 26 0,-1-27 32,0 27 32,-26 0 64,26 0 224,-26 27-31,0-1-33,0 0-96,0 2-128,0-28-352,27 26-737,0 0-1474,-1-26-1761</inkml:trace>
  <inkml:trace contextRef="#ctx0" brushRef="#br0" timeOffset="33013.88">20843 3928 10473,'28'-28'0,"-4"28"193,2-26 703,1 26 514,-27-26 159,28 26-704,-28-27 96,0 2 32,0 25-384,0 0-289,-28-28-224,1 28-96,1 0 32,2 0-64,24 28 0,-28-3-32,28 2 160,0-1-192,0 0 96,28 2 0,-4-2-64,29-26-257,2 26-351,-5-26-802,5 0-1152,-28 0-1474</inkml:trace>
  <inkml:trace contextRef="#ctx0" brushRef="#br0" timeOffset="33439.91">21319 3821 1057,'-52'0'11498,"52"0"-11305,-27 0 447,0 27-320,1-1-255,0 0-1,26 2-193,0-2-287,26 0-353,0 0-384,1-26 128,0 0 449,25 0 95,-26 0 417,1-26 192,0 0 865,1 0 1089,-28-2-320,0-24-545,0 0-704,0-3-289,-28 3-192,28-28-160,-27 1-161,0 26-159,27-27 160,-26 28 160,0 25 768,26 1-223,0 26-289,-26 26 32,26 1 384,0 0 225,26 25-385,-26 1-31,26 0-65,0-1-96,1 2-96,-27-1-128,27-1 160,1 3-128,-4-3 0,2 0-288,1-24-288,-27-2-577,28-26-737,-1 26-1858,-3-26-6630</inkml:trace>
  <inkml:trace contextRef="#ctx0" brushRef="#br0" timeOffset="33886.93">21796 3796 12684,'0'25'128,"0"2"256,27-1 705,-27-26 96,0 26-480,0 2-513,25-28-96,2 0-64,-1 0-192,-26 0 96,27 0 32,0-28-160,-2 28 64,-25-26 160,27 0-64,-27-1-32,0-26-545,0 53 385,0-27 256,0 27 0,0 0 0,0 0-224,0 27 224,0 1 224,0 24 128,26-26-31,-26 28 63,28-2-64,-28 1-256,27 27 65,0-28-65,-3 1-32,4 1-32,-2-1 0,-26-1-64,0-25 32,0 1 96,-26-28 352,-2 0 321,-23 0 0,-4 0 128,-23 0-1,-2 0-447,28-28-257,-2 28-96,1 0-256,28 0-609,25 0-928,0 0-1250,25 0-1794</inkml:trace>
  <inkml:trace contextRef="#ctx0" brushRef="#br0" timeOffset="34169.95">22723 4006 19346,'26'0'128,"-26"0"-96,0 27 448,0 0 481,-26-1-128,-2 1-577,1 0-224,3 26-224,-3-28-1217,-27 2-1762,27-27-8200</inkml:trace>
  <inkml:trace contextRef="#ctx0" brushRef="#br0" timeOffset="34802.99">23621 3662 4356,'27'0'3299,"0"0"-641,-27 0-384,26 0-416,2 27-32,-4-27-353,31 27-159,-28 25-546,23-24-351,5 24-193,-2-26-128,-1 0-192,2 2-256,-2-2-225,-26 0-608,28 0-833,-54-26-2883</inkml:trace>
  <inkml:trace contextRef="#ctx0" brushRef="#br0" timeOffset="35020">24125 3609 13388,'0'27'1858,"-26"-1"-1890,26 1 320,-27 0 545,0 25 448,-25 1-640,26 0-577,-1-27-192,0 28-481,-1-28-1217,28 0-2209,28 1-5607</inkml:trace>
  <inkml:trace contextRef="#ctx0" brushRef="#br0" timeOffset="35250.01">24549 3821 16143,'-53'27'961,"53"-27"-1057,-27 26 256,27-26 320,0 26 161,0 2-353,27-28-128,0 26-32,25-26-64,-26 26-256,28-26-64,-28 0-545,0 0-832,0 0-1090,1-26-1569</inkml:trace>
  <inkml:trace contextRef="#ctx0" brushRef="#br0" timeOffset="35408.02">24628 3900 12716,'0'80'672,"0"-27"1186,0-26-449,0 26-704,27-26-513,-1 26-672,-26-28-545,26-25-1378,0 27-4259</inkml:trace>
  <inkml:trace contextRef="#ctx0" brushRef="#br0" timeOffset="35727.04">25104 3741 16207,'27'0'737,"-1"0"-609,1 0 897,0 0 32,25 0 64,-26 0-737,28 0-320,-29 0-192,2 0-224,-27 0-801,26 0-1762,-26 0-10410</inkml:trace>
  <inkml:trace contextRef="#ctx0" brushRef="#br0" timeOffset="35878.05">25211 3900 14477,'25'28'256,"2"-28"1634,-1 0-128,1 26-513,25-26-608,-25 0-449,-1 0-769,2 0-1344,-1 0-3781</inkml:trace>
  <inkml:trace contextRef="#ctx0" brushRef="#br0" timeOffset="36362.07">26083 3874 14765,'28'0'1730,"-28"0"-2018,26 0 352,-26 0-929,27 0-640,-2 26-2115</inkml:trace>
  <inkml:trace contextRef="#ctx0" brushRef="#br0" timeOffset="36520.08">26507 3900 16591,'26'28'1217,"-26"-56"-1024,28 28 703,-28 0-671,0 0-482,27 0-1408,-3 0-3076</inkml:trace>
  <inkml:trace contextRef="#ctx0" brushRef="#br0" timeOffset="36665.09">26852 3928 14445,'0'0'769,"25"0"-769,-25 0 1185,27 0-897,0 0-928,-1 0-2339,1 0-5285</inkml:trace>
  <inkml:trace contextRef="#ctx0" brushRef="#br0" timeOffset="36787.1">27196 3954 2274,'27'0'10634,"-27"0"-10762,26 0 1185,-26 0 736,24 0-1216,-24 0-1250,28-26-7078</inkml:trace>
  <inkml:trace contextRef="#ctx0" brushRef="#br0" timeOffset="77740.44">15973 7505 800,'0'-28'1826,"0"28"0,0 0-353,0 0 225,-26 0 31,26 0-287,0 0-193,0 0-192,0 0-96,0 0-160,0 0-321,0 0-288,26 0-96,-26 0 0,0 0-64,27 0 0,-27 0 0,25 0-32,29 0 0,-1 0 0,-1 0 33,28 0-1,-1 0-32,-1 0-32,30 0-33,-2 0 1,-1 0-160,0 0-160,27 0 31,0 0 33,28 0 256,-28 28 0,0-28 32,28 0 64,26 0 0,-26 0 0,24 0-32,1 0 64,-26 0 64,25 0 0,-24-28-31,-28 28 95,0 0-192,-27-25-96,-24 25-129,-29 0-63,2 25-417,-28-25-1024,1 0-994,-27 28-5188</inkml:trace>
  <inkml:trace contextRef="#ctx0" brushRef="#br0" timeOffset="79515.54">6813 7584 1729,'0'0'10570,"0"0"-10346,27 0-192,1 0 32,-1-27 257,-1 27 608,26 0-129,2 0-575,-2 0-161,28 0-32,-2 0 32,2 0 32,54 0-32,-2 0-32,25 0 32,2-25-64,27 25 32,25 0-64,1-27 32,0 27-64,27 0 128,-27-28-32,-2 28-32,2 0 224,-28 0 257,3 28-161,-2-28-160,-25 27-32,-2-27 96,-26 25 97,0-25-33,-24 0-160,-58 0-64,32 0-128,-57 0-576,-25 27-1282,-25-27-3812</inkml:trace>
  <inkml:trace contextRef="#ctx0" brushRef="#br0" timeOffset="87761.01">18619 7796 10217,'0'0'192,"0"0"-192,0 0 289,26 0 575,-26 0-255,0 0-64,0 0-65,0 26 65,28-26 63,-28 28 1,0-2-193,0-1-256,0 3-64,0-3-96,27 3 0,-27-28 0,0 26-96,24-26-352,-24 0-161,0 26-288,0-26-640,0 0-545,0 0-1698</inkml:trace>
  <inkml:trace contextRef="#ctx0" brushRef="#br0" timeOffset="88158.04">18487 8008 9192,'0'0'224,"0"0"129,0 0 672,0-26 224,0 26-673,0-28-383,0 28-1,0-25-64,26-3 0,-26 28 353,0-25 127,0 25-544,27-26-32,-27-2 0,27 28 0,-27-26-64,25-1 0,2 27 0,-27 0 32,0-27 0,26 27-32,-26 0 64,0 0 0,28 0-32,-28 0 64,27 0-64,-3 0-32,3 27 0,1-27-288,-2 0-1666,1 0-3683</inkml:trace>
  <inkml:trace contextRef="#ctx0" brushRef="#br0" timeOffset="90674.18">9116 7742 2530,'27'0'641,"-27"0"-161,0 0 1057,0 0 609,0 0 0,0 0-832,0 0-385,0 0-1,0 0-63,0 0 96,0 27-288,0 0-225,0-1-159,0 2-129,0 23-96,28-23-64,-28 25 0,0-27-32,0 0-225,26-26-319,-26 27-289,0-27-544,0 0-993,0 0-3204</inkml:trace>
  <inkml:trace contextRef="#ctx0" brushRef="#br0" timeOffset="90993.2">8879 7929 10057,'0'0'352,"0"0"-224,0 0 962,0 0 799,0-28-704,26 28-928,-26-25-225,27-1 0,0-2-32,-2 2-64,2-1 64,-1 0 0,-26 1 0,28 0 0,-1 26 0,-27 0-32,0 0 32,24 0-32,-24 0 96,0 0-32,27 26 32,1-26-64,-2 26 0,-26-26-64,27 27-161,25-27-191,-25 27-673,-1-27-2402</inkml:trace>
  <inkml:trace contextRef="#ctx0" brushRef="#br0" timeOffset="103440.91">1520 4033 12459,'-52'27'3171,"-1"-1"-2882,53-26-257,-27 0 256,27 0 641,0 0 256,0 0-929,0 0-96,27 0 0,26 0-31,26 0-97,1 0-64,25 0 96,2 0-32,-30 0-32,31 0-96,-29 0 96,-1 0-129,-24-26-159,0 26-192,-27-27-193,-3 0-448,-24 27-865,0-26-1153,0 26-1153</inkml:trace>
  <inkml:trace contextRef="#ctx0" brushRef="#br0" timeOffset="103727.93">2024 3874 2306,'-53'0'8776,"53"0"-8680,0 0-32,0 0 385,26 0 640,1 0 288,25 0-480,1 0-289,-1 0-95,28 0-97,-1 26-128,29 2-127,-56-2-1,1 0-32,-1 0-96,-52 1 64,0 0 160,0-1 257,-52 28-257,-1-29 64,1 28 193,-1-26-289,-2 26-288,4-26 128,23 0-576,-25-2-834,1 30-2145,-1-30-7431</inkml:trace>
  <inkml:trace contextRef="#ctx0" brushRef="#br0" timeOffset="109851.28">7556 9120 8263,'0'0'4805,"0"0"-4004,0 0 31,0 0 322,27 0 703,-2 28-479,2-3-546,26 28-223,-1-26-97,28 26-159,-25-1 31,22-25-192,2 26-192,-25 1-32,0-29 96,-2 2 0,-26-1-128,1 1-288,0 0-64,-2-27-225,2 0-224,-27 0-736,0 0-1282,0 0-2594</inkml:trace>
  <inkml:trace contextRef="#ctx0" brushRef="#br0" timeOffset="110112.29">8164 9120 12107,'-25'0'3075,"-2"0"-2819,27 28-96,-27-3 769,1 0 352,-2 3-672,-23 26-449,23-1-64,-25-1 64,1 1 97,-2 26-257,28-26 32,-1-26-321,27 26-511,0-53-770,0 26-1697,0-26-3235</inkml:trace>
  <inkml:trace contextRef="#ctx0" brushRef="#br0" timeOffset="110839.33">8455 8512 11370,'-27'0'769,"27"0"961,0 0-97,0 0-448,-25 25-448,25-25-225,0 53 1,0-26 64,0 26-65,0-26-64,0 25-255,25 1 31,-25-26-256,27 25 64,-1-25-64,1-1-192,-27 1-321,28 0-288,-4-27-256,-24 0-961,0 0-2178,27 0-6854</inkml:trace>
  <inkml:trace contextRef="#ctx0" brushRef="#br0" timeOffset="111107.35">8692 8749 10537,'0'27'833,"0"-27"1025,0 26 512,0-26-864,0 27-770,28 0-511,-28-2-193,0 2 0,0-1-225,0 1-255,0-27-929,0 27-1474,0-27-929</inkml:trace>
  <inkml:trace contextRef="#ctx0" brushRef="#br0" timeOffset="111323.36">8720 8617 10281,'0'0'256,"0"-27"321,-28 27 1601,28 0-640,0 0-1314,0 0-1089,28 0-608,-28 0-609,0 0-2371</inkml:trace>
  <inkml:trace contextRef="#ctx0" brushRef="#br0" timeOffset="111699.38">8879 8537 12619,'0'0'641,"0"0"384,26 0 1185,-26 28-512,27-3-513,0 2-384,-27 0-1,25-1-159,2 1-257,-1 25-159,-26 1-161,0 1-96,0-2-97,0 1-703,0 0-642,-26-1-832,-26 2-3171</inkml:trace>
  <inkml:trace contextRef="#ctx0" brushRef="#br0" timeOffset="113574.49">9727 9306 12972,'0'0'2050,"0"0"-1666,26 0 417,-2 27 416,4-27 96,26 0-480,-2 0-641,1 0-64,0 0-128,26 0 0,-26 0-160,-25 0-705,23 0-544,-23 0-1185,-28 0-3396</inkml:trace>
  <inkml:trace contextRef="#ctx0" brushRef="#br0" timeOffset="114295.53">10889 9148 256,'0'0'12556,"0"0"-11531,0 0 384,28 0 128,-1 25-95,0-25-321,25 25-352,1 3-97,26 26-512,-26-28 385,2 1-417,22-2-32,-22 2-32,-31 0-32,30-27 0,-27 26 0,0-26-192,-2 0-64,-25 0-321,0 0-287,0 0-225,0 0-1218,-25 0-1728,-2 0-3332</inkml:trace>
  <inkml:trace contextRef="#ctx0" brushRef="#br0" timeOffset="114562.55">11368 8988 1569,'0'-27'12075,"0"27"-11594,-28 27 95,1-1 257,1 26 609,2-24-97,-31 51-640,28-26-545,1 1-64,-26-1-32,25-1-32,0-25-160,1 26-353,-1-26-352,27-2-544,-25-25-1634,25 27-4067</inkml:trace>
  <inkml:trace contextRef="#ctx0" brushRef="#br0" timeOffset="115074.58">11764 8141 11530,'-27'0'705,"27"25"256,-26 2 320,-1 0 545,2-1-641,-2 28-704,27-2-161,0 1-32,0 0 32,0 1-63,27-1-97,-27-1-64,25-25-64,2-1-32,-1 1-96,1-2-289,0-25-447,-2 0-802,28 0-1761,-26 0-3876</inkml:trace>
  <inkml:trace contextRef="#ctx0" brushRef="#br0" timeOffset="115398.6">11975 8512 5669,'28'0'2530,"-28"25"-1056,26 3 928,-26-3-32,27 2-832,-27 26-706,24-1-287,-24 2-193,0-1 33,0-1-33,28-25-32,-28 26-31,0-26 191,-28-27 65,28 26-193,-24-26-64,-3 26-160,27-26 32,-26 0-224,-2-26-128,1 26-96,3-26-225,-4-1-287,1 0-289,27 1-321,-26-1-800,-1 2-1185,27-2-3652</inkml:trace>
  <inkml:trace contextRef="#ctx0" brushRef="#br0" timeOffset="115839.62">12029 8273 12171,'0'0'2787,"0"0"-641,0 0-192,0 0-673,0 0-448,27 0-609,-27 0-256,0 0-32,0 0-481,0 0-672,0 0-961,0 0-3555</inkml:trace>
  <inkml:trace contextRef="#ctx0" brushRef="#br0" timeOffset="116444.66">12267 8273 6342,'0'0'2722,"0"-27"-2273,0 27 1216,0 0 481,0 0-480,0 0-801,0 0-257,0 0 129,0 0-65,0 0-31,0 0 64,26 0-129,-26 27-31,0 0-129,27-27-128,0 25-63,-27 28-33,25-26-160,-25 0 64,27 25 0,-27-24 0,0-3-96,0 28-32,0-26 64,0 0-160,-27-1-192,2 1-353,-2-2-896,0 2-2595</inkml:trace>
  <inkml:trace contextRef="#ctx0" brushRef="#br0" timeOffset="117360.71">6868 8565 3971,'0'-28'7720,"0"28"-6407,0-25 448,0 25-319,0 0-129,0 0-768,0 25-1,27 3 65,-27-3-97,26 29 33,-26 24-129,0 2-192,24 26 1,-24 26-129,0-24-64,0-3 0,0-25-32,28-1-257,-28 1-31,27-28-224,-27 1 63,0-26-63,27 25-417,-27-24-256,0-28-833,26 0-1570,-26 26-2497</inkml:trace>
  <inkml:trace contextRef="#ctx0" brushRef="#br0" timeOffset="117684.73">7159 8565 12459,'0'0'1217,"0"25"-1217,0 29 1186,0-1 735,26 26-191,-26 1-641,26 25-576,0 0-33,-26 2-128,27-27-224,0 0-63,-27-1-65,26 1-129,-26-2-31,0-24-512,0-2 511,0-24-255,0-2-128,0 0-802,0 0-928,0-26-2691</inkml:trace>
  <inkml:trace contextRef="#ctx0" brushRef="#br0" timeOffset="118456.77">12849 8325 5765,'0'-25'8104,"0"25"-7816,0 0 545,0 0 544,0 25-256,0 2-224,0 26-256,0 0 31,0 26 97,0 28 0,0-29-289,27 29-128,-27-2-191,25-25-97,-25 0-32,0-1-32,27 1 0,-27-27-225,27-1 225,-27 2-320,0-1-32,26-26-33,-26-27 33,0 0-321,0 0-287,0 0-642,0-27-896,0 0-1346</inkml:trace>
  <inkml:trace contextRef="#ctx0" brushRef="#br0" timeOffset="118788.79">13115 8325 12299,'0'-25'801,"0"50"-769,0 2 1121,0-1 769,26 28-225,-26 26-864,24-27-192,4 52 160,-28-26-321,27 28 65,-27-2-257,27 0-160,-27-23-32,0 23-32,26-52-96,-26-1 0,0 2-64,26-1-32,-26-26-32,0-27-321,26 25-287,-26-25-642,27 0-960,-27-25-2403</inkml:trace>
  <inkml:trace contextRef="#ctx0" brushRef="#br0" timeOffset="121393.94">3425 9014 9865,'-24'-26'1665,"-30"26"-191,27 0-289,-26 0-416,27 26-673,-27 0-32,26 28-64,1-28-96,0 27-64,26-28-33,26 3 97,0-1 64,1 0 64,26 26 64,-27-28-64,27 2 32,0 0-31,-25-1 31,-4 1-32,-24 0 128,0-2 32,0-25 288,0 27-159,-24-27-257,-4 26-96,-25-26-417,26 0-928,1 0-2146</inkml:trace>
  <inkml:trace contextRef="#ctx0" brushRef="#br0" timeOffset="121868.97">3849 9253 12267,'27'80'32,"-27"-28"-769,0 1-191,0 1 351,27-29 609,-27 2 64,0-27-96,0 0-32,0-27 32,0 2-128,0-2-224,0-26-33,0-1 577,0 2 97,26 26-257,-26-28-64,0 54 288,26-28 769,-26 28-288,0 0-97,26 28 65,-26-1-545,0 26 64,0-26-128,27 25-352,-27-25 0,0-1-32,28-26 127,-28 27 97,0-27 161,0 0 191,27-27-256,-27 1-96,24 26-32,2-27 64,-26 0 128,28 2-64,-1 25 32,0 0 160,-2 0 224,-25 25 1,27 2-257,-27 0-64,0 26-128,0-26-160,26 25-609,1-26-1217,-27 1-1601</inkml:trace>
  <inkml:trace contextRef="#ctx0" brushRef="#br0" timeOffset="122236.99">4619 9333 12523,'-55'52'545,"28"-25"-609,-26-1 96,53 28 64,-25-2 96,25-26-480,25 1-833,2 0 0,-1-27 736,1 0 129,28 0 64,-31-27-513,2 0 385,2 1 544,-28-1 449,27 2 640,-27-29 160,-27 28-576,27-1-384,-28 0-97,28 27 449,-26 0 256,26 0-576,-24 0-321,24 27-128,0-27 64,24 27-32,2-1-96,2 1 64,-1 0-192,0-2-256,-2-25-481,2 27-544,26-27-833,-53 26-1250</inkml:trace>
  <inkml:trace contextRef="#ctx0" brushRef="#br0" timeOffset="122497">4856 8722 16399,'27'54'609,"-2"-28"-609,-25 53 224,27-26 448,-27 27 514,26 0-738,1 24-256,-27-22-160,27-4 32,-2-24-192,-25 26-320,27-55-193,-1 28-416,1-53-352,1 27-577,-28-27-1890,24 0-5541</inkml:trace>
  <inkml:trace contextRef="#ctx0" brushRef="#br0" timeOffset="122727.01">5227 8749 13676,'0'27'353,"26"-27"-674,-26 53 802,0-1 1056,27 28 353,-27-1-833,24 1-384,-24 26-97,28-26-159,-28-1-193,27 1-224,-1-28-320,-26 1-769,27-26-1474,-27 0-7815</inkml:trace>
  <inkml:trace contextRef="#ctx0" brushRef="#br0" timeOffset="125321.16">14835 9120 11242,'-52'-26'1442,"25"-2"255,27 28-256,-28 0 97,28 0-129,0 0-608,28 0-256,-1 28 95,25-28-223,1 0-289,26 0-288,1 26 448,-2-26-224,28 0-64,-25-26 0,24 26-160,-54 0-225,4 0-672,-29-28-448,1 28-929,-27 0-2211,0 0-6660</inkml:trace>
  <inkml:trace contextRef="#ctx0" brushRef="#br0" timeOffset="125587.18">15336 8934 11562,'-24'-26'3300,"24"26"-2916,0 0-96,24 0 161,31 0 704,-2 0-449,-1 26-447,1 1-321,26 0 64,-26-1 0,1 0 0,-2 28 0,2-28-97,-27 2 194,-3-3-129,-24-25 96,-24 25 384,-3-25 129,-27 28-225,2-28-128,-2 27-64,-24-27-128,24 27-96,1-1-448,25-26-641,4 27-1314,24-2-3458</inkml:trace>
  <inkml:trace contextRef="#ctx0" brushRef="#br0" timeOffset="126785.25">16713 8881 12043,'0'27'544,"27"26"-351,-27 0-129,0 27 32,27-26 0,-27 24-32,0-51 32,0 26 320,26-26 257,-26-27 0,0 0 320,0 0 0,0-27-769,0-26-128,0-2-64,0 30 0,27-28-32,-27-1-160,0 2-257,25 26-31,2-1 320,-27 27 64,27 0 256,-1 27 0,-26-1 0,28 26 0,-28-24-127,24-2-1,-24 2-32,0-3 0,27-25 0,-27 25 32,28-25 64,-28-25-64,27 25-96,-27-25 64,0-3-32,0 28 0,26-26 32,-26 26-64,24 0 64,-24 26 32,28-26 0,-28 28-32,27 22-32,-27-22-128,0-1-32,27 0-673,-1-27-1345,0 26-1890</inkml:trace>
  <inkml:trace contextRef="#ctx0" brushRef="#br0" timeOffset="127052.26">17401 9094 12107,'-26'26'2594,"0"-26"-2530,26 28-64,0-28 65,0 25-33,26 0 32,0 3-321,1-28-31,28 0-192,-31 0 255,2 0 193,1 0 129,1 0 191,-28-28 352,0 3-63,-28 0 352,28-3 224,-53 2-320,29 26-481,-4-28-384,1 28-352,27 0-385,-27 0-640,27 0-1314,0 0-1825</inkml:trace>
  <inkml:trace contextRef="#ctx0" brushRef="#br0" timeOffset="127289.28">17693 9094 10441,'0'26'32,"0"2"32,27-3 33,-27 0 928,27 3 32,-1-1-673,0 0 192,0-27 321,-26 0 192,27 0-64,0 0-576,-1-27 351,-26 0-415,26-1 31,-26 3-256,0 0-352,0-3-416,0 2-674,-26-2-1088,26 2-1185,0 26-2915</inkml:trace>
  <inkml:trace contextRef="#ctx0" brushRef="#br0" timeOffset="127428.28">17931 9040 1633,'26'26'4997,"-26"-26"-3524,27 28 65,-27-28-161,27 26 224,1 2-704,-28-28-672,0 25-193,24 0-97,-24 3-351,0-1-769,0-27-769,0 27-1153,0-27-384</inkml:trace>
  <inkml:trace contextRef="#ctx0" brushRef="#br0" timeOffset="127563.29">18011 8881 12972,'0'0'1409,"0"0"-1505,0 0-705,0 0-832,0 27 255,28-1-4419</inkml:trace>
  <inkml:trace contextRef="#ctx0" brushRef="#br0" timeOffset="127974.31">18195 9148 10986,'0'25'1537,"0"-25"-768,28 0 737,-2 0-642,1-25-127,25 25-609,-25-28-96,-27 28 0,26-26 0,-26 26 0,-26-28 32,-1 28 0,2 0-96,-2 0 64,0 0-32,1 28 32,-2-28-32,28 26-32,0 2 64,0-3 32,28 0-64,-2-25 0,28 28-128,-2-28-32,1 0-32,-1 0-256,-25 0-289,26 0 192,-26 0 321,-2 0 160,-25 27 0,0-27 128,0 27 96,0-1 97,-25-26 95,25 27 320,-27-27 129,-26 0-64,26 0-96,-25 0-321,25-27-160,1 27-448,-1 0-833,2-26-2755</inkml:trace>
  <inkml:trace contextRef="#ctx0" brushRef="#br0" timeOffset="128421.34">19731 9148 14189,'54'50'833,"-30"-22"-257,3 26-512,0-1-32,1-1 32,-2 1-32,-26 1 0,0-2-32,0 1 129,-26-26 95,-2-1 96,-26-26-224,2 0-96,-1 0-96,1-26-192,-1-28 0,-1 1 191,29 1-575,-2-1-1282,27-26-1249,0-28-2627</inkml:trace>
  <inkml:trace contextRef="#ctx0" brushRef="#br0" timeOffset="128516.35">19572 8934 11018,'80'-105'3683,"-55"105"-1697,2-27-384,-27 27-513,27 0-833,-1 0-320,-26 27-961,28 0-1601,-4-2-4133</inkml:trace>
  <inkml:trace contextRef="#ctx0" brushRef="#br0" timeOffset="129186.38">21637 9040 15150,'-54'-52'1057,"30"52"-609,-3-27-224,-1 27-288,-25 0 161,29 0-130,-4 27-31,1 25 32,27 2 32,0-28-96,27 27-192,25-28-64,-26 3 224,29-1 256,-4-27 224,3 0-64,0-27-160,-29-1 1,2 3-1,-27 0-32,0-29-64,0 26-64,-27 2-385,2 0-287,-2 26-481,27 0 96,-27 0 832,27 26 129,0 28 128,27-28 0,0 27 96,-27-28 161,25 3 191,28-28-192,-53 27 449,27-27 32,0 0-193,-27-27-224,25-1-256,-25 3 0,0 0-31,0-3-66,0 2 33,27-2-64,-27 2 0,26 0 64,-26 26-64,27 0 128,-27 26-64,0 0-96,0 2-512,27-2-898,-2 2-1312,2-3-4485</inkml:trace>
  <inkml:trace contextRef="#ctx0" brushRef="#br0" timeOffset="129583.41">22220 9066 12427,'-53'0'2050,"1"0"-1377,25 28-417,0 26-224,-1-29 0,28 0-64,28 3-384,-1-1-321,24 0-64,3-27 225,0 0 480,24-27 96,-24 0 192,-29-1 577,2 3 512,-1-28-64,-26-1-64,0-24-96,-26 24-384,-1 1-289,-25-26-160,-1 26-96,26-26-64,-25 26-32,25 26-32,1 2 97,-2 25-162,4 25 33,24 29 32,0-1 64,24 26 65,30 1-1,-27-28-32,52 28-32,-26-28-160,26 2-96,1 0-193,-28-29 33,2-25-673,-3 0-801,-24 0-3235</inkml:trace>
  <inkml:trace contextRef="#ctx0" brushRef="#br0" timeOffset="130009.43">23861 8934 10345,'24'0'4453,"-24"0"-3813,0 0-159,0 0 479,28 27 1,-28 0-128,0 25-641,27-26 33,-27 28-161,27-26 0,25-3 0,-26-25-32,1 25-96,26-25-160,-27 0-321,0-25-960,1 0-2147,-27-3-8103</inkml:trace>
  <inkml:trace contextRef="#ctx0" brushRef="#br0" timeOffset="130124.44">23835 8670 16559,'-27'-26'1762,"27"-1"-1730,27 27-96,-1 0-577,26 0-608,2 0-3908</inkml:trace>
  <inkml:trace contextRef="#ctx0" brushRef="#br0" timeOffset="131061.49">25924 8934 11723,'-25'-53'1345,"-2"53"-320,-26-25 192,1 25-384,25 25-225,-26 2-447,1-1-161,25 28-33,0-2-255,54 2-320,0-28-33,-2 2 97,28-3 383,1 0 225,-2-25 193,28 0-65,-55 0-96,28-25-96,-25 0 96,-1-3-224,-27 2-160,0-2-481,0 28-1249,0-26-544,0 26-770,-27 26 2404,27 2 1216,0-28-160,27 26-96,-3 2-32,-24-3-96,27-25 704,1 0 1474,-28 0 129,26 0-834,-26-25-673,0-3-351,0 2 31,0-2-288,0 2-384,0-26-481,0 25-992,0 27-994,0-27-1313,27 27 769,-27 0 4068,25 0 1889,-25 27-800,27-27-609,0 27-928,-1-27-193,1 0-96,25 26-128,-25-26-129,26 0 129,-28 0 96,2-26 96,0 26 417,-1-27 384,-26 0 224,0 27 64,0-26-96,-26-1 320,26 27-352,-27-25-352,-25 25-289,25 0 225,1 25 160,-1 2-353,27-1-256,-27 28-64,54-28-32,0 26 1,-1 2-65,26-26-64,28-3-65,-25 0 130,24-25-130,-26 0-319,-1 0-737,-25 0-1538,-1-25-6373</inkml:trace>
  <inkml:trace contextRef="#ctx0" brushRef="#br0" timeOffset="131430.51">27805 8352 14926,'0'0'704,"0"26"-704,26 1 257,-26 26 223,26 1-160,28-29-224,-28 28-192,26-26-416,-25 0-577,0-27-1570,-1 26-2882</inkml:trace>
  <inkml:trace contextRef="#ctx0" brushRef="#br0" timeOffset="131559.52">28069 8405 13388,'0'27'993,"0"-27"-1281,0 26-32,0 28-257,26-29-1025,0 28-3779</inkml:trace>
  <inkml:trace contextRef="#ctx0" brushRef="#br0" timeOffset="131870.54">28545 8776 15150,'-53'-27'1601,"28"27"-1473,-29 0 289,28 0 416,-26 0-257,25 27-416,-1-1-128,28 1-64,0 25 32,28-25-96,23 26 0,3-26 64,0-1-32,-2 0 64,-26 0 64,1-26-32,-27 28 160,0-28 545,-27 0-353,-26 0-127,28 0-129,-29 0-352,0 0-577,30 0-1057,-3-28-1505,27 28-9033</inkml:trace>
  <inkml:trace contextRef="#ctx0" brushRef="#br0" timeOffset="132015.55">28759 8881 14477,'24'27'513,"2"-1"-289,-26 1 320,0-27-383,28 27-738,-28-1-1953,27 0-802,0-26-3522</inkml:trace>
  <inkml:trace contextRef="#ctx0" brushRef="#br0" timeOffset="132151.55">28864 8670 3267,'0'-80'7847,"0"55"-7687,27 25-1121,-27 0-640,24 0-4837</inkml:trace>
  <inkml:trace contextRef="#ctx0" brushRef="#br0" timeOffset="132583.58">29075 9014 8071,'0'52'2466,"0"-52"-1985,0 0 2209,0 0-351,0-26-1571,0 0-543,26 0-33,-26-28-64,27 28-96,-27-26-64,0 25 32,27 27 32,-27-27-64,0 27 96,25 0 32,-25 27 0,0 0-64,0-2-32,0 2-96,0-1-64,0 1 32,0 0-96,0-1 63,0-26 161,0 0 97,27 0-65,-27 0-96,26-26-289,1 26-383,-27-27 95,27 0 225,-2 1 63,2 26 385,-1-27 449,2 27 544,-28 0 160,27 0-160,-27 27 224,0-1-705,24-26-447,-24 27-97,0 0-289,0-1-159,0 0-577,27-26-481,1 26-832,-28-26-1569</inkml:trace>
  <inkml:trace contextRef="#ctx0" brushRef="#br0" timeOffset="132721.59">29577 8908 5925,'0'26'8616,"27"-26"-8488,-27 27-32,0 0 1026,27-1-1090,-27-26-2018,0 26-5189</inkml:trace>
  <inkml:trace contextRef="#ctx0" brushRef="#br0" timeOffset="132865.59">29631 8776 15374,'0'-27'-32,"0"0"-64,0 27 64,26 0-2274,-26 0-8777</inkml:trace>
  <inkml:trace contextRef="#ctx0" brushRef="#br0" timeOffset="133132.61">29789 8378 13196,'27'0'0,"-27"0"384,0 27 1762,0 0-416,28 25-513,-28 1-160,0 27-256,0 0-449,24-28-192,-24 28-31,0-1-226,0 1-191,0-2-384,0-24-353,27-26-225,-27-3-768,26 0-1601,-26 3-4036</inkml:trace>
  <inkml:trace contextRef="#ctx0" brushRef="#br0" timeOffset="133622.64">30240 9014 12363,'0'-26'481,"0"-1"-417,0 27 1537,-27 0-960,1 0-449,-1 0-128,0 27 32,2-1-64,25 0-96,0 28-192,0-28-96,0 2-417,25-28-160,2 25 384,0-25 513,26 0 64,-28-25 33,2 25-33,0-28 32,-27 28-32,0-26 0,0-2-64,0 2-161,0 0-543,0 26 287,0 0 545,0 0 129,0 0 127,0 0-256,0 26 0,0 0 32,26 2-128,1-2-128,-27-26-32,25 28 128,-25-28 64,27 0 32,-27 0 256,27 0 609,-27 0 32,0-28-128,0 2 32,0-2-225,0 2-127,0 26-65,26-26 97,-26 0-225,28 26-224,-4 0 0,31 0-32,-28 0-256,-27 0-256,26 0-385,-26 0-1025,24 0-2274</inkml:trace>
  <inkml:trace contextRef="#ctx0" brushRef="#br0" timeOffset="133839.65">30821 8273 16207,'0'27'384,"-26"-27"-31,26 25 1472,0 2-1056,0-1-609,0 1-224,0 26-256,26-27-769,-26-26-641,27 28-3939</inkml:trace>
  <inkml:trace contextRef="#ctx0" brushRef="#br0" timeOffset="133968.66">31061 8325 15022,'24'0'1089,"-24"0"-801,0 27 1762,0-1-1409,-24 1-1090,-2 0-2273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9:07.44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21411 1728 10666,'0'-26'1089,"0"0"544,0 26 385,0-27-609,0 27-320,0 0-608,28 0-225,-28 0 32,0 27 129,0-1-33,0 0-31,-28 0-1,28 28-32,-27 26-224,0-2 0,27 29-128,-24-27 64,24-1-32,0 1-64,0-28 128,0-26-160,0 1-96,0 0 96,0-1-288,0-26 31,0 28-351,-28-28-33,28 0-128,0 0 96,0 0 65,0 0-1538,0-28-2403</inkml:trace>
  <inkml:trace contextRef="#ctx0" brushRef="#br0" timeOffset="433.02">21041 2180 9320,'-26'-27'449,"26"27"127,0 0-287,0 27 1376,26-27-191,-26 25-738,0 2-223,27-1 95,-2 28 193,-25-28-288,27 26-161,0-25-192,-1 26-64,1-25-32,-2-2 32,2-26 64,0 25 161,-27-25-129,26-25 256,2 25-31,-4 0-1,3-26-288,28 26-32,-29-54 193,25 27-193,-23 0-160,-1-25 96,26 26-449,-28-1 385,2 0-544,0 27-1,-1-26-448,1 26-833,-27-27-2338</inkml:trace>
  <inkml:trace contextRef="#ctx0" brushRef="#br0" timeOffset="10290.58">2355 14368 15566,'24'0'96,"4"0"-512,-28 0 480,26 25 96,-26 2 192,0-1 33,27 28-129,-27-2-64,0 1-64,27 0 129,-27 1-33,0-1-32,-27-28-128,27 29-64,-27-28 64,1 1-32,-2-27 32,28 27 0,0-27 0,0 0-160,0 0 32,0-27 32,0 0-32,28-25-32,-2-1-96,1 0 0,0-1-97,-2-26 225,2 54 0,-1-26 0,1 52 160,0-27 193,-27 27 95,25 27-128,2-2 0,-1 2-63,1 26 159,-27 0-128,28 1 64,-28-1-288,27 0 32,-27-1-128,0 2-160,0-1-417,24-28-223,-24 2-930,0-27-2082,26-27-6213</inkml:trace>
  <inkml:trace contextRef="#ctx0" brushRef="#br0" timeOffset="10500.6">2989 14552 11050,'0'26'5894,"0"-26"-6439,27 0 577,0 0 1153,-2 0 96,2 0-576,26 0-577,-26 0-256,-2 0-320,2-26-705,-1 26-2179,1 0-9288</inkml:trace>
  <inkml:trace contextRef="#ctx0" brushRef="#br0" timeOffset="10629.6">3121 14737 14798,'27'28'-289,"-27"-3"1,27-25 800,25 0 545,-26 0-608,29 0-1346,-31 0-3715</inkml:trace>
  <inkml:trace contextRef="#ctx0" brushRef="#br0" timeOffset="11025.63">3492 14261 4452,'0'0'12972,"0"0"-13933,27 0 897,-1 0 1121,26 0-32,2 27-448,-28-27-545,26 26 96,2 1-192,-28 0 64,1-2-96,1 28-161,-28-26-159,0 25 448,0-25 32,0 26-64,-28-26 288,1-1 97,27 0-97,0 2 0,0-28-128,0 25 289,0 3-225,27-28 192,1 25-255,-4-25 31,3 28-192,27-28 64,-3 26-128,4-26-225,-2 0-287,-28 0-545,29 0-1153,-54 0-4164</inkml:trace>
  <inkml:trace contextRef="#ctx0" brushRef="#br0" timeOffset="15076.86">6696 14181 4900,'0'0'1954,"0"-27"-705,0 27 801,0 0-64,-28 0-417,28-25-608,0 25-224,-27 0-96,27 0-193,-26 0-128,-1 25-127,2-25-129,-2 27-64,0 26-32,1 1 32,-1-1 0,2-1 0,25 1-32,-27 1 0,27-2 32,27 28 0,-2-28-32,2-24-129,26 25 33,-1-28-64,1-25-64,26 28 96,-26-28 96,2-28 64,-3 3 0,1-3 64,-26 3-128,25-29 64,-25 1 0,-1 0 64,-26 26 0,0-25 32,0-1 0,-26 1 288,-1 25 161,0-26-193,-25 26-96,-1 0 225,1 2-33,-3-3-159,2 28-193,1 0 32,25 0-224,-26 28 96,28-3-64,-2 2 0,27 26-33,0-26 162,27 0-162,-2 25 65,2-26 0,-1-26 64,29 27-32,-31 0-32,29-27 96,-25 0-128,23 0 0,-23 0-224,-1 0-289,-27 0-896,26 0-1410,-26-27-1921</inkml:trace>
  <inkml:trace contextRef="#ctx0" brushRef="#br0" timeOffset="15562.89">7224 13784 1569,'0'0'8680,"0"-27"-8199,0 27 896,0 0 481,0 0-609,-27 0-705,27 0-319,0 27 95,-26-1 192,26 1-127,0 0-225,0 25-64,0-26-32,26 28-64,-26-28 32,27 1-128,-27 0-160,28-2-161,-28-25-704,0 28-1217,24-28-1954</inkml:trace>
  <inkml:trace contextRef="#ctx0" brushRef="#br0" timeOffset="15856.9">7408 13784 9480,'28'0'1794,"-28"-27"-1538,0 27 2243,27 0-481,-27 0-1378,26 0-512,1-25-64,-2 25-64,-25 0-352,27 0-449,-27 0-864,0 0-1634,0 0-3300</inkml:trace>
  <inkml:trace contextRef="#ctx0" brushRef="#br0" timeOffset="16158.92">7436 13784 5829,'0'26'1025,"0"1"64,0-27 1057,0 27-480,0-1-898,0-26-543,0 26-129,27 0 0,-27 1-32,26-27-32,1 0-96,-2 27-289,-25-27 97,27 0 192,-27 26 64,0-26 0,0 27 128,0-27 257,0 0 319,-27 27 65,27-27-192,-25 0-385,-2 25-64,1-25-96,-1 0-192,27 0-1025,0 0-1698,0 0-4260</inkml:trace>
  <inkml:trace contextRef="#ctx0" brushRef="#br0" timeOffset="16498.94">7673 13652 13324,'0'-27'-128,"0"27"64,27 27 1377,0-27 225,-1 25-257,1-25-544,-2 28-289,29-1-32,-26 25-31,-2-26-193,-2 28 96,-24-28-224,0 26 32,0-25-32,0 26-32,-24 1-96,-2-29-32,-2 28-480,-26-26-417,29 1-641,-2-3-2305</inkml:trace>
  <inkml:trace contextRef="#ctx0" brushRef="#br0" timeOffset="17444.99">8361 14234 13484,'-24'-25'417,"-4"25"-225,2 0 160,-28 0 321,28 25-65,0 2-447,0 0-129,-1 26 32,27-26 192,0 25-64,0-26-64,27 28-96,-1-29 0,26 2-192,2-27-160,0 26-97,-3-26-672,4-26-1025,-29 26-1473</inkml:trace>
  <inkml:trace contextRef="#ctx0" brushRef="#br0" timeOffset="17601">8151 14500 12523,'0'25'1442,"26"-50"-1442,0 25 416,0 0 257,28-27-161,0 27-544,-3 0-1281,-24-27-1858,1 27-6790</inkml:trace>
  <inkml:trace contextRef="#ctx0" brushRef="#br0" timeOffset="17892.02">8707 14049 14541,'0'0'513,"0"0"-577,0 0 1569,0 27-160,0-2-960,26 3-289,-26-3 32,0 30 96,26 24-128,-26-26 0,26-1-128,1 1 128,-27-26-288,27 25-256,-1-25-257,-26-27-480,0 26-513,26-26-1409,-26 0-2594</inkml:trace>
  <inkml:trace contextRef="#ctx0" brushRef="#br0" timeOffset="18151.03">8917 13996 6854,'0'0'8520,"0"0"-8808,0 26 384,0 1 1121,0 0 0,27 26-672,-27 27-289,27-28 0,-27 28-32,28-28-63,-28 1-354,0 1 65,24-2-288,-24-26 96,26 1-321,-26 0-224,28-27-544,-28 0-1538,0 0-1826</inkml:trace>
  <inkml:trace contextRef="#ctx0" brushRef="#br0" timeOffset="18518.05">8653 13942 10730,'27'-26'3555,"0"0"-3811,25 0 288,-26-1 448,28 0 1090,24 27-417,-24 27-769,24-27 1,-23 53-225,-28-27-320,-3 27-129,4 0 97,-28 1-192,0-1 160,-28-1 159,4-24 130,24 24 223,-27-25 192,0-1 97,27 1-97,0-27-159,0 27-1,0-2 0,27 2-128,24-1 33,-23 1-289,25 0-65,-26-2-127,-2-25-320,28 27-289,-26-27-416,-27 0-1314,27 26-2306</inkml:trace>
  <inkml:trace contextRef="#ctx0" brushRef="#br0" timeOffset="19080.09">9341 13573 7655,'-26'0'3011,"26"0"-2947,0 0 704,0-28 994,26 28-769,-26 0-577,27 0-127,0 28-65,-27-28 32,26 25-128,-26-25 32,26 27-64,-26 0-63,0-27 63,0 25 0,0 3-96,-26-28 64,26 27-64,-26-27 0,26 25 0,0-25 0,0 27 0,0-27 0,0 0-32,0 26 64,26-26 0,0 27 32,0-27-64,29 0 32,-28 0 0,-3 27-160,2-27-481,-26 0-2241,28 0-8521</inkml:trace>
  <inkml:trace contextRef="#ctx0" brushRef="#br0" timeOffset="20927.19">9263 13573 1249,'-27'0'1889,"27"0"-383,0 0-321,0 0-160,0 0-160,0 0-161,-27 0 1,27 0 32,0 0-129,0 0-287,0 0-65,0 0 64,0 0-192,0 0-64,0 0 65,0 0 159,0 0 32,0 0 65,-26 0-161,26 0 32,0 0-96,0 0-32,0 0-32,26 0 0,-26 0 33,0 0-1,0 0 0,27 0-64,-27 0-64,27 25 0,-27-25 0,25 0-32,2 0-160,-1 0 31,1 27-31,0-27-160,-27 0 192,0 27 64,26-2 96,-26-25-96,-26 28 0,26-1 31,-27-2 33,0 2-32,27-1-64,-26-26 0,-1 27 64,27-27 32,-25 0 0,25 27 32,-27-27 0,27 0-32,0 0 0,0 0-32,-27 0-32,27 0 0,0 0-96,0 0 160,27 0 32,-27 0 0,27 0 64,-2 0 96,2 26-96,-1-26-64,28 0-256,-28 0 31,26 0-63,-25 26-224,-27-26-193,28 0-1601,-28 0-2371</inkml:trace>
  <inkml:trace contextRef="#ctx0" brushRef="#br0" timeOffset="27371.56">9155 13625 2882,'-24'0'577,"24"0"192,0 0 1056,0 0-95,0 0-769,0 0-513,0-27 161,0 27 320,0 0-32,0 0-97,0 0-223,0 0-129,0-25-159,0 25 31,0 0 0,0 0 64,0 0-31,0 0-65,0 0-64,0 0-64,0 0 33,0 0-1,0 0-128,0 0-96,24 0 64,-24 0 0,28 0-64,-28 0 32,26 0 0,1 0-32,0 0 32,-2 0-64,2 25-32,-1-25-32,-26 27-1,27-27 1,0 27 64,-1-2-128,-26 3-32,26-1 128,-26-27 64,0 25 32,0 2 0,-26-27 96,26 26 0,0-26-96,-26 27 128,-1-27 0,27 0-32,0 0 32,-27 0 1,27 0-33,-26 0 32,26 0 96,0 0-128,0 0-96,0 0 0,0 0 160,26 0 0,-26 27 0,27-27-63,26 0-97,-27 0-32,27 0-33,-25 0-31,23 0 96,-25 0-192,2 0-288,-28 0-385,27 0-320,-27 26-1826,0-26-6566</inkml:trace>
  <inkml:trace contextRef="#ctx0" brushRef="#br0" timeOffset="40082.29">6032 12485 7943,'0'0'160,"0"0"321,0 0 31,27 0 897,-27 0-384,0 0-96,0 27-192,0-27 0,26 0-129,-26 26-31,0-26-161,0 27-160,0-27-63,0 27 31,0-1-64,0-26-64,-26 26-64,26 2 64,0-28-64,0 25 0,0 2 0,0-27 0,0 0 0,26 26 0,-26-26 64,0 27 1,27-27-1,1 0 0,-28 0 0,27 27-32,-3-27-32,2 0 32,2 0-32,-1 0 0,24 0 32,-23 0-64,25-27 0,-1 27 32,28 0-64,-28 0 64,1-27-64,2 27 32,-31 0 0,29 0-32,2 0 32,-31 0 0,31 0 0,-2-26 32,-1 26-64,-25 0 64,26-27-64,-1 27 64,28 0-32,-52 0 0,23-25 0,3 25-32,-27 0 32,-3 0 0,31 0 0,-29 0-32,26 25 64,2-25-32,24 0 0,2 0 32,-1 0-64,2 0 64,-2 0 0,26 0 0,-25 0-32,26 0 0,-28-25 32,30 25 32,-2 0-32,-1 0 128,27-28-160,-27 28 32,27-26-32,-26 26 0,27-26 0,0 26 33,-26-27-33,25 27-257,0-27 481,-27 27-191,1 0 127,26 0-256,-27-26 160,3 26-128,-3 0 96,1 0-96,-1 0 96,3-27-32,-3 27 32,1 0 0,-28 0-96,29 0 32,-28 0 64,-1 0-32,4 0 32,-4 0-64,2 0 32,-28 0 0,28 27 0,-1-27-32,-24 0-33,23 26 1,-24-26 64,24 0-32,-24 27 0,-2-27-32,1 0 32,0 0 32,26 27-32,-24-27 32,-5 26-32,5-26 64,-4 26-32,3-26 0,26 0 0,-28 28 32,2-28-96,24 0 64,-23 25-32,22-25-32,5 27 32,-30-27 32,28 0 0,-28 26-64,28-26 128,-28 0-64,29 27 32,-4-27-32,2 0-32,2 27 32,-2-27 32,1 0-32,25 0-32,-26 0 64,2 0-32,-2 0 32,1 0-32,-1 0-32,-1 0 96,2 26-128,-1-26 96,2 0 0,-2 0-32,0 0 0,1 0 0,-2 0 0,2 0 0,-28 0 0,30 0 0,-4 0 0,-24 0 32,24 0 0,2 0 0,-1 0-64,-26 27 0,26-27 64,-24 0 32,23 0-64,-24 0 96,-2 0-32,1 0-32,-26 0-32,25 0 0,-26 0 65,1 0-130,0 0 98,-1 0 31,0 0 0,0 0-32,1 0-32,1 0 96,-28 0-192,0 0 256,27 0-224,-27 0 160,0 0 224,0 0 0,0 0 161,0 0-97,0 0-160,0 0 129,0 0 95,0-27-63,0 27-33,0-26-128,0-1 32,0 0-95,0 1-1,0-26-96,0-2 0,0 1-128,0 0-160,0-26-417,0 26-1313,0-1-2562,0 1-9738</inkml:trace>
  <inkml:trace contextRef="#ctx0" brushRef="#br0" timeOffset="45449.59">21756 3981 5349,'0'0'448,"0"0"-320,0 0-32,0 0 417,0 0 736,25 0-448,-25 0-417,0 0-64,0-27 129,0 27 384,0 0-193,0-26-256,0 26-127,-25 0-97,25 0-64,-27 0 64,1 0 96,-1 0-63,0-27 31,-25 27-160,-1 0-160,1 0 0,-29 0 32,3-27 64,-3 27 32,2 0-128,-1 0-1,28 0-31,-29 0 96,30 0 64,-3 27-32,27-27-32,3 0 64,-4 0-32,28 27-32,-27-27 0,27 0-64,0 26 96,0-26-32,0 0 0,0 27 64,0-27-32,0 25 32,0 2-32,-26 0 0,26-27 0,0 26 96,0 28-96,0-29 0,0 2 64,0 1-32,0 24 64,0 0 1,0 2 31,0-2 32,26-25-32,-26 26 64,0 1-96,27-1 64,-27-1-96,0 1-64,0 1 32,0-2 0,0-24 0,0 24-32,0 0 193,0-24 127,0 24-64,0-26 32,0 28-127,0-2-33,0-24 128,0 25-128,-27-28-32,27 29-96,0-1 0,0-26 64,-26 25-32,26-26 160,0 1-95,0 26 31,0-27 32,-27 2 32,27 24-64,0-26-64,0 0 32,0 28-32,0-28-128,0 27 128,0-25-32,0-1-32,0 25 0,0 1 0,0-26 32,0 25 225,0 1-353,0-26 96,0 26 32,-25-1 32,25 28-64,0-27 0,0 1 0,0-1 0,0-1 0,0-25 64,0 26-32,0 0-32,0-27 0,0 27 0,0 0 32,0-26-32,0 25 0,0 1 64,0 2-64,0-3 0,0 28 32,0-28 0,0 0 0,0 3 32,0-3-32,0 1-32,0 0 32,0-1-32,0 2 32,0-28-32,0 28 32,25-1 96,-25-1 32,0 1-64,0 1 1,0-1-161,0-26 64,27 25 96,-27 1-160,0 0 96,0-1-96,0 2 64,0 0 32,26-3-32,-26 2 0,0 1 32,0-28-32,0 28-97,0-1 162,0-28-33,0 29-32,0-28 64,0 28-128,27-2 128,-27-26-64,0 28-64,0-28 160,0 28-96,0-29 0,0 3 0,0-3 192,0 2-224,0 0 32,0-1 64,0-26-32,28 27-96,-28-27 64,0 25 0,0-25 32,0 27-32,0-27 128,0 27-160,0-27 64,0 26 0,0-26 32,0 27-64,0-27-32,0 0 64,24 27-32,-24-27 0,0 0 0,27 0-64,-27 25 128,28-25-64,-2 0 0,1 0-32,-3 0 64,4 27-32,-1-27-32,26 0 64,-28 0-32,29 0-96,-1-27 0,-1 27 32,1 0 96,-1 0-64,-25 0 0,28 0-32,-29 0 0,25 0 32,-23 0 32,-1 0 0,-1 0 32,1 0 32,-2 0-64,-25 0 64,27 0-64,0 0 32,-1 0-64,1 0 32,-27 0 0,25 0 0,-25 0-64,0 0 32,0 0-32,0 0 160,0 0-32,0 0-32,0-25-32,0 25 32,0 0-32,0 0-32,0-27 64,0 27-64,0-27 64,0 1 0,0 26-128,-25-27 256,25 0-128,0 2-32,0-28 0,0 26 64,0-25 32,0-1-64,-27-1 64,27-26-64,0 27 128,0-26-63,0-1-65,0 28 32,0-28 0,27 0-32,-27 2-32,25-2 64,-25-26-64,27 26 0,-27-25-32,27-2 96,-27-26-128,0 28 32,0-27 64,0 52-32,0-27 160,0 30 32,0-5-32,0 30-96,0-28-32,0 27 32,26-26 0,-26-1 65,0 2 63,28-2-224,-28-27 32,0-25-32,24 27 96,-24-2-96,0-25 0,0 52-321,-24-25 994,-4 25-449,28 0-96,-26 28-32,26-2-32,0 1 64,0-27-160,0 28 32,26-28 32,2 28-64,-4-29 64,-24 2-192,27 26 64,-27-27 96,0 1-32,0 26 0,0-26 64,-27 26 0,27-1 32,0 29-32,0-28 0,0-1 0,0 1-32,0 26 32,0-25-32,0-2 32,0 2-64,0 0-128,0-3 95,0 3 33,0 25 0,0-26 0,0 26 32,0-25 0,0 26 96,0-1-128,0 0-128,0 1-481,-24 26-1216,24 26-3749</inkml:trace>
  <inkml:trace contextRef="#ctx0" brushRef="#br0" timeOffset="55229.15">6588 15214 10570,'0'0'-609,"0"27"385,0-27-545,27 0 769,-1 0 64,29 0 64,-4 0-128,3 0-32,25 0 64,1-27-32,25 27 0,-26-26 64,29 26-32,-29-27 192,26 2-159,-25-2-354,-28 27-2497</inkml:trace>
  <inkml:trace contextRef="#ctx0" brushRef="#br0" timeOffset="56999.25">14713 12088 7655,'27'-27'320,"-27"27"161,0 0 736,0 0 384,0 0-256,0 0-896,0 0 31,0 27 417,0 25-192,0-24-193,0 25-287,0-1-129,0 1-32,0 1-128,0-1-32,0-26-161,0-2-127,28 2-321,-28-27-448,0 0-1281,0 0-2243</inkml:trace>
  <inkml:trace contextRef="#ctx0" brushRef="#br0" timeOffset="57316.27">14424 12353 11947,'0'-27'192,"25"2"-192,2-3 64,0 3 256,-1-2 609,1 0-288,-2 1-513,2-2-64,28 2-64,-29 0 0,-2-1-32,3 27 32,-27-25-64,28 25 64,-28 0 0,0 0-128,0 0 352,0 25 160,0 2-127,27-1-161,-1 28-64,0-28-321,0 1-607,28 25-802,-28-24-800,1-3-5926</inkml:trace>
  <inkml:trace contextRef="#ctx0" brushRef="#br0" timeOffset="62711.58">22999 12512 6181,'0'0'353,"0"-27"159,0 27-95,0 0 415,0 0 642,0 0 63,0 0-352,0 0-416,0 0 0,0 0-33,0 0-319,26 27-65,-26-27-160,0 26-31,0 1-65,0 0 128,0-1-128,0 0 0,0 2 0,0-3 96,0 2 97,0-1-33,0 1-64,0-27-64,0 27 0,0-27-96,0 0 64,0 26-64,0-26 0,0 0 32,0 0-64,27 0 33,-27 27-33,28-27 128,-1 0-192,-3 0 64,2 25 64,2-25-64,26 0 0,-2 0-32,1 0 96,-1 0-96,28 0 0,-1 0 32,26 0-32,-24 0 32,25 0-161,-1 0 129,-25 27 32,25-27-96,1 0 0,-25 0 96,24 0 0,-26 0 0,26 0 32,-25 0-32,-1 0 32,29 0 160,-29 0-160,-1 0 97,2 0-129,-1 0-32,2 0 32,-30 28-97,4-28 1,-5 0-96,32 25 128,-30-25-160,1 0 128,26 0 0,1 27 32,-2-27 32,30 0 96,-29 0-64,0 0-32,1 0 64,-2 0-64,2 27 0,-28-27 32,30 0-64,-4 0-161,28 0 65,-26 0 32,25 0 96,-26 0 64,2 0-64,-2 0 32,1 0 0,-28-27 0,28 27-32,-28 0 64,1 0-96,-1 0 96,28 27-32,-28-27-32,3 0 64,-29 0-32,1 0-32,-3 25 64,4-25 96,-28 0 225,0 0-1,0 0 32,0-25 65,0 25-33,27 0 32,-27 0-127,0-27-97,0 27 32,0-27 129,0 2-33,26 25 32,-26-55-160,0 30-127,0-28-65,0 26-32,0-26-193,-26-27-191,26 28-417,-27 25-1121,-25-26-4452</inkml:trace>
  <inkml:trace contextRef="#ctx0" brushRef="#br0" timeOffset="73257.19">23396 13705 9865,'27'-53'801,"-27"26"-385,0 0 897,0 27 0,0-25-256,0 25-288,0 0-545,0 0-160,-27 25-64,2 29 65,-2-1-1,0-1-64,-26 1 0,28 1 32,-2-2-32,0-26-32,-1 1 0,28 0-129,-26-27-31,26 0-224,0 0-545,26-27-1345,-26 27-673,28-53-4804</inkml:trace>
  <inkml:trace contextRef="#ctx0" brushRef="#br0" timeOffset="73486.2">23212 13440 9673,'0'-27'256,"0"27"-224,0 0 64,0 0 641,0 0 512,27 27 32,-27-2-160,25 3-192,-25 24-352,27 1-353,-1 1-128,-26 26-64,27-28-32,0 1 0,-2 0-96,28-1-192,-26-25-449,0 0-993,-2-1-1088,2-26-2564</inkml:trace>
  <inkml:trace contextRef="#ctx0" brushRef="#br0" timeOffset="73747.21">22815 14314 12555,'-27'27'2499,"54"-27"-2788,-1 0 289,26 0 97,2 0 479,-2-27 289,29 27-449,-4 0-256,5 0-127,23 0-66,-53 0-159,28 0-737,-28 0-960,-25 0-866,-1 27-2690</inkml:trace>
  <inkml:trace contextRef="#ctx0" brushRef="#br0" timeOffset="74021.23">23052 14525 12908,'28'0'608,"-1"27"-2433,23-27 1024,5 0 448,-28 26 353,-2-26 289,28 27-161,-53 0-64,0-1 480,0 28 353,-26-29 0,-1 28 32,2-25 32,-2-2 0,0-26-385,27 26-287,0 1-33,0-27 32,27 0-160,0 27-128,25-27-256,-26 0-865,28 0-2050,-29 0-3459</inkml:trace>
  <inkml:trace contextRef="#ctx0" brushRef="#br0" timeOffset="74741.27">24535 14076 9865,'26'-27'1249,"-26"0"-833,-26 27 1058,26-26-1090,-27 26 193,0 0-129,-25 0-320,26 26 129,-1 1 95,-1 25-160,4 1-96,-3 2 96,27 24 65,0 1-65,0-28-96,27 1-64,25-1-32,1-25-128,-1-1-32,28 1 31,-1-27 129,-26 0 32,26-27 1,-24 27-66,-2-53 33,-28 28-32,2-2 64,-27-26 33,0 1 127,-27-2-64,2-26-64,-28 27-64,-2-27 32,4 28 352,-30 25 321,29 1-385,-28 26-192,1 0-128,26 26 161,25 1-129,4 25 0,-3-24-96,27 24-1,27 1 65,-3-26 33,31 0 31,-2-1 0,-1-26 160,1 27-192,-26-27 0,25 0-128,1 0-353,-25 0-415,-4 0-770,3 0-1249,-27 0-1473</inkml:trace>
  <inkml:trace contextRef="#ctx0" brushRef="#br0" timeOffset="75118.29">25144 13598 11306,'0'-25'2306,"0"25"-2049,-27 0 800,27 0 128,0 0-192,-26 25-449,26 2 33,-27 0-97,27 26-95,-27-1-321,27 1 0,0-26-224,0 26-257,27-27-288,0 0-352,-27 1-384,26 0-801,1-27-1281,-2-27-6149</inkml:trace>
  <inkml:trace contextRef="#ctx0" brushRef="#br0" timeOffset="75506.31">25328 13705 10505,'27'-28'961,"1"28"-224,-2-25 1441,-2 25-1057,4 0-320,-1-27-192,-27 27-225,27 0-64,-27-27 353,-27 27-353,27 0-288,-55 0-64,31 27 32,-30 0-32,27-2-32,0 3 96,3-1-192,24-2-32,0 2 224,24-1-160,3-26-129,28 27-31,-29 0 64,26-1-64,-25 0 127,-27-26-31,27 0 160,-27 26-32,0-26-32,-27 0 160,0 0 128,-1 27 129,-22-27-193,22 0-96,1 0-128,0 0-289,3 0-479,24 27-2019,0-27-3427</inkml:trace>
  <inkml:trace contextRef="#ctx0" brushRef="#br0" timeOffset="76076.35">25699 13545 2786,'0'-27'10314,"0"27"-9866,0 0-384,0 0 993,0 0-128,26 27-288,1-27-97,0 28 129,-1-3 64,-26 2-385,26 25 193,-26 3-97,0-3-96,26-26-352,-52 28 32,26-2 129,0-26-386,-26 1-159,0 0-449,-1-1-608,0 1-2755</inkml:trace>
  <inkml:trace contextRef="#ctx0" brushRef="#br0" timeOffset="76648.38">25461 14500 12299,'27'0'1794,"-27"-27"-897,0 54 1089,0-27-705,0 25-416,0 2-161,0-1-223,0 28-289,27-2-224,-27-24-128,0 25-673,26-28-1025,-26 3-3235</inkml:trace>
  <inkml:trace contextRef="#ctx0" brushRef="#br0" timeOffset="77237.41">24324 13625 11530,'0'0'641,"-27"0"-641,27 0-64,-26 27 96,26-27-32,-28 25 64,1 30-128,3-3 352,-4 1 737,1 26 321,1 27-322,-1 26-543,27 2-385,0-29-128,27 2-448,26-29-289,-25 2-256,51-1-641,-2-26-288,4 1-1088</inkml:trace>
  <inkml:trace contextRef="#ctx0" brushRef="#br0" timeOffset="77620.43">26123 13784 9705,'26'0'1345,"-26"0"-1505,27 26 993,0 28 1313,-1-2-193,0 1-639,-26 27-225,26 0 0,1 0-513,-27-1-448,0 1-31,0-2-33,0-24-64,0-29-161,-27 28 129,27-26-224,0-27-320,0 27-545,0-27-1538,-26 0-3427</inkml:trace>
  <inkml:trace contextRef="#ctx0" brushRef="#br0" timeOffset="77967.45">26335 13518 11242,'52'-53'-32,"-26"53"32,1-25 961,1 25 32,-1 25-64,-27 3-385,24-3-416,-24 2-128,-24 26 33,24-26 63,-27 0 32,27-2 320,-28-25 65,28 28-1,0-28-31,0 27 127,0-27 193,0 0 32,28 25-257,23-25-223,-25 27-225,29-27-128,-28 0-128,-2 26-417,2-26-608,-1 0-1217,1 0-3460</inkml:trace>
  <inkml:trace contextRef="#ctx0" brushRef="#br0" timeOffset="78515.49">27261 14234 12491,'27'0'1634,"0"0"-673,-2 0 1025,28 0-609,1-25-288,24 25-448,1-28-385,-24 28-224,-2 0-32,-29 0-449,31 0-640,-55 0-1153,26 0-2947</inkml:trace>
  <inkml:trace contextRef="#ctx0" brushRef="#br0" timeOffset="78687.5">27604 13969 12780,'-24'27'2690,"24"-1"-2273,0 1 351,0 25 770,0-24-193,-28 24-736,28 1-513,0 1-321,0-1-767,-27-26-930,27 25-3523</inkml:trace>
  <inkml:trace contextRef="#ctx0" brushRef="#br0" timeOffset="79192.52">24059 13386 1185,'-27'-26'832,"27"26"-1472,0 0 352,0 0 1505,0 0 1954,0-27-545,27 27-576,-27-25 0,25 25-128,2 0-577,-1-28-768,-26 28-449,27 0-128,1 0-449,-28 0-608,24 0-1089,-24 0-1633</inkml:trace>
  <inkml:trace contextRef="#ctx0" brushRef="#br0" timeOffset="79625.55">24005 13333 8263,'27'0'833,"-27"0"-865,27 0 64,-27 27 64,0-27 257,0 26-225,0 1-32,0-27 96,25 52 417,-25-24-33,0 24-416,0 1-32,-25 1 225,25 26 159,0 25 1,-27-26-161,27 54-192,-27-28-96,1 2-64,26 0 64,-27-2 0,2 0-32,25 1 32,-27-25-64,27-2 0,-27-26-32,27 0 64,0 26 0,-26-52 129,26 26 447,0-26 97,-27 25-1,27-26-191,0 1-97,27 0 97,-27-1-225,26-26-384,28 26 384,-29-26-128,55 0-128,-28 0 65,1 0-161,2 0-833,-4 0-1858,3 0-7078</inkml:trace>
  <inkml:trace contextRef="#ctx0" brushRef="#br0" timeOffset="80498.6">29087 13864 10826,'26'-54'1986,"-26"28"-833,0 26 384,-26-27-416,0 27-672,0 0-257,-1 27-160,0-1 0,-25 28-64,26 24 96,-28 2-64,26 27 96,28-27-96,-24 25 32,48-26-64,4 1 0,26-28-256,24-25-65,2-1 353,-1-26 0,26 0 129,-23-26-1,-4-26 0,2 25-32,-54-26-32,0 1 96,-26-2 96,0-26-96,-26 0 1,0 2-129,-27-2-193,-2 26-31,-22 2 288,-30-1-32,27 53 33,2 0 31,-2 27 64,1 25 64,52 1-128,-1 0-160,28 1 32,55-1-192,-2-1 160,-1-24-160,54-3 64,-26-25-193,-2 27-255,4-27-1122,-4-27-1697,-24 27-2435</inkml:trace>
  <inkml:trace contextRef="#ctx0" brushRef="#br0" timeOffset="80852.62">29801 13254 7975,'27'0'2627,"-54"-26"-1795,27 26 962,0 26-64,-26-26-65,0 54-384,0-29-320,-1 55-544,27-28-257,0 1-128,0 27-288,0-26-257,27-29-448,25 30-736,-26-30-1859,1-25-5092</inkml:trace>
  <inkml:trace contextRef="#ctx0" brushRef="#br0" timeOffset="81220.64">29988 13413 14285,'0'0'1826,"0"-27"-1890,27 27 128,-27-26 704,25 26-31,2 0-320,-27-27-321,26 27-64,-26 0 32,-26 0 0,26 0-352,-27 27 159,2-27 97,-2 26-128,0 1 0,27 0 0,0-2-128,0 3-65,27-3 1,-27 2 32,52 1-1,-25-3 65,-1 2 224,-26-27 224,27 0-32,-27 0-31,0 27 543,-27-27-255,27 0-225,-53 0 64,28 0-192,-2 0-32,0 0-192,-1 0-224,2 0-641,26 0-2050,0 0-2274</inkml:trace>
  <inkml:trace contextRef="#ctx0" brushRef="#br0" timeOffset="81436.65">30225 13228 13388,'27'52'1089,"-27"-24"-833,27-3 1602,1 28-224,-28-26-801,0 25-449,0 1-256,0 2-64,-28-3-96,28-25-416,-54 53-770,28-55-1088,-1 55-2819</inkml:trace>
  <inkml:trace contextRef="#ctx0" brushRef="#br0" timeOffset="81862.68">29801 14420 16591,'0'0'1025,"0"0"-1089,0 0 545,27 0 255,1 26-319,-1-26-353,-3 27-256,2 0-1,2-27-31,-28 25-128,0 2 96,-28-1 256,2 1 64,2-27 64,-3 27 128,-1-27 128,28 26-31,-27-26-225,54 26-32,1-26 32,-1 28-64,23-28-96,-22 0-192,26 0-289,-29 0-896,-25 0-2531</inkml:trace>
  <inkml:trace contextRef="#ctx0" brushRef="#br0" timeOffset="82279.7">28584 13625 5925,'-27'-52'5573,"27"52"-4612,-25 0-512,25 0 384,-27 0-1,27 25-95,-26 29-160,-1 26 31,0 25 193,27 0-257,0 29-191,0-29-321,0 2-224,27-2-1,0-25-127,26-1-321,-1-26-1344,1-26-2756</inkml:trace>
  <inkml:trace contextRef="#ctx0" brushRef="#br0" timeOffset="82784.73">30596 13810 8968,'0'-26'2178,"0"52"-1794,27-26 1474,-27 54-384,26-2-33,1 1-384,0 27-384,-2-28-225,2 28-128,-1 0 129,-26-27-193,0 26-128,0-26 0,0 1-224,-26-29 96,-1 2-192,2 26-481,-2-26-416,0-27-352,1 26-1186,-26-26-2497</inkml:trace>
  <inkml:trace contextRef="#ctx0" brushRef="#br0" timeOffset="83226.76">30940 13573 8808,'0'0'1665,"0"0"-1504,0 0 1728,-27 0 353,27 0-960,27 0-578,1 0-63,-28 0-289,24 0-256,3 25 0,-27-25-96,28 27-32,-28-27 64,0 27 1,0-27 31,-28 25 64,28 3 0,-27-28 128,3 0 64,24 0-95,0 27-161,0-27-64,24 0 32,3 0-257,1 0-447,-2 0-545,1 0-1378,-3 0-2530</inkml:trace>
  <inkml:trace contextRef="#ctx0" brushRef="#br0" timeOffset="84162.81">31284 13280 9064,'0'0'1153,"0"-26"-224,0 26 1730,0 0-609,0 0-1154,-27 0-479,27 0 31,27 0 1,-27 0-193,27 0-192,-27 0 128,53 26-96,-26-26-96,-2 0 32,2 0 0,-27 0 32,26 28 96,2-28-31,-28 0 31,0 0 64,27 25 0,-27-25-128,0 0-32,0 27-32,24-27 0,-24 26 32,27 1-32,-27 0 0,0-2 1,0 3-33,0-3 32,0 30 0,-27-3-32,27 0 0,0 3 32,-24-3-32,24 1 64,0 26-96,0-26 96,0 27-32,0 0-32,-27 0-32,27-1 96,0-26-32,0 26-64,0-26 64,0-1 0,0 1-32,0 1 64,27-28-32,-27 28 0,0-29 0,24 28-64,-24 1 64,0-28-64,0 28 32,0-28 0,-24 26 0,24-25 0,0 0 32,0 26 64,0-26-96,0-2 128,0 28-64,0-26 32,0 0-96,0-1-32,0 0 0,0 27 0,0-28 128,0 3-192,0-1 96,24 0 32,-24-1 32,0 1 96,0-27-31,0 25-65,0-25 32,-24 0 0,24 0-96,0 0 32,0 0 0,24 0 32,-24 0 0,-24 0 32,-3 0 192,27-25-31,-28 25 127,-25-27-96,1 1-128,-28-1-160,-52 27-192,-28 0-544,28 0-898,27 0-1345,-1 27-6278</inkml:trace>
  <inkml:trace contextRef="#ctx0" brushRef="#br0" timeOffset="88492.06">30781 13413 1313,'0'0'2754,"0"0"-479,0 0-258,-26 0-127,26 0 0,0 0-256,-27-27-257,27 27-320,0 0-96,0 0-160,0 0-193,0 0-159,0 0-193,0 0-160,0 0 96,0 0-96,0 0 32,27 0-32,-27 0-64,26 0 64,-26 0-64,27 27 1,0-27-33,-27 0-97,25 0 194,2 27-130,-27-27 66,53 0-1,-25 25 0,-4-25-96,3 28 64,-27-28-65,28 25 65,-28-25-64,0 27 64,0-27 32,0 28-32,0-3-32,-28-25 128,28 27 1,-27 0-226,27-27 194,-24 25-65,24-25 0,-28 28 64,28-28-64,-27 0-32,1 27 32,26-27 32,-27 0 0,27 0-32,-25 0-129,25 0 65,0 0-32,-27 0-160,27 0 160,0 0 160,-27 0-32,27 0 0,0 0-32,0 0 96,0 0-64,0 0 64,0 0 0,0 0-64,0 0 33,27 0-33,-27 0 0,27 0 0,-27 0 0,25 0 0,2 0 96,-1 25-64,1-25 32,1 0-64,-4 0-32,3 0 96,1 0-96,-2 27-64,-26-27 64,27 0-64,-27 0 96,0 0-96,0 26 128,0-26-64,0 0-32,0 0 64,0 0-32,0 0 96,0 0-96,0 0 0,0 0-64,0 0 64,0 0-64,0 0 0,0 0-128,0 0 192,0 0-321,0 0 257,0-26-192,-27 26 64,1 0 0,-2 0 128,1 0-32,3 0 64,-4-27 32,1 27-97,27 0-95,-26 0 32,-1 0 32,27 0 96,-25-25 64,-2 25-64,27 0 32,0 0 128,0 0-192,0 0 128,0 0 32,0 0 0,0 0 32,27 0-160,-27 0 32,0 0 0,25 0 0,2 0-96,-1 0 128,-26 0-64,0 0 160,27 0-256,-27-27 128,28 27 32,-28 0 0,0-28-96,0 28 160,24 0-64,-24-25 32,0 25-96,0-27 64,27 27 65,-27-27-129,0 27 64,0-25 0,0 25-161,0-28 290,0 28-161,-27-27 96,27 27-32,-24 0-64,24 0-32,-28-25 0,1 25-32,1 0 32,-1 0-129,2 0 1,-2 0 128,-26 0-64,53 0 160,-27 0-96,27-28 96,-25 28-64,25 0 0,-27 0 64,27 0-64,0-25 64,0 25 129,0 0-129,0 0 32,0 0-128,0 0-64,-27 0 0,27 0-225,27 0 97,-27 0 32,0 0-32,27 0-1,-27 0 97,0 0 96,0 0 32,0 0 32,0 0 96,0 0 97,0 0 31,0 0-64,0 0-64,0 0-96,25 0 64,-25 0-192,27 0 0,-1 0 160,1 0-32,0 0-128,-2 25 0,2-25-128,-1 0 128,1 0-161,1 28 65,-4-28 0,3 0-256,-27 25 159,0-25 193,0 0-96,0 27 96,-27-27 96,27 28 64,0-3-64,-24 2 0,-4-27 0,28 27-64,-27-2-96,1-25 32,26 28 96,-27-1 0,2-27 96,-2 0 0,0 25 32,1-25-64,26 0 0,-27 0-32,2 0 0,25 0 96,0 0-64,0 0-32,0 0 0,0 0 32,25 0-32,-25 0-32,27 0 0,-1 0-32,1 0 0,25 0 64,-25 0 0,-1 0 0,1 0 0,1 0 0,23 27 0,-23-27 0,-2 26 0,1-26 0,-3 0 32,-24 27-32,28-27-64,-1 0-64,-1 0-321,1 27-800,-27-27-2146</inkml:trace>
  <inkml:trace contextRef="#ctx0" brushRef="#br0" timeOffset="90930.2">32209 14525 15470,'-24'0'641,"24"0"-513,0 0 577,0 0 672,24 0-416,-24 0-545,55 0-224,-28 0-32,25 0-63,1 0 31,26 0-32,1 0-32,-2 0-64,4 27-64,-4-27-128,-24 0 96,-2 0-353,-26 0-320,1 0-95,-27 0-386,0 0-1056,0 0-1602,-27 0-5861</inkml:trace>
  <inkml:trace contextRef="#ctx0" brushRef="#br0" timeOffset="91296.22">32609 14341 8584,'51'-27'672,"-23"27"-608,-1 0 1666,-1 0 128,-26 0-865,0 0-417,-26 0-288,-1 27 1,-1-27-33,-23 27-224,-3-2 0,-26 2 0,28-1-32,-28-26 32,28 27 256,-2 0 225,26-27-161,4 25-192,24-25 289,0 0-97,0 27 0,24-1-127,31 1-1,-28-27-32,-1 27 0,26-1-128,-25 0 0,26 2-64,-1-3-96,-25 3-352,0-3-353,-1-25-608,2 28-1570,-28-28-3811</inkml:trace>
  <inkml:trace contextRef="#ctx0" brushRef="#br0" timeOffset="92364.28">23264 13440 1,'0'-27'7942,"0"27"-7686,0 0 129,-25-27 576,25 27 31,0 0-383,0 0-193,0 0 321,0-26-128,0 26-321,0 0 224,0 0-31,0-27-1,0 27-95,0 0-193,0 0 160,0 0 161,0-25 31,0 25-95,-27 0-65,27 0-192,0 0-128,0 0 0,27 0 64,-27 25 97,0-25-97,0 27 64,25-1-192,-25 28 96,27-29-64,-27 28 0,26 2 96,1-3-128,0 0 96,-2 3-96,2-3 64,-1 1-192,-26 0 288,27-27-160,-27 0 0,27 1 65,-27 0-130,0-27 162,0 26-129,0-26-129,0 0-159,0 0-160,0 0-353,0-26-673,-27 26-1408,27 0-2243</inkml:trace>
  <inkml:trace contextRef="#ctx0" brushRef="#br0" timeOffset="94772.42">12253 14473 544,'-26'-53'14606,"-1"26"-14190,0 2 1,27 25 95,-52-27 65,26 27 31,-1 0-352,-26 0-191,1 27-65,25 25-97,-28 1 162,5-1-194,22 1 97,1 27 64,27-26-64,27-1-64,1 0 96,22-1-32,5-25-32,24 0 32,1-27 0,-2 0 32,28 0-32,-26-27 64,-2 0 64,-23 1-32,-4-28-96,-23 29-32,-28-28 64,0-1 32,-28 1 32,4 0 32,-30 26-64,0-25-32,-25-1 0,0 26 225,-1 2-97,28 25 128,-28 25-96,54-25 0,-26 53 32,52-26-95,0 0-97,0 25 96,26-26-160,26 1 128,2 0-321,-28-27 161,26 26 64,28-26-384,-54 0-97,27 0-576,-26 0-672,1 0-1090,-4 0-897</inkml:trace>
  <inkml:trace contextRef="#ctx0" brushRef="#br0" timeOffset="95170.44">12729 13757 7463,'0'-52'864,"-26"24"65,26 28 769,0 0 448,0 0-577,-26 28-704,26-1-96,-26-2 0,26 28-321,-27 1-288,27-2 96,0 1-223,0-26-33,27 26-65,-1-26-223,-26-2-128,26-25-321,0 0-672,1 0-1602,0 0-3651</inkml:trace>
  <inkml:trace contextRef="#ctx0" brushRef="#br0" timeOffset="95566.46">12835 13837 3363,'0'0'4292,"26"-27"-4196,1 27 1313,-27-26 513,28 26-385,-1 0-768,-27-27-384,24 27 63,-24 0 0,0 0-63,-24 0-321,-3 0-96,-1 27 32,1-27 0,1 26 0,26 1-32,-26 0 32,26-27 0,0 26 0,26 0 0,0-26 0,1 26 0,1-26 32,23 0-64,-25 27 32,-26-27 32,28 27 0,-28-27 0,-28 0 256,28 0 32,-26 26-31,2-26-193,-3 0-32,-1 0-96,1 0-288,27 0-737,0 0-1122,-26 0-895,52 0-5735</inkml:trace>
  <inkml:trace contextRef="#ctx0" brushRef="#br0" timeOffset="95834.48">13048 13652 11242,'0'25'513,"27"-25"-417,-27 28 1057,25-28 416,-25 27 33,27-2-769,-1 2-481,1 26-160,-27-26-96,27-1-64,-27 26 0,0-25-128,0 0-64,0-1-256,-27 1-193,0 0-288,1-2-352,26 3-1377,-27-28-4805</inkml:trace>
  <inkml:trace contextRef="#ctx0" brushRef="#br0" timeOffset="96108.49">13444 14341 13644,'0'0'289,"28"0"543,-4 0 1122,3 0-672,-1 0-610,2 0-448,23 0-352,-23 0-769,-28 0-928,27 0-2916</inkml:trace>
  <inkml:trace contextRef="#ctx0" brushRef="#br0" timeOffset="96244.5">13417 14500 12043,'0'52'480,"0"-52"-384,27 26 1186,1-26 447,-4 0-447,29 0-1090,-25 0-481,-1 0-928,-27 0-3171</inkml:trace>
  <inkml:trace contextRef="#ctx0" brushRef="#br0" timeOffset="96714.53">14292 13652 6694,'0'0'7623,"0"0"-7623,25 0 352,2 0 321,26 0 608,-1 0-640,2-27-449,-28 27-160,26-27 0,-25 27-352,0 0-897,-27 0-2050,28 0-2819</inkml:trace>
  <inkml:trace contextRef="#ctx0" brushRef="#br0" timeOffset="97073.55">14292 13677 12459,'0'55'64,"25"-30"417,-25 2 800,0-1-32,27 28-384,0-2-577,-27 28-192,26 0-64,-26-2 129,0 29 127,0 0 0,0-2-128,-26 0 0,-1 1-31,27 0-33,-27 1-128,27-27 32,-25-1-129,25 1 290,0-28 415,0 28 1,0-54-1,0 28-95,25-29-97,2-25-96,-27 0 33,27 0-385,-1 0 0,1 0-97,-2 0 65,-25 0-96,27 25-288,0-25 31,-1 0-191,-26 28-225,27-28-769,-2 0-1377,2 0-1473</inkml:trace>
  <inkml:trace contextRef="#ctx0" brushRef="#br0" timeOffset="97643.58">15085 13864 9577,'-26'-27'704,"26"27"-191,-27 0 1312,0 0-479,2 0-513,25 0-577,-27 0-160,1 0 128,-1 27 96,0-1-127,27 0-129,0 27-32,0-26 128,27 26 0,0-26 32,26-2-96,-28 3 0,29-3-32,0-25 193,-3 0-1,-24 0 0,27 0-64,-30-25 161,-24-3 127,28-24-128,-28 25-127,0 1 63,-28-1-64,4 0-128,-2 1 0,-29 0 32,28 26-96,-25 0-128,26 0-352,-28 0-673,29 0-2242,-2 0-10346</inkml:trace>
  <inkml:trace contextRef="#ctx0" brushRef="#br0" timeOffset="98327.62">15085 14844 11947,'-26'-26'865,"26"26"64,0 0 160,-27-28-673,27 28-192,-27 28-224,2-28-32,-2 26 32,27 0 0,-26 1-32,26 26-64,0-26-64,26 25-64,1-25-193,-2-1 65,29 1 32,-28-27 191,26 0 129,2-27 385,-26 1 191,22-1-95,-50 0 191,28 2-63,-28-2 0,-28-26-129,4 26 193,-30 27-225,0-26 1,2 26-289,-1-26-96,-26 26-417,53 0-992,-1 0-1506,27 0-2562</inkml:trace>
  <inkml:trace contextRef="#ctx0" brushRef="#br0" timeOffset="99086.66">15535 13625 11306,'-26'0'1922,"26"0"-385,0 0 385,0 0-320,0 0-705,0 0-417,26 0-160,0 0-127,28-27-193,-2 27 0,-26 0 96,28 0-96,-2 0 0,-26 0-32,2 0 32,-28 0-96,27 0 128,-27 27-32,0 0 96,0-27 0,0 25-96,-27 30-32,27-30 64,0 28-32,-28 1-32,28 24-321,0 2-31,0-1-128,0 29 223,0-3-31,-26 1 192,26-1 96,0-25 0,0 27 32,-24-29 96,24 29-96,0-27 96,0 25-64,0-26 96,0 1-128,0-1 160,0-1-64,24 4-128,-24-29 225,0-1-418,26-25 289,-26 26 0,0-26-64,28-27 129,-28 25-33,0-25 64,0 0 128,-28 0-64,28-25-96,-26-2 193,2 0-33,-4 27 64,-26-26-127,2 26-257,-1-27 32,0 27-577,-26 27-512,0-1-1217,-1 28-3940</inkml:trace>
  <inkml:trace contextRef="#ctx0" brushRef="#br0" timeOffset="109251.24">11141 12882 10057,'0'0'1730,"0"27"-994,0 1 802,0-3 63,0 2-95,0 25-738,0 3-31,-26-3-481,26-26-159,26 28-65,-26-28 0,0 0-321,27 2-191,-27-3-385,0-25-833,0 0-1953,0 0-4613</inkml:trace>
  <inkml:trace contextRef="#ctx0" brushRef="#br0" timeOffset="109537.26">10956 13069 10537,'-52'0'2723,"52"0"-1794,0 0-641,0-28 193,0 28 383,25-25-287,2-2-289,0 0-31,-1 2-129,1-30-32,25 30 32,-25-2 32,-1 1-64,1-1-96,-2 27 64,-25-27 32,27 27 64,-27 27 257,0 0-225,0 26 96,27-28-256,-27 30 0,28-30-64,-2 2 0,-2 0-801,3-2-1985,1-25-11147</inkml:trace>
  <inkml:trace contextRef="#ctx0" brushRef="#br0" timeOffset="119793.85">12279 16857 7238,'26'-27'2018,"-26"27"-993,0-26 1217,0-1-256,0 27-288,0-25-353,0 25-704,-26-27-129,0 27-159,26 0-129,-53 0-160,26 0 32,-25 27-96,26 25-64,-28 1-32,2 0 64,-1 26 0,26 1 64,-1 27-64,4-29 64,-2 2-192,26-1 128,26 1-257,26-27 161,2-26-32,-2-2 160,28-25 0,-2 0-32,2 0 32,-1-25-160,-24-2 192,23 1-96,-51-28 64,24 28 64,-23-26 0,-2-2 96,-26 0 128,0 28 1,-26-27-33,-2 0 128,4 26-128,-30-25 97,0 25-33,2-26-192,-28 26 0,28 27-128,-28-25-32,1 25-32,26 0-320,1 0 512,25 0-160,-28 0-64,55 25 32,-24 29 0,24-1 96,24-26-128,4 25-129,-1-24 482,0 24-193,-1-26-128,26 0 96,2-26 96,-2 0-224,1 28-257,-26-28 289,25 0-352,-26 0-737,28 0-1025,-26-28-2787</inkml:trace>
  <inkml:trace contextRef="#ctx0" brushRef="#br0" timeOffset="120191.87">12729 16406 9128,'0'-53'3876,"-26"53"-3364,26-27 417,-26 27 513,0 0 31,26 0-832,-27 0-353,0 27-32,27 0-192,0 26 0,-26-26-32,26 53-192,0-28-96,26 0-513,1 2 193,0-27-770,-1 0-768,0-2-929,0-25-6534</inkml:trace>
  <inkml:trace contextRef="#ctx0" brushRef="#br0" timeOffset="120588.89">12943 16406 3939,'0'-26'2723,"0"26"-609,0 0 544,0 0-287,0 0-802,0 0-768,0 0-32,0 0-129,0 0-127,24 0-193,2-27-256,2 27 0,-28 0-320,27-27 544,0 27-576,-27 0-289,0 0-256,0 0-127,0 27-322,0-27-639,0 0 319,-27 0-256,0 0-2562</inkml:trace>
  <inkml:trace contextRef="#ctx0" brushRef="#br0" timeOffset="120847.91">12967 16353 2978,'-24'0'2050,"24"0"-128,0 0 0,0 27-96,0-27-161,0 26-448,0 1-672,0 0-289,0-2 64,0 2 129,0 1-97,24-28-32,-24 26-159,26 0-65,2-26-64,-1 26-96,-27-26 64,27 26-96,-27-26 96,0 28 96,0-28 0,0 0 64,-27 0 128,0 0-128,-1 0-128,2 0-64,2 0-224,-3 0-1153,27 26-1634,0-26-2082</inkml:trace>
  <inkml:trace contextRef="#ctx0" brushRef="#br0" timeOffset="121165.93">13259 16353 11755,'0'-27'288,"0"2"-128,0 25 1826,0 0-705,0 25-608,26-25-321,-26 27 32,27-27 33,0 27-193,-2-1-128,2 28 32,-1-29-32,1 30-96,-27-3-128,0-26 32,0 0-160,-27 2-321,1 25-992,-1-26-2819</inkml:trace>
  <inkml:trace contextRef="#ctx0" brushRef="#br0" timeOffset="121633.95">11459 16644 9865,'-26'-26'0,"0"26"0,-1 0 64,-1 26 609,28 2 480,-27-2-192,3 28-481,24 24-128,-26 29-127,26-2-129,0 29 256,26-2 289,-26-27-289,24 2-96,3-2-96,28-25-192,-3-28-608,1-25-1570,27-27-3876</inkml:trace>
  <inkml:trace contextRef="#ctx0" brushRef="#br0" timeOffset="122188.98">13788 16406 10666,'-27'-26'704,"27"26"-704,0 0 481,27 26 992,-27 1-32,27 25-159,-1 3-353,1-3-97,0 28-127,-2 0-289,2-28-191,-1 28-225,-26-2 96,27 29-96,-27-28-32,0 1-128,-27-28-1,27 28-255,-26-52 96,-1 24-129,27-26-384,-25 1-1248,-2-27-2276</inkml:trace>
  <inkml:trace contextRef="#ctx0" brushRef="#br0" timeOffset="122493">14184 16353 11306,'0'0'2274,"0"-27"-2081,0 27 1088,28 0 544,-28 0-575,27-25-514,-1 25-383,26 0-161,-25 0-160,0-27-192,-1 27-1121,1 0-1186,-2 0-2113,-25 0-4837</inkml:trace>
  <inkml:trace contextRef="#ctx0" brushRef="#br0" timeOffset="122623.01">14344 16301 13036,'-27'25'1153,"27"2"96,0 0 128,27-1-256,-27 28-672,27-29-257,-27 2-96,26 1-480,-26-2-1698,0 0-5958</inkml:trace>
  <inkml:trace contextRef="#ctx0" brushRef="#br0" timeOffset="123121.04">15059 16937 14669,'0'0'993,"0"0"-672,-27 0 1056,27 0-160,0 0-224,27 25-352,-27 2 352,26 0-321,2-1-319,23 28-161,4-2-96,-5 1-128,32-26-96,-30-1-193,1 28-351,0-28-129,-1 0-256,-25 2-705,0-28-1601,-1 0-6086</inkml:trace>
  <inkml:trace contextRef="#ctx0" brushRef="#br0" timeOffset="123337.05">15535 16857 3106,'0'27'12428,"-26"-27"-11915,0 26-417,-1 1 640,-26 25 834,1 1-673,25 1-545,-28-2-320,5 28-32,22-28-320,1 2-673,0 0-448,27-2-2083,0-26-9032</inkml:trace>
  <inkml:trace contextRef="#ctx0" brushRef="#br0" timeOffset="123812.08">15799 16406 10185,'26'-26'2915,"-26"-1"-2499,-26 27 1058,26 0 223,-24 0-383,-4 27-770,1-1 1,0 1 31,1 0-384,26-2 353,0 30-417,0-3-96,0-26 0,0 0 32,26 28-384,1-27-385,0 0-544,1-2-641,-4 2-2306,2-1-6598</inkml:trace>
  <inkml:trace contextRef="#ctx0" brushRef="#br0" timeOffset="123994.09">15985 16566 13933,'0'0'1185,"0"26"-705,0-26 1090,0 26-449,0 0-961,0 2-352,0-2-513,27 1-96,0 0-1088,-27-27-3108</inkml:trace>
  <inkml:trace contextRef="#ctx0" brushRef="#br0" timeOffset="124137.1">16065 16512 9160,'-26'-27'5830,"-1"27"-5510,27 0-128,-27 0-96,27 0-352,0 0-2082,27 0-4613</inkml:trace>
  <inkml:trace contextRef="#ctx0" brushRef="#br0" timeOffset="124354.11">16091 16248 6566,'0'0'7655,"0"0"-7399,26 0 1474,-26 0 96,27 26-577,0 1-801,-1-2-288,26 29-96,-25-1 32,1-1-128,-1 3-160,-27-29-608,24 26-834,-24 2-1473,0-1-2338</inkml:trace>
  <inkml:trace contextRef="#ctx0" brushRef="#br0" timeOffset="125717.19">17335 16937 13901,'-27'0'3395,"2"0"-2787,25 0 161,0-27 288,0 27 192,0 0-512,25 0-385,2 0-288,26-26-64,26 26-192,-25 0-737,-3 0-1121,30 0-2722</inkml:trace>
  <inkml:trace contextRef="#ctx0" brushRef="#br0" timeOffset="125854.19">17388 17096 19442,'-53'52'352,"53"-24"-544,0-3 256,26-25 0,29 27-448,-31-27-1314,31 0-2754</inkml:trace>
  <inkml:trace contextRef="#ctx0" brushRef="#br0" timeOffset="126712.24">18473 16777 6149,'28'-25'5894,"-28"-2"-4677,0 27 481,0 0-257,-28 0-512,28 0-705,-26 0-128,-1 0-96,0 27 32,2-2 96,-2 28-96,1 1-64,-1-1 96,27 26-64,0-26-64,27 26-128,-1-26-64,26 0 64,2-27 192,24 2 96,4-28 64,-4 0-64,28-28 64,-26 2 96,-28 0 161,1-26 384,-26-3-129,-1 30-127,-26-29-161,-26 28-160,-1-28 97,-26 2-33,1 26-64,-2-28-160,2 28 32,-28-1-384,2 2-353,23 25-928,4 0-1858,-3 25-9770</inkml:trace>
  <inkml:trace contextRef="#ctx0" brushRef="#br0" timeOffset="127213.27">17416 17254 13196,'0'26'769,"-28"-26"256,28 0 320,0 0-160,0 0-672,0 0 95,0 0-95,28 0-33,-4 0-384,3 0-64,27 28 0,-27-28-96,25 0-256,-25 0-481,-1 0-768,1 0-2659</inkml:trace>
  <inkml:trace contextRef="#ctx0" brushRef="#br0" timeOffset="128760.36">12041 18024 4644,'0'0'3587,"0"-28"-1313,-26 28-416,26 0-448,0 0 63,-26 0-352,26 0-288,-26 0-129,26 0-127,0 0-193,0 0-352,0 0 97,26 0 31,0 0-64,27 0-32,0 0 0,53-26-96,-28 26 128,54 0 0,-26 0-160,2-26 160,-3 26-256,0 0 64,-23 0-160,-4 26-97,1-26-63,-26 0 96,-26 0-193,-27 0-384,0 0-1313,0 26-2050</inkml:trace>
  <inkml:trace contextRef="#ctx0" brushRef="#br0" timeOffset="130167.44">15324 17916 1761,'-27'0'3139,"27"0"-1954,0 0-544,0 0-257,0 0-63,0 0 127,0 0 129,-28 0 127,28 0-127,0 0-161,0 0 129,-24-26 159,24 26 161,0 0-224,-26 0-257,-2 0 97,28 0 127,-27 0 65,27 0-129,-27 0 65,27 0 63,-24 0 1,24 0 0,0 0-129,0 0-127,0 0-129,0 0 0,0 0-160,0 0-32,24 0 65,3 0-1,0 0 0,1 0-128,22 0 0,32 0 192,-4 0-224,28 0 64,0 0-96,0 0-32,0-26 32,26 26-128,-26 0-96,-26 0-513,-2 0-865,-23 0-2081</inkml:trace>
  <inkml:trace contextRef="#ctx0" brushRef="#br1" timeOffset="137247.84">22311 4086 4772,'0'0'1473,"0"0"-1280,0 0 1024,0 0 352,0 0 866,0 0-546,0 0-511,0 0-193,0 0-320,0 0-321,0 0-256,-26 0-160,0 27-128,26 0 65,-27-2-33,27 2 96,0 1-224,0 24 160,0-26-96,0 28 32,27-28-64,-27 0 64,52 0-97,-26 1 33,1-27 64,26 27-32,-1-54 64,-25 27 129,28-27 31,-29 1-32,-26 0 64,0 0 32,0-2 33,0-24 127,-26 25 97,-1-26-33,-1 1-96,1 25 65,1 0-1,-26 1-224,25 26-224,0 0-64,1 0-416,0 0-897,26 26-1891,26 1-8807</inkml:trace>
  <inkml:trace contextRef="#ctx0" brushRef="#br1" timeOffset="138003.89">22391 5200 7142,'0'-28'961,"0"28"1089,0-26 384,0 0-31,0 26-257,0-27-737,-27 27-416,27 0-513,-27 0-319,27 0-257,-26 27 96,0-27-33,0 52-31,-1-24 0,27 25 128,-27-28-64,27 29 0,0-1-32,27-1-96,-27-25 128,27-1-32,-1 1 64,26-27 96,-25 0 33,0 0-1,25-27 64,-26 1-32,1-1-32,1 2 32,-1-29 1,-27 28-33,-27-1 0,-1 0 32,1 2 128,1-3-256,-26 3-32,25 25 1,-26-28-98,53 28-255,-26 0-224,26 0-545,-26 0-769,26 28-1890,26-3-5861</inkml:trace>
  <inkml:trace contextRef="#ctx0" brushRef="#br1" timeOffset="138689.93">22259 6365 11691,'0'-27'832,"0"27"257,0-25 417,0 25-161,0 0-96,0 0-640,0 0-449,-27 0 0,27 0-224,-27 0 0,27 25 32,-26 2 32,0 26 0,26 1 0,-26-1-32,26-1 0,26-25-32,-26 26 96,26-26-224,27-27 256,0 0-32,-27 0 96,27 0 128,0-27-160,-27-1 96,0-24 1,-26 27 127,0-2 32,0-26-95,0 26-33,-26 0 0,0-26-160,-27 26 96,0 27-224,1-25-64,25 25-288,-26 0-321,27 25-288,0 2-929,-1 1-2850</inkml:trace>
  <inkml:trace contextRef="#ctx0" brushRef="#br1" timeOffset="139330.96">22232 7345 14285,'0'-25'2178,"0"25"-1762,-27 0-127,27 0-161,0 0-96,-26 25-32,26 2-32,0 26 64,0-26-32,0 25-32,0 1 32,26-26-64,1 26-32,0-53-64,-1 27-65,26-27 225,-25 0 225,26-27 127,-1 0-96,-25 1 96,1-28 193,-28 28-129,0-26 289,0 25-128,-28 0-193,1 1 96,-25-1-127,26 2-289,-1 25-384,-26 0-225,27 0-608,0 25-769,-1 2-1986</inkml:trace>
  <inkml:trace contextRef="#ctx0" brushRef="#br1" timeOffset="140052.01">22259 8432 13260,'0'-26'1281,"0"26"225,-27-28-738,27 28-287,0 0 159,-27 28-415,1-28-161,0 26-160,26 27 128,-26 0-64,26 26 32,0-26 32,0 26-32,0-26-32,26 1-193,26-28 193,-25 0-192,26-26 192,-1 0 128,2 0 161,24-26 63,-51-27-96,28 26-32,-29-26 64,-2 28 257,-24-29-97,-24 1 97,-2 26-97,-29-25-63,28-1-129,-51 26 288,24 27-480,2 0-416,-28 0-129,54 0-640,-26 27-1185,52 0-1249</inkml:trace>
  <inkml:trace contextRef="#ctx0" brushRef="#br1" timeOffset="154580.84">527 4298 10570,'-54'26'0,"29"-26"1345,-2 0-609,27 0-351,0 0 896,0 0-416,27 0-321,25 0-383,1 0-129,2 0 96,-3 0-192,28 0-32,-28 0-481,1 0-384,-1 0-320,-25 0-257,0-26-640,-1 26-3363</inkml:trace>
  <inkml:trace contextRef="#ctx0" brushRef="#br1" timeOffset="154860.85">872 4165 9160,'0'0'32,"0"0"64,25 27 353,-25-27-257,0 28 0,27-3 96,0-25-127,-1 27-1,26-27-128,2 26 32,0-26 32,-3 0-96,-23 26 0,-1-26 256,-1 28 993,-26-2-480,-26 0-417,-1 0-127,-28 28-65,5-1-128,-5-26-289,3 26-992,-1-28-1249,-1 29-6342</inkml:trace>
  <inkml:trace contextRef="#ctx0" brushRef="#br1" timeOffset="156878.97">7700 4696 1473,'0'0'1858,"0"0"-673,0 0-64,0 0 192,0 0-256,0 26-192,27-26-257,-1 0-351,1 0-65,25 0-128,3 0-32,-5 0-224,5 0-289,24 0-608,-26 0-1825</inkml:trace>
  <inkml:trace contextRef="#ctx0" brushRef="#br1" timeOffset="157355">10851 4801 8872,'26'0'160,"1"-25"-32,-27 25-32,52 0 225,-25 0 351,26 0-191,-1 0-321,28 0-128,-1 0-224,-1 0-577,4 0-929,-4 25-3266</inkml:trace>
  <inkml:trace contextRef="#ctx0" brushRef="#br1" timeOffset="160633.18">500 8936 4099,'-27'-28'-672,"2"-24"-65,-2 52-1569</inkml:trace>
  <inkml:trace contextRef="#ctx0" brushRef="#br1" timeOffset="160913.2">0 8802 9352,'0'0'385,"0"0"-129,0 0 641,0 0 480,0 0-192,0 0-704,0 0-225,76 0-128,32 0-64,-29 27-32,26-27-64,0 0-256,-25 0-417,-1 0-512,-24 0-897,-2-27-2146</inkml:trace>
  <inkml:trace contextRef="#ctx0" brushRef="#br1" timeOffset="161230.22">368 8617 9352,'0'0'0,"0"0"64,27 0 97,-1 0 287,1 0 289,-2 27 63,29-1-383,-28 1-289,29 0-128,-31 25 64,31-26-96,-2 28 64,-1-28 0,-25 28-32,-1-29 96,-26 3 417,0-3 287,0 2-319,-26 0-97,-1-1-192,0 1-31,-25-2-129,-1 2-96,1 0-513,-3 26-1793,2-1-5029</inkml:trace>
  <inkml:trace contextRef="#ctx0" brushRef="#br1" timeOffset="162103.27">14239 9253 3843,'-55'0'1922,"31"0"-609,24 0 65,-27 0 511,27 0 225,0 0-384,0-27-417,0 27-320,27 0-192,-3 0 32,4 0-161,52 27-223,-1-27-257,-1 27-128,29-27-128,-28 25-513,-1-25-1761,-51 27-11211</inkml:trace>
  <inkml:trace contextRef="#ctx0" brushRef="#br1" timeOffset="167104.55">22496 9438 12011,'28'0'1730,"-28"0"-1090,0 0-31,0 0 512,0 0 64,0 26-448,-28 0-417,28 2-32,-27-2-64,27 27-31,0-28-1,0 3-160,0 26 0,27-28 128,1 1-96,-1-2 0,23 2-128,5 0 96,24-27 32,-26 0-128,-26 0 0,25 0-96,-52 0-321,26 0-448,-26 0-608,0-27-705,-26 27-1217,0-27-3076</inkml:trace>
  <inkml:trace contextRef="#ctx0" brushRef="#br1" timeOffset="167493.57">22232 9650 11466,'0'0'257,"-27"0"-65,27 0 512,0 0 1218,0 0-64,0 0-1121,0 0-609,0 0-32,27-28-32,0 28-32,-1-25 0,0 0-64,0-3-32,1 2 32,0-2-64,-1 2 96,-26 0 0,0 26 0,0-26-32,26 26-64,-26 0 0,26 0-32,1 0 31,-27 0 65,28 26 0,-1-26 64,-1 52 0,-2-24-32,4-2-32,-1-26-64,26 28-1089,-27-28-2306</inkml:trace>
  <inkml:trace contextRef="#ctx0" brushRef="#br0" timeOffset="199652.41">24111 3821 3523,'0'0'2242,"0"0"-1858,0 0-63,0 0 447,0 0 514,0 0-129,26 0-289,-26 27-95,0-27-128,0 0 31,0 26 33,0 1 32,0 0-65,0 26-191,-26 26-161,26 1-32,0 25-159,0 28-97,-27-27 32,27-1-64,0-25 64,0 0-32,-25-1 32,25 1-64,0-28 96,0-24-96,0 24 0,-27 1 0,27-26 0,0-1-32,0 0-32,0-26-32,0 28-96,0-28-1,0 0-127,0 0-417,0 0-608,0 0-545,-27-28-192,27 28-1441</inkml:trace>
  <inkml:trace contextRef="#ctx0" brushRef="#br0" timeOffset="199998.43">23847 4801 8840,'0'0'737,"0"0"-834,0 0 97,26 27 161,-26-27 607,27 28-351,0 24-97,-2-26 225,-25 28-65,27-2-64,-27 1 1,26 0 31,-26-27 33,0 27 63,27-25-159,-27-28 95,27 25 289,-27-25 160,25 0-129,2-25-159,-1-3-225,1 3-63,25-3-257,-25 2-96,1-27 64,-2 26-128,-26 27-321,27-26-95,-27 26-289,0 0-544,24-27-1345,-24 27-1122,0 27-5701</inkml:trace>
  <inkml:trace contextRef="#ctx0" brushRef="#br0" timeOffset="206458.8">32159 3450 2562,'0'0'1473,"0"0"-640,26 0 0,-26-26-160,24 26-1,-24 0-384,0 0-63,28 0 159,-28 0 193,0 0 544,0 0 352,0 0-384,0 0-192,0 0-321,-28 0-127,28 0-129,0 0-96,0-27-128,-24 27 33,24 0-65,-26 0 96,-2 0-64,1 0 64,0-27-160,-25 27 0,26-25 32,-53 25-96,26 0 128,-26 0-32,26-27-32,-26 27-32,26 27 32,-2-27 32,31 0-96,-31 0 96,29 0 0,-1 0-128,2 0 96,-2 0-32,27 25-32,0-25 64,-27 0-32,27 0 64,0 0-64,0 0 32,0 0 0,0 0 128,0 27 64,0-27-128,0 27 0,0-1-64,0 1 64,0 0-32,0-2-32,0 28 64,0-25-31,27 24 31,-27-26-32,0 28 64,27 0-64,-27-2 0,0 1 160,-27 0 160,27-1-224,0 2 65,0-1-129,0 26-32,0-26 0,27 0 32,-27 1-64,25-2 0,-25 28 0,0-27 32,0 27 32,0-28-32,0 28 32,0-28-64,0 3-32,-25-3 64,25 0-32,-27 1-32,27 0 64,0-26-32,-27 26-32,27-27 64,0 27 32,-26 0-32,26 1 128,0-1 64,-27-1 33,27 1-225,0 1 128,0-2-192,0 1 128,0 0-96,-27 1 160,27-2-96,0 1 128,0-25-96,0 24-64,0 1 32,0-26-64,-25 26-160,25-1 128,0-25 128,0 0-64,-27 26-64,27-26 64,0 26-32,0-28 129,0 30-97,0-30-32,0 2 32,0 25-32,0-24 32,0-1 0,0 25 0,0-27 32,0 3-64,0 25 0,0-27 64,0 27 0,0-26-96,0 26 96,0-26-32,0 25-64,0-26 64,0 29-224,0-30 480,0 27-288,0-25 64,27 28-64,-27-30 32,0 2-32,0-2 64,-27 30-64,27-30 32,0 2-128,0-1 192,0 28-64,0-28-32,-26 26-32,26-25 64,0 0-96,0 26-96,0-26 96,0-2-96,0 28 96,0-26 64,0 1 0,0-3 96,0 2-96,0 0 0,0-2 32,0 3-32,0-1-64,0-2 64,-27 2-128,27-27 32,0 26-225,0 1 97,0-27 128,0 27-64,0-1 160,0-26 0,0 26 32,0 0-32,0 1 64,0-27-160,0 27 96,0-1 96,0 2 0,0-2-256,0-26 224,0 25-160,0 3 64,0-28 0,0 25 64,0-25-96,0 28 96,0-28-32,0 26-96,0-26 192,0 26-96,0-26-96,0 0 0,0 0 192,27 27-256,-27-27 127,0 0 130,0 0-1,0 0-256,0 0 224,26 27-32,-26-27-128,0 0 63,27 26 130,-27-26-194,0 0 194,25 0-97,2 0 96,-27 27-96,27-27 64,-1 0-32,1 0 64,0 0-64,-2 0 96,2 0-128,-1 0-32,29 0 64,-31 0-32,31 0-96,-29 0 96,1 0 0,25 0 32,-25 0-128,26 0 128,-28 0-32,2 0-64,0 25 96,26-25-128,-28 0 64,2 0 64,0 0-32,27 0-96,-54 0 32,24 0 32,3 0 128,-27 0-160,27 0 192,-27 0-96,0 0-64,0 0 160,0 0-32,0 27-32,0-27-192,0 0 160,0 0 32,0 0-160,0 0 96,0 0 32,0 0-96,28 0 96,-28-27 0,0 27 0,0 0-64,0-25 128,0 25-160,0-27 128,0 27-64,0-26 96,0 26-192,0-27 96,0 0 32,0 1-96,0 26 96,0-26 0,0-2 128,0 3-160,0-3 128,0-23-64,0 23-32,0 2 97,0-28-97,0 28-32,-28-26 96,28 25-32,0-26 96,0 26-96,0 2 0,0-30-32,0 30 32,-27-2-32,27 0 64,0 2 64,0-3-128,-27 1-64,27 2 32,0-3 0,0 3 32,0-2-128,0-26 128,0 26-64,0 0 32,-24-25-64,24-1 96,24 26-32,-24-26-64,0 1 96,0-1-32,0 1 64,0 25-96,0-28 64,0 3-32,0-1-96,0 0 96,0 1 32,0-2 32,0-26-160,0 2 96,27 23 64,-27-22-32,0-3 128,-27 1-63,27 24-1,-24 2 32,24 1-64,0-1 0,0-1-96,0 2-96,-28-1 512,28 0-384,0 1 32,0-3-128,0 2 160,0 27-128,0-28 64,0 28 0,0 0 64,0-26-128,28 24 128,-28-24-192,0-2 160,0 28-32,0-26-32,0 25 64,0-26-32,0 26 0,0-25-32,0 24 64,0 3-32,0-3 0,0-24-32,0 25-32,24 0 96,-24-26 32,0 28-160,27-3 128,-27-24 32,0 25-96,0 2 0,27-3 64,-27 1-32,0 2 32,28-2-64,-28 0 32,0 1 32,0-1 64,0-25-192,0 24 96,0 3-32,26-29 32,-26 28 0,0-28-64,0 28 128,0-26-96,0 24 64,0-24-32,24 0 32,-24-3-128,0 3 96,0-1 0,0-1 0,0 2-128,0-1 160,0 0-32,0 1 96,-24-2-192,24 28 160,-26-28-64,26 28-64,0 0 96,0-2-96,0 2 32,0-1 0,26 2-257,-26-2-351,0 0-1058,0 1-3459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3:22.57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 3160 4548,'-28'0'3203,"28"0"-2114,-27 0 1441,27 0-31,-26 0-546,26 0-671,0 0-450,0 0-255,-27 0-64,27 0-33,0 0-160,0 0-224,0 0 161,0 0 31,27 0-32,-1 0-192,1 0 64,1 0 64,23 25-159,30-25-33,-2 0 128,-26 0-224,-1 0 128,1 0-96,-1 0-33,-25 0-95,0 0-128,-1 0-64,2 0-65,-1 0 33,-27 0 31,0 0-63,0-25-161,0 25-255,0 0-65,-27 0-32,27 0-256,-28-27-641,2 27 96,26 0-128,-27 0 33,0-27 832,27 27 768,0-28 289,-25 28 1314,25-25 640,0 25-97,0 0-191,-27-27-128,27 27-193,0 0-512,0 27-257,0-27-63,0 0-129,27 0 129,-27 25-225,25-25-160,2 0 64,0 0 65,27 28-257,-3-28 64,4 0 0,-2 27-64,-29 0-32,4-27 64,-1 25-96,-1 0 96,-26-25-96,0 28-32,0-28 160,0 27 0,0-27 0,-26 0-192,-1 27 512,-1-27-320,4 26-128,-3 1 97,-27-2 127,27-25-224,27 27 32,0-27-128,-24 0-257,24 27-576,0-27-256,0 26-1249,0 1-3011</inkml:trace>
  <inkml:trace contextRef="#ctx0" brushRef="#br0" timeOffset="3427.19">13339 3000 8359,'-26'26'3428,"-1"-26"-3108,27 0 673,0 0 448,27 0 193,-1 0-673,1 0-577,-2 0 193,29 0-225,-28 0-96,26 0 129,3 0-417,-28-26-97,-1 26-415,-2 0-289,4 0-512,-1 0-577,-27 0-961,0 0-416</inkml:trace>
  <inkml:trace contextRef="#ctx0" brushRef="#br0" timeOffset="3765.21">13605 2841 5861,'-27'0'2178,"27"27"-1729,27-27 415,-1 0 193,-2 0 385,31 26-513,-2-26-321,-1 26 225,2-26-128,-2 26-97,1-26 65,-26 28-417,-1-28-160,0 26-64,-26-26 64,0 26 321,0-26 191,-26 27 33,26-27-33,-53 25-223,26 3-1,1-28-128,-26 0 33,25 27-225,0 0-128,27-27-449,-26 50-736,0-22-1474,0 26-6405</inkml:trace>
  <inkml:trace contextRef="#ctx0" brushRef="#br0" timeOffset="5697.32">1958 4113 288,'0'0'2979,"0"27"-897,0-27 160,-27 0-224,27 0-65,-26 0-287,26 0-129,-27 0-255,27 0-353,-28 25-193,28-25-319,0 0 191,0 0-127,28 0-65,25 0-288,-26 0 32,52 0 1,-26 0-65,26-25-64,-25 25-64,-3 0-129,4 0-415,-29 0-641,-26 0-1186,0 0-1728,0 0-5735</inkml:trace>
  <inkml:trace contextRef="#ctx0" brushRef="#br0" timeOffset="6016.34">2223 4033 7078,'-28'-27'160,"28"27"-64,28 0 609,-28 0 320,27 0 128,-3 27-544,3-27-193,1 27 97,25-27 480,-29 26 128,4 1-289,25-27-319,-26 27-161,-27-2 129,25-25 31,-25 27 257,-25 1-64,-2-28-65,1 25 33,-1 2-225,-25-1-192,25-26-95,-27 26-33,27 2-160,27-28 0,-24 0-417,24 26-191,0-26-513,-27 0-1154,27 0-2946</inkml:trace>
  <inkml:trace contextRef="#ctx0" brushRef="#br0" timeOffset="7040.4">13578 3954 6854,'-28'0'6118,"28"0"-5542,0 0 866,0 0 223,0 0-191,0 0-994,28 0-192,-1 0-159,-1 0 31,-2 0 0,4 0-64,-1 0-96,0 0 32,25 0-64,-26 0-192,1 0-321,0 0-159,-1-26-353,-26 26-513,0 0-608,26 0-1217,-52-27-4677</inkml:trace>
  <inkml:trace contextRef="#ctx0" brushRef="#br0" timeOffset="7321.41">13737 3796 12619,'0'-27'321,"0"27"-193,0 0 897,0 27 833,26-27-449,26 0-1025,-25 25-63,26-25-97,-27 0-32,27 27 32,-26-1 32,-1-26-127,0 27-33,0-27 32,1 27 0,1-27 64,-28 26 0,0 1-64,-28-27 33,1 25 191,1 2-288,-26-27 64,25 27-128,-26-1-64,27 1-513,-27 0-1505,0-2-4612</inkml:trace>
  <inkml:trace contextRef="#ctx0" brushRef="#br0" timeOffset="9911.56">1931 7161 10121,'-26'27'1185,"26"-27"-800,-27 0 1632,27 0 33,0 0-640,-28 0-674,28 0-223,0 0-33,0 0 33,28 0-65,-1 0-127,-1 0-161,1 0 160,-2 0-224,2 0-32,0 0 64,-1 0-128,1 25 64,25-25-128,-25 0-32,-27-25-32,26 25-224,-26 0-161,28 0-736,-28 0-448,0 0-1282,27 0-1730</inkml:trace>
  <inkml:trace contextRef="#ctx0" brushRef="#br0" timeOffset="10264.58">2195 7001 11947,'-26'0'-1185,"26"0"576,0 0 1922,0 0 929,0 28-736,26-28-833,2 0-65,-1 25 65,-3-25-129,31 27-127,-2-2-257,-1 2 577,-25-27-481,-1 28-192,-26-28 32,27 27 0,-27-27-64,0 25 128,-27-25 96,1 27-127,-1-27-33,27 25-32,-28 3-32,4-28-96,-3 27-129,1-2-223,-2-25-257,28 27-608,0-27-288,-27 26-898,27-26-672,0 0-5669</inkml:trace>
  <inkml:trace contextRef="#ctx0" brushRef="#br0" timeOffset="13806.78">3281 7637 6534,'0'0'3235,"0"0"-3235,26 0 64,-26 0 673,28 0 768,-4 0 64,3 0-800,0 0-417,1 0-384,-2 0-32,-2 0-224,4 0-769,-1 0-1121,0 0-288,-1 27-1858</inkml:trace>
  <inkml:trace contextRef="#ctx0" brushRef="#br0" timeOffset="14152.8">4471 7664 13196,'0'0'0,"27"0"-32,1 0 64,-1 0 160,-3 0 161,30 0-257,-27 0-833,25 0-897,-25 0-352,26 0-3266</inkml:trace>
  <inkml:trace contextRef="#ctx0" brushRef="#br0" timeOffset="14506.82">5611 7689 11947,'51'0'352,"-51"0"-288,27 0 289,1 0 159,25 0 481,-29 0-865,4 28-897,-1-28-1056,-1 0 95,1 0-1153,25 0-4258</inkml:trace>
  <inkml:trace contextRef="#ctx0" brushRef="#br0" timeOffset="14800.84">6829 7664 5509,'26'0'8552,"-2"0"-8424,4 0 577,26 0 672,-28 0 32,26 0-800,-25 0-513,26 0-192,-27 25-353,27-25-1184,-26 0-3140</inkml:trace>
  <inkml:trace contextRef="#ctx0" brushRef="#br0" timeOffset="15768.9">13578 6921 8744,'-28'0'1345,"28"0"64,-27 0 737,27 0 161,0 0-642,0 0-832,0 0-321,0 0 33,0 0-193,27 0-127,1 0-161,-1 0 32,-1 0-160,26 0-161,2 0-95,-28 27-192,26-27-225,-25 0-64,0 0 0,-1 0-480,0 0-1153,-26 0-1666</inkml:trace>
  <inkml:trace contextRef="#ctx0" brushRef="#br0" timeOffset="16084.92">13737 6789 10505,'0'0'1634,"26"0"-1666,0 0 352,-26 27 1122,26-27 672,1 0-1410,26 26-576,-27-26 33,0 27 127,28-27 128,-28 27 33,0-27-257,0 25 96,1-25-64,-27 27-160,28-27-32,-56 26 0,28-26 161,-27 27-97,1-27 0,-26 28 0,25-3-128,-26 2 64,27-2-32,0 2-224,-1 1-609,0-1-961,1-2-2562</inkml:trace>
  <inkml:trace contextRef="#ctx0" brushRef="#br1" timeOffset="27593.57">3546 2577 7142,'0'-28'1634,"0"28"-289,0 0 193,-27 0-193,27 0-128,-28 0-448,28-25-129,-24 25-223,-2 0-161,-2 0 160,1 0-63,0 25-257,-25-25-64,-1 28 0,0-3-64,1 3-32,-2 24-96,2-25 96,-1 52 31,-2-26-63,31 0 96,-2 27-64,26-1 0,-28-26-128,28 1-160,28 24 63,-2-24-127,26-1 192,2-1 160,-2-25-96,1 26 64,0-26-193,-1-2 257,2 2-32,0-1 0,-3-26 128,4 0 0,-5 0-32,5 0 64,-28-26-64,25-1 65,-26 2 31,1-29 0,0 28 128,-1-28 160,0 2 257,-26-28-96,0 27-193,0-26-32,-26-1 65,0 0-129,-1 2 224,-26 24-287,1-24-33,-2 24 288,2 28-31,26 0-257,-29-2-256,28 28-513,3 0-1024,-30 0-2275</inkml:trace>
  <inkml:trace contextRef="#ctx0" brushRef="#br1" timeOffset="29029.66">15402 2602 704,'28'0'929,"-1"-25"320,-27 25 641,0 0-32,0-28-225,0 28-127,0 0-129,0 0-384,0 0-32,0 0 0,-27-25-481,-1 25-63,28 0-129,-24 0-128,-29-26-64,25 26-96,-23-28 96,-4 28-160,2 0-64,-26 0 192,26 28-192,1-2 96,-28-1-64,28 3-32,-1-3-64,1 3 63,-3-2 33,2 27 96,29-1-128,-31-25-224,28 26-64,27 0 255,-26-1-95,26-24 288,26 24-32,1 0 128,0 3-32,25-28 0,1 23 1,2 5-97,-3-28 64,28-1-64,-28 26 0,28-25-64,25 0-65,-26-27-31,26 26-64,-24-26 96,25-26 96,-26-1 64,-2 0 0,1 2 64,2-2 224,-30-26 1,4-2 287,-2 5-31,-28-32 192,-25 30-33,0 0 1,0-2-96,-25-25-97,-2 26-128,1 1-127,-29-2-97,4 2-64,-3-1-32,-25 25 32,26 3-96,1-1-192,-28 26-609,25 0-640,4 0-2242,-3 26-5414</inkml:trace>
  <inkml:trace contextRef="#ctx0" brushRef="#br1" timeOffset="30052.71">21121 2498 8616,'-26'-28'897,"0"2"-65,-1 26-383,0-27 191,-25 27 129,26 0-417,-56 0-320,4 0 0,-2 0-32,1 0 0,0 0 97,-1 27 95,2-1-96,-4-26 128,4 54-128,-1-29 32,-1 3-64,28-3-64,-1 3-32,26 24 32,0-25-32,2 25-32,-2 1 64,27-26-64,0 26-32,27-1 32,-2 2 0,2-1 64,26-28 64,-26 30-96,25-3 64,28-27-96,-28 3 64,53 26 0,-23-28 0,-4 1 0,28-27 0,-26 25 0,25 2 0,0-27 32,3 0-64,-2 0 32,-28-27 0,28 2 32,-26-2 128,-28 1 321,1-1 223,2-28 353,-31 30 0,4-27-192,-28-3-96,0-23-129,0-2-223,-52 1-65,25-1 32,-28 28 65,-23-27-1,24 26-127,-24 25-161,24 3-224,-24-1-128,-28-2-577,25 56-1762,-24-2-4003</inkml:trace>
  <inkml:trace contextRef="#ctx0" brushRef="#br1" timeOffset="32346.85">4577 2761 5925,'0'-25'1025,"0"25"0,0-27 160,0 27 192,0 0 513,0-27-609,-24 27-512,24 0-384,0-26-193,-27 26-96,27 0 96,-28 0-32,1 0-96,1 0-32,-1 0-64,-25 26 0,25 1-64,-26 25-32,28-25-128,-29 26 64,28 0-1,-1-1 1,2 2 192,25-1-64,0 27 32,0-28 0,0 28-32,25-27-32,2 26 0,26-26 64,-1 1-96,1-2 160,1-26-32,24 2 0,4-2 0,-32 0 0,57-26 96,-27 0 32,-28 0 128,28-26 193,-28-28-129,1 28 256,2-53 129,-31 26-32,3-26-1,1 26-255,-28-29-193,-28-22-32,-23 24-192,-4 0 0,2 28 0,-26-28 0,26 54 32,-26-1 32,26 2-704,-26 25-706,25 25-1248,3 2-2691</inkml:trace>
  <inkml:trace contextRef="#ctx0" brushRef="#br1" timeOffset="34113.95">23847 2417 7879,'-28'-27'96,"28"27"0,0-26 96,0 26 481,-24 0 832,-2-26-223,-1 26-514,-28 0-351,3 0-129,-1 0 64,1 0 129,-28 0-257,1 0-160,-1 26-32,2 0 0,-4 1-96,4 0 32,24 27-160,2-28 192,-1 27 0,1-28 0,-1 29 0,26-1 0,27-1 0,-27 1-32,27 1 64,0-2-96,0 28 128,27-2-64,0-23 0,26 22-128,-1-22-64,1-2 127,26-26 33,26 25 32,3-25 32,-2-1 65,-1 1-1,27-27 96,-27 0-32,27 0 0,-24 0-32,-2-27 0,-28 1 129,4-1-129,-5-25 416,4-1 289,-29-29 128,-25 32-96,0-32-257,-1 4 65,-26-2-193,-26-26-255,-28 28 95,2-2-64,-1 1 65,-28 26-129,2-27-192,0 26-128,-27 2 416,0 26-576,28 26-609,-28 0-1121,-27 52-3812</inkml:trace>
  <inkml:trace contextRef="#ctx0" brushRef="#br1" timeOffset="36213.07">5849 2736 5028,'-27'-27'417,"27"27"-353,0 0-128,0-27 32,0 27 64,0 0-353,0 0-640,0 0 1,27 0 639,-27 0 353,0 0 321,0 0 127,0 0 321,0 0-225,0 0 161,0 0 32,0 0-97,0 0-223,0 0-161,0 0 129,0 0 31,0 0 128,0 0 129,0 0 256,0 0 192,0 0-96,0 0-480,-27 0-193,27 0 64,0 0-127,-28 0-65,4 0-96,-3 0-160,1 27-64,-29 0 64,31-2 0,-31 2 0,29-1 0,-1 1-32,-25 0-32,25-1 64,1 26-96,-1 2-96,0-1-32,2-28-33,-2 30 97,1-3 0,26 1 64,0-26 32,0 26-64,0-26 128,26 25 64,1-25-32,-2-1 0,29 1 32,-1 0-32,-1 25-32,1-26 32,26 2-32,-24-2-32,22-26 32,31 26-96,-29-26-32,26 26-64,0-26-65,3 28 33,-29-28 64,26 0 96,-25 0-64,26 0 128,-28 26-128,30-26-193,-29-26 65,0 26 192,-26-28 96,26 2 128,-26 0-32,0 0-64,-1-28 32,3 27 225,-28-25 383,-3-1 289,2-1-160,2 29-128,-28-28-193,27-1-63,-54 1-65,27-26 0,-28 26-31,2-26-257,-25-1 416,-4 27-159,3-27-129,-28 28 128,-25 25-31,0-25-289,-1 52 128,-2-28-288,-50 28 128,26 0-64,26 0-193,-27 28 1,54-28-577,-1 26-832,2-26-1442,24 26-1570</inkml:trace>
  <inkml:trace contextRef="#ctx0" brushRef="#br1" timeOffset="39041.23">28611 2417 5220,'0'0'513,"0"0"608,0 0 192,0-27 33,0 27 287,0 0-352,-26 0-480,26-26-160,-27 26-161,2 0-192,-2-26 129,0 26-225,-26-26-64,28 26-64,-55 0-64,28-27 0,-30 27 0,-23 0 0,26 0 0,-27 0 0,0-27-32,-27 27 32,28 0 32,-27 0-32,-27 0 0,27 0 0,25 0 96,-25 0-32,27 0 64,-27 27 33,24 0-129,3-27-32,26 26 32,-1 0 0,-25-26-32,26 26 0,-2 1 0,30 0-32,-30-27-97,29 26 162,-28 2-1,53-2-64,-25-1 32,-1-25-33,26 28 33,-25-3 33,25 3-1,1-2 0,-2 0-32,4 1 0,-3 0 0,0-2 0,27 2 0,0 26 32,-28-26 64,28-1-160,0 26 64,0-24 0,0 24 64,0-25-64,0-2 32,28 3 0,-28-1-32,27 25 0,-27-52 32,27 25 0,-27 3 0,52-1 32,-26 0 0,1-27 0,0 26 32,25 1-64,-26-27 32,28 25-32,-2-25 32,1 27-32,-1-27 32,1 27-64,26-27-32,-24 26 64,-2-26-64,26 0 64,-26 27-32,-1-27 0,28 0 0,-28 27 32,29-27-64,-30 0 32,30 25 0,-29-25-64,2 0 0,24 0 32,-24 0 0,-1 0-64,26 27 64,-25-27 0,-3 0 32,4 0-32,-5 0 32,-22 0-32,26 0-32,-28 0 0,26 0 0,-25 0-128,26 0-65,-1 0 129,-25 0 64,28-27-32,-5 27 32,5 0 32,-2 0-96,-1 0 96,2 0-64,-2 0-64,1 0 64,0 0-1,-1 0-95,2 0 128,24 0 0,-23 0-64,24 0 0,-26 0 64,-1-25 64,1 25 0,1 0-32,-2 0 0,-26 0 32,28 0 0,-2 0 0,2 0 0,0 0 32,-2-27-32,1 27 0,-1 0-32,1 0 32,1 0 32,-2 0-64,1 0-32,-1 0 64,1 0-96,2 0 0,-4 0 64,3 0-1,-2 0 66,2 0-1,-1 0 0,-28 0 0,29 0-64,-28 0 0,1 0-65,25-27-127,1 27-256,2 0-65,-3 0 257,1-26 288,-1 26 0,-25 0 0,26-27 160,-26 27 225,-2-27-1,2 27-160,0-25 32,-1 25 65,-26-27 191,27 27-95,-27-26-65,0-1 128,25 0-127,-25-26-33,27 28-96,-27-2-32,0 0-32,0-26 97,0 26 127,0-25 0,0 24-127,-27 2 63,2-26-256,-2 25-32,1-26-32,-28 26-32,2-25 32,-1 25-32,-26-25 0,-26-1 32,24 25 96,-51-23 0,26 23 32,-26-25 0,-28 26 161,-25-25-161,1-1-32,-3 26-160,2 1 64,-26-1-160,1 27-385,-4 0-512,4 0-448,23 27-1602,2 26-3395</inkml:trace>
  <inkml:trace contextRef="#ctx0" brushRef="#br0" timeOffset="46503.65">17417 5464 14189,'-28'0'865,"1"0"-481,27 0 97,0 0 672,-27 0 384,27 0-480,0 0-801,0 0 33,0 0-225,27 0 0,0 0 256,25 0-128,1 0-192,26-27 32,2 27 32,-2 0-96,1 0 128,-28 27-96,28-27-32,-28 0 64,1 0-192,2 0-32,-3 0-96,-26 0-161,1 0-576,-27 0-1633,-27 0-8553</inkml:trace>
  <inkml:trace contextRef="#ctx0" brushRef="#br2" timeOffset="62528.57">4658 6577 7302,'0'-25'449,"0"25"-225,0 0 321,0 0 287,0 0 482,-27 0 223,27 0-448,-28-27-640,2 27-161,2 0-32,-3 0-64,-1 27-32,-25-27-32,1 0 65,-2 0-1,1 0 32,-26 0-32,-26 0-64,0 0 161,23 25-65,-23-25-160,26 0-96,-1 27 0,28-27 32,-28 25 32,28-25-32,-2 0-32,0 0 32,2 28 32,26-28-64,-28 0 32,28 27 0,0-27-32,0 26 0,26-26 0,0 0-32,-27 26 64,27-26-96,0 0 64,27 26-32,-27-26 31,0 27 1,0 0 0,0-1 32,0 1 32,0 0-32,0 25 0,0 1 32,0 0-32,-27-1 0,27 3 0,0-3 0,0-25 0,0 26 0,0-1 0,0-25 0,0 26 0,0-26 33,27 25-33,-27-26 0,0 28 0,26-54-33,-26 26 33,26 1 33,-26 0-33,26-27 32,-26 25-32,27-25 32,-27 28 0,27-28 0,-1 25 32,26-25-32,2 0 0,0 27-64,25-27-64,0 0 96,1 28-161,-2-28-31,2 0 0,27 0-32,-30 25 160,30-25 64,-27 0-64,25 0 128,1-25-64,2 25-32,-3 0 64,27-28-32,-27 1 96,1 27-96,26 0 0,-27 0-32,3 0 0,-3 0 0,1 0 0,-25 0 0,-2 27 0,-2-27-64,4 0 32,-2 28 64,1-28 0,-1 0 0,-1 0-32,4 0 0,-32 0 0,32 0-1,-30 0 33,28 0 0,-2 0-32,2 0-128,-1 0 160,2 0 64,-2 0-64,-26 0 0,-1 0 32,2 0-32,-28-28 0,26 28 0,-25 0 32,0 28-32,-1-28 32,0 0 65,0 0 31,-26 0-128,27 0 0,-27 0 96,0 0 32,28 0 32,-28-28-96,0 28-32,27-27 0,-27 27 0,0-25-64,0-3 0,24 3-64,-24-2 96,26-26 0,-26 26 32,0-26-32,28 27 0,-28-27 0,27 0-64,-27 1-192,0-28 160,27 28-64,-27-30 31,25 30 129,-25-1 0,0 26 96,0-26 97,0 28-1,0-2 64,0 0 0,-25 1 129,25-1-161,-27 27-96,0-27-32,27 27-64,-28-26-96,-22 26-64,23 0 32,-28 0 0,3 0 64,-28 0 32,-25 0 0,0 0 32,-27 0 32,-55-26 32,2 26 32,-27 0 224,26 0-95,-24 0 159,-1 0 97,24 0 127,2 0-320,25 0-191,3 0-65,25 0 0,0 0 0,24 0-32,29-26-64,-1 26-64,1 0-417,26 26-992,28 0-2403,-2 0-9256</inkml:trace>
  <inkml:trace contextRef="#ctx0" brushRef="#br2" timeOffset="63924.65">15881 6445 8456,'0'0'1633,"-28"0"-1761,28 0 192,-27 0 64,3 0 1410,-31 0-289,29 0-801,-26-27-160,-2 27-191,1 0 255,1-25 64,-28 25-288,1-28-96,-2 28 0,-24 0 0,-27 0 65,0-27-33,0 27 96,25 0-64,-25 0 192,27 0-32,25 27-256,1-27 0,24 28 0,5-28 0,23 25 0,-1-25-96,28 27 64,28 0 32,-1-2-32,-3 3-64,2-28 0,2 27-32,-1-2 128,0 2 0,-2-2 0,2 30-32,-27-29 64,26 26-32,-26 2-32,0-28 32,0 28 0,0-2 32,0 1-64,0-25 64,0 24-32,0-27 96,27 2-96,-27 1 192,27-1-128,-27-27-32,26 25 32,0-25-32,-26 0-32,26 27 64,1-27-64,0 0 0,25 0-32,-26 0 32,29 0-32,-4 0-128,30 0-64,-29 0-128,28 0-161,-1 0-256,1 25 641,-2-25 0,1 0-32,2 28 64,-2-28 0,1 27 64,25-27 0,1 0 0,-1 0 96,3 0 192,-29 0 385,-1-27-385,-24 27-224,-1 0 0,-28-28 32,-25 28 128,27 0 161,-27 0 223,0 0 353,0 0-160,-27 0-257,27-25-159,-25 25-65,25-27-128,0 2 0,-27-2-64,27-28-32,0 3-64,0-1-32,0-27-32,0 1 32,-26-1-96,26 2 160,0 23 32,-27 3-96,27 27-64,0-2-224,-27-1-289,27 3-320,0 25-3171</inkml:trace>
  <inkml:trace contextRef="#ctx0" brushRef="#br2" timeOffset="66795.82">21333 6338 8712,'0'0'576,"0"0"-512,0 0 64,0 0 833,0 0 353,0 0-450,-27 0-511,27 0-1,-27 0 97,1 0 319,0 0-159,-27 0-513,0 0-128,-26 0 192,0 0-96,-55 0-64,28 0 32,-26 0-64,0 0 128,-1 0-96,-26 0 32,27 27 64,27-27 353,0 0-97,23 0-160,4 0-160,-1 0 0,26 0 0,26 0-32,0 0-32,2 28-32,25-28-192,0 0-64,0 0 160,25 25 63,-25-25 1,27 27 64,-27 0-32,0-2-128,27 30 96,-27-30 96,0 27-32,0 3-32,0-3 32,0 28 64,0-27-64,0-1 32,0 28 0,26-27 0,-26-1 0,0 3 32,27-28-32,-27 25 0,25-27 0,-25 3 96,27-1-96,-27-2 160,0 2-32,0-27 64,27 26-31,-27-26 63,0 0-128,0 27 64,26-27-64,-26 0-32,28 0-32,-4 27 0,3-27 64,28 26-96,-29-26 96,26 26-96,28 0 33,-28-26 31,28 27-32,-1-27-32,2 0-32,-30 27 32,30-27 0,-2 0 0,-26 0 64,26 26-32,-26-26-32,26 0 32,0 27 32,2-27-32,24 0 833,1 0-705,26 0-192,0 27-32,0-27-129,1 0 193,26 0-224,-1 0 128,2 0 96,-1 0 0,0 0 0,-2 0 0,3-27 32,-1 27-32,-1 0 32,2 0-96,-1 0 96,-2 0 0,2 0 0,1 0-64,-1 0 32,-27 0-32,28 0 192,-28 0-256,0 0 0,0 0 192,1 0-96,-1 0 32,-27 27-32,27-27 192,-26 0-95,26 0 63,-24 25-160,24-25-32,-27 0 96,0 0 0,29 0-32,-29 0-32,27 0-32,-27 0 64,3 0-32,-2 0-64,-1 0 64,0 0-32,2 0 0,-2 0 32,2 0-64,-2 0 32,1 0-96,0 0 128,0 0 0,-28 0-33,30 0 33,-29-25 33,0 25-66,1 0 33,-2 0-32,4 0 0,-5 0-32,2 0-32,2 0 0,-29 0 32,28 0 32,-1 0 96,1 0-64,-2-27-32,-23 27 0,24 0 64,1 0-64,-2 0 64,28 0-96,-26 0 32,-2 0 32,1 0 64,-24-27-128,23 27 64,2 0 32,-28 0-64,28 0 64,-1 0 0,-26-26-64,26 26 32,-24 0-32,-2 0 32,-1-27 32,1 27-64,-26 0 0,-2 0 0,2 0 64,-27 0 0,0 0 0,27 0 0,-27 0 32,26 0-64,1 0 0,-2 0-32,2 0 32,0 0 32,-1 0-96,2 0 96,-4 0-32,-24 0 64,27 0 32,-27-27-96,0 27 0,0 0 128,0-26-128,0 0 64,0 0-32,0-28-32,0 28-64,-27-26 193,27-3-194,0 3 65,0-28-32,-24 28 64,24 0-32,0-3 0,0 2-32,0 28 64,0-29-32,0 28-64,0-28 64,0 28 32,0 0-192,24-27 0,-24 25 128,0 3 32,0-2-96,0 2 0,0-2-96,-24 27 160,24-28 0,0 28 32,-28 0-32,28 0 32,0 0 0,-26 0 0,26 0 0,-27-25 0,0 25 0,2 0 32,-2-27-64,-26 27 32,1 0 32,25 0-32,-53 0 32,28 0 0,-29 0 0,30 0-32,-30 0 64,2 0-64,26 0 0,1 0 0,-28 0 0,28 0 0,-29 0 0,3 0-96,-3 0 128,-24 0 32,26 0-64,-1 0 0,-25 0-32,26 0-32,-26 0 32,-3 0-128,29 0 63,-26 0 1,25 0 64,-27 0 64,2 0-32,-1 0 0,0 0 0,0 0-32,-27 0 64,28 0-32,-27 0-32,0 0 32,26-27-64,-2 27 32,3 0-32,0 0 32,-1 0-32,1 0 64,-3 0 64,3 0 0,-1 0 0,1 0-32,-2 0 0,1 0-32,0 0 32,1 0-64,25 0 64,-25 0 0,26 0-32,-2-25 64,-25 25-128,28 0 128,-2 0-64,1 0-64,-26-28 128,25 28 33,-27 0 31,2 0-64,25 0 0,-26 0-32,28 0-32,-28 0 0,25 0 0,4 0 0,-31 0 32,29 0-32,0 0 0,-1 0 64,2 0 32,-4 0 64,-23 0-224,26 0 96,-26 0-32,-2 0-64,2 0 128,-28 0-32,27 0-96,-26 0 96,0-27 0,0 27-32,-1 0 0,1 0 192,0-25-160,0 25 64,-1 0-160,-26 0-160,27 25-512,-28-25-1026,28 27-3235</inkml:trace>
  <inkml:trace contextRef="#ctx0" brushRef="#br2" timeOffset="69740.98">8521 6736 4676,'28'0'1153,"-28"-26"-416,0 26 480,0 0 480,0 0 289,0-26-672,0 26-514,0 0-159,0 0 160,0 0-97,0 0-159,-28 0-257,1 0-128,3 0-96,-31 0-32,2 0-64,1 0-64,-28 0-64,28 26 64,-28 0 32,28 0-64,-29 1-32,2 26 64,26 1 32,-26-2 0,26 29-65,26-29-95,2 28-32,-2-28 128,27 0 64,27 28 0,-2-27 0,28 1 0,29-2-321,-5 1 97,2 0 256,29-26 64,-3-27 96,0 0 128,1 0 321,-1-27-65,3-26-127,-3 0-129,-26 1 32,-26-2 161,1-24 63,-29-2-352,-25 1 97,0-1-33,-25 0-64,-2 0-64,-26 1-96,-26 26 288,-1 26-160,1 1-160,-2 26-224,29 0-833,-28 26-2178</inkml:trace>
  <inkml:trace contextRef="#ctx0" brushRef="#br2" timeOffset="70876.05">31525 6629 6566,'24'-25'224,"2"25"-160,-26-27 224,0 2 1538,27 25 288,-27-27-641,0-1-384,0 28-192,0-25 224,0 25-160,0 0-544,0 0-385,-27-27-160,1 27-97,-26 0-31,-2 0 0,2 27 96,-28-27 160,2 0-64,-2 0 128,-27 0 0,30 25 32,-5 3-96,-23-1-32,52-2 32,1 2-64,-2 26 32,26 0-128,4-1-97,24 2 33,0-1 32,24-1-192,4 1 159,-1 2 1,0-3-96,25 28 32,1-53-65,0 25-127,26 1 63,2-26 161,-30-2 224,30 2 128,-2-27-32,0 0-96,1 0 64,-2-27-32,4 27 289,-32-52 543,32 24 193,-30-24-32,28 0-192,-55-3 64,2-22-193,-27 22 129,0-23-192,-27 24-97,-25-26-63,-29 28-65,30-1-224,-54 0-224,23 26-160,4 2-769,-2-2-1089,1 27-3459</inkml:trace>
  <inkml:trace contextRef="#ctx0" brushRef="#br0" timeOffset="88936.08">19163 1994 320,'0'0'2402,"0"0"-96,0 0-416,27 0-96,-27 0-353,0 0 65,0-28-1,0 28-128,0 0-160,0 0-320,0 0-416,0 0-257,0 0-64,0 0-128,0 0 128,0 0-32,0 28 1,0-1-97,0-2 96,0 29-224,0-1 224,0 26-64,0 1-64,-27-2 32,27 2 32,-28-1-192,2 2 192,26-29-160,-27 27 160,27 28-32,-25-1 0,25-27 0,0 28-64,-27-2 128,27 27-128,0-25 128,0-1-32,-27 0 96,27-1 0,0-25 161,0 25-1,0 2 128,0 0-191,0-29-65,0 28-96,0 0-96,0 1 64,0-2 64,0 1-128,0 0-64,0-27 160,0 28 64,0-2-256,0 2 128,0-2 32,0 2 32,0-27-96,-26 24 32,26 4 32,0-3-64,0-25 64,0 25-96,0-25-192,0-1 256,0 1 64,0 0-224,26 0 192,-26-1-64,0 1 128,0-2-256,0-24 256,0 26-96,0-2-32,0-23 97,0 22-33,0-22-32,0-3 32,0 0-128,0-24 96,0 24 96,0-25-160,0-1 128,0 1 0,0 0 0,0-1-32,0 0-32,0 0-32,0 1 96,-26 0-192,26-1 160,0 1-64,0-27 64,26 27-160,-26-27 96,0 25 96,0-25-96,27 0-32,-27 28 32,27-28 0,-27 0 64,25 25-64,2-25-64,-27 0 96,26 27 32,2-27-64,-1 28 0,-3-28-32,31 0 96,-29 25-96,26-25 32,2 27 32,-1-27 0,26 27-64,-26-27 32,26 25-32,-1-25 64,4 28-128,-4-28 128,2 27-96,-1-27 128,26 25-96,-25-25 0,27 27 96,-2-27-64,-25 26 32,26-26 32,26 27-224,-27-27 256,0 0-96,29 27 64,-28-27-96,0 0 64,27 0-32,-1 0 32,0 0-64,-27 0 64,27 0-32,2 0 0,-2 0 0,-27 0 32,27 0-64,0 0 64,-24 0 0,24 0-96,0 0 128,25 0-128,-22 0 96,22 0-64,-25-27 32,27 27 0,-26 0 0,-1 0 32,27 0-64,-27-27 64,28 27 0,-28 0-32,27-26 0,1 26-32,-28 0 32,25 0-32,-25 0 32,27-27-32,1 27 0,-2 0 64,2 0-64,-28 0 32,27 0 0,-2 0-32,-22 0 0,-3 0 64,25 0-32,-25 0 64,27 0-128,-26 0 64,26-25 64,0 25-128,-26 0 64,26 0 0,-27 0 0,28 0 0,-28 0 0,25 0 0,-25 0 0,27-27 0,1 27 0,-28 0 0,26 0 0,-26 0 0,2 0 0,-2 0 0,26 0 0,2 0 0,-1 0 0,-27 0-96,25-28 96,-49 28 0,-2 0 0,-1 0 32,-26 0 0,1 0-96,-2 0 128,30 0-96,-2 0-32,-1 0 0,-26 28 64,27-28 0,-54 0 0,30 0 32,-32 0-64,5 0 32,-4 0 32,3 0 32,0 0-160,-29 0 128,28 0 0,-26 0-96,0 0 64,-2 0 0,-25 0 0,27 0 0,-1 0 0,1-28 0,0 28 0,1 0-32,-4 0 32,2 0-64,2-25 64,-1 25 0,0 0-32,-27 0 96,24 0 0,-24-27-64,0 27 96,0-27-96,0 27 0,0-25 64,0-3-32,0 1-32,0 2 0,0-28 0,0 26 0,0-26-64,0-1 96,0 2-32,0-1-64,-24-27 96,24 0 0,0 3-64,0-30 32,0 27-32,0-25 64,0-29-64,-27 29 32,27 0 32,0-29 0,0 29 0,0-28 32,0 1-352,27 25 801,-27-26-449,0 1-64,0-27 64,24 27-96,4 0 32,-28-1 64,26 26-32,1-25-96,-27 0 128,27 0 0,-2-1-32,-25-27 32,27 56 0,-1-30-32,-26 2 0,0-1-32,0 28-32,27-29 64,-27 29-96,0-27 64,0 25-64,0 2 0,-27-2 32,27 1-64,-26 27 0,26-26-65,-27 25 161,27 1-32,0 0 64,-25-2 129,25 28-33,-27-26-64,27 26-64,-27 1 0,1 25-32,26-26 32,0 26-96,0-25 32,0 25 0,0-1 32,0 3 96,0-3-32,-28 28 64,28-25 96,0 25-96,0-26-64,0 26-64,0-28 0,0 28-64,-24-26-64,24 26-64,-27 0 63,-28-27 161,5 27-64,-5 0 32,2 0 32,-53 0 0,28 0 32,-54 0 0,0-27-64,-2 27 32,2 0 0,-26 0 0,-2 0-64,-26 0-64,26 27 32,-24-27 32,-1 0-64,1 0 0,-3 0 96,-25 0 32,28 0-96,-29 0 96,29 0 0,-29-27 32,2 27-64,-1 0 32,28 0-32,-29-26 96,2 26-160,24 0 160,-23 0-160,-4-26-1,4 26 33,-1 0 64,-1 0-32,0-26 128,0 26-128,1 0 32,-2 26-64,29-26 64,-3 0 0,2 0 0,1 0 0,24-26-128,-25 26 160,27-27-128,0 27 96,-2 0 0,1 0-64,0 0 64,26 0 0,-26 0 0,2 0 0,25 0-32,-27 0-64,26 0-64,1 0 128,25 27-128,-26-27 160,1 0-128,0 0 95,0 0 66,-1 26 63,1-26-160,0 0 128,0 0 64,0 26 96,-2 0-320,2-26 128,0 27-32,0 0-32,27-27 64,-28 26-128,1-26 96,26 28 32,-2-28 0,31 26 32,-30-26-224,27 0 192,2 25 32,-1-25 0,-1 0 32,28 28 128,-1-28-192,-2 0-128,28 25-64,3-25-128,-4 0-385,2 0-1153,-1 0-3202</inkml:trace>
  <inkml:trace contextRef="#ctx0" brushRef="#br0" timeOffset="90265.16">19427 1994 3171,'-26'0'1761,"-1"0"641,0 0-960,27 0-65,-25-28 673,-2 28-384,27 0-385,-26 0-448,26 0-33,0 0-127,0 0-321,0 0-224,0 0-95,26 0 63,1 0-64,-2 0 0,55 0-128,-28 0 64,28 0-449,-1-25-704,2 25-1057,-3 0-2691</inkml:trace>
  <inkml:trace contextRef="#ctx0" brushRef="#br0" timeOffset="93886.37">27157 8458 4163,'0'0'1442,"0"-26"-705,0 26 864,0 0 225,-27 0 160,27 0-449,-28 0-640,1 0-288,3 0-257,-4 0-64,2 26-96,-28-26-32,29 27 97,-2 0 127,1-1-64,-1 1 33,27-2-65,-27-25-192,27 27 32,27 0-128,-27-1 96,27 1-96,26-27 32,-28 27-128,29-2 64,-28 2-64,2-1 32,-28 1 32,0 0-32,0-1 128,0 28-32,-28-29-32,2 28 64,-1-26-32,0 26-64,2-26 128,25-2 0,0 29 32,25-28-128,-25 1 96,27 25-96,0-25 161,-1-1-225,-26 28-257,28-28 738,-28 0-513,0 0 192,-28 2 0,2-2-32,-1-26 0,0 28 0,2-3-32,25 0-32,0 3 32,0 26-128,25-28 96,2 1-224,0-2-385,27 2-192,-30 0-224,3-27-993,-27 26-1601</inkml:trace>
  <inkml:trace contextRef="#ctx0" brushRef="#br0" timeOffset="94657.41">26495 9544 10922,'-28'-26'352,"28"-2"-224,0 28 865,0 0 673,0-26-289,0 26-864,0 0-97,28 0 0,-28 26 161,27-26 96,-3 28-33,4 26-191,25-29-1,-26 28-32,25-26-127,1 26-97,-26-1-96,25 2-64,1-1 96,-1-1-96,-25-25 32,0-1 96,27-26 225,-30 0 63,3 0 129,1 0-33,-1-26 65,-1-26 63,26-2-191,-25 1-161,26 1-192,-27-1 0,0-29-64,1 57-64,-27-28-32,27 27-32,-1-2-128,-26 2-352,26 26-673,-26 0-97,26 0-768,-26 0-2178,0 0-10089</inkml:trace>
  <inkml:trace contextRef="#ctx0" brushRef="#br0" timeOffset="96208.5">26150 10418 10057,'-27'-25'1537,"27"-3"65,27 28-673,-27 0-609,0 0 449,0 28 256,27 24-192,-27 1-193,0 26-31,0 1 31,0-1-255,0 27-193,-27-26-32,27-26-128,0 24 32,0-24-32,0-28-128,27 1-384,-1 0-545,-26-27-417,27 0-2593,-2-27-8425</inkml:trace>
  <inkml:trace contextRef="#ctx0" brushRef="#br0" timeOffset="96525.52">26441 10922 16495,'0'26'0,"26"2"32,2-28 192,23 0 545,-23 0-256,25-28-257,-1 2 0,-25 0-128,0-1 96,-1 0-160,-26 1-64,-26 0 129,26 0-258,-54 26 129,29 0 0,-28 0 0,-2 26 129,31 0 159,-3 0-192,-1 28 0,28-28-64,28 28-96,-1-29 32,25 28-416,1-26-353,26-27-384,1 27-929,-28-27-1762,28 0-6214</inkml:trace>
  <inkml:trace contextRef="#ctx0" brushRef="#br0" timeOffset="96979.54">27102 10896 14221,'-51'0'961,"23"0"-897,2 0 480,-1 26-287,0 0 127,27 2-288,-25 25-96,25-28-32,0 2-224,25 0 96,2-27 32,0 0 32,-1 0 128,2 0-32,-4 0-97,3-27-159,1 27 96,-28-27-32,0 2-32,27-3-33,-27 3 1,0 25 160,0 0-448,-27 0 255,27 0 257,0 25 64,0 28 32,0-26-64,27 0-32,-1-1-32,-2 1-32,4-27 160,-1 27 225,-27-27 479,27-27-63,-27 0-321,0 1-63,0-1-1,0 0 0,0 2-160,-27-28-64,27 25-32,0 2-64,0 26-64,27-26 0,-27 26-192,26-27-128,0 27-385,0 27-1025,1-27-1921,0 0-6117</inkml:trace>
  <inkml:trace contextRef="#ctx0" brushRef="#br0" timeOffset="97275.56">27526 11081 8648,'0'27'1185,"0"-27"-481,0 0 1346,0 0 577,0 0-1154,0-27-864,0 27-385,0-27-128,0 2-64,27-3-64,-27 3 0,28 25-96,-2-28 32,-2 28 32,3 0 64,-27 0 224,28 28 289,-28-3-97,0 3-256,0-3 96,0 29-95,27-28-129,-27 1-32,0 0-481,26-27-1184,-26 25-3620</inkml:trace>
  <inkml:trace contextRef="#ctx0" brushRef="#br0" timeOffset="98026.6">29009 10445 416,'-27'-52'13965,"2"52"-13420,-2-28-257,0 28 224,-27 0-31,3 0-129,-30 28-288,29 24 0,25 1-64,-26 26 64,26 1 129,27-27-129,0 27-64,27-1-32,-1 0-32,56-51-161,-32 25 193,56-28 64,-25-25 64,24 0 33,-26 0 31,-26-25-64,26-28-96,-52 25 96,-1-24-32,2-2 32,-28 2 128,0-28 257,-28 2-257,-25-2-192,28 26 192,-29 1 0,-24 1-31,-2 24-161,1 28 224,26 0 0,-26 28-64,52-3-160,-1 29 32,28-1-96,28-1 96,-1 3-64,24-30 96,3 2 1,25-1-65,-26 0-32,1-26-225,-2 28-127,-26-28-865,1 0-385,0-28-2498,-2 28-6854</inkml:trace>
  <inkml:trace contextRef="#ctx0" brushRef="#br0" timeOffset="98335.62">29405 9916 5285,'0'-80'2978,"-27"80"-223,27-27-257,0 27-544,-24 0-737,24 27-544,0-1-129,0 28-31,0-29-225,0 28 193,0 1-97,0-28-64,0 28 33,24-28-225,3 26-128,-27-25-192,28 0-321,25-1-95,-28-26-481,2 0-833,0 0-2114,-27 0-7015</inkml:trace>
  <inkml:trace contextRef="#ctx0" brushRef="#br0" timeOffset="98554.63">29591 10048 11466,'27'52'641,"-27"2"-673,25-28 96,-25 27 192,27 0 129,-27 1-321,27-29-64,-27 28 96,0-26 32,0 0 96,0-27 321,-27 0 159,27 0-351,-27 0-225,2-27-128,-2 0-353,1 2-1312,-1-28-2179</inkml:trace>
  <inkml:trace contextRef="#ctx0" brushRef="#br0" timeOffset="98683.64">29511 10021 8872,'27'-53'544,"-27"26"-608,27 27 897,-27-25 416,26-2-896,-26 27-706,0 0-2113</inkml:trace>
  <inkml:trace contextRef="#ctx0" brushRef="#br0" timeOffset="98934.65">29723 9704 14093,'0'0'480,"27"0"-544,1 0 673,-4 26 544,3 26 96,-1-25-736,2 26-257,-28 1 32,27-2-192,-27 28 0,0-28-64,0-24-64,0 24-256,0-26-32,-27 28-385,27-28-448,-28 1-961,2-27-2306</inkml:trace>
  <inkml:trace contextRef="#ctx0" brushRef="#br0" timeOffset="99180.67">30199 10948 14862,'-25'53'2146,"-28"0"-2467,-1 1 321,-24-1 128,23-1-736,4-25-3876</inkml:trace>
  <inkml:trace contextRef="#ctx0" brushRef="#br0" timeOffset="99614.69">30623 10552 15374,'0'0'1730,"0"0"-1634,0 25 512,27 2 545,0 1-320,25 24-512,28-26-97,-27 28-128,26-2-64,-1-26-224,-23 1-97,-2 26-351,-1-27-289,-25-26-128,-27 28-1185,0-28-1826,0 0-6278</inkml:trace>
  <inkml:trace contextRef="#ctx0" brushRef="#br0" timeOffset="99816.7">31046 10498 16047,'0'27'128,"0"0"0,0-2 1602,-27 2-417,3 26-769,-30-26-255,27 25-161,-25 2-64,25-28-160,1 27-385,-1-26-736,0-1-961,27 0-2146,0 2-6438</inkml:trace>
  <inkml:trace contextRef="#ctx0" brushRef="#br0" timeOffset="100161.72">31259 9757 13484,'26'-27'449,"-52"1"-193,26 26 1249,-26 0-448,26 0-288,-27 26-160,0 1-33,27 25 161,-26 28-289,26-28-95,0 28-129,26-27-128,1 27-96,0-28 96,-1-25-192,0 26-288,0-26-449,1-27-833,-27 27-1473,27-27-4260</inkml:trace>
  <inkml:trace contextRef="#ctx0" brushRef="#br0" timeOffset="100313.73">31417 9968 13004,'26'26'640,"-26"1"-543,0 0-33,0-1 32,27 0-96,-27 2-769,0-2-1281,27 0-1666</inkml:trace>
  <inkml:trace contextRef="#ctx0" brushRef="#br0" timeOffset="100471.74">31470 9862 6790,'0'0'7655,"0"-26"-8808,0 26 128,0 0 1025,0 0-833,0 0-5060</inkml:trace>
  <inkml:trace contextRef="#ctx0" brushRef="#br0" timeOffset="100717.76">31575 9677 12940,'27'-27'1089,"1"27"-993,-1 0 1954,-3 27 0,4 0-833,25-1-641,-1 1 97,-25-2-192,-1 29-129,1-1-192,0-1-224,-27 1-64,25 1-128,-25 26-609,0-28-416,-25 1-930,-2 0-1664,-26 1-3204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6:18.6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6226 10968 9416,'0'-52'993,"-28"52"545,28-27-289,-26 27-64,2 0-256,-4 0-417,1 0-351,-26 0-97,1 27-128,25 25 64,-26 1 0,1 0 64,25 27-128,0-28 128,27 55-128,0-28 128,0 1-128,27 0 128,25-28-64,1 1-96,26 0 192,1-27-96,25 0-64,-23-26 192,-4-26-64,28 0-32,-26 0 96,-28-28 32,1 1 64,-1-26-64,-25 26 97,-27-26 31,0 26-160,-27-27-64,-25 27-64,-1-1 32,1 2 160,-28 26-31,28-1-129,-28 0 0,1 27 128,-2 0-128,29 0-64,-2 27-64,28 0 0,-1 26-65,27-28 33,0 29 32,27-28 128,26 1 0,26 0 64,-25-1 0,24-26-64,3 0-96,-29 0-384,1 0-865,1 0-1410,-2-26-7911</inkml:trace>
  <inkml:trace contextRef="#ctx0" brushRef="#br0" timeOffset="427.02">6809 10490 6502,'-27'0'1569,"27"28"-992,-28-1 736,28-27 288,-26 25-63,26 29-673,0-28-161,0 1-159,0 26-129,26-27-256,2 2-95,-1-3-1,-3 2-64,3-27-289,1 26-255,-2-26-449,1 0-1185,-2-26-3652</inkml:trace>
  <inkml:trace contextRef="#ctx0" brushRef="#br0" timeOffset="629.03">7073 10756 6790,'25'53'576,"-25"-26"1,0 26 1249,0-26-1,0-1-800,0 0-544,0 0-257,0 1 128,-25-27-63,25 0-225,-27 0-481,27 0-896,-26-27-1570,26 1-3811</inkml:trace>
  <inkml:trace contextRef="#ctx0" brushRef="#br0" timeOffset="759.04">6941 10570 14317,'25'0'-256,"-25"0"-289,27 0 257,-27 27-128,27-27-962,-1 0-8231</inkml:trace>
  <inkml:trace contextRef="#ctx0" brushRef="#br0" timeOffset="960.05">7205 10490 13388,'28'0'128,"-4"28"1025,29-1 321,-25-2-353,-1 2-673,-3 0-416,-24 26-32,28 0-256,-28-27-417,-28 27-352,28-26-928,-24-1-2820</inkml:trace>
  <inkml:trace contextRef="#ctx0" brushRef="#br0" timeOffset="1407.08">5141 10784 14477,'-28'52'160,"28"1"-96,-27 26 33,27 1 607,0 26 65,0-27-577,27 26-320,1 2-288,25 0-257,-1-29-897,28 2-1953</inkml:trace>
  <inkml:trace contextRef="#ctx0" brushRef="#br0" timeOffset="1825.1">7708 10545 5092,'0'0'4068,"0"0"-4164,0 25 1249,26 29 609,1-28 32,-2 54-705,29-26 32,-28 24 192,2 2-320,-4 26-385,-24-28-287,0 2-97,0 0-192,-24 0 32,-4-28 96,2 2-32,-1-1-128,-25-1 0,-1-25-288,26-27-641,0 26-1057,2-26-2466</inkml:trace>
  <inkml:trace contextRef="#ctx0" brushRef="#br0" timeOffset="2099.12">8000 10465 13324,'50'0'1474,"-22"0"-1314,-1 0 929,26 0 384,-27-27-128,27 27-1152,-26 0-674,-1-26-576,-26 26-929,0 0-4068</inkml:trace>
  <inkml:trace contextRef="#ctx0" brushRef="#br0" timeOffset="2250.12">8158 10438 13068,'0'52'320,"0"-24"1474,0-1 192,26 25-545,-26-25-736,0 26-545,26-28-128,-26 3-897,0 26-2050,0-54-10345</inkml:trace>
  <inkml:trace contextRef="#ctx0" brushRef="#br0" timeOffset="3636.2">9057 11154 13292,'0'-28'2082,"0"28"-1986,28 0 1217,-28 0 481,27 0-224,-3 28-353,30-2-417,0 0-191,24 28-193,2-28-255,-1 1-97,-24 26-64,23-27-32,-24 0-193,-2-26 1,1 27-160,-26-27-385,-2 27-480,-25-27-705,27 0-512,-27-27-577,-27 27-5477</inkml:trace>
  <inkml:trace contextRef="#ctx0" brushRef="#br0" timeOffset="3830.21">9614 11074 14125,'-28'27'1922,"2"-2"-1986,2 3 640,-4-2 1410,1 27-160,-26 0-1250,27-1-416,-27 2-127,26-1-33,1-26-577,-1-1-160,27 1-1185,0 0-1024,27-27-3172</inkml:trace>
  <inkml:trace contextRef="#ctx0" brushRef="#br0" timeOffset="4185.23">9825 10465 5733,'0'-53'3171,"0"27"-2883,0 26 2147,-25 0-674,-2 26-448,27 0-480,-27 26-256,27-24 95,0 24 1,0 2-193,0-1-95,0 0-129,27 1-224,0-29 0,-2 2-256,2-1-192,-1-26-353,1 27-544,0-54-833,-2 27-3748</inkml:trace>
  <inkml:trace contextRef="#ctx0" brushRef="#br0" timeOffset="4343.24">10010 10597 11306,'0'53'1442,"0"-26"-1346,27-2 32,-27 3 705,0-28-385,27 26-672,-27-26-1954,25 0-5445</inkml:trace>
  <inkml:trace contextRef="#ctx0" brushRef="#br0" timeOffset="4516.25">10064 10465 13805,'0'25'32,"0"-25"-769,25 0 577,-25 0 128,0 0-993,0 0-7559</inkml:trace>
  <inkml:trace contextRef="#ctx0" brushRef="#br0" timeOffset="4747.27">10170 10438 9673,'0'27'2754,"0"-27"-1312,27 25 736,-27 3-192,0-1-673,24-2-833,3 29-320,-27-28-63,28 1-65,-28-2-161,0 3-191,0-2-577,0 2-993,0-28-1281,-28 25-7975</inkml:trace>
  <inkml:trace contextRef="#ctx0" brushRef="#br0" timeOffset="5475.31">10488 10438 3203,'0'0'7270,"0"0"-7206,0 0 1762,0 0 320,0 27-480,25-27-321,2 25-288,-1 3-64,29-1-96,-31-2-224,29 2-321,-25 26 64,-1-1-127,-3 2-97,4-1 0,-1 27 32,-1-27-192,1 26 64,-27 1 32,0-27-160,0 26 64,0-26-32,0-1-96,-27 2-256,27-1-449,-26-26-320,-1-1-416,-1-26-577,4 27-2018</inkml:trace>
  <inkml:trace contextRef="#ctx0" brushRef="#br0" timeOffset="6080.34">8898 10465 10922,'-26'0'128,"26"25"545,-26-25 992,0 28-95,-1 24-609,0 2-385,1 52 1,0 0-1,0 26-288,26-26-223,0 26 63,26-25-32,0-28-96,0 1-64,1-27-257,0-1-351,-1 1-161,0-26-352,0-27-1762</inkml:trace>
  <inkml:trace contextRef="#ctx0" brushRef="#br0" timeOffset="7323.41">28062 11366 7719,'-80'26'6374,"80"-26"-6022,-25 0-128,25 0 1026,25 0 255,2 0-544,53 0-481,-1 0-287,2-26-161,24 26-193,-26 0-191,1 0-417,-1 0-448,-1 0-512,-24 0-1250,0 0-6150</inkml:trace>
  <inkml:trace contextRef="#ctx0" brushRef="#br0" timeOffset="7726.44">30101 11366 11723,'27'0'2050,"-27"0"-2018,0 0 1505,25 0 705,2-28-736,26 28-481,26 0-385,2 0-63,51 0-385,0 0-32,27 0-128,-2 0-96,3 0-769,-28 28-1665,-27-28-1058</inkml:trace>
  <inkml:trace contextRef="#ctx0" brushRef="#br0" timeOffset="16386.93">11598 11101 11466,'-25'0'1218,"25"0"479,0 0 97,0 0-33,0 0-736,25 0-224,2 0-288,26 0-257,-1 25-96,-25-25 96,54 0 1,-30 0-161,-23 0-32,25-25 64,-27 25-32,0 0-288,-26-27-97,27 27-319,-27 0-513,-27 0-961,1 0-705,0 0-2177</inkml:trace>
  <inkml:trace contextRef="#ctx0" brushRef="#br0" timeOffset="16580.94">11784 10889 9993,'0'0'1666,"0"27"-834,0-27 642,0 26 223,0 26-287,0 2-802,0-1-255,28 26-193,-28-26-160,26-26 32,-26 26-577,0-28-864,24 3-1538</inkml:trace>
  <inkml:trace contextRef="#ctx0" brushRef="#br0" timeOffset="19711.12">12234 12373 6502,'0'53'6214,"-26"-53"-5734,26 0 417,0 0 768,26-28-127,-26 3-513,26-28-288,0-27-257,28 1-128,-2-1 33,-26-25 31,29-2-160,-4 0-160,3 2-96,-27-27 97,25-1-226,-25 1 258,-1-2-226,-26 29 65,0 26 64,0 26 0,0 26 33,0 1-1,0-1-225,0 27 33,0 27-192,0-1 128,-26 28 128,26-2-32,0 28-64,26-2-289,1-24-63,0-1 255,-1-26 1,26-1 64,-25-26 96,28 0 64,-31 0 64,30-53-64,-27 26 128,0-25-96,-27-1 64,24 0 160,-24-1 64,0-24-63,0 24-65,0 1-96,-24 28 352,24-3 97,0 28-289,0 0-128,0 28 32,0 24 160,-27 1 97,27 26-1,27 27-256,-27-26-32,0-1-32,24-26-32,4-1 1,-2 2-98,-26-28-159,27 1-448,-27-27-1218,27 27-2210</inkml:trace>
  <inkml:trace contextRef="#ctx0" brushRef="#br0" timeOffset="20405.16">13477 11260 11306,'27'0'1794,"-27"-27"-1089,0 27 1345,0 0 128,0 27-993,0-27-481,0 26 33,0 26-192,0-24-353,0-2-192,0 27 64,26-26 0,-26-1-128,0-26-64,0 27-129,0-27-287,28 0-513,-28 0-1057,0 0-769,0 0-5957</inkml:trace>
  <inkml:trace contextRef="#ctx0" brushRef="#br0" timeOffset="20541.17">13504 11048 16303,'-27'-27'1922,"27"27"-2114,0 0-321,27 0-576,-27 0-1858</inkml:trace>
  <inkml:trace contextRef="#ctx0" brushRef="#br0" timeOffset="27191.55">3366 11366 9737,'-26'0'576,"26"0"-159,0 0 832,-27 0 737,27 0-321,27 0-1184,-27 0 127,54 0-63,-3 0-321,4 0-160,23 0-64,-24 0 0,-1 0 64,-1 0-96,1 0 32,26-28-224,-52 28-257,-1 0-447,2 0-578,-1 0-992,-27 0-2819</inkml:trace>
  <inkml:trace contextRef="#ctx0" brushRef="#br0" timeOffset="27493.57">3764 11154 11498,'0'0'545,"0"0"-449,0 0-32,0 0 865,26 0 576,1 26-608,-2-26-480,2 0-97,26 26-96,2-26 64,-4 0 289,3 27-257,-2-27-64,-25 27 161,0-27-225,-1 26 96,-26 1 129,-26-2 95,-1 3-191,-25-2-193,-1 0-64,-2 1 32,4 0-384,-30 26-481,29-26-897,-1 25-608,-26-26-3716</inkml:trace>
  <inkml:trace contextRef="#ctx0" brushRef="#br0" timeOffset="41157.35">8026 2437 3331,'24'0'320,"-24"0"-192,0 0-128,0 0 449,0 0 1344,28 0-255,-28 0-225,0 0-224,0 0-320,0 0 160,0 0 224,0-27-289,0 27 1,0 0-192,0 0-97,0 0-63,0 0-129,0 0-159,-28 0-97,28 0-32,-24 0-32,-2 0 0,-1 0 32,-28 0-32,31-25-64,-30 25 32,0 0-64,-24 0-32,24 0 96,2 0-64,-1 0 32,1 25 0,25-25-32,1 0-32,-1 27 0,-1-27 32,28 0 32,0 0 0,-24 0 0,24 0-128,0 0 32,0 0 31,0 0 65,0 0 0,0 0 33,0 0 31,0 27-64,0-27 0,0 0-64,-27 0 31,27 26-31,0-26 64,0 0 0,0 26 0,-28 0-64,28-26 64,0 27 0,0 26 0,0-26 32,0 25-64,0 1 32,28 1 32,-28 26-64,0-28 64,0 1-32,0 27 0,0-28 0,0 28 0,0-1 32,0-26-32,0 27-32,0-27 128,0 27-96,0-28 0,0 28 0,0-26 0,-28 24 33,28-24-33,0 24 32,0 2-32,28-28 32,-28 28 96,0 0-96,0-26 32,0 26 0,0-28-32,0 28-32,-28-28 64,28 28-32,0-27-32,0 0 0,0 26-32,-26-26 0,26 27 64,0-26-32,0 24 0,0-24 0,0 24 0,0-24 0,-27-1 64,27 0-32,0-1 0,0 0-32,0 3 0,0-2-32,0 1-32,0-2 0,0 1-32,0-26 32,0 26 64,27-1-128,-27 1 128,0-26-32,0 26 32,-27 1 0,27-2 32,0 1-32,0 0-32,0 27 32,27-28-96,-27 2-225,26-1 65,-26-28 192,28 29-64,-28-28 32,0 1 32,0 26 64,0-27-32,0 0 32,0 28 0,0-26-32,-28 24 64,28 0-64,0 2 64,0-2-64,0 2 32,0-28-32,0 26 64,0-25-32,0 26 0,0-26 0,28-2-32,-28 2-33,0 26 65,0-26 0,0 0 33,0-1-1,-28 0 0,28 2 0,0-3 0,0 2 32,-26 1 0,26-3-32,0-25 32,0 0-32,0 27 32,0-27 0,26 0-32,-26 0 64,0 0 0,28 0 0,-28 0-32,27 0 0,-27-27 0,24 27-31,4 0-1,-1 0-32,-1 0 0,1-25 32,25 25-32,-25 0 0,-1 0 0,1-28 0,25 28 0,-25 0 32,-1 0 32,26 0-96,-25 0 64,0 0-32,27-27 0,-30 27-32,-24 0-32,27 0 32,1 0 64,-28 0 32,0 0-32,27 0 0,-27 0 128,0 0 32,0 0 96,0 0 65,0 0 31,0 0-32,0 0-352,0 0 0,0 0-64,0 0 0,0 0-64,0-25 32,0-3 96,0 2-160,0 0 0,0-28 128,0 28-161,0-28 161,0 2-32,0-1 64,0 0 0,0 27 161,0-28-258,0 2 162,0 26-1,26-28 64,-26 2 0,0 0-96,0-3 64,24 2-96,-24 1 64,0-28 0,0 26-32,28-24 0,-28-2 0,0 28 192,0-28 33,0 28-65,0-3-32,0-24 64,0 26-32,27 0 1,-27-26-65,0-1-224,27 1 448,-27-1-448,0 0 288,26 0-192,-26 0 96,0 2 128,0 24 33,26 2-33,-26-28 0,0 27-96,0 0-64,0-26-32,0 26 64,0-27 64,0 1-96,0 0 33,0-1 31,0 0-32,0 27 0,0-26-32,26 26 32,-26-27-64,0 1 32,0-1-64,0-26-32,0 27 64,0-26-32,0-2-192,-26 2 224,26-2-160,-26 27 224,26 27-32,0-26-64,-26 52 96,26-26-160,0 28 160,0-29-128,0 1 64,0 0-64,26 1 64,-26-3-64,26-24 32,-26 26-32,0-26-32,26 26 0,-26-26 96,0 53-32,-26-1 64,26 0-64,0 27 0,0 0-256,0 0-353,0 0-192,0 0-192,0 0-736,0 0-193,0 0-1121</inkml:trace>
  <inkml:trace contextRef="#ctx0" brushRef="#br0" timeOffset="43385.48">5273 15208 13132,'0'-55'769,"-27"30"-289,-1-1 1026,4-2-193,-2 28-577,-29 0-479,28 0-225,3 28 64,-30-2-224,0 27 64,28 27-321,-26-1 577,25 1-256,0-2-64,27 2 64,27-1 0,0-51-32,-1 24-128,0-25 64,27 26-32,28-26-97,-2-1 161,-2 0-64,5-26 32,-4 0-193,-24 0-127,24-26 160,-24 0 128,-26-1 224,22-26 160,-50-1 192,0 1 97,0-26-65,-26-1-32,-26 2 193,-2 24-129,2 1 33,-28 1 31,2 25-288,-4 27-31,32 0-97,-32 0-96,58 0 32,-30 0-128,54 27 0,0 0-161,0-2-63,28 28 256,-2-26 32,25 0 0,-23-1 64,25 0 128,-1 0-32,2 1 32,-2-27 1,1 27-129,0-27-769,-27 0-512,0 0-1570,1 0-11082</inkml:trace>
  <inkml:trace contextRef="#ctx0" brushRef="#br0" timeOffset="43768.5">5776 14757 9769,'-28'-25'1409,"28"-2"-1345,0 27 1313,-24 0 161,24 0-545,-27 27-353,27-2 129,0 28 96,0 1-32,0-2-513,0 1-224,27 0-96,-27-26 0,24 26-224,4-27-289,-2-1-415,1-25-129,0 0-449,-2 0-2145</inkml:trace>
  <inkml:trace contextRef="#ctx0" brushRef="#br0" timeOffset="44214.52">6040 14810 10249,'26'0'993,"1"-26"-929,0 26 1025,-27 0 385,28 0-770,-28-27-544,24 27-95,-24 0-1,0 0 96,0 0 0,0 0 0,-24 0-32,-4 0-96,1 0 32,-26 27-64,26-1-32,2 1 64,-2 0 32,27-1 0,0 0-32,27 0 0,-2 1 65,2 0 95,26-1-192,-26-26 0,25 27-64,-26-27 0,2 25 32,-28-25 32,0 0 32,0 0 96,-28 28 0,2-28 0,2 0 192,-4 26-128,-26-26-95,28 0-226,-1 0 97,27 0-672,0 0-802,0 0-2241</inkml:trace>
  <inkml:trace contextRef="#ctx0" brushRef="#br0" timeOffset="44518.54">6280 14652 9032,'24'0'96,"-24"26"609,0-26 2178,28 54-866,-28-29-703,26 2-321,1 26-161,-27 0-223,27-1-32,-27 2-385,25-1-96,-25-28 96,0 3-160,0-2-32,-25-1-96,25 3-96,-27-1-513,0-27-736,1 26-1538</inkml:trace>
  <inkml:trace contextRef="#ctx0" brushRef="#br0" timeOffset="45905.62">6833 15313 13516,'-24'0'1378,"24"0"-866,0 0 1346,0 0-64,0 0-449,24 0-480,3 27-289,27-27-95,-27 0-385,25 0 32,-25 0-64,-1 0-96,1 26-224,-2-26-737,2 0-609,-27 0-1184,0 0-1218</inkml:trace>
  <inkml:trace contextRef="#ctx0" brushRef="#br0" timeOffset="46048.63">6888 15525 12299,'26'27'1474,"-26"-27"-1154,27 0 705,-2 26-353,2-26-575,26 0-930,-53 0-2274</inkml:trace>
  <inkml:trace contextRef="#ctx0" brushRef="#br0" timeOffset="46584.66">7629 14837 14093,'-27'0'833,"54"-27"-545,-27 27 1442,25 0-193,29 0-480,-1 0-448,-1-26-353,1 26-64,-1 0-224,3 0-160,-28-27-513,-1 27-800,-2 0-545,-24 0-737,0 0-2081</inkml:trace>
  <inkml:trace contextRef="#ctx0" brushRef="#br0" timeOffset="46943.68">7708 14864 8391,'0'26'2243,"26"0"-610,-26 0 481,27 1-96,-27 26-320,0 27-994,0-1-191,0 1-545,-27 25 128,27 1 0,-26 0 96,26 1-224,-27-55 224,27 28 129,0-1-97,-27 1 64,27 0-96,0-2-64,0-24 97,0-2-33,0 2 64,0-2-224,0-25 64,0-2-32,27 3-32,-27-1 96,27 0-160,-1-1 32,1 0 0,-2 0-128,2 1-128,0-27-289,27 0-191,-30 0-706,3-27-960,1 27-1890</inkml:trace>
  <inkml:trace contextRef="#ctx0" brushRef="#br0" timeOffset="47383.71">8317 15074 15246,'-27'-25'384,"1"-2"-640,26 27 512,-27 27 33,27-27-97,-27 25-160,27 29-32,0-1 64,0 0 32,27 1-32,26-2 0,-26-26-32,-2 1 32,29 0 64,-26-27 481,22-27 128,-23 27-161,28-53 97,-29 26-1,-2-25-127,-24 25-129,0-26-159,-24 0-129,-2 27 160,-1 26-64,-28-28-224,31 28-96,-30 0-32,27 0-481,0 0-448,2 28-1217,25-28-1569</inkml:trace>
  <inkml:trace contextRef="#ctx0" brushRef="#br0" timeOffset="47967.74">8369 16108 14733,'0'-27'673,"0"27"-353,-27 0 129,2 0-97,-2 0 33,1 27-161,26-1-192,-27 1 128,27 0 64,0-1-192,0 26 32,27-24 0,-1-1-32,26-2-160,-25-25 577,28 0-1,-5 0 97,-23 0-97,28-25-32,-29-2 97,-2-27-161,-24 28 1,0 0-1,-24-1-128,-29 0-128,25 1-160,-23 26 32,-3-27-544,0 27-546,29 0-1024,-2 0-2530</inkml:trace>
  <inkml:trace contextRef="#ctx0" brushRef="#br0" timeOffset="48645.78">8820 14678 13612,'-27'0'865,"27"0"-480,0 0 1376,0 27-159,0-27-801,0 0-161,27 0-159,-1 0 63,0 0-384,0 0 0,1 0-31,28 0-33,-31 0-64,29 0 32,-25 27-32,-1-27-96,-3 0 160,-24 25-128,28 2 32,-28-1 128,0 1-256,0 26 160,0-1-32,0 2-64,0 24-128,0 1 95,0 2-95,0-2 128,0 28 0,0-2 96,0 0-32,0-25 96,0-1-96,0 2 32,-28-2-256,28 28 480,0-2-224,0 0 0,0 2 129,0-27 31,0-27-128,0 26 160,0-52-64,0 26-256,0-26 544,0-2-255,0-25-1,0 0 64,0 0-64,0 0-96,0-25-32,0 25-32,-24-27 0,-3 27-64,-1 0-416,-25 0-705,1 0-2274,-28 27-9674</inkml:trace>
  <inkml:trace contextRef="#ctx0" brushRef="#br0" timeOffset="56114.2">16813 14996 7879,'-27'0'961,"1"0"64,-1 0 160,-25 26-608,25 1-257,1-2-160,-1 29 32,2-1 32,-2 27 161,0-28 351,27 55-159,0-29-33,0 2-159,27-28-225,0 3-128,25-3-128,28-25-32,-2-2 32,1-25 0,2-25 32,-3-2 64,-24 0 0,0 2 32,-2-3-32,-26-24 64,1 25 96,-27-26 160,0 0 289,-27 1 127,1-2-191,-1 1-385,-25 1 0,-1-28-64,-26 27 289,-2 27-289,30-2 224,-30 3-384,29 50 0,-28-25 320,28 54-288,25-1-32,27 0-32,27 1 32,-2-29-32,28 28 64,1-26 32,-2-27-128,1 27 192,26-27-256,-25-27-129,-27 27-704,24-27-416,-23 27-993,-2 0-4869</inkml:trace>
  <inkml:trace contextRef="#ctx0" brushRef="#br0" timeOffset="56503.23">17342 14492 13708,'-26'-26'673,"26"26"-353,-27 0 1122,27 0-257,0 54-288,-25-29-353,25 28-63,0 1-129,25-1-192,-25-1-192,0 1-160,27 1-449,-1-28-736,1 0-321,1-26-640,-4 26-2787</inkml:trace>
  <inkml:trace contextRef="#ctx0" brushRef="#br0" timeOffset="56885.25">17553 14598 5349,'0'-25'3523,"28"25"-3427,-28 0 1858,27 0-192,-1 0-802,-26-28-447,27 28-289,-27 0-128,0 0-96,0 0 0,-27 0 0,1 0 0,-29 28 64,31-3 32,-3-25-32,-1 27 0,28 0 33,-26-1-65,26 1-32,26 0 64,2-27-32,23 25 0,-23 2 0,25-1-32,-26-26 0,-2 27-32,-25-27 32,0 0 32,-25 27 0,25-27 32,-53 0 0,26 0-32,-1 26-192,4-26-193,24 0-639,-27 0-1699,27-26-6053</inkml:trace>
  <inkml:trace contextRef="#ctx0" brushRef="#br0" timeOffset="57103.26">17740 14573 8712,'26'0'1537,"1"0"-480,-2 0 1410,2 25-482,0 2-575,-27 0-609,26-1 95,-26 28-383,27-29-353,-27 2-128,0 26-64,-27-26-705,27-1-480,-26 0-737,-1 0-960,-25-26-7240</inkml:trace>
  <inkml:trace contextRef="#ctx0" brushRef="#br0" timeOffset="57433.28">15966 14837 12716,'-26'-27'640,"26"1"-384,-28 26 193,28 26-129,-24 28 385,-3-2 192,27 28-65,-28 26-63,1 26-192,27 0-449,0 0-128,0-25-417,55-2-255,-28 2-161,25-54-192,-26-27-64,28 2-961,24-3-5061</inkml:trace>
  <inkml:trace contextRef="#ctx0" brushRef="#br0" timeOffset="57910.31">18190 14598 12748,'0'-25'608,"0"25"-608,0 0 160,27 0 673,-2 0 320,2 52-192,0 1-64,26 1 32,-28 24 64,2 28-481,0-26-352,-1 26-31,-26-27-97,0 28 0,0-29 96,-26-24-224,-1 24 224,-25-24-64,25-1-64,-26-1-385,26-24-447,2-3-802,-2-25-1409,27 0-8520</inkml:trace>
  <inkml:trace contextRef="#ctx0" brushRef="#br0" timeOffset="58170.32">18588 14573 13708,'26'0'577,"-26"0"256,24 0 1121,3 0-609,1 0-576,25 0-513,-27-28-224,27 28-32,-26-25-192,-1 25-417,-26 0-448,26 0-801,-26-28-2786</inkml:trace>
  <inkml:trace contextRef="#ctx0" brushRef="#br0" timeOffset="58291.33">18746 14598 13292,'-26'80'1057,"26"-53"32,26 25 769,-26-25-289,26-1-1056,-26 1-994,26 0-1248,1-1-1731</inkml:trace>
  <inkml:trace contextRef="#ctx0" brushRef="#br0" timeOffset="58761.36">19486 15153 12651,'0'0'2979,"0"28"-2722,27-28 63,-27 27 449,27-1-97,25 1-351,-26 25-161,56-25 0,-32-1-160,-22 28 32,26-28-609,-2 0-384,-26 27-160,1-53-64,-27 27-288,0-27-1474,27 0-4260</inkml:trace>
  <inkml:trace contextRef="#ctx0" brushRef="#br0" timeOffset="58949.37">19910 15208 13324,'-26'26'1345,"-2"1"-960,4 0 768,-30 25 32,26 1-320,-22 0-545,22 26-256,-26-26-256,28-1-705,26-25-608,0 26-834,0-53-5220</inkml:trace>
  <inkml:trace contextRef="#ctx0" brushRef="#br0" timeOffset="59267.38">20096 14625 11627,'25'-52'928,"-25"24"-864,0 28 1090,-25 0 543,25 0-288,-27 0-544,0 28 160,1 24-160,26 1-288,-27 1-257,27-2-160,0 1-128,27 0 0,-1-27-96,1 0-256,0 1-257,-2 0-736,2-27-929,26 0-1730</inkml:trace>
  <inkml:trace contextRef="#ctx0" brushRef="#br0" timeOffset="59432.39">20306 14732 14862,'0'52'768,"-26"-52"-543,26 26 1536,0 1-736,0 0-737,26-1-544,2 0-801,-1-26-64,0 0-833,-27 0-3619</inkml:trace>
  <inkml:trace contextRef="#ctx0" brushRef="#br0" timeOffset="59583.4">20388 14678 15822,'-27'0'545,"27"0"-417,0 0 449,0 0-225,0 0-512,0 0-993,27 0-2050</inkml:trace>
  <inkml:trace contextRef="#ctx0" brushRef="#br0" timeOffset="59778.41">20572 14573 14317,'26'25'929,"1"-25"64,0 27 737,-2 0-449,2 26-641,-27-26-447,26 25-386,-26 1-191,0 0-897,0-27-769,0 27-1089,-26-26-5221</inkml:trace>
  <inkml:trace contextRef="#ctx0" brushRef="#br0" timeOffset="60210.44">19381 14625 12491,'-27'0'897,"27"0"-1089,-26 0 192,0 53 577,0 1 223,-1 24-319,-1 2-97,1 26 353,-23 26 352,22 1-64,1-28-256,0 1-577,1 0-192,52 1-321,1-28-479,0 1-65,1-54-416,22 0 63,5 2-1280,-2-3-7431</inkml:trace>
  <inkml:trace contextRef="#ctx0" brushRef="#br0" timeOffset="60563.46">20836 14520 13869,'54'25'32,"-27"3"32,-3 24 1313,4 28 321,25-1-449,-26 1-320,25 25-353,-25 0 289,-27-26-288,26 2-353,-26-2-64,0 1-288,0-1 128,-26-26-192,26 0 32,-54-1-257,29 3-320,-2-30-544,1 2-1217,-29 0-2339</inkml:trace>
  <inkml:trace contextRef="#ctx0" brushRef="#br0" timeOffset="60968.48">21842 15393 15790,'27'0'1538,"-2"-27"-1410,2 27 1281,28 0-63,-29 0-578,25 0-607,4 0-129,-3 0-353,1-26-672,-26 26-1057,-1 0-1025,0 0-5733</inkml:trace>
  <inkml:trace contextRef="#ctx0" brushRef="#br0" timeOffset="61120.49">22081 15153 14701,'-28'55'1218,"28"-29"-1154,0 28 0,0-2 544,0 1 257,0 26-769,0-26-1025,28 0-864,-28-1-2467</inkml:trace>
  <inkml:trace contextRef="#ctx0" brushRef="#br0" timeOffset="61963.54">22716 16294 15822,'-26'52'577,"26"-52"-609,0 0 352,0 0 513,26-52-128,0 24-321,1-50-224,26 24 129,-1-51-97,2-28 544,-2 1-287,1-27-353,2 26-128,-31 1-224,2 53 31,-26-29 1,28 57 384,-28 23-31,0 3-450,0 25 353,0 0 32,0 25-128,0 29 32,0-29 96,0 56-256,0-27-96,0-2 96,27 1-97,0-26-127,-3-27 352,4 0 64,-2 0 96,1-27 64,25 0-64,-52-26 32,27 28 65,-1-29-1,1 1-96,0-26 288,-27 26-384,25 0-320,-25-1 640,27 2-320,-27-1 0,0 53 96,0 0-224,-27 27 513,27-1-353,0 26 352,-25 28 128,25-28-127,0 27 63,0-24-95,0-2-450,0-1 1,25 1-224,-25-26-128,27 0-225,-27-1-640,26-26-961,1 26-1762</inkml:trace>
  <inkml:trace contextRef="#ctx0" brushRef="#br0" timeOffset="62166.55">23828 15340 13901,'0'26'3555,"0"1"-3171,26 0 161,-26-1 1185,0 0-1122,0 27-608,0-26-160,27-1-160,-27 1-577,27-27-737,-27 0-704,0 0-2242</inkml:trace>
  <inkml:trace contextRef="#ctx0" brushRef="#br0" timeOffset="62303.56">23908 15074 13933,'0'-25'3043,"0"25"-4197,25-27-1152,-25 27-1505</inkml:trace>
  <inkml:trace contextRef="#ctx0" brushRef="#br0" timeOffset="65172.72">15674 16214 13388,'-26'0'1089,"26"0"-640,0 0-321,-26 0 32,26 0-32,0 26-64,0 0-64,0 2 32,0 24 0,26-25 0,27-2 0,26 30-32,2-28 32,24-1 0,1-26 0,52 0 64,2 0-128,-1 0 64,25-26-224,-25-1-480,27 27-482,-27-27 546,1 27 256,-28-28-129,0 28-63,-27 0 448,1 28 96,-28-28 96,4 27 448,-5 0 897,-22-1-1441,-2-26 0,-28 26-32,2 0 97,0 1-98,-27 0 66,26-1-33,-26 1 192,0-27 833,0 27-193,-26-27-319,26 0-33,0 0 97,0-27-193,-27 27 65,27-27-321,0 1-96,0 26-64,27-27 0,-1 0-192,1 27-161,25-26 161,1 26 224,-26 0-32,25 0-416,3 0 127,22 26 257,4-26-32,-2 0 0,26 0 128,27 0-64,0 0-64,-24 0 224,24 0 64,0 0-32,2-26 33,22 26 191,4 0-32,-2-26 289,-26 26-129,28-26 225,-1-1 32,-27 0-481,1 27-288,-1-28 0,-53 3-224,26-2 352,-51 27-128,-1-25-96,-1-2 64,-25-1 96,1 2-64,-28-26 64,0 25-64,0-26-64,-28 26 0,1 2-288,-25-2-1154,-1 27-1825,-26 0-8552</inkml:trace>
  <inkml:trace contextRef="#ctx0" brushRef="#br0" timeOffset="65635.75">18082 17194 15150,'-24'27'1249,"24"-27"-961,-26 0 225,26 0 384,0 0 256,0 0-513,26 27-447,25-27-33,-23 26-96,25 1-32,26-27-96,-26 27-321,-1-27-351,-25 25-289,26-25-353,-26 0-704,-27 0-2978</inkml:trace>
  <inkml:trace contextRef="#ctx0" brushRef="#br0" timeOffset="65785.76">18374 17194 12523,'-25'-26'1890,"25"26"-1730,0 26 801,25-26-32,-25 27-224,27-27-353,26 27-320,-26-27-416,-2 26-705,29 1-1730</inkml:trace>
  <inkml:trace contextRef="#ctx0" brushRef="#br0" timeOffset="66139.78">19116 17274 14958,'0'0'576,"0"0"-768,0 27 801,-27-27 416,0 27-705,-25-27-288,26 25-64,-1 28 0,27-26-288,0 0-161,27-1 1,-1 0 319,26-26 33,2 0 256,-2 26 97,1-26-33,2-26 160,-3 0 129,1 26-97,-26-26 321,-1-1 224,-26 0-225,-26 1-191,-1-1 127,-26 2-255,-26-2-385,-2 0-673,2 27-1665,0 0-2659</inkml:trace>
  <inkml:trace contextRef="#ctx0" brushRef="#br0" timeOffset="67451.85">4849 17089 13612,'-53'53'801,"27"-53"-673,0 26 289,26-26 191,0 0-63,0 0-257,0 0-96,26 0 0,0 0-96,27 0-63,0 0 127,-1 0 96,30 0-288,-5-26 352,28 26-256,29 0-64,-2 0 0,26 0 32,29 0 128,-3 26-288,1-26 192,29 0-32,-4 26 32,28-26-32,-25 0 225,24 0-97,-25 0-32,0 0 32,-1 27-32,2-27-128,-29 0 96,3 0-96,-2 27 32,-27-27 32,-26 0 33,0 0-33,1 0 128,-53 0-96,-1 0-160,1 0-961,-52 0-2563</inkml:trace>
  <inkml:trace contextRef="#ctx0" brushRef="#br0" timeOffset="71473.08">22504 14545 4612,'28'-25'4356,"-28"25"-4036,0-28 449,0 28-160,0 0 480,0 0-289,0 0-447,0 0-65,24 28 224,-24-28-159,26 25-161,2 3 0,-28-3 128,0 29 33,27-1-65,-27 52-160,0-25-64,0 52 32,0-26-32,-27 27 33,27-28-130,0 1 66,0 27-1,0-28-32,27-26 32,-27 28-32,0-54 0,0 0 32,0 26 64,-27 1-96,27-1 64,-28 2-64,28-29 32,-26 1 0,26-26-32,0 0 32,0 25-32,0-26-64,0 1-32,0 0 32,0-27-64,0 0 160,0 26 32,0-26 96,26 0 0,-26 0-96,0 0 0,28 0 32,-1 0 0,0 0-32,25 27-32,28-27 0,-2 0-64,2 0-64,26 0 0,0 0-192,0 0 0,-1 0 95,2 0 65,-2 0 32,-26-27 32,29 27-32,-30 0 128,-24 0-32,24-26 96,-24 26 160,-2 0 65,1-27 63,-1 27-256,-25 0-128,-1 0 192,2 0 129,-28 0 95,0 0 225,0 0-289,0 0-96,0 0 97,-28-27-193,28 1 32,-26 0-128,26 0-96,-27-28 96,3 1-96,24 1 32,-28-29-352,28 2-289,28-26 577,-28-55 96,0 1 32,0-26-128,0 26 0,0 27 256,0 24 0,-28 29-224,28-26 224,-27 26-127,27-1-65,27 2-129,-27-2-95,28 26-320,-28 1-65,24 0 65,3 27 351,-27-2 225,0 3 193,0 25-1,-27 0-192,27 0 32,-24 0 32,-31 0-64,29 0 32,-26 25-32,-2-25 96,1 0 0,-26 0-64,-26 0 257,-27 0 127,-28 0 33,1 0-257,-1 0 0,-24 0-128,26 54-192,-1-26-288,54-3-1314,-3 28-1345,56 1-10666</inkml:trace>
  <inkml:trace contextRef="#ctx0" brushRef="#br1" timeOffset="77254.41">8450 2649 10473,'0'0'481,"0"-27"1056,0 27-800,0 0 0,24 0-33,3 0-223,28 0 191,-29 27-95,26-27-289,-25 25-192,0 2 33,-27 26-65,0-26 32,0 25 64,-27-24 32,0 25-128,-1-27 160,4-1 33,-2 3-225,-1-1 0,27-27-64,0 26 0,0 1 64,27-27-97,-1 27 65,-2-27-224,4 0-320,-1 0-577,26 0-961,-27 0-2531</inkml:trace>
  <inkml:trace contextRef="#ctx0" brushRef="#br1" timeOffset="77427.42">8898 2861 11370,'0'0'929,"0"0"480,0 0-672,0 0-609,0 0-256,0 0-1281,27 0-1218,-27 0-6053</inkml:trace>
  <inkml:trace contextRef="#ctx0" brushRef="#br1" timeOffset="77713.44">9164 2649 1825,'26'0'6823,"-26"0"-6087,27 0 1410,-27-27-1121,27 27 96,-2 0-352,2-26-384,-1 26-257,-26 0-32,27-27-64,-27 27-32,0 0-417,0 0-383,0 0-770,-27 0-1056,27 0-1795</inkml:trace>
  <inkml:trace contextRef="#ctx0" brushRef="#br1" timeOffset="78088.46">9164 2622 8968,'0'27'-64,"0"-27"705,0 0 832,0 0 321,0 0-769,0 25-321,-28 2 577,28 1-704,0-3-353,0 2-160,0 0 32,28-2-96,-28 3 0,0-1-32,26-1-32,1-26 64,0 26 32,-2-26-64,28 0 32,-26 25 0,26-25 0,-27 28-128,27-1-32,-53-1 160,27-26 0,-27 27 64,0-27 256,-27 27 417,-26-27-32,1 25-65,-2 2 97,1-27-128,1 26-353,-1-26-160,25 0 0,4 0-224,-3 0-897,27 0-1505,0 0-2147</inkml:trace>
  <inkml:trace contextRef="#ctx0" brushRef="#br1" timeOffset="79331.53">8132 2965 2210,'-27'0'4099,"0"0"-3362,27 0 1473,0 0-512,0 0 128,0 0-737,0 0-481,0 0-191,27 0 31,0 0-256,-1 0-128,0 0-64,0 0-32,1 0-32,0 0-256,-1 0-129,1 0-511,-27 0-834,0 0-1473,0 0-3428</inkml:trace>
  <inkml:trace contextRef="#ctx0" brushRef="#br1" timeOffset="79596.55">8132 2833 7366,'-27'28'0,"0"-28"705,-1 27 576,4-1 737,-2 0-480,26-1-994,0-25-352,0 28-31,0-1-1,26-27 0,-26 26 32,24-26-128,4 27 0,-1-27 0,26 27-192,-27-27-448,0 25-161,1-25-352,0 27-2434</inkml:trace>
  <inkml:trace contextRef="#ctx0" brushRef="#br1" timeOffset="80059.57">8026 3974 4868,'0'0'6086,"0"-28"-5990,24 28 865,-24 0 128,55 0 288,-28 0-480,25 0-449,1 0-159,27 0-161,-28 0-96,3-26-96,-29 26-224,-2 0-481,-24 0-737,0 0-3106</inkml:trace>
  <inkml:trace contextRef="#ctx0" brushRef="#br1" timeOffset="80346.59">8158 3761 9160,'26'0'1281,"-26"0"-992,0 0 415,-26 0-287,0 27-161,-1-27-128,0 26 192,-1 28 513,-22-28-128,23 0 0,-1 0 31,28 2-191,0-28-321,0 26-32,28 0 64,-1-26 257,23 27-257,5-27-160,-28 25-96,25-25-384,-26 28-321,28-1-1121,-54-27-2722</inkml:trace>
  <inkml:trace contextRef="#ctx0" brushRef="#br1" timeOffset="81127.64">8714 3788 9673,'0'-27'736,"0"27"97,0 0-192,26-25-385,-26 25 224,26 0 1,1 25-33,-27-25-127,27 27-33,-1-1-160,-26 1-32,0 0 64,0 25 0,-26 2-63,-1-28 95,27 0-64,-27 1-32,27-2 64,-26-25-128,26 0-192,0 0-449,0 28-1120,26-28-2403</inkml:trace>
  <inkml:trace contextRef="#ctx0" brushRef="#br1" timeOffset="81256.64">8925 4078 11723,'27'0'2050,"-27"0"-2147,0 0 97,0 0-96,28 0-192,-28 0-1089,24 0-4773</inkml:trace>
  <inkml:trace contextRef="#ctx0" brushRef="#br1" timeOffset="81616.66">9244 3788 10153,'52'-27'1730,"-52"2"-1698,26 25 0,1-27-96,0 27 192,-27-27 64,0 27 128,-27 0-192,0 27-480,1-27 224,-1 27 192,2-2 0,-2 2-64,0-1 0,27 1-32,0 0 32,0-1 0,0 0-32,27 0 0,0 2 32,-2-2 0,2 0 160,-1-26-32,1 27 97,-27-27 95,0 25-128,0-25 192,0 0 193,-27 28-417,-26-28-416,28 27-705,-29-2-865,-24-25-3747</inkml:trace>
  <inkml:trace contextRef="#ctx0" brushRef="#br1" timeOffset="82072.69">8026 4874 13901,'24'0'64,"-24"0"384,28 0-96,-1 27 129,26-27 192,-1 0-481,2 0-96,-28 0-32,26 0-160,-25 0-96,0 0-161,1 0-544,-28 0-1088,0 0-2340</inkml:trace>
  <inkml:trace contextRef="#ctx0" brushRef="#br1" timeOffset="82366.71">8158 4742 7142,'0'0'1826,"-26"26"-2915,26-26 929,-27 26 32,0-26 416,-1 27 0,4 0-160,-2-27 353,-1 26 864,27-26 193,0 27-417,0-27-321,0 0-287,0 25-97,27-25-63,-1 28-97,-26-2-192,24-26-64,4 28-288,-1-3-577,0 2-1025,-1-1-4708</inkml:trace>
  <inkml:trace contextRef="#ctx0" brushRef="#br1" timeOffset="83325.76">8634 4768 4708,'-28'-26'1922,"28"26"1121,0 0-1186,0 0-223,0 0-289,0 0-320,0 0-512,28 0-33,-1-28-63,0 28-97,25 0-64,1 0-160,-26 28-64,25-2-64,-26 0-32,-26 28 96,27-28 0,-27 26-64,0-24 64,0-2-64,-27 27 64,1-26 64,0-1 32,0-26-32,-1 27-31,27-27-1,-27 0 64,27 0-160,27 0 32,0 0 192,-1 27-96,26-27-192,-25 0-609,28 0-736,-5 26-897,-23-26-3236</inkml:trace>
  <inkml:trace contextRef="#ctx0" brushRef="#br1" timeOffset="83896.79">8634 5590 2786,'0'0'4196,"0"0"-7111,0 0 1954,0 0 1,0 26-33</inkml:trace>
  <inkml:trace contextRef="#ctx0" brushRef="#br1" timeOffset="84054.8">8634 5776 7623,'0'26'3683,"0"-26"-3939,0 0 1153,27 0-897,-27 0-32,0 0-2755,27 0-5637</inkml:trace>
  <inkml:trace contextRef="#ctx0" brushRef="#br1" timeOffset="84155.81">8634 5961 1505,'27'27'-1504</inkml:trace>
  <inkml:trace contextRef="#ctx0" brushRef="#br1" timeOffset="84299.82">8740 6068 4644,'0'25'5701,"0"-25"-5701,0 0-32,0 0 160,0 27 65,0-27-354,0 0-2529,0 0-2403</inkml:trace>
  <inkml:trace contextRef="#ctx0" brushRef="#br1" timeOffset="84445.83">8740 6332 12363,'0'0'1217,"-26"0"-1249,26 26-1569,0-26-6567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8D818-BE97-43E2-A9BA-BCA5BA39302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03D7F-A945-41CD-9EA5-A7AF300F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18C3-BFE0-4D02-B512-3009D16F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4753C-9BB9-41DD-92DE-3B61F3B86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08B3-D156-43A4-B8C9-3A57EEDA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BECB-BF09-497E-AF0E-F7B6351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B871-57B4-4340-8735-176C7B2A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653C-1468-4175-B31F-C41E117E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B987-8BA3-4440-87D3-DD140BC8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6026-8D47-4A61-A6E6-DD317FC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765C-8051-43E3-AEF5-8CFA49D9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5D9A-37FF-4236-803D-B332349F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285CC-9793-470A-9895-BDC997AF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A7258-03AA-44B6-BE94-D00EF3BF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D66B-C74F-4B47-9DB2-52936B23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4619-9C7B-4F0E-B455-AA99F90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CC95-B7C4-4507-8038-6CB57FFA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8D0E-7C0C-4B16-8C7A-E93E89E6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97EA-EC8C-4542-B3EE-7FB4B633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65-3239-45B7-AF3F-C30475BB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B412-25F5-4D3D-8F7A-7822DA50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BCD6-1334-4410-AD80-79D12CBB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379-7A93-4D7C-B009-9B44404D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0A76-BC94-4161-9D12-35A4E1E79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9435-FE54-4793-BC79-58A84D0B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909D-DAD2-4BCF-BDD8-2D82CB9C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384B-A9CF-43A4-A077-7AD2F7E4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4D25-B1F5-4F25-8FAA-844D2F58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7866-7BEA-4905-ACA8-54D983ED2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7F268-C807-4B44-B386-06A62F7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3AE43-4052-4558-9A80-63F99F37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025D-23FB-4ADA-91B1-2D6BCEA2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10F4-2F13-4FD7-BDB4-16D17793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144-64EE-47A8-A0AC-0BDDCF2E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27CC-1DA4-4D9A-95D3-A573A681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82EB-DF65-4C44-9F7B-771D1D1A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E799-9CDA-4371-9388-86F15AFE4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D7C7-1894-4A72-B521-0B708371D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BA4AF-86C9-4C39-A286-736B3AD7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A295A-2323-4C2A-BA7A-4C3289BD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A5B22-5E16-494B-832E-AE6462E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384D-828C-48CB-9325-A7FB8EDB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FA4AE-0DFB-4DFF-AE8A-2F978FFA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21D45-656A-4C92-A8D1-5FCA0546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62B1A-4331-4793-9122-2D09E455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15F0D-97A1-40CD-852C-4EB17E0A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DE62A-09EB-4EA4-B444-F8927A06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D44-B1E5-4A46-B4F3-0ED3981A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F518-DDAC-46C4-9DD5-78C7DA3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4918-4B34-4F5A-B135-E6AA02C4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7BA84-2C32-49E6-8AC7-F799C9A0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02FC-43A2-488C-8295-008F17E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2C82-D8CD-449F-A328-4FEAA9EC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20F04-2259-4DCD-B5C5-8E95E04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D2BA-4DE1-4762-9BF8-1F6496C6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D70DF-34DC-4740-9586-CE1BAC98A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EF6E7-173B-4260-A331-204A9733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CD7A-256C-44D0-AE4C-5F04E922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5270-839B-4DB7-80CE-2EA66260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BD50-377F-4D23-AE2E-517521FA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D487C-141E-4967-AFE3-DF0A0E43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9B27-1AFB-4843-9835-EE1F8D2D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ADF3-A826-4D38-A1FE-B2CE079C1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CA86-84F6-4971-8AB9-B3F1528074D7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9CBC-99D1-4972-900D-4C5128B51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CE4B-4B08-43C4-BC64-13CF7E1D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D01B-0DCF-4FA1-94B9-839E276E3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2.xml"/><Relationship Id="rId7" Type="http://schemas.openxmlformats.org/officeDocument/2006/relationships/customXml" Target="../ink/ink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5.emf"/><Relationship Id="rId4" Type="http://schemas.openxmlformats.org/officeDocument/2006/relationships/notesSlide" Target="../notesSlides/notesSlide2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5" Type="http://schemas.openxmlformats.org/officeDocument/2006/relationships/image" Target="../media/image10.emf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3.xml"/><Relationship Id="rId1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11" Type="http://schemas.openxmlformats.org/officeDocument/2006/relationships/image" Target="../media/image15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5.xml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emf"/><Relationship Id="rId3" Type="http://schemas.openxmlformats.org/officeDocument/2006/relationships/tags" Target="../tags/tag17.xml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image" Target="../media/image22.emf"/><Relationship Id="rId10" Type="http://schemas.openxmlformats.org/officeDocument/2006/relationships/image" Target="../media/image19.png"/><Relationship Id="rId4" Type="http://schemas.openxmlformats.org/officeDocument/2006/relationships/tags" Target="../tags/tag18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CED6-4543-419C-8D95-043C298B0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Vectorization: Low rank matrix factorization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1CEC-3CA8-4298-A4CF-1D23D1EAF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1126067"/>
          <a:ext cx="748588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1803400"/>
            <a:ext cx="2740660" cy="20269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191520" y="362400"/>
              <a:ext cx="8118720" cy="5008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2160" y="353040"/>
                <a:ext cx="8137440" cy="50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612489"/>
            <a:ext cx="2740660" cy="2026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0061" y="112183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63" y="1872005"/>
            <a:ext cx="7393939" cy="1696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524000" y="333600"/>
              <a:ext cx="10244160" cy="5952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4640" y="324240"/>
                <a:ext cx="10262880" cy="5971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1056480" y="257280"/>
              <a:ext cx="9920640" cy="6515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120" y="247920"/>
                <a:ext cx="9939360" cy="653424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B2B097-9635-40C9-A7B5-A3430E4A5738}"/>
              </a:ext>
            </a:extLst>
          </p:cNvPr>
          <p:cNvSpPr txBox="1"/>
          <p:nvPr/>
        </p:nvSpPr>
        <p:spPr>
          <a:xfrm>
            <a:off x="6897949" y="7261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Vectorization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F88D8-2A28-4199-9E7D-DACDF7D854A4}"/>
              </a:ext>
            </a:extLst>
          </p:cNvPr>
          <p:cNvSpPr txBox="1"/>
          <p:nvPr/>
        </p:nvSpPr>
        <p:spPr>
          <a:xfrm>
            <a:off x="2404487" y="629398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2047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8830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00" y="25086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67" y="4546600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 most similar movies to movie   :</a:t>
            </a:r>
          </a:p>
          <a:p>
            <a:r>
              <a:rPr lang="en-US" sz="3200" dirty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7" y="1093456"/>
            <a:ext cx="9144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004979"/>
            <a:ext cx="1323340" cy="337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87" y="5237062"/>
            <a:ext cx="139700" cy="292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01" y="2709727"/>
            <a:ext cx="1397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35" y="2723032"/>
            <a:ext cx="9144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5101867"/>
            <a:ext cx="1724660" cy="408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60" y="4749800"/>
            <a:ext cx="91440" cy="228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666240" y="1402080"/>
              <a:ext cx="10691520" cy="247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880" y="1392719"/>
                <a:ext cx="10710240" cy="24892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4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7C99A2-D845-49C9-A6EF-2737F075A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Implementational detail:  Mean normalization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3EDB86-7C10-46F7-B9B7-6CAC3FFF7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2" y="1427480"/>
            <a:ext cx="3106521" cy="1943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Users who have not rated any movies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9" y="4133102"/>
            <a:ext cx="1156335" cy="394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4674553"/>
            <a:ext cx="1094843" cy="21868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1603" y="1126067"/>
          <a:ext cx="822959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ysClr val="windowText" lastClr="000000"/>
                          </a:solidFill>
                        </a:rPr>
                        <a:t>Eve</a:t>
                      </a:r>
                      <a:r>
                        <a:rPr lang="en-US" sz="1900" b="1" baseline="0" dirty="0">
                          <a:solidFill>
                            <a:sysClr val="windowText" lastClr="000000"/>
                          </a:solidFill>
                        </a:rPr>
                        <a:t> (5)</a:t>
                      </a:r>
                      <a:endParaRPr lang="en-US" sz="19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86" y="3937000"/>
            <a:ext cx="8019897" cy="7865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791520"/>
              <a:ext cx="11863200" cy="5895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360" y="782160"/>
                <a:ext cx="11881920" cy="59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5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Mean Normalization: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3423047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user    , on movie    predict: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000" y="4953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5 (Eve):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3605940"/>
            <a:ext cx="109728" cy="27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05940"/>
            <a:ext cx="167640" cy="350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9" y="1095155"/>
            <a:ext cx="1392529" cy="178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41" y="1089402"/>
            <a:ext cx="5514239" cy="1781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5" y="1180797"/>
            <a:ext cx="2847645" cy="1781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61280" y="791520"/>
              <a:ext cx="11111520" cy="345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920" y="782160"/>
                <a:ext cx="11130240" cy="34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590240" y="1144800"/>
              <a:ext cx="10101120" cy="5455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0880" y="1135440"/>
                <a:ext cx="10119840" cy="54744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DBC3-9D66-454F-87D3-F7BEF0C3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87EE-63C8-4CF6-930B-BEA451CE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8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227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Vectorization: Low rank matrix factorization</vt:lpstr>
      <vt:lpstr>PowerPoint Presentation</vt:lpstr>
      <vt:lpstr>PowerPoint Presentation</vt:lpstr>
      <vt:lpstr>PowerPoint Presentation</vt:lpstr>
      <vt:lpstr> Implementational detail:  Mean normalization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Vectorization: Low rank matrix factorization</dc:title>
  <dc:creator>nguyen huu thang 20209506</dc:creator>
  <cp:lastModifiedBy>nguyen huu thang 20209506</cp:lastModifiedBy>
  <cp:revision>1</cp:revision>
  <dcterms:created xsi:type="dcterms:W3CDTF">2020-10-16T17:21:20Z</dcterms:created>
  <dcterms:modified xsi:type="dcterms:W3CDTF">2020-10-16T17:25:20Z</dcterms:modified>
</cp:coreProperties>
</file>