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58D7AA-D45D-4834-B698-726807BD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62041A8-2085-4475-92B9-0DA24EC91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39F9B8-157A-4919-ADAD-6F58D576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2B36FC-C836-46D9-934D-1A452222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9B2F803-0EA7-4CBE-9AFA-9D8DA309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97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D83AF-0622-4712-950D-BA6508F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0F13E48-7A13-49B7-A751-582239E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D7BE0A-9562-4C53-B8D8-93E0D7FE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E95E0B-39FB-41B8-901F-A68BD6B4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756F57-7DF9-47FD-B1E4-595F5669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797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E5AF9E1-1E4D-4166-9B89-2FE26FA8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9F21342-8604-4E7E-BC99-3C36D56D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62A8ED6-C7EA-474A-B0A2-F30E95EA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FBEC63-89EA-43AF-8068-0AAA267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DC8A752-4B44-44E9-BFDC-F17AAE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51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504DD6-7A71-4AA7-8116-8F42D786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0798DA-ED6A-4E34-BA11-DDCDC760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780DA0-7DFA-4E55-A326-849205BC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A1D036-3BB2-4BEC-AD57-ED26E547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EDEE3C-465A-4A5E-B300-1B44AF4A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2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67A4E-FA08-4CA9-BF50-A4AEC558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46B48C1-0A77-4DDC-A09A-A93A97171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6A4A22-DA6B-418A-8171-59ED5C75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0E9207-9E1F-45F8-B164-9867065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BDC72A-0CB9-4A3E-BE5E-7B967AE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86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64E348-ADDB-44E1-9EDB-91DB048A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FF4D90-08CD-4CF5-B172-CDED7CF8F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DD0C7D0-D449-4604-ADA4-28F34FF2D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734BA78-17AF-4D1B-BFEF-ED2D244C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AC8C195-E555-4B45-BC34-938EF81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5FD78BD-0670-4495-909F-2001484C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48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151AA-1499-422E-8A1B-1FBBC1A6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4B10926-0E5F-4C11-8694-FDC340BD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5942772-03A4-48C5-97AA-1970FB67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683A86-EABA-45F8-A18A-5C3E37008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DB02416-2782-4E68-93ED-1C19963A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83A56BF-E4CC-49D1-9F9A-7B32A51C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10A0AC6-3284-487D-A200-BCE23A47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3366794-045D-4075-A823-BC9AB32D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54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76EDFD-1B49-4254-A66A-BE8EADD7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A9A76D9-1A20-480E-AD53-65ED5084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416A8-7908-4DCE-B1CA-AAA33D3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65034A8-990F-431A-A1E7-0A6D46E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62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29A84C5-D679-4D86-B46C-F2C5614D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D2FB818-C6FD-43F0-86CE-26447BBC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CCE4F2-EAFE-4926-BB41-5248CDD1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98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4FD3E3-BCD6-40EE-A29F-F542ED39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E86269-1385-4C3F-A92A-71FE13F3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1EA42DE-7C61-41C4-8FBF-1B0B1862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39A64C9-44B7-4EE1-B0E9-EEE31116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AA0A849-5F58-4419-B63C-0FC88759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5803677-AD5A-4A1D-8007-CFD432B0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603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9C594-01A1-4EBB-AD74-194C62BB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472B33A-19CB-4511-AD9D-CEDD2D8F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09AE54B-A6D4-4104-8A92-4F04C9C4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7D74C3C-CEE0-43B5-9704-54B8E92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DCF0545-9172-4542-A653-63073856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39A982F-20CF-4DFE-950F-A4DDE48E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853C1A0-3602-4BB9-BAEC-2BE441BB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6915F0-8E0D-4437-8073-A947A46E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DDEA46-611F-4541-8D66-59ACB9CA2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E5E4-4927-4850-B7E0-24344CB5D97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0258FB-0E99-4095-B5D7-FEF5DD29B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DC729B-B2DE-48EC-80FC-01DBDB0E7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454-1945-4850-BB94-8BD17A986B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4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990187-87E4-4727-9069-B656FA7EE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Network:</a:t>
            </a:r>
            <a:br>
              <a:rPr lang="en-US" dirty="0"/>
            </a:br>
            <a:r>
              <a:rPr lang="en-US" dirty="0"/>
              <a:t>Representation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6D1F166-9D3D-4590-8BEA-1334536F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494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BC7AE5-F2EB-4490-8569-7274487E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Hypothesis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839F8226-6295-4B7A-B40B-2F3B87E2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10" y="2343301"/>
            <a:ext cx="4373772" cy="3315985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BCE30623-D7C1-4725-9DF4-5F8F6A7AB3E5}"/>
              </a:ext>
            </a:extLst>
          </p:cNvPr>
          <p:cNvCxnSpPr>
            <a:cxnSpLocks/>
          </p:cNvCxnSpPr>
          <p:nvPr/>
        </p:nvCxnSpPr>
        <p:spPr>
          <a:xfrm>
            <a:off x="6907237" y="2954215"/>
            <a:ext cx="3334043" cy="22367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BC7AE5-F2EB-4490-8569-7274487E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Hypothesis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472EE2D-C1E6-42DB-946A-C8FB11EFB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283A4539-8AF6-4CF3-A167-3758B514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48" y="2272630"/>
            <a:ext cx="4549748" cy="345732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556E375-E511-4153-97D5-E717B557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44" y="3429000"/>
            <a:ext cx="2229351" cy="1938130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06EA88B7-8DD8-4BB7-8872-CDA9FB66292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6295" y="4398065"/>
            <a:ext cx="6845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C2FDC00-3870-438F-8BFD-0B3DFDE30C0D}"/>
              </a:ext>
            </a:extLst>
          </p:cNvPr>
          <p:cNvSpPr txBox="1"/>
          <p:nvPr/>
        </p:nvSpPr>
        <p:spPr>
          <a:xfrm>
            <a:off x="3670852" y="3797900"/>
            <a:ext cx="2758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5000 quadratic features</a:t>
            </a:r>
          </a:p>
          <a:p>
            <a:pPr algn="ctr"/>
            <a:r>
              <a:rPr lang="en-US" dirty="0"/>
              <a:t>160000 cubic features</a:t>
            </a:r>
          </a:p>
          <a:p>
            <a:pPr algn="ctr"/>
            <a:r>
              <a:rPr lang="en-US" dirty="0"/>
              <a:t>……</a:t>
            </a:r>
          </a:p>
          <a:p>
            <a:pPr algn="ctr"/>
            <a:r>
              <a:rPr lang="en-US" dirty="0"/>
              <a:t>Too many features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0956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BC7AE5-F2EB-4490-8569-7274487E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Hypothesis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72EE2D-C1E6-42DB-946A-C8FB11EF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Classification</a:t>
            </a:r>
          </a:p>
          <a:p>
            <a:pPr lvl="1"/>
            <a:r>
              <a:rPr lang="en-US" dirty="0"/>
              <a:t>Image Classification: Car or not Car?</a:t>
            </a:r>
          </a:p>
          <a:p>
            <a:pPr lvl="1"/>
            <a:r>
              <a:rPr lang="en-US" dirty="0"/>
              <a:t>300x300 color image =&gt; 270000 features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0339FB0-796B-4C09-A8A9-6AE0EEAF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55" y="1862067"/>
            <a:ext cx="281979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7FAAA6-A4AF-4DE4-87F8-8C5CDA93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Origin: Algorithms that try to mimic the brain</a:t>
            </a:r>
          </a:p>
          <a:p>
            <a:pPr lvl="1"/>
            <a:r>
              <a:rPr lang="en-US" dirty="0"/>
              <a:t>Widely used in 80s, popularity decreased in late 90s</a:t>
            </a:r>
          </a:p>
          <a:p>
            <a:pPr lvl="1"/>
            <a:r>
              <a:rPr lang="en-US" dirty="0"/>
              <a:t>Currently SOTA for many applications.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314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7FAAA6-A4AF-4DE4-87F8-8C5CDA93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Origin: Algorithms that try to mimic the brain</a:t>
            </a:r>
          </a:p>
          <a:p>
            <a:pPr lvl="1"/>
            <a:r>
              <a:rPr lang="en-US" dirty="0"/>
              <a:t>Widely used in 80s, popularity decreased in late 90s</a:t>
            </a:r>
          </a:p>
          <a:p>
            <a:pPr lvl="1"/>
            <a:r>
              <a:rPr lang="en-US" dirty="0"/>
              <a:t>Currently SOTA for many applications.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290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DDFE1E7-CB31-4A65-93A1-0667C021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2309284" y="1743327"/>
            <a:ext cx="7573432" cy="33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5020627-5011-4784-829A-F87559C3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99944"/>
            <a:ext cx="733527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0AF2D4-6769-46E6-8FD4-175F1981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the brain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C27E065-8653-4C9B-B0E3-E25E6E91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21" y="1368311"/>
            <a:ext cx="8787358" cy="48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5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144</Words>
  <Application>Microsoft Office PowerPoint</Application>
  <PresentationFormat>Màn hình rộng</PresentationFormat>
  <Paragraphs>29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Chủ đề Office</vt:lpstr>
      <vt:lpstr>Neural Network: Representation</vt:lpstr>
      <vt:lpstr>Non-linear Hypothesis</vt:lpstr>
      <vt:lpstr>Non-linear Hypothesis</vt:lpstr>
      <vt:lpstr>Non-linear Hypothesis</vt:lpstr>
      <vt:lpstr>Neurons and the brain</vt:lpstr>
      <vt:lpstr>Neurons and the brain</vt:lpstr>
      <vt:lpstr>Neurons and the brain</vt:lpstr>
      <vt:lpstr>Neurons and the brain</vt:lpstr>
      <vt:lpstr>Neurons and the brain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Network: Representation</dc:title>
  <dc:creator>Bui Duc Hoa 20151585</dc:creator>
  <cp:lastModifiedBy>Bui Duc Hoa 20151585</cp:lastModifiedBy>
  <cp:revision>5</cp:revision>
  <dcterms:created xsi:type="dcterms:W3CDTF">2020-09-08T14:58:30Z</dcterms:created>
  <dcterms:modified xsi:type="dcterms:W3CDTF">2020-09-08T15:57:47Z</dcterms:modified>
</cp:coreProperties>
</file>