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574" r:id="rId13"/>
    <p:sldId id="575" r:id="rId14"/>
    <p:sldId id="573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4696 14093,'0'0'192,"0"0"0,27 0 481,-27 0-1,26 25 578,2 3-97,-28 24-320,27 1-513,-3 27-128,-24 0 32,27 26-288,-27-26 160,28-2-160,-28-24-160,0 0-160,26-2-449,-26-25-224,27-27-961,-27 0-673,25-27-2498</inkml:trace>
  <inkml:trace contextRef="#ctx0" brushRef="#br0" timeOffset="280.01">4286 4882 14093,'0'0'1089,"0"0"-1185,-27 0 160,2 27-64,-28-2 192,-1 2 385,2 0-353,-1-1-192,1 1 288,25 0 129,1-2-257,26 2-96,26-1 32,1 1 32,-2 0 32,29-27-32,-1 26-192,26-26 32,-26 0-224,-28 0-64,29 0-737,0 0-577,-30 0-1120,3 0-3748</inkml:trace>
  <inkml:trace contextRef="#ctx0" brushRef="#br0" timeOffset="468.02">4551 5014 14990,'27'0'768,"-27"0"-223,27 0 512,-1 0-865,0 0-160,27-26-96,-26 26-1057,-1 0-1954,0 0-6598</inkml:trace>
  <inkml:trace contextRef="#ctx0" brushRef="#br0" timeOffset="598.03">4683 5093 160,'0'27'12780,"0"-27"-12908,27 0 704,0 0 225,-1 0-321,0 0-223,27 0-1058,-26-27-4068</inkml:trace>
  <inkml:trace contextRef="#ctx0" brushRef="#br0" timeOffset="1001.05">4974 4776 10345,'28'0'4901,"-28"0"-4997,27-27 865,-1 27-289,-2 0 161,4 0-129,-1 27-448,-27-27-96,0 25-192,0-25 224,0 28 0,0-3-96,0 3 0,0-28 96,0 27-96,27-2-64,-27 2-65,26 0 33,0-1-481,0-26 289,1 27-192,0 0 223,-1-27 289,-26 25 288,0 2 449,0-1 96,-26-26-289,-1 27 1,0 0-65,-25-27-96,26 0-192,-1 0-128,0 26-448,-1-26-833,4 0-2659</inkml:trace>
  <inkml:trace contextRef="#ctx0" brushRef="#br0" timeOffset="3072.17">8045 4776 12523,'-106'-27'1089,"54"27"-864,-29 0-161,30 27-96,-3-2 64,0 3 512,29-3 1,-2 3-353,27-1 0,27-2 256,-2 29 225,29-28-609,0 1-32,25 25-32,-26-25-32,26-1 32,0 1-32,-53-27 0,28 27 32,-54-1 0,0 1 128,0-27 321,-54 25-1,2 3-288,-1-2 0,-2-26-352,5 26-32,-5-26-673,28 0-768,27 0-1154,0-26-1441</inkml:trace>
  <inkml:trace contextRef="#ctx0" brushRef="#br0" timeOffset="3678.21">8654 4854 9577,'0'0'1665,"0"-25"-704,27 25 512,-27 25-736,0-25 769,0 28-161,26 24-576,0-25-417,-26 26-64,26 1-288,1-2 0,0 1-32,-27-26 32,28-1-64,-28 1 64,24-27 0,-24 0-32,0-27-128,26 1 160,-26-1-160,0-26-32,0 1 31,0-2-191,0 1-289,0 26 161,0 2 768,0-2-160,27 27 97,-27 0 191,28 0-160,-1 27 129,-3-2-129,4 2-64,-2 0-416,1-1 416,0-26-576,-2 27 63,2-27 33,-1 0 32,1-27 0,0 1-193,-1-1-448,-26 0 0,26 2 705,-26 25 256,0-27 64,26 27 129,-26 0 415,27 27 225,0-2 64,-27 2-384,28 26-161,-4 1-480,2-29 0,2 28-128,-28 1-1154,27-28-1857,-27 1-6021</inkml:trace>
  <inkml:trace contextRef="#ctx0" brushRef="#br0" timeOffset="3953.22">8362 5412 12651,'28'26'3204,"-28"-26"-3237,0 27-223,0-2-160,0 3-33,0-1 321,0-2-1922,0-25-5989</inkml:trace>
  <inkml:trace contextRef="#ctx0" brushRef="#br0" timeOffset="4298.24">9793 5200 11210,'25'-27'641,"-25"27"1409,0 0-417,0 27-95,0-1-577,0 1-577,0-2-352,0 3 0,0-2-96,0 28 32,0-54-705,0 26-736,0-26-1250,0 0-2530</inkml:trace>
  <inkml:trace contextRef="#ctx0" brushRef="#br0" timeOffset="4572.26">10109 4909 10537,'0'0'6246,"0"0"-6374,0 0 513,0 25 800,28 2-160,-28 0-96,26-1-769,-26 28-128,27-29-32,-27 28 32,25 1-96,2-28-96,0 1 128,26-2 0,26-25 96,-26 0-257,-1-25 193,29 25 129,-54 0-354,25-27-1152,-52 27-2274</inkml:trace>
  <inkml:trace contextRef="#ctx0" brushRef="#br0" timeOffset="6018.34">20090 4696 928,'0'0'10602,"0"-27"-10217,0 27-1,0 27 513,24-2 640,-24 3-159,27 24-385,-27 1-289,26 27-159,-26 0 63,28-1-223,-28 1-257,0 0-64,0-1-128,0-25-256,0-28-257,27 0-448,-27-26-1185,27 0-2306</inkml:trace>
  <inkml:trace contextRef="#ctx0" brushRef="#br0" timeOffset="6307.36">20538 4882 14765,'27'-28'417,"-27"28"-385,0 0 480,-27 0-416,2 28 161,-29-1 255,28-2-320,-26 2-31,-2 26-226,28-26 610,-2 0-289,4-2 33,24 2-193,0-1 128,24 1 128,4 0-160,-2-27 65,28 26-225,-29 1 32,28-27 160,1 0-288,-29 0-128,2 25-193,26-25-415,-53 0-1122,28 0-3331</inkml:trace>
  <inkml:trace contextRef="#ctx0" brushRef="#br0" timeOffset="6488.37">20935 5041 15630,'0'0'641,"27"0"-577,-27 0 833,27 0-641,-1 0-192,1 0-256,-2 0-1442,2 0-3330</inkml:trace>
  <inkml:trace contextRef="#ctx0" brushRef="#br0" timeOffset="6617.37">21042 5093 10954,'-27'27'544,"27"-27"-800,0 0 993,27 26 224,-2-26-737,29 0-224,-1 0-961,-28 0-2851</inkml:trace>
  <inkml:trace contextRef="#ctx0" brushRef="#br0" timeOffset="6993.4">21650 4749 6566,'0'0'6662,"0"0"-5861,27-28 1441,-1 28-705,1 0-640,25 0-96,3-25-545,-29 25-224,-2 0-352,3 0-289,-27 0-1184,0 0-3973</inkml:trace>
  <inkml:trace contextRef="#ctx0" brushRef="#br0" timeOffset="7310.41">21677 4721 12299,'0'28'192,"-27"-1"705,27-2 673,0 3-706,0-3-287,0 3-321,27-1-128,-27-27-160,0 25 160,26 2 65,1-27-450,-2 27 706,2-27-417,28 26 128,-29 1-160,25 0 0,-23-2-32,-1 2-64,-1-1-64,-26 1 128,0 0 64,-26-1 224,-1-26 385,-28 27-161,5-27 97,-5 0-193,3 0-64,25-27-352,1 27-320,-1 0-577,27-26-1537,0 26-5350</inkml:trace>
  <inkml:trace contextRef="#ctx0" brushRef="#br0" timeOffset="8982.51">23847 4801 7206,'-26'0'961,"26"0"481,0 0 1024,0 0-64,0 0-480,0 0-513,0 0-448,0 0-320,0 0-161,0 0-95,26 28 95,1-3-95,0 3-129,25-1 32,1 25-448,26-25 608,-25 26-672,25-1 288,-26-25-96,-1 26 0,2-26-32,-28-1 0,1-26-64,-27 27-128,0-27-417,25 0-96,-25 0-256,0 0-256,-25 0-1281,25 0-3556</inkml:trace>
  <inkml:trace contextRef="#ctx0" brushRef="#br0" timeOffset="9272.53">24323 4801 10634,'0'0'3235,"0"0"-2723,0 0 1,-25 0 31,25 28-63,-27-3 287,27 30-255,-53-30-257,25 55 128,-23-26 97,23 24-321,-25-24-160,29-1-192,-4 0-353,28-27-800,0 0-1378,0-26-4708</inkml:trace>
  <inkml:trace contextRef="#ctx0" brushRef="#br0" timeOffset="9769.54">25011 4909 12043,'54'-27'1121,"-54"-1"-512,0 3 1376,0-3-383,-27 3-481,0-2-160,2 27-609,-28-28-256,26 28 0,0 28-64,-25-1-64,26-2-64,-1 28 32,27-25-96,0 24 0,27-25-32,-1 0-353,1-1 161,-2 1 256,29 0 128,-28-2-32,26 2 128,-25-27 64,0 0-96,-1 26 32,-26-26-128,0 27 288,0-27 65,0 0-33,-26 27-160,-1-27-96,0 26-96,27-26 32,-25 0-352,-2 0-353,1 27-576,26-27-2691</inkml:trace>
  <inkml:trace contextRef="#ctx0" brushRef="#br0" timeOffset="9957.56">25409 5253 17520,'53'0'352,"-53"0"-352,0 25 737,0 3-320,-27-2-353,1 0 96,0 28-160,-27-28-1025,25 1-1057,-23-2-4452</inkml:trace>
  <inkml:trace contextRef="#ctx0" brushRef="#br0" timeOffset="10627.6">26361 4934 11755,'0'-52'1441,"0"24"-1281,-24 3 673,-4-3-353,-26 28 33,28 0 352,-26 0-609,-2 28-160,2-3-128,-1 3 0,26-1 0,1-2 0,26 2-32,0 0-224,0-1 95,53 1-95,-26 25 224,25-25 32,1-1 32,0 1 32,-1-27 64,-25 27 64,0-1 193,-27-26 127,0 0 513,-27 27-256,0-27-545,1 0-192,0 0-256,-27 25-513,26-25-865,1 0-1953,0 28-6503</inkml:trace>
  <inkml:trace contextRef="#ctx0" brushRef="#br0" timeOffset="10808.61">26601 5278 9769,'78'0'6662,"-51"0"-6566,-27 28 0,0-28 641,0 26-289,0 0-191,-27 2-129,1 24-256,-1-25-225,2-27-255,-2 25-1923,0 3-10953</inkml:trace>
  <inkml:trace contextRef="#ctx0" brushRef="#br0" timeOffset="11593.66">27422 4776 12075,'0'25'32,"0"3"64,0-3 609,0 30 31,0-30-287,24 29 95,-24-28-416,0 28 65,0-29-1,0 2 96,-24-1-32,24-26 1,0 0 479,0 0 257,0 0-352,0 0-353,0-26-256,0-1-96,0-25-288,0 25-257,24 1 353,3-1 64,-27 0 448,0 27-352,26-25-64,2 25 96,-28 25 128,27-25 32,-27 27 0,24-27-96,-24 27 64,0-27-224,28 26 160,-28-26-64,27 0 32,-27 0-32,26 0 64,-26-26 32,27-1-160,-2 0 544,-25 2-352,27-2-32,0-1-96,-1 3 32,1 25-32,-27-28 64,25 28 32,2 28 128,0-28 353,-27 25 159,26 30-63,1-30-225,-27 29-192,28-28-288,-4 1 192,3 0-96,1-2-320,-2 2-833,1-27-609,-27 0-3395</inkml:trace>
  <inkml:trace contextRef="#ctx0" brushRef="#br0" timeOffset="11789.67">28558 5093 17296,'0'53'128,"0"-26"-256,-27 0 352,2 26-160,-2-28-352,27 3-1410,-26-2-7334</inkml:trace>
  <inkml:trace contextRef="#ctx0" brushRef="#br0" timeOffset="12741.72">28955 4749 12491,'0'0'1217,"27"0"-1281,-27 27 321,0-2 992,0 3-609,-27 25-319,27-1-129,0 2-64,-26-28 192,26 28 321,0-29 0,0 28-353,0-26 96,26 0 129,1-1-97,26-26-128,-25 27-224,50-27-128,-24 0-448,-2 0-225,2 0-640,-28 0-833,0 0-1346,-26 0-3138</inkml:trace>
  <inkml:trace contextRef="#ctx0" brushRef="#br0" timeOffset="12929.73">29857 5226 19442,'0'0'-128,"0"27"64,0-27 864,-27 25-511,0 3-289,-1 24-321,2 2-1504,2-28-4261</inkml:trace>
  <inkml:trace contextRef="#ctx0" brushRef="#br0" timeOffset="13411.76">30359 4961 12107,'-28'-27'929,"28"27"-673,-26 0 833,26 0 513,0 0-321,0 0-609,0 0 33,0 0-128,54 27 31,0 0-95,-2 26-1,28-26-256,-28 25-223,1 1-33,26-26-33,-26 26-191,-25-28-384,23 3-321,-25-2-577,2-26-1793,-28 0-6598</inkml:trace>
  <inkml:trace contextRef="#ctx0" brushRef="#br0" timeOffset="13628.77">30782 4854 17360,'28'0'-577,"-28"0"417,-28 28 609,28-1-65,-27-2-224,1 29-160,-1-1 192,-25-1-64,25-25-31,1 26-97,-1-26-321,2 26-704,-2-28-1249,27-25-2210</inkml:trace>
  <inkml:trace contextRef="#ctx0" brushRef="#br0" timeOffset="14089.8">31231 4909 14285,'54'-27'1441,"-54"27"-1505,26 0 1089,-26 0 289,27 0-610,-27 0 65,0 27-257,0-2-191,0 2-97,0 0-192,0 26 64,-27-26 64,27 25-32,0 1-64,0-26 65,0-1 31,27 1-64,1-2 96,-4 3 0,31-28-64,22 0 0,-22 26-128,23-26 96,2 0-96,-28 0-544,2 0-961,-28 0-962,-26 26-9897</inkml:trace>
  <inkml:trace contextRef="#ctx0" brushRef="#br0" timeOffset="14681.83">30545 5253 2882,'25'0'5862,"-25"0"-4517,0 0 1378,0 0-193,0 0-1281,0 0-224,0 25-256,-25 3-513,25-2-224,0 0-352,-27 2-1506,27-2-9833</inkml:trace>
  <inkml:trace contextRef="#ctx0" brushRef="#br0" timeOffset="30600.75">6087 12168 4388,'0'0'160,"0"0"-224,0 0-32,0 0 64,0 0 320,0 0 192,0 0-159,0 0 287,-28 26 65,28-26 64,-26 0 63,26 0-319,-24 27-321,-4-27-96,-26 27-64,1-2 96,-26 3-96,26-3 0,-26 2 0,25 26 96,-25-1-64,2-24 32,22 24-32,-24 2-64,26-1 32,0 0 0,1-1-64,-2 2 64,2-1-32,-1-1 64,25-25-32,-23-1 32,25 28-96,-29-28 128,28 26-64,1-24-32,-26 24 32,25-24 32,0 24-32,-25-25 0,-1 26 32,26-1 289,-25-25 351,26 26 161,-29-1-160,28 2-385,3-1-224,-4 27-32,2-55-64,26 29 64,-27-1-64,27 0 64,0-26 32,0 26-64,0-1 64,0 2-64,0-1 0,0-1 0,0 1-32,0 1 32,0-1 0,0-2-32,0 3 32,0 0 160,0-2 0,27 1 161,-27-26-33,26 26-128,2-1-64,-4-52 64,-24 53 97,27-53 31,1 27 0,-1 0-128,-1-2-64,-2 30-32,4-30-32,-1 2-32,26 25 32,-27-24 1,0-2 31,1-26 160,0 27 32,-1-2-96,26 3 64,-25-28 1,0 26-97,1 0-64,22-26 128,5 27-64,-2-27 32,-1 27-32,2-27 0,-2 26-31,1-26-33,0 0-32,26 0 64,-24 0 0,-5 0 0,5 0-64,-4 0 64,3 0 0,0 0 32,-2 0 0,28 0 1,-2-26-65,4 26-32,-4 0 0,-24-27-289,24 27 514,1-27-225,1 1-32,-1 26 0,1-26 96,-2-2-96,28 3 0,-25-2 32,24 1-64,-26-2 64,29 2-160,-31 0-65,2-1-63,2 2 96,-2-30 192,1 30-64,25-29 32,-26 28 32,-26-1 32,26-25-64,-51 25 0,25 1 0,-1-1-32,2 0-96,-2-25 32,1 26-96,0-1 32,-1-26 128,2 25 0,-26 2 0,22-27-65,5 28 33,-28-2-64,-27 0 128,26 1 0,-2-1 64,-24 27 0,28-27-32,-28 2 64,27 25-31,0-27-33,-27 1-32,26-1 96,-26 27-96,0-27 64,0 1 32,0 0 96,0 26 0,0-26 96,0-1-127,0 0-33,0-26-288,0 28 416,-26-3-192,26 2-64,-27-2 0,27 3 32,-27-3 128,-1-24-32,4 25 64,24 1 33,-26-1-129,-1 0 64,-1 2-64,28-2-96,-27 1 0,3-28 96,24 29 0,-26-28-192,-2 26 192,1-26 64,0-1 161,-25 28-97,26-28 0,-1 29 32,-26-2-128,1-26-32,25 26 1,-28-26 63,5 28-128,23-29 32,-1 28-96,-23-28 64,23 2-128,2 24 160,-1-24 0,0 26-128,2 0 96,-28-28-96,-1 28 32,2-2 32,-28-24 0,2 26 32,-28-1-64,1-25-64,24 24 192,-25 3-128,26-2 64,-26 0-64,28 1 64,24-1-32,-25 0 96,26 2-160,1 25 32,25-27-128,0 27-193,1-28-319,26 28-417,0 0-897,-27 0-2274</inkml:trace>
  <inkml:trace contextRef="#ctx0" brushRef="#br0" timeOffset="33781.93">9078 9068 7431,'-53'0'224,"1"-27"320,25 27-480,-28-27 0,5 27 97,-32 0 864,4-26-65,-2 26-383,-26 0-193,1 0 33,0 0-225,-29 26-128,28 1-64,-28 0-96,2 26-32,0-26 0,27-2 32,0 28 64,-1-26-1,-26 26 1,27-26 0,24 26 64,-25-1-32,26 2 32,2-1 1,23-1 63,-24-24-96,26 24 0,1 0 32,-1-24 64,26 24-64,2 1 96,-2 1-64,0-1 0,27 0-64,0-1-32,-26 2 64,26-1-32,0-1 32,0 1-32,0 1 32,0-1 32,0-1-32,0 1 32,0 1-64,0-1 96,0-1 353,0 28 159,26-53-255,-26 25-97,27 1-160,-27 0 0,27-1 32,-27 3-96,25-30 0,-25 29 96,27-1-64,-27-26 97,26 26 127,-26-28 0,27 29-64,0-1 33,-2-26-65,2-1 0,27 26-32,-27-25-96,24 0-32,-23-1 0,-2 28 32,26-29 0,-25 3 0,0-3 32,-1 2 1,26 0-65,-25 26 32,0-26-32,-1-1 0,29 0 0,-31 0 0,29 2 0,-25-2 0,-1 0-32,-3 1 32,4-27 32,-1 25-32,-27 3 32,26-1-64,1-27 0,-2 25 32,-25 2-32,27-27 0,0 27 32,-1-1 0,1 1-64,25 0 64,-52-27-32,27 25 32,-1 3-32,1-3 32,-2 2 0,-25-27 32,27 27-32,0-1 64,-1 1-96,26-2 64,-25 3 65,28-2-97,-29 0 0,26 2-32,-25-2 32,26 0-32,-27 1 0,27-27 32,-26 25 0,26 3-32,-28-1-32,29-2 64,-26 2 0,22 26-64,5-26 0,-2 0 64,-1-27-96,2 25 160,-2 2-64,28-1-32,-54 1 64,26-27-64,2 27-96,-2-1 160,1-26-128,2 27-96,-3-27 128,1 0-65,-1 25 162,1-25-322,1 28 225,-2-28 0,1 0 0,2 0 0,-5 0 32,5 26-96,-4-26 32,30 0-32,-29 0 0,1 0 0,26 0 64,-26 0 0,1 0 32,-2-26 32,2 26 64,-3 0-64,4 0 32,-2-28-64,-1 28-32,-25-25 0,26 25-128,-1-27 0,1 1 95,2 26-31,-31-27 96,29 0-32,-25 27 32,-1-26 0,25 26-32,-25-27 0,-1 2 32,1 25 0,-2-27 96,2 0 0,-27 1 129,27-1 63,-27 0 0,26-25-128,1 24-64,-27-24-96,25 0 33,-25-2-1,0 0-32,0 2 128,0-1-224,0 1 192,-25-1 0,25-1 64,0 1-64,-27 1 96,27-3 96,-26 3-127,26 0 95,0-2-192,0-25-64,0 26 0,0-26 0,0-1-64,0 27 128,0-26-64,0-28-288,0 27 544,0 2-224,-27-2 64,27 1-128,-27 24 160,27-23-128,-25 24 96,-2 2-96,27-1 0,-26-27 96,-1 28-96,-1-1 0,4-27 64,24 26 64,-27 1 65,-1-26-33,-25 26 32,29-26-192,-4 26 96,-25 0-160,26-1 128,-25 1-64,25-26-64,-26 26 64,-26 1-64,25-1 192,-24-1-192,-3-26 32,-24 28 64,26-1-64,-26-26 32,-3 26 0,30 0-32,-28 26 96,26-26-96,1 1 0,-1 25 0,1-1-320,25-24-225,3 25-384,23 1-320,1-1-609,27 27-2978</inkml:trace>
  <inkml:trace contextRef="#ctx0" brushRef="#br0" timeOffset="35312.01">12334 7478 7078,'-105'-26'1378,"50"-1"-962,2 27-32,27-25-352,-27 25 96,26-28 705,1 28 160,-26-26-128,25-2-64,0 28-97,-25-25-159,-1 25-225,-2 0-320,5 0 0,-32 0 64,4 0-64,-28 25 32,26-25-32,-25 28 64,-28-2-32,27 2 161,1-3-33,-27 2-128,24-1-32,3 28 64,-1-28 64,28 26 32,-2-25-128,1 26 0,26-26-32,-2 25 32,4 1 0,-3 1 0,27-1 0,2 26-32,-2-26 32,0 0-32,27 26 64,0-26-32,0-1-32,0 28 32,0-26 32,27-2-64,-27 1 33,27-25-1,-27 23 0,0 3 0,0 0 0,25-28-32,-25 26 64,0 2-32,27-1 64,-1-1-32,-26 1 0,28 1-64,-1-1 0,-3-1 0,3 1 32,1 1-64,-2-1 64,1 0-32,-2-1 32,2 2 0,0-1-32,-1-28 0,1 30 0,0-30 0,-2 29 32,2-29 0,-1 3 0,1-1 160,1-2 0,-4 2-31,3 26-97,-27-26 0,26-2 32,2 28-64,-1-25-32,-3 24 0,4-25 0,-28 0 32,27 26-32,-27-28 0,26 29 0,-26-28 32,27 28-32,-2-1 0,-25-28 32,27 29-32,0-28 32,-1 1-32,26 0 0,-25-2 0,0 3-32,-1-3 32,-26 2 0,27 0 0,-2-27 32,-25 26 0,27-26 0,0 27-32,-1-27 0,2 27-32,-4-27-32,3 26 32,28-26 32,-29 26 0,-2-26 64,31 0-32,-28 26 0,26-26 32,-28 0-64,29 0 32,-1 0 32,-1 27-64,3-27 32,22 0-96,4 0-32,-2 0-96,0-27-128,1 27-97,-2 0-31,4 0 192,23-26 191,-26 0 33,26 0 32,2-1-64,-2 0 96,-26 1-64,29-1 32,-30 0 0,1 2 32,1-28 32,-1 26 161,1-26 319,-28-1-31,29 29-257,-30-28-64,3-27-160,-2 26 96,2-24 0,-1-2 65,-26 1-1,-2-1-128,28 0 128,-53 0 64,27-24 97,1-3-97,-28 1 64,0-26-96,0 0-31,0-2 255,-28 2-320,-52 0 32,1-2 32,-1 30-31,-53-3 351,28 27-96,-1 1-352,-26 26-64,27-26 33,-27 26 95,51 0-128,2-1 0,0 1 0,26 28 0,0-29 0,26 28-64,2-28-257,-2 54-800,27-25-640,-27 25-2307,27 25-10858</inkml:trace>
  <inkml:trace contextRef="#ctx0" brushRef="#br0" timeOffset="36083.06">4523 11558 3171,'-24'-26'9545,"-29"26"-8168,25 0-608,1 0-609,-25 26-128,-1 1 0,26 0 0,2-2-96,-2 28-32,27-26 128,27 0 32,-2 26 0,29-26 32,0-1-96,25 26 0,-2-24 0,-22-2-32,24-26-32,-26 26 64,-26 1 32,-27-27 352,0 25 769,-27-25-384,-26 28-513,1-1-128,-30-2-256,32-25-192,-5 27-609,4-27-1441,23 0-5574</inkml:trace>
  <inkml:trace contextRef="#ctx0" brushRef="#br0" timeOffset="36870.1">6483 8193 12908,'27'27'-192,"0"-1"704,-2 26 97,2 28-257,-1-26-64,29 26-224,-31-2 64,3-24-96,1-1 32,-28-26 1,0-1 63,0-26 288,0 0 897,0-26-928,-28-28-129,1 0-64,3 3 96,-3-2-224,27-2-224,-28 3-288,28 25 128,0 1 127,28 26 129,-1 26 96,-3 1-32,3 0-32,1-2 64,-2 2-64,1 1 64,-2-28 0,2 0 96,-27-28 97,27 1 95,-27 2-224,26-2-64,-26-26-64,0-1 64,27 29-32,-27-2 0,25 1 64,2 26 32,0 0 128,-1 0 65,1 53-65,1-28 96,-4 29-128,29-1-63,-25-26-161,-1 25 64,-3-24-32,4-3-257,-28-25-960,27 28-3107</inkml:trace>
  <inkml:trace contextRef="#ctx0" brushRef="#br0" timeOffset="37540.14">11275 6445 3363,'24'-53'12556,"-24"26"-11980,28 0 769,-1 2-352,-27 25-384,0 0-193,0 0-320,0 25 33,0 29-33,0 26 0,0-28-96,0 28 64,0-27-32,27 0 64,-1-1-32,1-24 448,-2-2 33,29-26-65,-1 0-127,26 0-161,-25 0-32,-3-26-224,4 26-416,-3 0-1154,-52 26-1569,0-26-13613</inkml:trace>
  <inkml:trace contextRef="#ctx0" brushRef="#br0" timeOffset="44122.52">20857 13174 6117,'0'0'577,"0"0"576,0 0 1922,0 0-801,0 0-769,0 0-384,-27-26-192,27 26 64,0 0-160,0 0-160,-28-26-289,4-2 161,24 28-193,-27-25 64,-1-2-31,-25 1-129,29-1-128,-31-26-64,29 26 32,-26 2-96,-2-2 96,1 0-64,1 1-64,-29 26 96,30-27-64,-30 0 0,30 27 0,-4-25 96,29-2-192,-26-1 96,-2 3 0,1 25 32,1-27-64,25 1-32,-51 0 160,24 26-128,-24-28 0,23 28 0,2 0 32,-26 0 64,26 0-160,1 0 64,-2 0-96,2 0 32,-1-26 96,-2 26-64,5 0-64,-5 0 128,2 0 0,-26 26-32,26-26-32,1 28-32,-2-2 32,2-26-289,-1 26 225,-2 1-96,5-2 96,-5 3 192,3-1-160,25-2 0,-26 2 96,26 0-128,2 26 31,-28-26 33,26-2 64,0 28-32,2-26 64,-2 26 0,1-1-64,-1 2 0,-1 0-32,28 25 192,-27-26-256,3 26 128,24 1 0,-26-1 0,-2-26 0,28 27 0,0-1 0,0-26 0,0 27-32,0-27 32,0-1 32,0 28-32,28-28-96,-28 28 128,26-26-64,-2-1 32,3 26 0,28-26 32,-2 0-128,-28-1 192,29 28-128,-1-1 64,-1-26 64,1 1 0,-1-2 225,2 1-193,0-26-32,-3-1-64,4 0 128,-3-26-160,1 28 0,26-2 0,27 1 0,-27-2 32,26 3 0,-23-2-96,-4 0 32,2 1-32,-1 0 128,0-27-128,-26 0 0,26 0 64,2 0-32,-2 0 128,1-27-224,-2 27-32,28-27-64,-25 1-33,24 26 193,-27-26-32,30-2 64,-30 3 128,-24-2 64,24 1-224,1-2 160,29-24-64,-56 0 33,28-28-65,-28 53 32,-25-26 64,26-1-64,-28 29 160,2-28-256,0-1 224,-1 2 0,-26-1 0,27-28-64,-2 2-192,2 0 128,0-26 321,-27-2-385,28 29 128,-28-2 0,0 0-96,-28 1 160,1-1 64,-25 27 0,25-1-128,-26 2 225,-26-1-321,26 1 64,-26-1-64,26 26-64,1-26-225,-3-1-223,2 28-225,29 0-320,-4-2-1281,1 28-5637</inkml:trace>
  <inkml:trace contextRef="#ctx0" brushRef="#br0" timeOffset="44692.55">17759 11876 8616,'-53'0'5541,"26"0"-4965,27 0 33,0 0 544,0 26-64,27 2-544,26-2-193,-1 0-160,-25 1-96,28-2-32,-5 3-32,5-1-512,-28-27-385,-1 25-384,1-25-769,-2 0-2178</inkml:trace>
  <inkml:trace contextRef="#ctx0" brushRef="#br0" timeOffset="44884.56">18078 11824 7751,'-27'52'5157,"1"-26"-4773,-1 2 705,-1-2 256,1 27-448,3-28-448,-2 3-289,-2-1-128,28-2-128,-27 2-801,27-27-2658,27 27-8873</inkml:trace>
  <inkml:trace contextRef="#ctx0" brushRef="#br0" timeOffset="45238.58">18449 11876 14381,'50'-26'1858,"-50"0"-1474,0-1 257,-24 27-449,-2 0 0,-29 0-128,28 0-128,-25 27 128,26-1-64,-1 0 0,0 0 0,27 2 0,27-2 32,-27 0-32,53 1 96,-26-2-64,-2 3-32,29-1 0,-26-2 32,-28-25-32,0 27 32,0 0 129,0-27 127,-28 26 32,-26-26-64,29 27 1,-28-27-129,-1 0-128,2 0-224,26 0-513,-1 0-961,0 0-4708</inkml:trace>
  <inkml:trace contextRef="#ctx0" brushRef="#br0" timeOffset="47063.68">21253 11346 10217,'0'0'2306,"0"0"-1921,0-26 640,-27 26 192,27 0-320,-27-26-513,2 26-64,-2-28-192,1 3 1,-28-2 95,2 1 0,-1-1-160,-26-1-96,-2-24 32,2 25-32,2 2 32,-31-3 0,29 1 32,-26 2-64,24-2 32,3 27 0,-3 0 0,2 0 0,1 0-32,24 0 32,1 0-32,1 27 32,25-27 0,-27 0-32,30 25 32,-3-25 0,27 27 0,-27-27-64,-1 28 32,28-28 32,-26 25 0,26 2 0,-24 0 0,24-2 32,0 30 0,0-29 0,0 26-32,0 2 0,0-28 32,0 28 0,24-1-32,-24-28 32,26 29 64,2-28-128,-28 28 64,27-29-64,0 28 64,-3-26 0,4 26 0,-2 1 32,1-28 96,0 26-64,-2 2 97,2-28-65,-1 26-64,1-24-64,0 24 64,-2-25-64,-25 26 0,27-26 224,-1 25-128,1-24 64,25 24-64,-25 1-31,27-26 31,-27 26 0,24-1-32,-23 2 32,25-1 96,-1 0-32,-25-1-128,26 2 0,-1-28-32,-25 28 32,26-2-32,-1 1 0,1-26 64,2 26 32,24 0-96,-26-1 97,-1 2-33,28-28-32,-28 28 96,28-1-288,-1-28 256,2 29-96,-2-28 64,-1 26-64,2-25 96,-1 26 0,1-26 96,-1 0-128,26-2-32,2 3 32,-27-3 0,25-25-64,0 28 32,1-28 0,2 0-128,-3 0 160,-26 0 32,27-28-96,-27 3 32,-24-3 129,-5 3-1,5-2-160,-28-26 96,-3 26 0,4-25-32,-28-1 64,0 26-96,0-25 64,-28-1-64,28-1-32,-24 2 96,-3-2-128,27 0 64,-27 2 0,-1-1-128,28 0 192,-26 1-128,26-2 32,-24 1 32,-4 1 32,28-3-32,-27 3 65,-26 0 63,27-2-160,0 0 32,-28 29-32,28-28 0,-26-1-32,25 1 32,-26 1 0,27-1 0,-27-1 0,-2 29 32,5-30-32,-32 3 160,30 26-64,-28-28-32,2 2 32,-2-1-32,1 26-32,0-26 64,25 1-32,-25-1-160,-28-1 64,29 28 96,-1-28-160,-29 2 160,31 26-128,22-1 64,-24-26-64,26 27-416,1-2-321,-1 3-608,26-2-33,0 27-736,2 0-2883</inkml:trace>
  <inkml:trace contextRef="#ctx0" brushRef="#br0" timeOffset="48008.74">19269 10181 4612,'-27'-27'8904,"0"27"-8135,1-26 192,0 26-641,0 0 1,-29 0-65,2 0-128,1 26-160,25-26 0,-26 27 64,27-2 0,0 2-32,26 0 32,26 26-32,0-26 32,27-2-32,26 3-32,-26-3-96,2 2 32,-3 0 0,-26-1 160,1 1-128,-27-27 448,-27 27 193,1-27-65,-53 25-64,24-25-95,-23 0-321,-2 0-64,28 0-609,-2 0-1056,28 0-3140</inkml:trace>
  <inkml:trace contextRef="#ctx0" brushRef="#br0" timeOffset="50236.87">22074 8776 7847,'-53'-26'769,"27"0"-65,0-1 321,-29 27 385,4-27 319,-3 1-512,-25-2-608,-1 28-289,1-26-95,-26 26-1,-3 26-192,3-26-32,-27 28 0,26-2 0,1 28 0,-3-28 0,29 0 0,-26 0 0,25 1 64,1 26-64,1-26 32,24 25-32,-24-25-32,24 26 64,0-26-32,27 26 0,-25-1 0,25-25 0,1 26 0,26 0 0,-27-1-32,2 2 32,25-28 0,0 28 32,0-1-32,25-1 32,-25-24 64,0 24-32,27 0-64,-27-24 32,26 24 0,-26-25 0,0 26 0,27-26 32,1 26-32,-28-28 0,24 29 0,-24-28-32,27 28-32,-1-28 64,2 1-32,-1 25 0,-27-25 0,27-1 0,-3 28 32,-24-29 0,28 3-32,-2-3 0,1 2 64,0 0 33,-2-1-33,2 1-32,-1 0-32,1 26 32,0-28-64,-27 2 64,52 0-64,-26-1 0,1 1 32,1 0 0,23-1 32,-25 0-64,29 0 32,-31 1 64,4-27-32,-1 27 96,26-1-128,-28 1 64,29-2-64,-28 2 0,1 1 0,-2-3 32,2 2-32,26 0 32,-26-2-64,-2 3 32,2-1 32,28-1-32,-29 1 0,1 26 32,25-27-32,-25 0 0,26 28 32,-1-28-32,-25 1 64,26 25 0,-28-25 64,29 26-64,-1-26-64,-1 26 128,3-28-128,-5 29 0,5-28 0,-2 28 32,26-28 97,-26 0-258,-1 28 161,2-28 0,-2 27 1,28-28-33,-28 30 32,29-30 0,-2 29-32,-26-28 0,26 28 96,1-29 0,-2 28-32,4-26-32,-4 26 32,0-1 32,-24-24-64,25 24 96,1 2-160,-1-28 192,2 26-160,-4-24 0,5 24 32,-4-25-32,1 26 96,1-26-32,-28 0 97,28 25 31,-1-26-96,-25 1 32,25 0 64,-26-27-128,-1 26-64,28 1-32,-28-27 256,2 0-224,-1 25 64,-1-25-31,3 0-33,-2-25 128,-1 25-96,-25-27 192,26 1-32,-28-1 64,2 0-31,-27-26-161,27 28 32,-27-29-96,0 1 160,0 1-224,0-28 128,0 27 0,0-1-96,-27-26 128,27 28-96,-27-28 64,27 27-128,0-26 64,-25 26 0,25 1-96,0-28 0,0 27 128,0-1-64,0-24 32,0 24 0,0 1 0,0 1 0,0-1 0,0-1 32,0 1-64,0 1 0,0 25 32,0-26-64,0 26 64,0-25 32,0 24-32,0 3 32,0-28-96,0 26 64,0-1 32,0 3-64,0-2 32,25-25 0,-25 24-32,0 1 32,0 2 32,0-2-32,0 27 32,0-26-64,0-1 0,0 0 32,-25 1-32,25-26 96,-27 25-128,1 0 160,-1 1-96,-1-1 32,4-25-96,-3 24 128,1-24-64,-2 25-32,1 1 96,-25-28-64,25 29-32,1-3 160,-28-24-224,29 25 96,-28 1 32,26-1 32,-25-25-64,-1 25 0,-2 1 0,-24-28 32,26 28-288,-26 0 448,26-2-64,1-25-192,-28 28 64,28-2-32,-1-26 96,1 26-96,-30-25 32,29 24-32,-26-24 64,26 25-32,1-26 0,-1 1 32,1-1-96,-28-1 160,28 2-192,25-1 192,-54 0-160,29-1 64,-28 28 0,1-26 0,0-3-32,-1 30 0,-25-29 96,24 28-128,2-28 96,0 2-32,-1 26-64,2-28 96,-2 28-96,1 0 160,0-27-256,25 26-193,0 27-223,2-26-161,-1 26-544,26-28-1025,-25 28-2627</inkml:trace>
  <inkml:trace contextRef="#ctx0" brushRef="#br0" timeOffset="50951.91">19585 7982 13869,'0'-28'576,"0"28"513,0 28-897,26-2 353,2 27-97,-1 26-288,0 1-127,-3-2-33,4-24 32,-2 26 32,-26-55-32,27 2 32,-27-27 128,27 0 320,-27 0-191,0-52-257,0-2-353,0 1 546,0-26-193,25-1-64,-25 28-64,0-1-225,0 0 129,0 27 192,0 26-64,27 0-224,-27 0-32,0 0 192,0 26 64,0 0 32,0 1 0,26-27 32,1 0 0,0-27 64,-2 1 0,2 0-64,-1-2 0,1-25 0,1 28-64,-4-2 0,3 0-32,-1 27-32,2 0 0,-1 27 0,0 0 128,-27 26 128,24 0 128,4-1-128,-2 28-128,-26-28-32,27 2-224,0-28-1858,-2 26-7591</inkml:trace>
  <inkml:trace contextRef="#ctx0" brushRef="#br0" timeOffset="52921.02">25143 8776 3235,'0'0'2178,"0"0"-481,-25 0 1058,25 0-449,-27-26-512,1 26-545,26 0-544,-27-26-129,0 26-159,-25-27 127,26 0-64,-28 1-95,2-2-129,-29-23 0,4 23-160,-5 3 33,-23-3-1,0 1 96,-1 2 0,25-2-192,-24 0 0,-1 27-32,28 0-32,-29 0 64,28 0 0,1 0-32,-4 0 0,29-26 0,1 26 64,-1 0-128,26 0 64,2 0 0,-2 26-64,0-26 64,1 27-32,-1-27 32,27 27 0,-25-2-64,25-25 32,0 27 32,0 1 0,-27-3 0,27-25 0,0 28 0,0-3 0,-27 1 0,27-26 0,0 28 0,0-2 0,27 1 0,-27 0 0,0-27 0,0 26 64,0 0-64,0 0 128,0 28-128,27-28 64,-27 1-32,25 25-64,2-25 32,-27 26 32,26-26-64,1 26 64,0-1-64,-2-25 32,28 26 32,-26 0 32,1-26-32,-4 26 0,3-27 0,27 27-32,0 0-32,-29-1 96,28-25-160,1 26 192,-2 1-96,1-29 32,-1 3 1,1 24-33,2-25 64,22-1-64,2 28 64,2-29 0,-2 28-32,-26-25-64,26 24 32,-26 2 0,26-1-289,-24-1 578,-2 1-321,26 1 32,-26-1-64,26-28 32,-1 29-32,-24-1-65,-1-1 33,26 1 96,-25-26-64,25 26 32,-26-26-32,26 0-32,0-1 96,1 26-160,-2-52 0,4 27-32,-4 0 160,-24-27-129,24 0 97,-24 0 32,-2 0 32,-26 0-32,28 0 32,-28-27 0,26 27 32,-25-27 32,0 1-64,1 0 0,-28 0 32,24-1-64,2 0 193,-26 1-33,28-1-32,-1 0 0,-27-26 64,27 28-96,-27-29 0,0 28 32,0-28-64,0 1 0,0 28 0,0-29 32,0 1 129,-27 26-33,27 2 0,-27-28-128,-1 26 64,2-26-96,2 27 0,-4-2 128,1-25-64,0 1-32,1 25-32,0-26 96,0 28-96,-1-30-32,0 3 64,1 25-32,0 2-32,0-30 224,-1 30-63,0 25-33,27-27-96,-26 1 32,26-1-64,-26 27 32,0-27 96,26 1-224,-27 0 96,27-2-33,-27 3-63,-1-2 32,28 1 64,-50-1-160,22 0 64,1-26-160,-26 1 224,1-1 64,-28-1-64,28 1 288,-2 1 0,-24 25-128,-4 1-384,32-1 576,-32 0-288,4 1 0,-1 26-128,26 0-353,-1 0-928,29 0-769,-28 0-1537,26 0-6215</inkml:trace>
  <inkml:trace contextRef="#ctx0" brushRef="#br0" timeOffset="53435.05">22471 7505 8423,'27'0'1346,"-27"0"1120,27-27-993,-27 27-800,0 0 64,26 27-257,0-27-256,-26 27-95,0 25-33,0-26 32,0 28 64,0-1 128,0-28 161,-26 29 159,26-1-319,0-26-1,26-2 64,0 28-63,28-25-97,-2-2-32,54 0-64,0 1-96,-28-27-96,28 27-673,-25-1-672,-2-26-2242</inkml:trace>
  <inkml:trace contextRef="#ctx0" brushRef="#br0" timeOffset="54832.13">25939 7532 8680,'79'0'64,"-52"0"64,-27-27 929,0 27 961,0-27 96,0 1-769,0 26-544,-27-27-257,0 2 33,-25-3-193,-1 2-160,-2-2-159,-23-22-1,-28 22 0,0 1-160,-26 0 96,-2 27-32,2-26 0,27 26 32,0 26 0,-1-26-33,1 27 1,24 0 32,2 1 32,-1-3-64,28-25 32,-1 25 0,26-25 32,-25 28-64,25-28 0,1 26 64,-1 2-64,-1-3 32,28-25-64,-24 27 96,24-1-64,0 1 32,0-27 32,0 27-32,0-1 0,0 0 0,-27 0 96,27 1 33,0 0-33,0-1 32,27-26 32,-27 27-32,24 25-32,4-25 0,-1-1-96,-1 1 64,1 0-32,25-2-32,-25 3 32,26 25 32,-28-27-64,29 0 129,-28 1-161,1 0 160,25 25 32,-25-26-32,27 1-96,-3 26 0,4-26-32,-2 25 0,-1-25 128,28 26-160,-28-26 32,1-2 0,-1 2 0,2 26 0,0-25 0,-3-3 0,4 1 32,-3 28-64,1-27 128,0 26-96,-1-1 64,28 2-96,-1-1 128,-24-1 225,23 1-97,2 26-96,-1-24 0,0-3 96,1 28-96,-2-27-96,4 26 97,-4 1-161,0-27 32,30 27 0,-3-1 160,-26-26-256,29 26 96,-3-26 32,-26-1 32,1 1 0,-2 1-32,1-28 0,1 1 32,-1 0-96,2-1 128,-2-26-64,-1 0 32,-24 0 32,24-26 32,-24 26-32,-1-54-32,-25 28 64,23-28-63,-23 1 159,25-26-256,-29 26 64,-24-27-32,0 1 32,0-1 64,0-25-192,-24 26 192,-3-1-64,1-26-64,-29 27 0,31-1 0,-4 0-32,-25-25-96,26 25 96,-25-26-33,-1 26 33,-1 2 128,2-2-64,-1 0 0,-26 1 0,-2-1-64,2 1 32,1 26 32,-2-26 0,-26 26 0,28-27-64,-30 0 128,2 28-64,1-28 0,-27 27 96,27 1-96,-27-2 97,24 1-1,2 28-64,28-29-128,-2 26 64,1 28-193,24-25-479,31 25-578,24 0-703,24 0-1186,4 25-961</inkml:trace>
  <inkml:trace contextRef="#ctx0" brushRef="#br0" timeOffset="55294.16">27130 7081 13164,'0'0'1313,"0"0"-96,0 0 65,27 0 159,25 27-128,1-2-320,-1 28-416,28 1-161,-1-1-224,2 0-96,-2 1-64,-1-2-192,2 28-160,-28-54-385,2 26-96,-28-25-191,1 0-866,1-27-2626</inkml:trace>
  <inkml:trace contextRef="#ctx0" brushRef="#br0" timeOffset="55503.17">27791 7186 17104,'0'0'320,"0"0"-416,-26 0 993,26 27-353,-27 28-127,0-30-161,-25 28-192,26 1 0,-29-2-32,4 1-96,23-26-416,2 25-545,26-26-1057,0 1-2275</inkml:trace>
  <inkml:trace contextRef="#ctx0" brushRef="#br0" timeOffset="55972.2">28347 7293 14541,'27'0'673,"-27"-25"896,0 25 225,0 0-929,0 25-513,0 0 513,0 3-545,-27 26-95,27-29-33,-26 28 0,26 1-96,-27-2 0,27-26 0,27 28 160,-27-28 129,53 1 63,-28-2-127,29 2-97,-1-27-128,26 27-32,-25-27-32,-3 0-224,-23 26-257,25-26-223,-53 27-930,0 0-1249,0-27-11050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09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07/10/2020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br>
              <a:rPr lang="en-US" dirty="0"/>
            </a:br>
            <a:r>
              <a:rPr lang="en-US" dirty="0"/>
              <a:t>Optimization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3FBEA0-C7D9-43D2-8871-7855FEE0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7" y="366456"/>
            <a:ext cx="6425514" cy="3062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CE087-E90C-4DF3-BE42-A0127AF0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3" y="2989027"/>
            <a:ext cx="7290398" cy="439973"/>
          </a:xfrm>
          <a:prstGeom prst="rect">
            <a:avLst/>
          </a:prstGeom>
        </p:spPr>
      </p:pic>
      <p:pic>
        <p:nvPicPr>
          <p:cNvPr id="1026" name="Picture 2" descr="kpp_N200_K3">
            <a:extLst>
              <a:ext uri="{FF2B5EF4-FFF2-40B4-BE49-F238E27FC236}">
                <a16:creationId xmlns:a16="http://schemas.microsoft.com/office/drawing/2014/main" id="{9193F179-5A45-42C7-AD22-7480BE82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36" y="3562864"/>
            <a:ext cx="6066612" cy="30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67E5-6DDC-4D06-BB28-8F5F893A5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Choosing the number of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D4440-BEEF-45EA-A846-403DEC114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Thang Nguyen</a:t>
            </a:r>
          </a:p>
        </p:txBody>
      </p:sp>
    </p:spTree>
    <p:extLst>
      <p:ext uri="{BB962C8B-B14F-4D97-AF65-F5344CB8AC3E}">
        <p14:creationId xmlns:p14="http://schemas.microsoft.com/office/powerpoint/2010/main" val="178855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69CC-C9F9-4330-9A90-68EB1BB0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value of K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CCA1969-DFD5-4838-9086-15022E2F1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19" y="1835150"/>
            <a:ext cx="7700662" cy="4351338"/>
          </a:xfrm>
        </p:spPr>
      </p:pic>
    </p:spTree>
    <p:extLst>
      <p:ext uri="{BB962C8B-B14F-4D97-AF65-F5344CB8AC3E}">
        <p14:creationId xmlns:p14="http://schemas.microsoft.com/office/powerpoint/2010/main" val="248424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B079-6C31-4EA7-98E0-347E88C2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Elbow method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F68112C-C32D-4935-AB0F-9BD0FA190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93" y="1495425"/>
            <a:ext cx="5766407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399EA-8C9B-4A72-92BE-6CD38B32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904566"/>
            <a:ext cx="5572125" cy="43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8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Choosing the value of 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000" y="822484"/>
            <a:ext cx="11074400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933" dirty="0"/>
          </a:p>
          <a:p>
            <a:r>
              <a:rPr lang="en-US" sz="2933" dirty="0"/>
              <a:t>E.g.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874313" y="3251810"/>
            <a:ext cx="12420" cy="30556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65197" y="6097255"/>
            <a:ext cx="376353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709796" y="54812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6" name="Oval 25"/>
          <p:cNvSpPr/>
          <p:nvPr/>
        </p:nvSpPr>
        <p:spPr>
          <a:xfrm rot="19919900">
            <a:off x="4042095" y="46620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7" name="Oval 26"/>
          <p:cNvSpPr/>
          <p:nvPr/>
        </p:nvSpPr>
        <p:spPr>
          <a:xfrm rot="19919900">
            <a:off x="2957141" y="475243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8" name="Oval 27"/>
          <p:cNvSpPr/>
          <p:nvPr/>
        </p:nvSpPr>
        <p:spPr>
          <a:xfrm rot="19919900">
            <a:off x="4010732" y="507520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9" name="Oval 28"/>
          <p:cNvSpPr/>
          <p:nvPr/>
        </p:nvSpPr>
        <p:spPr>
          <a:xfrm rot="19919900">
            <a:off x="2854213" y="506704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1" name="Oval 30"/>
          <p:cNvSpPr/>
          <p:nvPr/>
        </p:nvSpPr>
        <p:spPr>
          <a:xfrm rot="19919900">
            <a:off x="3777183" y="48752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2" name="Oval 31"/>
          <p:cNvSpPr/>
          <p:nvPr/>
        </p:nvSpPr>
        <p:spPr>
          <a:xfrm rot="19919900">
            <a:off x="4220059" y="435188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3" name="Oval 32"/>
          <p:cNvSpPr/>
          <p:nvPr/>
        </p:nvSpPr>
        <p:spPr>
          <a:xfrm rot="19919900">
            <a:off x="3826597" y="416333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4" name="Oval 33"/>
          <p:cNvSpPr/>
          <p:nvPr/>
        </p:nvSpPr>
        <p:spPr>
          <a:xfrm rot="19919900">
            <a:off x="4426983" y="387371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5" name="Oval 34"/>
          <p:cNvSpPr/>
          <p:nvPr/>
        </p:nvSpPr>
        <p:spPr>
          <a:xfrm rot="19919900">
            <a:off x="3395532" y="44610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6" name="Oval 35"/>
          <p:cNvSpPr/>
          <p:nvPr/>
        </p:nvSpPr>
        <p:spPr>
          <a:xfrm rot="17880585">
            <a:off x="3058744" y="549838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7" name="Oval 36"/>
          <p:cNvSpPr/>
          <p:nvPr/>
        </p:nvSpPr>
        <p:spPr>
          <a:xfrm rot="17880585">
            <a:off x="3235103" y="49847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8" name="Oval 37"/>
          <p:cNvSpPr/>
          <p:nvPr/>
        </p:nvSpPr>
        <p:spPr>
          <a:xfrm rot="17880585">
            <a:off x="3160344" y="51976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0" name="Oval 39"/>
          <p:cNvSpPr/>
          <p:nvPr/>
        </p:nvSpPr>
        <p:spPr>
          <a:xfrm rot="19919900">
            <a:off x="2287284" y="59032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1" name="Oval 40"/>
          <p:cNvSpPr/>
          <p:nvPr/>
        </p:nvSpPr>
        <p:spPr>
          <a:xfrm rot="19919900">
            <a:off x="2773611" y="59121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2" name="Oval 41"/>
          <p:cNvSpPr/>
          <p:nvPr/>
        </p:nvSpPr>
        <p:spPr>
          <a:xfrm rot="19919900">
            <a:off x="2556157" y="519126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3" name="Oval 42"/>
          <p:cNvSpPr/>
          <p:nvPr/>
        </p:nvSpPr>
        <p:spPr>
          <a:xfrm rot="19919900">
            <a:off x="3310308" y="53025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4" name="Oval 43"/>
          <p:cNvSpPr/>
          <p:nvPr/>
        </p:nvSpPr>
        <p:spPr>
          <a:xfrm rot="19919900">
            <a:off x="2125091" y="54890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6" name="Oval 45"/>
          <p:cNvSpPr/>
          <p:nvPr/>
        </p:nvSpPr>
        <p:spPr>
          <a:xfrm>
            <a:off x="3051556" y="446388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7" name="Oval 46"/>
          <p:cNvSpPr/>
          <p:nvPr/>
        </p:nvSpPr>
        <p:spPr>
          <a:xfrm>
            <a:off x="3696240" y="470004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8" name="Oval 47"/>
          <p:cNvSpPr/>
          <p:nvPr/>
        </p:nvSpPr>
        <p:spPr>
          <a:xfrm>
            <a:off x="3623216" y="39615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9" name="Oval 48"/>
          <p:cNvSpPr/>
          <p:nvPr/>
        </p:nvSpPr>
        <p:spPr>
          <a:xfrm>
            <a:off x="3676377" y="4421056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0" name="Oval 49"/>
          <p:cNvSpPr/>
          <p:nvPr/>
        </p:nvSpPr>
        <p:spPr>
          <a:xfrm>
            <a:off x="3102817" y="402202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1" name="Oval 50"/>
          <p:cNvSpPr/>
          <p:nvPr/>
        </p:nvSpPr>
        <p:spPr>
          <a:xfrm rot="19919900">
            <a:off x="3604332" y="507676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2" name="Oval 51"/>
          <p:cNvSpPr/>
          <p:nvPr/>
        </p:nvSpPr>
        <p:spPr>
          <a:xfrm rot="19919900">
            <a:off x="4376533" y="34341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3" name="Oval 52"/>
          <p:cNvSpPr/>
          <p:nvPr/>
        </p:nvSpPr>
        <p:spPr>
          <a:xfrm rot="19919900">
            <a:off x="4176341" y="404066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4" name="Oval 53"/>
          <p:cNvSpPr/>
          <p:nvPr/>
        </p:nvSpPr>
        <p:spPr>
          <a:xfrm rot="19919900">
            <a:off x="4604368" y="42855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5" name="TextBox 54"/>
          <p:cNvSpPr txBox="1"/>
          <p:nvPr/>
        </p:nvSpPr>
        <p:spPr>
          <a:xfrm>
            <a:off x="1532797" y="2708940"/>
            <a:ext cx="405520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09188" y="6168912"/>
            <a:ext cx="15946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554729" y="4499923"/>
            <a:ext cx="19901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751113" y="3246493"/>
            <a:ext cx="12420" cy="30556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41997" y="6091937"/>
            <a:ext cx="376353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09597" y="2703623"/>
            <a:ext cx="405520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85988" y="6163595"/>
            <a:ext cx="15946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5431529" y="4494606"/>
            <a:ext cx="19901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5122104" y="35357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2" name="Oval 101"/>
          <p:cNvSpPr/>
          <p:nvPr/>
        </p:nvSpPr>
        <p:spPr>
          <a:xfrm rot="19919900">
            <a:off x="5090741" y="394884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3" name="Oval 102"/>
          <p:cNvSpPr/>
          <p:nvPr/>
        </p:nvSpPr>
        <p:spPr>
          <a:xfrm rot="19919900">
            <a:off x="4857192" y="374894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4" name="Oval 103"/>
          <p:cNvSpPr/>
          <p:nvPr/>
        </p:nvSpPr>
        <p:spPr>
          <a:xfrm>
            <a:off x="4776249" y="357369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5" name="Oval 104"/>
          <p:cNvSpPr/>
          <p:nvPr/>
        </p:nvSpPr>
        <p:spPr>
          <a:xfrm rot="19919900">
            <a:off x="4684341" y="395040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6" name="Oval 105"/>
          <p:cNvSpPr/>
          <p:nvPr/>
        </p:nvSpPr>
        <p:spPr>
          <a:xfrm rot="19919900">
            <a:off x="7592824" y="53796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7" name="Oval 106"/>
          <p:cNvSpPr/>
          <p:nvPr/>
        </p:nvSpPr>
        <p:spPr>
          <a:xfrm rot="19919900">
            <a:off x="8925123" y="45604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8" name="Oval 107"/>
          <p:cNvSpPr/>
          <p:nvPr/>
        </p:nvSpPr>
        <p:spPr>
          <a:xfrm rot="19919900">
            <a:off x="7840169" y="465083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9" name="Oval 108"/>
          <p:cNvSpPr/>
          <p:nvPr/>
        </p:nvSpPr>
        <p:spPr>
          <a:xfrm rot="19919900">
            <a:off x="8893760" y="497360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0" name="Oval 109"/>
          <p:cNvSpPr/>
          <p:nvPr/>
        </p:nvSpPr>
        <p:spPr>
          <a:xfrm rot="19919900">
            <a:off x="7737241" y="496544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1" name="Oval 110"/>
          <p:cNvSpPr/>
          <p:nvPr/>
        </p:nvSpPr>
        <p:spPr>
          <a:xfrm rot="19919900">
            <a:off x="8660211" y="47736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2" name="Oval 111"/>
          <p:cNvSpPr/>
          <p:nvPr/>
        </p:nvSpPr>
        <p:spPr>
          <a:xfrm rot="19919900">
            <a:off x="9103087" y="425028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3" name="Oval 112"/>
          <p:cNvSpPr/>
          <p:nvPr/>
        </p:nvSpPr>
        <p:spPr>
          <a:xfrm rot="19919900">
            <a:off x="8709625" y="406173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4" name="Oval 113"/>
          <p:cNvSpPr/>
          <p:nvPr/>
        </p:nvSpPr>
        <p:spPr>
          <a:xfrm rot="19919900">
            <a:off x="9310011" y="377211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5" name="Oval 114"/>
          <p:cNvSpPr/>
          <p:nvPr/>
        </p:nvSpPr>
        <p:spPr>
          <a:xfrm rot="19919900">
            <a:off x="8278560" y="43594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6" name="Oval 115"/>
          <p:cNvSpPr/>
          <p:nvPr/>
        </p:nvSpPr>
        <p:spPr>
          <a:xfrm rot="17880585">
            <a:off x="7941772" y="539678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7" name="Oval 116"/>
          <p:cNvSpPr/>
          <p:nvPr/>
        </p:nvSpPr>
        <p:spPr>
          <a:xfrm rot="17880585">
            <a:off x="8118131" y="48831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8" name="Oval 117"/>
          <p:cNvSpPr/>
          <p:nvPr/>
        </p:nvSpPr>
        <p:spPr>
          <a:xfrm rot="17880585">
            <a:off x="8043372" y="50960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9" name="Oval 118"/>
          <p:cNvSpPr/>
          <p:nvPr/>
        </p:nvSpPr>
        <p:spPr>
          <a:xfrm rot="19919900">
            <a:off x="7170312" y="58016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0" name="Oval 119"/>
          <p:cNvSpPr/>
          <p:nvPr/>
        </p:nvSpPr>
        <p:spPr>
          <a:xfrm rot="19919900">
            <a:off x="7656639" y="58105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1" name="Oval 120"/>
          <p:cNvSpPr/>
          <p:nvPr/>
        </p:nvSpPr>
        <p:spPr>
          <a:xfrm rot="19919900">
            <a:off x="7439185" y="508966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2" name="Oval 121"/>
          <p:cNvSpPr/>
          <p:nvPr/>
        </p:nvSpPr>
        <p:spPr>
          <a:xfrm rot="19919900">
            <a:off x="8193336" y="52009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3" name="Oval 122"/>
          <p:cNvSpPr/>
          <p:nvPr/>
        </p:nvSpPr>
        <p:spPr>
          <a:xfrm rot="19919900">
            <a:off x="7008119" y="53874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4" name="Oval 123"/>
          <p:cNvSpPr/>
          <p:nvPr/>
        </p:nvSpPr>
        <p:spPr>
          <a:xfrm>
            <a:off x="7934584" y="436228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5" name="Oval 124"/>
          <p:cNvSpPr/>
          <p:nvPr/>
        </p:nvSpPr>
        <p:spPr>
          <a:xfrm>
            <a:off x="8579268" y="459844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6" name="Oval 125"/>
          <p:cNvSpPr/>
          <p:nvPr/>
        </p:nvSpPr>
        <p:spPr>
          <a:xfrm>
            <a:off x="8506244" y="38599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7" name="Oval 126"/>
          <p:cNvSpPr/>
          <p:nvPr/>
        </p:nvSpPr>
        <p:spPr>
          <a:xfrm>
            <a:off x="8559405" y="4319456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8" name="Oval 127"/>
          <p:cNvSpPr/>
          <p:nvPr/>
        </p:nvSpPr>
        <p:spPr>
          <a:xfrm>
            <a:off x="7985845" y="392042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9" name="Oval 128"/>
          <p:cNvSpPr/>
          <p:nvPr/>
        </p:nvSpPr>
        <p:spPr>
          <a:xfrm rot="19919900">
            <a:off x="8487360" y="497516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0" name="Oval 129"/>
          <p:cNvSpPr/>
          <p:nvPr/>
        </p:nvSpPr>
        <p:spPr>
          <a:xfrm rot="19919900">
            <a:off x="9259561" y="33325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1" name="Oval 130"/>
          <p:cNvSpPr/>
          <p:nvPr/>
        </p:nvSpPr>
        <p:spPr>
          <a:xfrm rot="19919900">
            <a:off x="9059369" y="393906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2" name="Oval 131"/>
          <p:cNvSpPr/>
          <p:nvPr/>
        </p:nvSpPr>
        <p:spPr>
          <a:xfrm rot="19919900">
            <a:off x="9487396" y="41839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3" name="Oval 132"/>
          <p:cNvSpPr/>
          <p:nvPr/>
        </p:nvSpPr>
        <p:spPr>
          <a:xfrm rot="19919900">
            <a:off x="10005132" y="34341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4" name="Oval 133"/>
          <p:cNvSpPr/>
          <p:nvPr/>
        </p:nvSpPr>
        <p:spPr>
          <a:xfrm rot="19919900">
            <a:off x="9973769" y="384724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5" name="Oval 134"/>
          <p:cNvSpPr/>
          <p:nvPr/>
        </p:nvSpPr>
        <p:spPr>
          <a:xfrm rot="19919900">
            <a:off x="9740220" y="364734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6" name="Oval 135"/>
          <p:cNvSpPr/>
          <p:nvPr/>
        </p:nvSpPr>
        <p:spPr>
          <a:xfrm>
            <a:off x="9659277" y="347209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7" name="Oval 136"/>
          <p:cNvSpPr/>
          <p:nvPr/>
        </p:nvSpPr>
        <p:spPr>
          <a:xfrm rot="19919900">
            <a:off x="9567369" y="384880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90400" y="2241120"/>
              <a:ext cx="10129920" cy="3825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040" y="2231759"/>
                <a:ext cx="10148640" cy="3844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365125"/>
            <a:ext cx="10515600" cy="1026947"/>
          </a:xfrm>
        </p:spPr>
        <p:txBody>
          <a:bodyPr/>
          <a:lstStyle/>
          <a:p>
            <a:r>
              <a:rPr lang="en-US" dirty="0"/>
              <a:t>K-means optimization objective</a:t>
            </a:r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32" y="2296835"/>
            <a:ext cx="9985926" cy="2384347"/>
          </a:xfrm>
        </p:spPr>
      </p:pic>
      <p:sp>
        <p:nvSpPr>
          <p:cNvPr id="6" name="TextBox 5"/>
          <p:cNvSpPr txBox="1"/>
          <p:nvPr/>
        </p:nvSpPr>
        <p:spPr>
          <a:xfrm>
            <a:off x="887106" y="1665027"/>
            <a:ext cx="4913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Recall some of the parameters: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93" y="1361601"/>
            <a:ext cx="9913834" cy="5134696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3609" y="365125"/>
            <a:ext cx="10515600" cy="1026947"/>
          </a:xfrm>
        </p:spPr>
        <p:txBody>
          <a:bodyPr/>
          <a:lstStyle/>
          <a:p>
            <a:r>
              <a:rPr lang="en-US" dirty="0"/>
              <a:t>K-means optimization 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83609" y="365125"/>
            <a:ext cx="10515600" cy="102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K-means algorithm</a:t>
            </a:r>
          </a:p>
        </p:txBody>
      </p:sp>
      <p:pic>
        <p:nvPicPr>
          <p:cNvPr id="10" name="Chỗ dành sẵn cho Nội dung 6">
            <a:extLst>
              <a:ext uri="{FF2B5EF4-FFF2-40B4-BE49-F238E27FC236}">
                <a16:creationId xmlns:a16="http://schemas.microsoft.com/office/drawing/2014/main" id="{7EEC03FB-E730-4ED1-B412-F3D6C1F6A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78703" cy="3904894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8843742" y="2593075"/>
            <a:ext cx="204717" cy="1009934"/>
          </a:xfrm>
          <a:prstGeom prst="rightBrace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30352" y="2920621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argument step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8857397" y="3739487"/>
            <a:ext cx="191069" cy="750626"/>
          </a:xfrm>
          <a:prstGeom prst="rightBrace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41808" y="3932845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</a:t>
            </a:r>
            <a:r>
              <a:rPr lang="en-US" dirty="0" err="1"/>
              <a:t>centroid</a:t>
            </a:r>
            <a:r>
              <a:rPr lang="en-US" dirty="0"/>
              <a:t> step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91" y="2008252"/>
            <a:ext cx="6942186" cy="2713874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3609" y="365125"/>
            <a:ext cx="10515600" cy="102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K-means 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B2E12D-803F-4B63-A504-8559BABD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Initialization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52063A4-AB5F-4C85-A34F-3A794785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401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B4E07-3E5E-4CFF-ACA9-A26C00B2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0" y="362814"/>
            <a:ext cx="6533803" cy="331312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90668EC-6737-4801-B310-BAF8065F0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47" y="1029186"/>
            <a:ext cx="4229683" cy="29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7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3DC2F-79C3-42E5-B8FC-B2FAC95E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415483"/>
            <a:ext cx="7796999" cy="38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5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46282-69AD-4853-9223-80AEAFAF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20" y="254439"/>
            <a:ext cx="3154497" cy="298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D84C-5222-460E-9700-46EA2394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45" y="3519165"/>
            <a:ext cx="6203340" cy="2680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A11F48-8A74-4887-8EA6-8E688EBBE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379" y="581172"/>
            <a:ext cx="3154497" cy="23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92197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92</Words>
  <Application>Microsoft Office PowerPoint</Application>
  <PresentationFormat>Màn hình rộng</PresentationFormat>
  <Paragraphs>23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Chủ đề của Office</vt:lpstr>
      <vt:lpstr>Clustering Optimization objective</vt:lpstr>
      <vt:lpstr>K-means optimization objective</vt:lpstr>
      <vt:lpstr>K-means optimization objective</vt:lpstr>
      <vt:lpstr>Bản trình bày PowerPoint</vt:lpstr>
      <vt:lpstr>Bản trình bày PowerPoint</vt:lpstr>
      <vt:lpstr>Random Initialization</vt:lpstr>
      <vt:lpstr>Bản trình bày PowerPoint</vt:lpstr>
      <vt:lpstr>Bản trình bày PowerPoint</vt:lpstr>
      <vt:lpstr>Bản trình bày PowerPoint</vt:lpstr>
      <vt:lpstr>Bản trình bày PowerPoint</vt:lpstr>
      <vt:lpstr>Choosing the number of clusters</vt:lpstr>
      <vt:lpstr>Choosing the value of K</vt:lpstr>
      <vt:lpstr>Elbow method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Bui Duc Hoa 20151585</cp:lastModifiedBy>
  <cp:revision>68</cp:revision>
  <dcterms:created xsi:type="dcterms:W3CDTF">2020-09-20T14:58:00Z</dcterms:created>
  <dcterms:modified xsi:type="dcterms:W3CDTF">2020-10-07T05:56:31Z</dcterms:modified>
</cp:coreProperties>
</file>