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58D7AA-D45D-4834-B698-726807BDD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62041A8-2085-4475-92B9-0DA24EC91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39F9B8-157A-4919-ADAD-6F58D576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09/09/2020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92B36FC-C836-46D9-934D-1A452222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9B2F803-0EA7-4CBE-9AFA-9D8DA309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971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9D83AF-0622-4712-950D-BA6508F3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0F13E48-7A13-49B7-A751-582239E45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AD7BE0A-9562-4C53-B8D8-93E0D7FE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09/09/2020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6E95E0B-39FB-41B8-901F-A68BD6B4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756F57-7DF9-47FD-B1E4-595F5669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797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3E5AF9E1-1E4D-4166-9B89-2FE26FA8A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9F21342-8604-4E7E-BC99-3C36D56DF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62A8ED6-C7EA-474A-B0A2-F30E95EA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09/09/2020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FBEC63-89EA-43AF-8068-0AAA2675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DC8A752-4B44-44E9-BFDC-F17AAE07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51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504DD6-7A71-4AA7-8116-8F42D786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E0798DA-ED6A-4E34-BA11-DDCDC760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3780DA0-7DFA-4E55-A326-849205BC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09/09/2020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6A1D036-3BB2-4BEC-AD57-ED26E547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EDEE3C-465A-4A5E-B300-1B44AF4A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926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767A4E-FA08-4CA9-BF50-A4AEC558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46B48C1-0A77-4DDC-A09A-A93A97171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56A4A22-DA6B-418A-8171-59ED5C75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09/09/2020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40E9207-9E1F-45F8-B164-9867065F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ABDC72A-0CB9-4A3E-BE5E-7B967AE9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86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64E348-ADDB-44E1-9EDB-91DB048A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FFF4D90-08CD-4CF5-B172-CDED7CF8F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DD0C7D0-D449-4604-ADA4-28F34FF2D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734BA78-17AF-4D1B-BFEF-ED2D244C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09/09/2020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AC8C195-E555-4B45-BC34-938EF818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5FD78BD-0670-4495-909F-2001484C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482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F151AA-1499-422E-8A1B-1FBBC1A6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4B10926-0E5F-4C11-8694-FDC340BDF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5942772-03A4-48C5-97AA-1970FB676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A683A86-EABA-45F8-A18A-5C3E37008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DB02416-2782-4E68-93ED-1C19963A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83A56BF-E4CC-49D1-9F9A-7B32A51C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09/09/2020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10A0AC6-3284-487D-A200-BCE23A47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3366794-045D-4075-A823-BC9AB32D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54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76EDFD-1B49-4254-A66A-BE8EADD7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A9A76D9-1A20-480E-AD53-65ED5084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09/09/2020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9D416A8-7908-4DCE-B1CA-AAA33D35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65034A8-990F-431A-A1E7-0A6D46E4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362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29A84C5-D679-4D86-B46C-F2C5614D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09/09/2020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AD2FB818-C6FD-43F0-86CE-26447BBC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5CCE4F2-EAFE-4926-BB41-5248CDD1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398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4FD3E3-BCD6-40EE-A29F-F542ED39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E86269-1385-4C3F-A92A-71FE13F3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1EA42DE-7C61-41C4-8FBF-1B0B18622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39A64C9-44B7-4EE1-B0E9-EEE31116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09/09/2020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AA0A849-5F58-4419-B63C-0FC88759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5803677-AD5A-4A1D-8007-CFD432B0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603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09C594-01A1-4EBB-AD74-194C62BB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472B33A-19CB-4511-AD9D-CEDD2D8F5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09AE54B-A6D4-4104-8A92-4F04C9C4A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7D74C3C-CEE0-43B5-9704-54B8E92C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09/09/2020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DCF0545-9172-4542-A653-63073856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39A982F-20CF-4DFE-950F-A4DDE48E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047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853C1A0-3602-4BB9-BAEC-2BE441BB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F6915F0-8E0D-4437-8073-A947A46E3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EDDEA46-611F-4541-8D66-59ACB9CA2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9E5E4-4927-4850-B7E0-24344CB5D97F}" type="datetimeFigureOut">
              <a:rPr lang="vi-VN" smtClean="0"/>
              <a:t>09/09/2020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D0258FB-0E99-4095-B5D7-FEF5DD29B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CDC729B-B2DE-48EC-80FC-01DBDB0E7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46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990187-87E4-4727-9069-B656FA7EE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Network:</a:t>
            </a:r>
            <a:br>
              <a:rPr lang="en-US" dirty="0"/>
            </a:br>
            <a:r>
              <a:rPr lang="en-US" dirty="0"/>
              <a:t>Representation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6D1F166-9D3D-4590-8BEA-1334536F5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494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40AC-69FE-4C31-8E5C-9E872895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865"/>
          </a:xfrm>
        </p:spPr>
        <p:txBody>
          <a:bodyPr/>
          <a:lstStyle/>
          <a:p>
            <a:r>
              <a:rPr lang="en-US">
                <a:cs typeface="Calibri Light"/>
              </a:rPr>
              <a:t>Neural in the brain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0D5059-C2B6-4DFC-B67E-C87DDE6C3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223" y="1371765"/>
            <a:ext cx="6353175" cy="35337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AFB12-1EC3-49E8-BBCD-A956B584D924}"/>
              </a:ext>
            </a:extLst>
          </p:cNvPr>
          <p:cNvSpPr txBox="1"/>
          <p:nvPr/>
        </p:nvSpPr>
        <p:spPr>
          <a:xfrm>
            <a:off x="1518249" y="5126966"/>
            <a:ext cx="98599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At a very simple level, neurons are basically computational units that take input (dendrites) as electrical input (called "spikes") that are channeled to outputs (axons).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2599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8E2F3B00-8999-47AA-8298-8AA77A104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121" y="1380122"/>
            <a:ext cx="8865079" cy="485415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D237A6C-7538-4971-A9A2-83C825E2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865"/>
          </a:xfrm>
        </p:spPr>
        <p:txBody>
          <a:bodyPr/>
          <a:lstStyle/>
          <a:p>
            <a:r>
              <a:rPr lang="en-US">
                <a:cs typeface="Calibri Light"/>
              </a:rPr>
              <a:t>Neural model: Logistic unit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D8C8A93B-E928-450D-9C76-6093708DD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674" y="1206072"/>
            <a:ext cx="8569265" cy="4896748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1987279-DB85-40C6-81E1-2176EE51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865"/>
          </a:xfrm>
        </p:spPr>
        <p:txBody>
          <a:bodyPr/>
          <a:lstStyle/>
          <a:p>
            <a:r>
              <a:rPr lang="en-US">
                <a:cs typeface="Calibri Light"/>
              </a:rPr>
              <a:t>Neural network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4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A896F78F-53EB-4222-8DCF-5F47DD426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137" y="1406361"/>
            <a:ext cx="8467725" cy="462915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A5FA509-933D-43F6-940E-7977DD29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865"/>
          </a:xfrm>
        </p:spPr>
        <p:txBody>
          <a:bodyPr/>
          <a:lstStyle/>
          <a:p>
            <a:r>
              <a:rPr lang="en-US">
                <a:cs typeface="Calibri Light"/>
              </a:rPr>
              <a:t>Model presentation II: </a:t>
            </a:r>
            <a:r>
              <a:rPr lang="en-US">
                <a:ea typeface="+mj-lt"/>
                <a:cs typeface="+mj-lt"/>
              </a:rPr>
              <a:t>Forward propagation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480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0FB214DE-42E3-41D9-AD55-A84E7FA78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256" y="1711161"/>
            <a:ext cx="8690394" cy="4307097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736B082-1957-4E38-A57B-0CF2591D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86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Other network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33890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603" y="464234"/>
            <a:ext cx="1015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dirty="0"/>
              <a:t>Non- linear classification example: XOR/ XNOR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6603" y="1252024"/>
                <a:ext cx="7835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/>
                  <a:t> are binary (0 or 1)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03" y="1252024"/>
                <a:ext cx="7835705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963" y="1916704"/>
            <a:ext cx="3962400" cy="3181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905" y="1916704"/>
            <a:ext cx="3638550" cy="2447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905" y="4847493"/>
            <a:ext cx="3533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1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603" y="464234"/>
            <a:ext cx="1015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/>
              <a:t>Simple example: 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6603" y="1252024"/>
                <a:ext cx="7835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/>
                  <a:t> Є (0 or 1)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03" y="1252024"/>
                <a:ext cx="7835705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6603" y="1916704"/>
                <a:ext cx="7835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y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03" y="1916704"/>
                <a:ext cx="7835705" cy="461665"/>
              </a:xfrm>
              <a:prstGeom prst="rect">
                <a:avLst/>
              </a:prstGeom>
              <a:blipFill>
                <a:blip r:embed="rId4"/>
                <a:stretch>
                  <a:fillRect l="-124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040" y="464234"/>
            <a:ext cx="4857750" cy="2247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603" y="2872593"/>
            <a:ext cx="4191000" cy="3448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040" y="3372655"/>
            <a:ext cx="47434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3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603" y="464234"/>
            <a:ext cx="1015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/>
              <a:t>Example: 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04" y="1389478"/>
            <a:ext cx="4057650" cy="3286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561" y="1389478"/>
            <a:ext cx="45815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76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5588" y="365760"/>
            <a:ext cx="1015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/>
              <a:t>Negation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5588" y="1128914"/>
                <a:ext cx="7835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88" y="1128914"/>
                <a:ext cx="7835705" cy="461665"/>
              </a:xfrm>
              <a:prstGeom prst="rect">
                <a:avLst/>
              </a:prstGeom>
              <a:blipFill>
                <a:blip r:embed="rId3"/>
                <a:stretch>
                  <a:fillRect l="-116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665" y="1947862"/>
            <a:ext cx="4230126" cy="3373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412" y="1947862"/>
            <a:ext cx="42100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0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2208628" y="819424"/>
                <a:ext cx="7835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𝑋𝑁𝑂𝑅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08628" y="819424"/>
                <a:ext cx="7835705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45588" y="365760"/>
            <a:ext cx="1015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/>
              <a:t>Putting it together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3514"/>
          <a:stretch/>
        </p:blipFill>
        <p:spPr>
          <a:xfrm>
            <a:off x="836446" y="1404199"/>
            <a:ext cx="10066016" cy="46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3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BC7AE5-F2EB-4490-8569-7274487E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Hypothesis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472EE2D-C1E6-42DB-946A-C8FB11EFB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Non-linear Classification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472EE2D-C1E6-42DB-946A-C8FB11EFB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839F8226-6295-4B7A-B40B-2F3B87E2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310" y="2343301"/>
            <a:ext cx="4373772" cy="3315985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BCE30623-D7C1-4725-9DF4-5F8F6A7AB3E5}"/>
              </a:ext>
            </a:extLst>
          </p:cNvPr>
          <p:cNvCxnSpPr>
            <a:cxnSpLocks/>
          </p:cNvCxnSpPr>
          <p:nvPr/>
        </p:nvCxnSpPr>
        <p:spPr>
          <a:xfrm>
            <a:off x="6907237" y="2954215"/>
            <a:ext cx="3334043" cy="22367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7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181" y="365759"/>
            <a:ext cx="1015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/>
              <a:t>Multi – class classification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69" y="2932161"/>
            <a:ext cx="8254920" cy="3342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95" y="950534"/>
            <a:ext cx="9236319" cy="17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4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11" y="415508"/>
            <a:ext cx="7285087" cy="1818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11" y="2742761"/>
            <a:ext cx="8750984" cy="1833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911" y="4831519"/>
            <a:ext cx="6345777" cy="17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76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7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BC7AE5-F2EB-4490-8569-7274487E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Hypothesis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472EE2D-C1E6-42DB-946A-C8FB11EFB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Non-linear Classification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472EE2D-C1E6-42DB-946A-C8FB11EFB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283A4539-8AF6-4CF3-A167-3758B5148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048" y="2272630"/>
            <a:ext cx="4549748" cy="3457328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0556E375-E511-4153-97D5-E717B5571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44" y="3429000"/>
            <a:ext cx="2229351" cy="1938130"/>
          </a:xfrm>
          <a:prstGeom prst="rect">
            <a:avLst/>
          </a:prstGeom>
        </p:spPr>
      </p:pic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06EA88B7-8DD8-4BB7-8872-CDA9FB66292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86295" y="4398065"/>
            <a:ext cx="6845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C2FDC00-3870-438F-8BFD-0B3DFDE30C0D}"/>
              </a:ext>
            </a:extLst>
          </p:cNvPr>
          <p:cNvSpPr txBox="1"/>
          <p:nvPr/>
        </p:nvSpPr>
        <p:spPr>
          <a:xfrm>
            <a:off x="3670852" y="3797900"/>
            <a:ext cx="2758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5000 quadratic features</a:t>
            </a:r>
          </a:p>
          <a:p>
            <a:pPr algn="ctr"/>
            <a:r>
              <a:rPr lang="en-US" dirty="0"/>
              <a:t>160000 cubic features</a:t>
            </a:r>
          </a:p>
          <a:p>
            <a:pPr algn="ctr"/>
            <a:r>
              <a:rPr lang="en-US" dirty="0"/>
              <a:t>……</a:t>
            </a:r>
          </a:p>
          <a:p>
            <a:pPr algn="ctr"/>
            <a:r>
              <a:rPr lang="en-US" dirty="0"/>
              <a:t>Too many features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0956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BC7AE5-F2EB-4490-8569-7274487E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Hypothesis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472EE2D-C1E6-42DB-946A-C8FB11EF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Non-linear Classification</a:t>
            </a:r>
          </a:p>
          <a:p>
            <a:pPr lvl="1"/>
            <a:r>
              <a:rPr lang="en-US" dirty="0"/>
              <a:t>Image Classification: Car or not Car?</a:t>
            </a:r>
          </a:p>
          <a:p>
            <a:pPr lvl="1"/>
            <a:r>
              <a:rPr lang="en-US" dirty="0"/>
              <a:t>300x300 color image =&gt; 270000 features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0339FB0-796B-4C09-A8A9-6AE0EEAF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55" y="1862067"/>
            <a:ext cx="2819794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4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0AF2D4-6769-46E6-8FD4-175F1981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and the brain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7FAAA6-A4AF-4DE4-87F8-8C5CDA93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Origin: Algorithms that try to mimic the brain</a:t>
            </a:r>
          </a:p>
          <a:p>
            <a:pPr lvl="1"/>
            <a:r>
              <a:rPr lang="en-US" dirty="0"/>
              <a:t>Widely used in 80s, popularity decreased in late 90s</a:t>
            </a:r>
          </a:p>
          <a:p>
            <a:pPr lvl="1"/>
            <a:r>
              <a:rPr lang="en-US" dirty="0"/>
              <a:t>Currently SOTA for many applications.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3146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0AF2D4-6769-46E6-8FD4-175F1981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and the brain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7FAAA6-A4AF-4DE4-87F8-8C5CDA93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Origin: Algorithms that try to mimic the brain</a:t>
            </a:r>
          </a:p>
          <a:p>
            <a:pPr lvl="1"/>
            <a:r>
              <a:rPr lang="en-US" dirty="0"/>
              <a:t>Widely used in 80s, popularity decreased in late 90s</a:t>
            </a:r>
          </a:p>
          <a:p>
            <a:pPr lvl="1"/>
            <a:r>
              <a:rPr lang="en-US" dirty="0"/>
              <a:t>Currently SOTA for many applications.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9290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0AF2D4-6769-46E6-8FD4-175F1981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and the brain</a:t>
            </a:r>
            <a:endParaRPr lang="vi-VN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DFE1E7-CB31-4A65-93A1-0667C0218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3"/>
          <a:stretch/>
        </p:blipFill>
        <p:spPr>
          <a:xfrm>
            <a:off x="2309284" y="1743327"/>
            <a:ext cx="7573432" cy="337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8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0AF2D4-6769-46E6-8FD4-175F1981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and the brain</a:t>
            </a:r>
            <a:endParaRPr lang="vi-VN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5020627-5011-4784-829A-F87559C30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1599944"/>
            <a:ext cx="733527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9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0AF2D4-6769-46E6-8FD4-175F1981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and the brain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C27E065-8653-4C9B-B0E3-E25E6E91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21" y="1368311"/>
            <a:ext cx="8787358" cy="485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5566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249</Words>
  <Application>Microsoft Office PowerPoint</Application>
  <PresentationFormat>Màn hình rộng</PresentationFormat>
  <Paragraphs>46</Paragraphs>
  <Slides>22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Wingdings</vt:lpstr>
      <vt:lpstr>Chủ đề Office</vt:lpstr>
      <vt:lpstr>Neural Network: Representation</vt:lpstr>
      <vt:lpstr>Non-linear Hypothesis</vt:lpstr>
      <vt:lpstr>Non-linear Hypothesis</vt:lpstr>
      <vt:lpstr>Non-linear Hypothesis</vt:lpstr>
      <vt:lpstr>Neurons and the brain</vt:lpstr>
      <vt:lpstr>Neurons and the brain</vt:lpstr>
      <vt:lpstr>Neurons and the brain</vt:lpstr>
      <vt:lpstr>Neurons and the brain</vt:lpstr>
      <vt:lpstr>Neurons and the brain</vt:lpstr>
      <vt:lpstr>Neural in the brain</vt:lpstr>
      <vt:lpstr>Neural model: Logistic unit</vt:lpstr>
      <vt:lpstr>Neural network</vt:lpstr>
      <vt:lpstr>Model presentation II: Forward propagation</vt:lpstr>
      <vt:lpstr>Other network architectures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Network: Representation</dc:title>
  <dc:creator>Bui Duc Hoa 20151585</dc:creator>
  <cp:lastModifiedBy>Bui Duc Hoa 20151585</cp:lastModifiedBy>
  <cp:revision>6</cp:revision>
  <dcterms:created xsi:type="dcterms:W3CDTF">2020-09-08T14:58:30Z</dcterms:created>
  <dcterms:modified xsi:type="dcterms:W3CDTF">2020-09-09T06:16:00Z</dcterms:modified>
</cp:coreProperties>
</file>