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02569A-DEF7-4739-AACC-780709577C5B}" v="3" dt="2020-10-03T03:10:42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uu Thang 20166770" userId="429dff5d-569c-4854-aebe-bf74fcde027f" providerId="ADAL" clId="{BD02569A-DEF7-4739-AACC-780709577C5B}"/>
    <pc:docChg chg="modSld">
      <pc:chgData name="Nguyen Huu Thang 20166770" userId="429dff5d-569c-4854-aebe-bf74fcde027f" providerId="ADAL" clId="{BD02569A-DEF7-4739-AACC-780709577C5B}" dt="2020-10-03T03:11:48.010" v="13" actId="1076"/>
      <pc:docMkLst>
        <pc:docMk/>
      </pc:docMkLst>
      <pc:sldChg chg="addSp modSp">
        <pc:chgData name="Nguyen Huu Thang 20166770" userId="429dff5d-569c-4854-aebe-bf74fcde027f" providerId="ADAL" clId="{BD02569A-DEF7-4739-AACC-780709577C5B}" dt="2020-10-03T03:11:48.010" v="13" actId="1076"/>
        <pc:sldMkLst>
          <pc:docMk/>
          <pc:sldMk cId="4265781242" sldId="261"/>
        </pc:sldMkLst>
        <pc:picChg chg="add mod ord">
          <ac:chgData name="Nguyen Huu Thang 20166770" userId="429dff5d-569c-4854-aebe-bf74fcde027f" providerId="ADAL" clId="{BD02569A-DEF7-4739-AACC-780709577C5B}" dt="2020-10-03T03:11:48.010" v="13" actId="1076"/>
          <ac:picMkLst>
            <pc:docMk/>
            <pc:sldMk cId="4265781242" sldId="261"/>
            <ac:picMk id="10" creationId="{98200A12-363C-42F1-814A-648530C0FB4E}"/>
          </ac:picMkLst>
        </pc:picChg>
        <pc:cxnChg chg="add mod">
          <ac:chgData name="Nguyen Huu Thang 20166770" userId="429dff5d-569c-4854-aebe-bf74fcde027f" providerId="ADAL" clId="{BD02569A-DEF7-4739-AACC-780709577C5B}" dt="2020-10-03T03:08:10.477" v="0" actId="11529"/>
          <ac:cxnSpMkLst>
            <pc:docMk/>
            <pc:sldMk cId="4265781242" sldId="261"/>
            <ac:cxnSpMk id="6" creationId="{6C0018DE-9D22-40B9-9C26-9364937E67CC}"/>
          </ac:cxnSpMkLst>
        </pc:cxnChg>
        <pc:cxnChg chg="add mod">
          <ac:chgData name="Nguyen Huu Thang 20166770" userId="429dff5d-569c-4854-aebe-bf74fcde027f" providerId="ADAL" clId="{BD02569A-DEF7-4739-AACC-780709577C5B}" dt="2020-10-03T03:08:20.532" v="1" actId="11529"/>
          <ac:cxnSpMkLst>
            <pc:docMk/>
            <pc:sldMk cId="4265781242" sldId="261"/>
            <ac:cxnSpMk id="9" creationId="{FA6C5690-79E2-444A-9904-211C9D29875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BECD-3F18-4F15-8CB2-D266BD2D5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9DE7D-4AC5-420A-9490-867B3E070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86B4A-E038-42CD-9BE6-63721CBE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7880-5A8B-4A65-BCE7-33050F2ECC5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35D7-2118-4E3B-8A18-B285E4F9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3231E-31D8-4EEA-8784-11A40A6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5C07-5963-46C4-8851-2E27B6AE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7886-68C4-4789-A8B0-8B76AA54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98B3D-52FC-4C2C-A852-A34F3E4A2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56D5-2B96-46D2-8758-4ED0566C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7880-5A8B-4A65-BCE7-33050F2ECC5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A4E1-37DB-4892-B718-D9ADEE9D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ACA8-4817-4CBA-8781-87BC1095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5C07-5963-46C4-8851-2E27B6AE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15830-74FC-48C6-8FCC-0A1C4D180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76C0D-C9BE-468D-8C17-C7705A193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BFCA-D3BD-4FE2-9B9C-C6455C54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7880-5A8B-4A65-BCE7-33050F2ECC5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83C9-671D-41A3-914A-BF193478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5D33D-FDC6-4025-88E5-A0768140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5C07-5963-46C4-8851-2E27B6AE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A808-BC35-4759-A470-BC729B60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C1E9-49C8-4CBE-AA41-1A8669BF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552A-E5A7-4BD2-9681-F9B839CC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7880-5A8B-4A65-BCE7-33050F2ECC5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87A6-05FC-4561-8CEE-4260E003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AE9D-7B29-4657-A179-629B89B8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5C07-5963-46C4-8851-2E27B6AE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4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DD01-C52F-4DDC-B4B7-65EB63B7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40431-B241-4CCB-B2A9-C76E24DE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1CC9-8491-4629-B768-56242227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7880-5A8B-4A65-BCE7-33050F2ECC5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48B0-E564-48BC-A29B-59719813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95CE1-C991-43F6-8599-AAB9EEC6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5C07-5963-46C4-8851-2E27B6AE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8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9ED4-AFF0-4FE1-91B5-57F7DB7C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8867-11EF-4D3B-AE9A-8482B065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688ED-AFAF-493F-8F87-B026BC377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48E2C-44B7-4094-99AE-046D1A36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7880-5A8B-4A65-BCE7-33050F2ECC5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BA1FD-B684-4462-8BC9-AFE3EED7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61799-66AF-4B1F-9C17-6920EEB3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5C07-5963-46C4-8851-2E27B6AE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56FF-0200-4F20-BA30-A2E018D3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18D07-7793-4322-ABBC-6A741AC3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D7E9-7546-441D-B07F-9C928B372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E3D29-25BF-4593-B912-9F8C419D1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EC9EC-506A-462A-97F8-E666D11F1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24CC3-28D2-47CD-A2BF-A6B96A1A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7880-5A8B-4A65-BCE7-33050F2ECC5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FD0E2-B8C0-4EC5-B031-0FE20A57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213CD-A8F3-4506-9A03-82DF510E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5C07-5963-46C4-8851-2E27B6AE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686F-45AF-48DD-A747-B9F6BAA3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59EEB-9C89-4F12-942A-620A020A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7880-5A8B-4A65-BCE7-33050F2ECC5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6AFFA-FEA4-4EEA-AE57-25F59B56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48409-F8F9-4F64-9960-86BD2010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5C07-5963-46C4-8851-2E27B6AE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5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0CFBE-D198-4D6F-870E-F5FCC3C3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7880-5A8B-4A65-BCE7-33050F2ECC5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39374-5AA9-44F9-98B3-4347B37C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E7B6F-CE5E-4064-8146-60CB0353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5C07-5963-46C4-8851-2E27B6AE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EAA1-4C97-4DC9-B238-0E0613BF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5693-C93E-45E8-8D11-A3D3C830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2E9-D0ED-4BB6-A05C-B71CFFB4B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C3F6B-24AE-42AE-9ED1-E98BC327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7880-5A8B-4A65-BCE7-33050F2ECC5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09629-D05F-4CD0-BDB8-7F9295F1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AF961-5912-4329-91FD-4996F06E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5C07-5963-46C4-8851-2E27B6AE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3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05B6-91D1-407C-9A13-6F393C02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01481-5E53-42ED-B0D5-FC1E55C4B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BE26B-7507-40B5-AF23-E9F97228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ED4C0-F590-45BC-9875-0B4063F8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7880-5A8B-4A65-BCE7-33050F2ECC5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0F8EF-17BE-4C22-9D75-739BC0C9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CCAC6-284D-4845-96CC-E53353FF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5C07-5963-46C4-8851-2E27B6AE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FD4E6-E95B-422B-8D8E-0E907D08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C614D-60A8-48C9-A664-F7C9BD90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C706-87EB-4E6F-A3C0-5E3173D5C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7880-5A8B-4A65-BCE7-33050F2ECC5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27F6-C79B-4C50-8596-6DC4D374C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D2AEB-E31E-45AC-9C69-7E18548A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F5C07-5963-46C4-8851-2E27B6AE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188E-56E0-4339-99F6-791965E2A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mathematics behind large margin classification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75A5-3A38-47A1-8064-9B63DC105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Thang Nguyen</a:t>
            </a:r>
          </a:p>
        </p:txBody>
      </p:sp>
    </p:spTree>
    <p:extLst>
      <p:ext uri="{BB962C8B-B14F-4D97-AF65-F5344CB8AC3E}">
        <p14:creationId xmlns:p14="http://schemas.microsoft.com/office/powerpoint/2010/main" val="59861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5130-EEB7-4413-B313-D40A5C31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Inner Product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423822-BF43-4D73-B6DF-37FAF22F0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4965" y="3429000"/>
            <a:ext cx="3699134" cy="29355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45D3E4-6D6D-4F56-A0AB-A358A434C8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24"/>
          <a:stretch/>
        </p:blipFill>
        <p:spPr>
          <a:xfrm>
            <a:off x="523251" y="1419224"/>
            <a:ext cx="10973424" cy="17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5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F74A-F029-4A65-AD4E-4105E1D0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Decision Boundary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36380-473A-4B06-A1C5-754F9405EA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1" y="1965035"/>
            <a:ext cx="1218872" cy="677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86A7C-44FE-4C2A-AF72-4631F5E57C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1" y="2719767"/>
            <a:ext cx="3267740" cy="709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F333C-CD37-43C0-AF7C-ABB0B2339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1121" y="1767077"/>
            <a:ext cx="1866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9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E11C-937D-43B8-9D6A-71C62105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Decision Boundary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03772-6A96-493C-9BAE-F087F0977A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4" y="1879017"/>
            <a:ext cx="3558540" cy="735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1A155-0AB8-4695-8CEB-3B103068AC8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6" y="2657475"/>
            <a:ext cx="5775960" cy="582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910C9B-4C31-4EA6-91C5-47AD5D76B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389" y="3192963"/>
            <a:ext cx="4714875" cy="3448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19FE4-FB92-40FA-A923-D5986F737A66}"/>
              </a:ext>
            </a:extLst>
          </p:cNvPr>
          <p:cNvSpPr txBox="1"/>
          <p:nvPr/>
        </p:nvSpPr>
        <p:spPr>
          <a:xfrm>
            <a:off x="7924800" y="2246682"/>
            <a:ext cx="208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Simplification: n = 2 </a:t>
            </a:r>
          </a:p>
        </p:txBody>
      </p:sp>
    </p:spTree>
    <p:extLst>
      <p:ext uri="{BB962C8B-B14F-4D97-AF65-F5344CB8AC3E}">
        <p14:creationId xmlns:p14="http://schemas.microsoft.com/office/powerpoint/2010/main" val="156741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8200A12-363C-42F1-814A-648530C0F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795" y="3297396"/>
            <a:ext cx="8740976" cy="2868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DAE11C-937D-43B8-9D6A-71C62105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Decision Boundary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03772-6A96-493C-9BAE-F087F0977A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4" y="1879017"/>
            <a:ext cx="3558540" cy="735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1A155-0AB8-4695-8CEB-3B103068AC8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6" y="2657475"/>
            <a:ext cx="5775960" cy="582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19FE4-FB92-40FA-A923-D5986F737A66}"/>
              </a:ext>
            </a:extLst>
          </p:cNvPr>
          <p:cNvSpPr txBox="1"/>
          <p:nvPr/>
        </p:nvSpPr>
        <p:spPr>
          <a:xfrm>
            <a:off x="7924800" y="2246682"/>
            <a:ext cx="208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Simplification: n = 2 </a:t>
            </a:r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D0BD0DB6-55C4-4968-BA0A-E609ECB0BE3B}"/>
              </a:ext>
            </a:extLst>
          </p:cNvPr>
          <p:cNvSpPr/>
          <p:nvPr/>
        </p:nvSpPr>
        <p:spPr>
          <a:xfrm rot="2734294">
            <a:off x="3681119" y="4773949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9658B664-2CDA-45B4-87F3-E4B103465385}"/>
              </a:ext>
            </a:extLst>
          </p:cNvPr>
          <p:cNvSpPr/>
          <p:nvPr/>
        </p:nvSpPr>
        <p:spPr>
          <a:xfrm rot="2734294">
            <a:off x="4114383" y="4812648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4ABB82F8-5BA5-44F4-937A-DE1FB578981C}"/>
              </a:ext>
            </a:extLst>
          </p:cNvPr>
          <p:cNvSpPr/>
          <p:nvPr/>
        </p:nvSpPr>
        <p:spPr>
          <a:xfrm rot="2734294">
            <a:off x="3702368" y="511676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4A02B11-6FE8-4432-963F-C4F26F219F05}"/>
              </a:ext>
            </a:extLst>
          </p:cNvPr>
          <p:cNvSpPr/>
          <p:nvPr/>
        </p:nvSpPr>
        <p:spPr>
          <a:xfrm>
            <a:off x="2172552" y="5180423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6B4BC7-4808-4D42-855C-B198496145A2}"/>
              </a:ext>
            </a:extLst>
          </p:cNvPr>
          <p:cNvSpPr/>
          <p:nvPr/>
        </p:nvSpPr>
        <p:spPr>
          <a:xfrm>
            <a:off x="2646231" y="479892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FDFA66D-B0C5-40F8-A3FC-0965E7A803DB}"/>
              </a:ext>
            </a:extLst>
          </p:cNvPr>
          <p:cNvSpPr/>
          <p:nvPr/>
        </p:nvSpPr>
        <p:spPr>
          <a:xfrm>
            <a:off x="2305435" y="4557259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EDA801-F47B-4070-832D-371C823FB8A3}"/>
              </a:ext>
            </a:extLst>
          </p:cNvPr>
          <p:cNvCxnSpPr/>
          <p:nvPr/>
        </p:nvCxnSpPr>
        <p:spPr>
          <a:xfrm flipV="1">
            <a:off x="3247703" y="4048125"/>
            <a:ext cx="0" cy="17526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242260-3275-455D-BD07-25E066AE23C8}"/>
              </a:ext>
            </a:extLst>
          </p:cNvPr>
          <p:cNvCxnSpPr/>
          <p:nvPr/>
        </p:nvCxnSpPr>
        <p:spPr>
          <a:xfrm>
            <a:off x="1895475" y="5040457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ross 47">
            <a:extLst>
              <a:ext uri="{FF2B5EF4-FFF2-40B4-BE49-F238E27FC236}">
                <a16:creationId xmlns:a16="http://schemas.microsoft.com/office/drawing/2014/main" id="{0984374E-578F-438E-8CA2-E9F417738325}"/>
              </a:ext>
            </a:extLst>
          </p:cNvPr>
          <p:cNvSpPr/>
          <p:nvPr/>
        </p:nvSpPr>
        <p:spPr>
          <a:xfrm rot="2734294">
            <a:off x="8176919" y="4773949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B93C070F-2184-485E-8B23-73D95DDC888F}"/>
              </a:ext>
            </a:extLst>
          </p:cNvPr>
          <p:cNvSpPr/>
          <p:nvPr/>
        </p:nvSpPr>
        <p:spPr>
          <a:xfrm rot="2734294">
            <a:off x="8610183" y="4812648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72F6E472-BF2E-4673-BBF2-1ABB1FD49ED4}"/>
              </a:ext>
            </a:extLst>
          </p:cNvPr>
          <p:cNvSpPr/>
          <p:nvPr/>
        </p:nvSpPr>
        <p:spPr>
          <a:xfrm rot="2734294">
            <a:off x="8198168" y="511676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2664DEA-61D2-463B-86AF-AA63E2956FD3}"/>
              </a:ext>
            </a:extLst>
          </p:cNvPr>
          <p:cNvSpPr/>
          <p:nvPr/>
        </p:nvSpPr>
        <p:spPr>
          <a:xfrm>
            <a:off x="6668352" y="5180423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AC1A0CC-B910-4518-81FB-E4E84701E2E7}"/>
              </a:ext>
            </a:extLst>
          </p:cNvPr>
          <p:cNvSpPr/>
          <p:nvPr/>
        </p:nvSpPr>
        <p:spPr>
          <a:xfrm>
            <a:off x="7142031" y="479892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36D0EAC-3134-4E91-80F0-A3B20D6DA9A7}"/>
              </a:ext>
            </a:extLst>
          </p:cNvPr>
          <p:cNvSpPr/>
          <p:nvPr/>
        </p:nvSpPr>
        <p:spPr>
          <a:xfrm>
            <a:off x="6801235" y="4557259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4167BD-99FF-4B49-AF52-AC83693AE5CB}"/>
              </a:ext>
            </a:extLst>
          </p:cNvPr>
          <p:cNvCxnSpPr/>
          <p:nvPr/>
        </p:nvCxnSpPr>
        <p:spPr>
          <a:xfrm flipV="1">
            <a:off x="7743503" y="4048125"/>
            <a:ext cx="0" cy="17526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8854F1-48FA-4A55-A4E2-47684A67E418}"/>
              </a:ext>
            </a:extLst>
          </p:cNvPr>
          <p:cNvCxnSpPr/>
          <p:nvPr/>
        </p:nvCxnSpPr>
        <p:spPr>
          <a:xfrm>
            <a:off x="6391275" y="5040457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0018DE-9D22-40B9-9C26-9364937E67CC}"/>
              </a:ext>
            </a:extLst>
          </p:cNvPr>
          <p:cNvCxnSpPr/>
          <p:nvPr/>
        </p:nvCxnSpPr>
        <p:spPr>
          <a:xfrm>
            <a:off x="2172552" y="4314548"/>
            <a:ext cx="1999953" cy="138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6C5690-79E2-444A-9904-211C9D29875A}"/>
              </a:ext>
            </a:extLst>
          </p:cNvPr>
          <p:cNvCxnSpPr/>
          <p:nvPr/>
        </p:nvCxnSpPr>
        <p:spPr>
          <a:xfrm>
            <a:off x="7743503" y="3515557"/>
            <a:ext cx="0" cy="261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8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3C85-7D23-4964-BA2E-4A83481B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99E9-F8B0-4F64-B7D7-87036CBF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85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min_\theta \frac{1}{2} \sum\limits_{j=1}^n \theta_j^2&#10;$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\mathrm{s.t.}\quad &amp;\theta^Tx^{(i)} \geq 1 \quad\quad \mathrm{if} \; y^{(i)}=1\\&#10;&amp;\theta^Tx^{(i)} \leq -1 \quad\; \mathrm{if} \; y^{(i)}=0&#10;\end{align*}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\mathrm{s.t.}\quad &amp;p^{(i)} \cdot \|\theta\| \geq 1 \quad\quad \mathrm{if} \; y^{(i)}=1\\&#10;&amp;p^{(i)} \cdot \|\theta\|  \leq -1 \;\quad \mathrm{if} \; y^{(i)}=1&#10;\end{align*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noindent where $p^{(i)}$ is the projection of $x^{(i)}$ onto the vector $\theta$. \\&#10;Simplification: $\theta_0=0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\mathrm{s.t.}\quad &amp;p^{(i)} \cdot \|\theta\| \geq 1 \quad\quad \mathrm{if} \; y^{(i)}=1\\&#10;&amp;p^{(i)} \cdot \|\theta\|  \leq -1 \;\quad \mathrm{if} \; y^{(i)}=1&#10;\end{align*}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noindent where $p^{(i)}$ is the projection of $x^{(i)}$ onto the vector $\theta$. \\&#10;Simplification: $\theta_0=0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9270626E2E144E8057733E7C0B9032" ma:contentTypeVersion="12" ma:contentTypeDescription="Create a new document." ma:contentTypeScope="" ma:versionID="fb4aa0731db1af744bc825e71aec8ec8">
  <xsd:schema xmlns:xsd="http://www.w3.org/2001/XMLSchema" xmlns:xs="http://www.w3.org/2001/XMLSchema" xmlns:p="http://schemas.microsoft.com/office/2006/metadata/properties" xmlns:ns3="e2a54bdc-cb8f-4413-b2c7-2a0832d4af61" xmlns:ns4="bc6e670a-ce24-4a35-8110-d3d3e50b5547" targetNamespace="http://schemas.microsoft.com/office/2006/metadata/properties" ma:root="true" ma:fieldsID="7644225f4e5a6855dedc61513acecddc" ns3:_="" ns4:_="">
    <xsd:import namespace="e2a54bdc-cb8f-4413-b2c7-2a0832d4af61"/>
    <xsd:import namespace="bc6e670a-ce24-4a35-8110-d3d3e50b55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54bdc-cb8f-4413-b2c7-2a0832d4af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e670a-ce24-4a35-8110-d3d3e50b554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3D13D3-3B3B-4073-9179-DEB3A13B83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F4D10E-060F-4B93-BB5F-A45383E7FB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B6AC44-CE94-4305-BC0D-21D5901B6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54bdc-cb8f-4413-b2c7-2a0832d4af61"/>
    <ds:schemaRef ds:uri="bc6e670a-ce24-4a35-8110-d3d3e50b55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mathematics behind large margin classification</vt:lpstr>
      <vt:lpstr>Vector Inner Product</vt:lpstr>
      <vt:lpstr>SVM Decision Boundary</vt:lpstr>
      <vt:lpstr>SVM Decision Boundary</vt:lpstr>
      <vt:lpstr>SVM Decision Boundary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mathematics behind large margin classification</dc:title>
  <dc:creator>Nguyen Huu Thang 20166770</dc:creator>
  <cp:lastModifiedBy>Nguyen Huu Thang 20166770</cp:lastModifiedBy>
  <cp:revision>5</cp:revision>
  <dcterms:created xsi:type="dcterms:W3CDTF">2020-10-02T16:03:33Z</dcterms:created>
  <dcterms:modified xsi:type="dcterms:W3CDTF">2020-10-03T03:11:50Z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0x0101001B9270626E2E144E8057733E7C0B9032</vt:lpwstr>
  </property>
</Properties>
</file>