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2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ink/ink3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4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5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460" r:id="rId3"/>
    <p:sldId id="664" r:id="rId4"/>
    <p:sldId id="665" r:id="rId5"/>
    <p:sldId id="666" r:id="rId6"/>
    <p:sldId id="524" r:id="rId7"/>
    <p:sldId id="639" r:id="rId8"/>
    <p:sldId id="633" r:id="rId9"/>
    <p:sldId id="65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1:36:59.0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8203 6372 9160,'-25'0'7079,"25"0"-6535,25 0-383,-25 0 351,27 0 129,26 0 127,-1-26-191,2 26-289,-1 0-352,-1-28 160,3 28-128,-29 0 64,-2-26-352,3 26-161,1-26-319,-28 26-65,0-28-384,0 28-1410,0-25-896,-28-2-2211</inkml:trace>
  <inkml:trace contextRef="#ctx0" brushRef="#br0" timeOffset="201.01">8415 6001 11627,'0'52'1985,"27"1"-447,-27 1-97,0 24-192,0-24-640,25 26-289,-25-2-288,0 2 64,0-26-96,0 26-128,27-28-512,-27-26-610,27 1-671,1-27-834,-2 0-4099</inkml:trace>
  <inkml:trace contextRef="#ctx0" brushRef="#br0" timeOffset="613.03">8759 6478 11530,'0'52'513,"0"-25"544,0 0-384,0-1-257,27 1-128,-27 0-128,27-2-96,-1 2-64,1-27 0,-2 0 0,2 0-192,0 0-32,-1-27-353,2 2-415,-28-2-97,24 0-385,-24 1-288,0-1 802,27 27 767,-27 0 97,0 0-64,0 0 512,0 27 1218,0-1-225,0 1-96,27 0-288,-27 25-512,54-26-289,-30-26-96,4 0 0,-1 0 352,0 0 609,-1 0-128,0-26-320,-26-1-289,0 2-160,0-29-32,-26 28-64,26-1-256,-26 0-352,26 2-642,-27-2-639,27-1-2435</inkml:trace>
  <inkml:trace contextRef="#ctx0" brushRef="#br0" timeOffset="909.05">9447 6742 5317,'27'27'576,"0"0"-544,-1-27 545,0 0 576,0 0 865,28 0-257,-26 0-447,-4-27 31,-24 0-192,0 1-32,0-1-128,-24 2-64,-31-2-257,28 0-191,-25 1-65,26 26-384,-28-27-192,28 27-320,0 27-1250,0-27-4740</inkml:trace>
  <inkml:trace contextRef="#ctx0" brushRef="#br0" timeOffset="3028.17">9447 6637 2306,'0'0'1249,"0"0"-288,0-27 865,0 27-353,0 0 257,0 0-225,0 0-352,0 0-64,0 27-96,-26-27-224,26 0-129,-26 27 161,26-2-192,0 2-481,0-1-96,0 1-32,26 0-513,0 1-992,1-28-929,0 25-5254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1:37:07.77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4029 3371 15822,'25'0'-256,"-25"27"-96,0 0 320,27 25-32,-1 1 64,-26 0 32,0-1-32,27 3 32,-27-3-32,0-27 32,0 3 0,0-1 96,0-27 577,0-27-129,0-1-544,-27-24-64,27-28 32,0 28 0,0-28-32,0 54-32,27-26 0,-27 25-128,27 27 0,-2 0-97,-25 0 97,27 0 64,-1 27 64,-26 25 96,0-52-32,27 26 32,-27-26-32,28 27 64,-28-27 192,27-27-31,-3 1-450,2-26-127,2 25 64,-1 0 128,0 1 0,-27 26-1,25 0 129,2 26 705,-1 1 288,-26 0-609,27 25-288,0 1 0,-27-26-256,25-1-288,2 0-193,-1 0-576,1-26-1410,-27 0-5733</inkml:trace>
  <inkml:trace contextRef="#ctx0" brushRef="#br0" timeOffset="159">4874 3290 16591,'55'28'-32,"-2"-28"256,-29-28-640,4 28-1314,-1 0-95,-1 0-4357</inkml:trace>
  <inkml:trace contextRef="#ctx0" brushRef="#br0" timeOffset="281.01">4982 3477 13388,'52'26'-32,"-25"-26"577,-1 0-65,26 0-384,-25-26-704,0 26-3909</inkml:trace>
  <inkml:trace contextRef="#ctx0" brushRef="#br0" timeOffset="1421.08">6199 3079 7591,'0'0'576,"26"0"641,-26 0 929,0 54-512,0-29-161,26 30-223,-26 22-642,0-22-320,0-2-192,0 26 1,0-26-65,27-26-257,-27 25-575,27-52-385,-27 26-769,26-26-1698</inkml:trace>
  <inkml:trace contextRef="#ctx0" brushRef="#br0" timeOffset="1724.09">6570 3345 5252,'0'53'6246,"-28"-26"-6438,28-2 192,28 2-96,-28-1-32,27 1 128,-27 0 128,50-27 96,-22 0 65,-1 0 351,0 0-63,-1-27 31,0 27 289,0-27 64,-26-26-224,0 28 160,-26-2-417,0 0-96,0 1 1,-28-1-97,26 27-224,4 0-160,-2 0 32,-1 0-769,27 27-1121,0-1-544,27-26-1986</inkml:trace>
  <inkml:trace contextRef="#ctx0" brushRef="#br0" timeOffset="1998.11">7045 3318 14285,'26'27'384,"-52"-27"-288,26 26 193,0 1-257,0-27 224,0 27-96,0-2-32,26 2 64,1-1-63,28-26 191,-31 0 321,2 0 287,29-26 1,-28-1-96,-27 2-32,25-2-257,-25 0-191,-25 1-161,-2-1-128,0 27-128,-1-28-32,2 28-513,2 0-640,-3 0-1890,27 0-3491</inkml:trace>
  <inkml:trace contextRef="#ctx0" brushRef="#br0" timeOffset="2171.12">7654 3557 17712,'28'26'-160,"-28"0"769,-28 0 159,1-26-383,1 55-225,-26-30-96,-2 2-1153,28-2-1698,-1-25-2338</inkml:trace>
  <inkml:trace contextRef="#ctx0" brushRef="#br0" timeOffset="2531.14">8422 3345 8520,'0'-27'6245,"-28"27"-7942,4 0 2305,-29 0-704,25 27 673,1-1 384,3 1-577,24 0-256,24 25-32,-24-26 33,55 1-1,-29 0 0,25-27 192,4 0 0,-2 0 353,-28-27 96,29 0 192,-28 1-161,-26-1-191,0 2-129,0-2-191,-26-26-289,-1 26-64,-25-1-161,-1 28-31,-2 0-513,31 0-544,-3 28-1858,1-1-3459</inkml:trace>
  <inkml:trace contextRef="#ctx0" brushRef="#br0" timeOffset="2855.16">8899 3371 18417,'51'0'160,"-51"0"-96,0 0-96,0 0-256,-24 0 320,24 27-96,-27 0 160,27-2-192,27 2 128,-3-1-32,4 1 64,-1-27-32,26 27 96,-1-27 0,1 0 64,-26 0 257,25-27 191,-52 0 161,27 1-160,-27-1-129,-27 2-288,0-29-224,2 28 65,-28-1-226,-1 27 193,2-28-320,26 28-833,-1 28-961,27-28-1153,0 27-3299</inkml:trace>
  <inkml:trace contextRef="#ctx0" brushRef="#br0" timeOffset="3202.18">9587 3371 8359,'52'-26'9962,"-52"26"-10186,0 0 448,0 0-256,0 0 160,-26 0 0,26 0-192,26 26 64,-26 1 0,27 0 96,26 25 32,-26-26-64,25-26 353,1 27-1,-1-27 65,-25 0-1,28 0-96,-5-27 257,5 1-32,-28-1-33,-1 2 1,-26-2-225,0-26-128,-26-2-256,-28 30 64,2-1-32,-29 0 32,30-1-128,-3 27-512,0 0-866,29 0-672,-2 27-544,27-1-3909</inkml:trace>
  <inkml:trace contextRef="#ctx0" brushRef="#br0" timeOffset="3585.2">10698 3477 17488,'-25'26'-224,"25"1"224,0 0 32,0-1 32,0 0 64,-27 0-128,0 1-961,27 1-801,-28-28 930,2 25-674,26-25-4291</inkml:trace>
  <inkml:trace contextRef="#ctx0" brushRef="#br0" timeOffset="3909.22">11070 3371 8904,'27'-26'6246,"-27"26"-5926,0 0 609,-27 26-929,27-26 352,-28 27 449,28 0-417,0-2-480,0 2 192,28-1 1,-1 1-1,-3-27 64,30 0 32,-27 0 0,0 0 96,-2-27 97,2 1-1,-27-1-31,0-25-321,0 25 64,-27 1-32,2-1 32,-2-1-128,0 3-32,1 25-257,26 0-223,-28 0-545,28 25-1410,0-25-2529</inkml:trace>
  <inkml:trace contextRef="#ctx0" brushRef="#br0" timeOffset="4205.24">11571 3345 15630,'0'0'1890,"0"0"-1794,-26 0 513,26 0-545,-27 26 192,2-26-192,25 27-64,0 0-160,25-2-64,2-25 96,26 27-161,-1-27 1,3 0 288,-29 0 128,25 0-32,-23-27 257,-1 27 255,-1-25-63,-26-2 127,0 0-287,-26 1-225,-1-1-96,-25-1-64,-1 28-32,-2 0-481,3 0-992,25 0-1057,1 0-2852</inkml:trace>
  <inkml:trace contextRef="#ctx0" brushRef="#br0" timeOffset="4544.25">12074 3318 19954,'27'0'96,"-27"0"225,0 0-33,0 0-288,0 0 96,0 27-96,0-1-96,26 1-32,-26 0 128,55-2-96,-31 2 96,3-1 32,27-26 0,-2 27 0,2-27 96,-1 0 160,-28-27-31,29 1 543,-28-1 1,-26 2-352,0-2-257,-26-26-32,-1-2 0,-25 30-64,-1-1-64,-1 0 64,2-1-320,-2 27-673,3 0-1249,-4 27-1698,29-1-12651</inkml:trace>
  <inkml:trace contextRef="#ctx0" brushRef="#br0" timeOffset="5735.32">20043 1410 14029,'-28'0'-96,"28"27"384,0-27-160,0 28 192,0 24 609,0 28-32,0-2-320,0 54-33,28 54-127,-28 80-65,0 25-256,0 0 128,0-26 417,24-53-129,-24 0-63,0 0 95,0-53-95,0 1-257,0-2-64,0-52-32,0 27-288,0-54-32,0 1-193,27-54-383,-27 28-257,0-29-1666,0-25-4644</inkml:trace>
  <inkml:trace contextRef="#ctx0" brushRef="#br0" timeOffset="6499.37">22054 2947 13004,'52'-53'769,"1"26"-673,-26 27-128,0 0-129,-2 54 97,2 24 609,-27 29 31,26 26-255,-26-27 159,0-1 97,-26-25 31,26-27-95,0-1-1,0-52 449,0 0 256,0 0-416,0-52-769,0-1-256,26 0-96,-26-26-1,28-1-127,-1 1-385,-3-2-256,31 29 481,-55 25 319,26 27-31,1 0 256,-27 27 320,0 0-32,25 26 1,-25 0 31,0-2-96,0 4-64,0-29-64,0 1 32,0-27 64,0 0 353,27 0-161,-27-27-128,27 1-352,-1-1 64,1-1-32,-2-23 96,2 25 96,0 26-96,-1-27-321,-26 54 706,0-27-1,0 52-32,0-27-127,27 56-1,-27-27-224,0-2-32,25-26-481,2 1-224,0 0-480,27-27-1089,-30 0-5958</inkml:trace>
  <inkml:trace contextRef="#ctx0" brushRef="#br0" timeOffset="6651.38">23086 3106 18545,'27'27'833,"-1"-27"-1121,1 0 320,25 0-673,1 25-160,-1-25-672,-25 0-2627</inkml:trace>
  <inkml:trace contextRef="#ctx0" brushRef="#br0" timeOffset="6773.38">23166 3318 13773,'0'53'928,"25"-53"-95,2 27 320,26-27-736,-1 0-161,-25 0-448,26 0-3107</inkml:trace>
  <inkml:trace contextRef="#ctx0" brushRef="#br0" timeOffset="7234.41">24225 2789 13004,'26'26'1794,"-26"0"-1923,0 0 386,0 28 127,0 24 673,0 2 192,26 27-832,-26-28-225,0 1-192,0 0-96,0-28-161,26 1-511,-26 0-610,27-27-672,-27 0-2658</inkml:trace>
  <inkml:trace contextRef="#ctx0" brushRef="#br0" timeOffset="7459.42">24701 3425 17360,'0'25'224,"-28"-25"-320,28 27 192,-24-1-160,24 28 64,-27-28-64,27-26-1666,0 26-1184,0 0-2948</inkml:trace>
  <inkml:trace contextRef="#ctx0" brushRef="#br0" timeOffset="7761.44">25097 3265 14125,'0'-26'1089,"0"26"-1345,-27 26 224,27-1 96,-25 3 288,-2-1 417,27 26-577,0-26-96,0-2 0,27 2 545,-2-1 63,28-26 129,-25 0-32,26 0-160,-30-26 95,30-1-287,-27 2 159,-27-2 353,0 0-416,0-26-129,-27 25-640,-27 3 160,30-1-96,-3 26-449,0-26-544,-1 52-929,28-26-2050,0 0-8136</inkml:trace>
  <inkml:trace contextRef="#ctx0" brushRef="#br0" timeOffset="8064.46">25679 3239 17712,'0'0'641,"-26"0"-641,26 26-96,-27-26 224,27 25-32,0 3-96,0-1 32,27 26-256,-1-26 128,2-2 96,23 2 32,4-27 32,-2 26 320,-1-26 33,1-26 127,-26 26 97,-2-27-129,-25 2-63,27-2 159,-27 0-320,0-26 1,-27 0-385,2 27 128,-2 0-160,-26-1-321,26-1-576,2 28-1185,-2 28-3235</inkml:trace>
  <inkml:trace contextRef="#ctx0" brushRef="#br0" timeOffset="8374.46">26263 3318 7847,'51'0'10250,"-51"0"-10282,0 0 384,0 0-64,0 0-320,0 0 96,0 27 0,0-1-64,0 28 0,0-29 32,28 2 64,25-1-224,-26 1 256,25-27 97,-25 0 447,26 0 65,-28 0 96,-25-27-257,27 1-127,-27-1-321,-27-25 416,27 25-448,-25 1-31,-28-1-65,26-1-65,0 3-1056,2 25-1025,-2 0-2690</inkml:trace>
  <inkml:trace contextRef="#ctx0" brushRef="#br0" timeOffset="8679.49">26765 3026 15726,'54'-52'-160,"-3"25"1377,30 27 257,-2 0 31,-26 0-192,26 27-864,-52-2 63,-1 2-416,0 26 97,-26-26-97,0 25-128,-26-24-32,26-1 256,-26-1-224,26 0 96,-27-26-32,27 25-128,0 3 32,0-1-545,27-1-1409,-27-26-4932</inkml:trace>
  <inkml:trace contextRef="#ctx0" brushRef="#br0" timeOffset="8801.5">27349 3662 14573,'0'28'4837,"0"-28"-4837,0 0 576,0 0-992,0 0-4453</inkml:trace>
  <inkml:trace contextRef="#ctx0" brushRef="#br0" timeOffset="13340.76">2307 17149 768,'-25'0'2595,"25"0"-2339,0 26 1153,0-26 705,0 0-320,0 0-577,0 0-320,0 0-96,25 0 64,-25 0-65,0-26-447,0 26-97,0 0-64,0 0-64,27-27 96,-27 0-31,27 27-129,-27-26-32,26-1 0,1 2 64,-2-2 0,29 0 64,-28 1-64,26-28-64,2 28 32,0 0-64,-2-27 64,2 26-64,-2-1 32,-26-24-32,28 27 96,-2-2 0,-26-27 161,28 28 127,-28 0-160,2-1-128,23 0-128,-24 1 64,27-1 0,-30 2 32,4-2-31,26 0-1,-2 1 96,-26-1 64,28 2-96,-28-3-32,26 28-64,2-26-32,-28 0 64,26-1 0,3-1 0,-4 3-64,3-2 64,0 0 64,-2 27-64,1-25-32,-1-3 0,28 1-192,-28-25 384,28 26-192,-1-1 32,-25-26-64,0 27 32,-2 26 0,1-26 32,-1 26-32,-25-27 0,26 0 0,-26 1 32,25-1 32,1 2-96,-1-2 0,3 0 288,22 1-127,4-1-225,-2-1 160,1 3-96,-1-1-33,26-2 258,-24-24-225,-2 26 0,26-1-193,-25 0 225,26 1 225,-28 0-65,30 0-256,-29-1 96,26 0 0,-25 1 96,26-1-192,-1 2 160,0-2-128,-23 0 128,23 1-192,0 26 256,-25-27-192,27 0 64,-2 2 0,-26 25 32,28-28-96,-2 3 96,0 25-32,1-28 0,2 28 96,-30-26-192,28-2 96,-1 3 96,-25 25 0,27-27-288,-2 1 352,0 26-224,2-27 128,-2 27-128,1-27 64,27 1-32,-28 26 64,2-26-32,-2 0 0,1 26-64,-28-27 160,30 27-128,-2-27 32,-1 27-96,0-26 160,-23 26-32,23-26-64,0 0 64,1 26-64,0-27 64,1 27-64,-30 0 96,30-27-96,-27 27 0,25-26 96,-23 26-96,23-27 96,-26 27-96,26-25 64,2 25 0,-2-28-96,0 28 96,1-27 0,-1 27 32,3 0 32,-29 0 0,26 0 96,3-25 129,-3 25-97,1-28-224,-1 28 32,-25 0 0,-1-26-64,-25 26 128,24-26-224,-24 26 64,-30 0-32,4 0-193,-1 0-287,-27 0-193,0 0-1025,-27 0-3202</inkml:trace>
  <inkml:trace contextRef="#ctx0" brushRef="#br0" timeOffset="14630.83">10035 14950 10922,'-24'0'2082,"-2"0"-897,26 0 352,-27 0-576,27 0-288,27 0-417,-1 0 64,26 0-63,2 0-129,24 0-128,2 0 64,-1-27 0,0 27-96,-26-25-192,2 25-673,-31-28-352,2 28-417,-26 0-544,0 0-1986,-26 0 64,-25 0 3620,23 0 768,-25 0 352,1 28 129,25-28 801,0 25 191,27 2-576,0 0-160,27-1 96,-27 1-416,27 25-321,-1-25-127,0 26-97,0-26 96,1 25 32,1-26 64,-28 28 161,0-28 63,0 1 1,-28-2-1,28-25-63,-27 28-1,1-28 1,-26 0-161,25 0-192,-26 0-96,27 0-96,0-28-480,26 28-449,0 0-1089,26-25-2979</inkml:trace>
  <inkml:trace contextRef="#ctx0" brushRef="#br0" timeOffset="15008.84">10673 15267 12107,'-27'0'2274,"27"0"-2114,0 0-160,0 0 321,27 0 31,-2 0-64,28 0-128,-26 0-64,26 0-64,-27 0-96,27-26-640,-53 26-802,27 0-1184,-27 0-2916</inkml:trace>
  <inkml:trace contextRef="#ctx0" brushRef="#br0" timeOffset="15209.85">10751 15082 7559,'0'27'1185,"0"-1"-641,0 1 1698,0 0-608,27-1-673,-27 26-609,0 2-352,0-28-32,27 26-192,-27-24-545,26-2-928,0-1-1186,-26-25-2594</inkml:trace>
  <inkml:trace contextRef="#ctx0" brushRef="#br0" timeOffset="15851.9">11042 15506 3523,'0'-28'3908,"0"28"-1538,0-25-993,0 25-352,-27-26-224,27-2-609,0 3-288,0-2-577,0 1-320,27 26-384,-27 0-385,28 0-191,-1 0 960,-3 0 993,4 0 160,-2 0 96,-26 26-160,27-26 192,-27 0-95,27 0-354,-2 0-479,-25 0 416,0 0 256,0 0 288,27 0 513,-27 0 288,-27 0-513,27 0 33,-25 0 672,25 0 257,-27 0-417,27 27-545,-27-27-95,27 25-321,-26 3-128,26-2-64,0-1-32,26-25-448,-26 28-193,54-28-288,-29 0-32,2 0 417,-1 0 63,1-28-31,-27 28 351,27-25 386,-27-1 383,0-2-31,-27 28-353,27-25 128,-27-2 513,27 27 288,0-26-641,0 26-384,0 0-96,0 0-96,0 26 257,0-26 223,0 27-32,27-2-64,-27 3-191,27-2-65,-2-26-32,2 25-385,-1-25-223,1 0-353,-27 0-545,27 0-351,-27-25-386,0 25-383</inkml:trace>
  <inkml:trace contextRef="#ctx0" brushRef="#br0" timeOffset="16219.92">11571 15453 7463,'0'25'3010,"0"3"-2177,0-28 1698,27 0-1122,-27-28-1185,0 28-160,0-25-64,28-1 0,-28 26-192,24-28-96,3 3 96,-27 25 95,28 0 33,-28 0 128,0 25 129,26-25-33,-26 28 128,27-2-224,-27-1-32,24-25-288,-24 28-225,28-1-640,-28-27-2850</inkml:trace>
  <inkml:trace contextRef="#ctx0" brushRef="#br0" timeOffset="16594.94">12155 14845 4035,'27'-28'2114,"-27"28"-2210,0 0 1474,0 0 1344,0 28-864,0-3-705,-27 28 32,27 1 32,-28 26-128,28-28-480,0 28-513,0-28-32,28 1-96,-28-26-160,27 26-321,-3-53-255,3 25-418,1 3-1664,-2-28-7080</inkml:trace>
  <inkml:trace contextRef="#ctx0" brushRef="#br0" timeOffset="17005.97">12446 15082 2210,'0'27'9449,"0"-1"-9578,-27 1 129,27 0 1474,0 25-737,0-26-609,0 28-128,27-1 0,-27-28 0,52 3 0,-25-2-96,-1-26 160,26 0 0,-25-26 128,26-2 64,-25 3 160,-4-2 33,-24-26 256,27 0-353,-27 1-224,-27-2 0,3 28 32,-30-26 97,27 25-1,-25 27 96,25 0-32,1 0 129,-1 27-1,27 25 129,0-26-65,0 1-127,27 0-161,-1 25-32,1-26 96,25 1-128,-25-27-31,-1 27-1,26-27-96,-52 0-64,27 0-481,0 0-992,-27 0-897,0-27-1826</inkml:trace>
  <inkml:trace contextRef="#ctx0" brushRef="#br0" timeOffset="17228.98">12735 14898 11082,'54'0'1666,"0"25"-1026,-30 2 1666,31 0-288,-2 26-384,-1-1-1090,-25 1-127,26 1-257,-26-28-96,-2 26 0,-25 2-480,0-1-449,0-28-160,-25 3-641,-2-2-1088,1-1-3204</inkml:trace>
  <inkml:trace contextRef="#ctx0" brushRef="#br0" timeOffset="19451.1">17607 17255 7014,'26'0'1666,"-26"26"-1602,0-26 32,0 0 224,26-26 161,-26 26-257,0-28-128,27 28 192,-27-26 1025,0 26 65,27-26-770,-27 0-255,0-1-33,0 0-32,0 1 129,0-1 63,28-25 161,-28 25-1,0-26-63,24 26-129,-24-25-63,26-1-353,1-2 32,-27 3 0,28-28-32,-1 28 64,-3-28-96,4 2 0,-2-2 32,28 0-96,-2-27 480,1 28-224,-26-26-95,25 25 95,-26 27-96,1-26 0,25 26-160,-25-26 160,-1-1-192,29 27 352,-31-26-288,3-1 160,1 27-224,25-26 224,-26 26-64,-2 1-96,2-2 0,26 1 96,-26 1-64,-2-1 0,28-1 32,-26 1-64,0 0 128,25-1-192,-26 28 96,2-26 32,-1-2-96,-3 2 160,31-1-96,-29 26 96,1-26-96,-2 0-64,-25 26 64,27-26-32,0 27 32,-1 0-64,1-28 96,-2 28 0,2-28 32,26 29-128,-26-2 0,-2 1 128,2-1-32,0-26 32,-1 27-96,2 0 96,-4-2 65,-24 2-161,27 0 96,0-1-64,1 2 32,-2-3-128,1 1 64,-2 2 64,-25-3-32,27 2-32,0 26 64,-1-26 0,1-1-64,25 27 0,-25-27 32,-1 1-33,1 26 162,25-26-290,-25 26 193,27-28-32,-30 3 65,31 25-1,-28-27-32,23 27-64,-22-26 0,26 26-32,-2-27 64,1 0 64,0 27-128,-1-26 96,2 26 0,24-26-64,-23 26 0,-2-26-1,26 26 194,-26-28-225,-1 28 0,2 0 96,-2-26-64,28 26 32,-28 0 0,29 0 0,-30 0 64,30-26-96,-2 26 0,1 0 32,-2 0 0,1 0 32,2 0-64,-3 0 32,30 0 0,-3 0 0,-26 0 96,26 0-160,3 0 32,-29 0 96,26 0-64,0 0 96,2 0-160,-2 26 64,-26-26-32,54 0 64,-26 0-32,-2 0 0,1 0 0,-1 0 0,28 0 96,-27 26-64,0-26-64,0 0 32,-1 0-32,28 28 160,-27-28-192,0 0 96,28 0-64,-2 26 96,-27-26-32,27 0 32,-27 0 0,27 0 160,-26 26-128,27-26 96,-26 0-95,25 0-97,1 0 32,-1 0-32,25 0 64,-25 0-64,3 0 0,22 0-96,-25 0 256,0 0-192,0 0 192,0 0 96,28 0-160,-28 0 0,-24 0-96,24 0 32,0 0 32,0 0 0,2 0-96,-29 0 64,27 0-32,0 0 32,-27 0-32,27 0 32,-26 0 0,2 0-96,-3 0 96,-53 0-160,28 0-128,-53 0-288,-27 0-898,0 26-736,-27-26-641,0 0-9384</inkml:trace>
  <inkml:trace contextRef="#ctx0" brushRef="#br0" timeOffset="20338.16">25813 13917 9705,'-28'0'2882,"28"0"-2241,28 0 608,-2 0 161,26 0-610,2 0-479,-1-27-161,26 27-96,-1 0-32,2 0-32,-1 0-128,-24 0-321,-2 0-255,-28 0-321,2 0-929,-27 0-1281,-27 0-160,2 0 1249,-28 0 2146,-2 27 1569,31-27-256,-3 26-448,-1 1-64,2-2 96,26 29-97,0-28-479,26 28-193,2-2-224,-1 1-96,25-26-97,-25 26 193,-1-26 192,1-1 225,-27 1 319,0 0 609,-27-27-63,1 0-162,-1 0-63,-25 0-288,-3 0-385,29 0-224,-1 0-32,0 0-32,2-27-384,25 27-641,0 0-1601,0 0-4357</inkml:trace>
  <inkml:trace contextRef="#ctx0" brushRef="#br0" timeOffset="20576.16">26554 14289 13100,'0'0'1954,"0"0"-1218,25-28 578,2 28-610,26 0-511,-1 0-193,2 0 64,0 0-32,-3 0-257,4 0-671,-29 0-738,-26 0-1249,0-27-5509</inkml:trace>
  <inkml:trace contextRef="#ctx0" brushRef="#br0" timeOffset="20785.18">26633 14049 11530,'0'26'417,"26"-26"-321,-26 54 512,27-28 129,-2 28-545,-25-2-160,27 1-192,-27 0 32,27-26-32,-27 0-320,0 25-161,26-52 225,-26 26 95,28-26-576,-28 0-1313,24 0-1826</inkml:trace>
  <inkml:trace contextRef="#ctx0" brushRef="#br0" timeOffset="21492.22">26951 14394 5060,'0'27'2787,"0"-1"-2659,0 0-32,24-26 417,-24 26 383,28-26 386,-28 0 351,0 0-159,0 0-289,0-26-513,0 0-31,27 0-353,-27-1-256,0 27-32,0-27-96,0 1-160,27 26-257,-1-27-447,0 27-610,27 27-896,-26-27 128,-1 0 1152,0 0 610,0 26 576,1-26 448,-27 0 898,0 0-610,0 0-255,0 0-225,-27 0 0,1 27 257,26-27-161,-26 27 0,0-1 33,26-26-193,0 26-160,0 0-32,26-26-64,0 27 0,0-27-32,1 0 160,0 0-32,1-27 64,-2 27 160,-26-26 385,0 0 192,24 0-193,-24-1-127,0 27-289,-24-27-288,24 1-64,0 26 96,-26-27-64,26 27 31,0 27 65,0-1 33,0 1 31,26 0-64,-2-27 32,-24 26-64,55 0 64,-28 0-96,-1-26 32,0 0-1,-26 27 33,26-27 0,-26-27 65,0 27-65,0-26-65,-26 26-223,26 0-481,0-26-896,0 26 320,0 0-225,0 0 225,26 0 160,-26 26 640,0-26 97,27 0 384,-27 0 416,0 0 481,27 0 256,-27-26-513,0 0 770,0 26 383,0-27-544,-27-26-1088,27 26-642,0 2-832,-27-3-4229</inkml:trace>
  <inkml:trace contextRef="#ctx0" brushRef="#br0" timeOffset="21766.24">27665 14341 3171,'26'53'7334,"-26"-26"-6405,0-1-96,0 0 32,0-26-160,0 26-353,0-26-224,0 0-64,27 0 32,-27 0-96,0 0-352,27-26-225,-1 26 129,-26-26 32,26 0 31,0 26 385,1-27 224,0 27 513,1 27 384,-4-27-160,-24 26-545,0 0-223,26-26-161,-26 26 64,0 1-128,27 0-481,-27-27-800,0 26-2146</inkml:trace>
  <inkml:trace contextRef="#ctx0" brushRef="#br0" timeOffset="22055.26">28247 13995 12844,'-26'27'3075,"26"0"-3043,-27-1 0,27 1 1281,-25 26-256,25-27-641,-27 54-127,27-27-225,0 27-32,0-1-96,0-26-353,27 0-255,-2-27-161,2 0 160,-1 1-32,1-27-608,0 0-641,25-27-832,-52 1-2691</inkml:trace>
  <inkml:trace contextRef="#ctx0" brushRef="#br0" timeOffset="22415.28">28566 14234 12267,'0'-53'1506,"0"53"-962,0 0 865,0 28-256,-27-3-480,-1 30-289,28-3 1,0 1-353,0 0 32,28-1 0,-1-25-192,0 26 192,-3-53-128,30 26 0,-27-26 96,25 0 32,-25-26-64,-1 0 32,1-1 0,-27-26 0,0 1-32,-27-2-448,-26 1-513,28 0 256,-29 1 641,28 52 320,-26 0-32,25 0 97,0 25 95,27 2-128,0 26 33,27-26-97,0 26 0,25-26-288,-26-1 32,28-26-64,-2 26-224,-26-26-769,-26 0-1025,27-26-2146</inkml:trace>
  <inkml:trace contextRef="#ctx0" brushRef="#br0" timeOffset="22646.29">28803 13863 13773,'79'27'1921,"1"26"-1216,-28-1 1249,1 2 416,26-1-961,-52 26-768,27 1-545,-27 0-32,-27-27-96,0 0 96,0-1-320,-27 2-321,1-2-255,-29-26-353,4 1-257,23 0-95,-25-1-449,28-26-1505,-29 0-5254</inkml:trace>
  <inkml:trace contextRef="#ctx0" brushRef="#br1" timeOffset="25365.45">2598 9518 1505,'27'0'1826,"-27"-27"-801,0 27 224,28 0-160,-28 0 512,0 0-351,0 0-706,0 0-63,0 0 447,0 0-63,0 0-192,26 0-97,-2 0 1,-24 0-257,28 0-96,-28 27-31,27-27-65,-27 25-64,27-25-32,-27 27-32,26-27 0,0 28 32,0-28 32,1 25-96,0-25 128,-1 0-96,0 28 32,0-28-32,1 0 32,0 26-32,-1-1 32,-26-25-32,28 28 32,-4-28-32,3 27 0,0-1 0,1-26 32,-2 27-64,-26-27 96,24 27-32,4-27 64,-1 25 0,0 2 0,-1-1-63,0-26 31,0 27-64,1 0 0,0-1 32,-1-26 0,26 26 192,-25-26-32,26 26-160,-1 1 0,3-27 0,-4 27 32,3-1-32,0-26 0,24 27-32,-24-2 0,-2 3 64,1-28-64,-1 27 96,1-2 0,2 2-31,-4 0-1,30-27 32,-29 26 32,28 1 64,-28 0-64,28-1-128,-28 0 64,28-26-64,-1 28 0,2-3 64,-2-25-32,-1 27-64,29-27 192,-28 0-160,2 26 64,24-26-32,-26 0 33,1 27 95,25 0-64,-26-27-64,2 26 0,-3-26-64,28 26 64,-26-26-32,-1 26 32,26-26 0,-25 28-64,27-28 32,-30 26 64,31-26-64,-29 26 32,0-26 0,1 27-64,-2-27 256,28 25-224,-25-25 64,24 0-32,-26 28-32,1-28 32,25 0 0,1 27 0,2-27-32,-30 0 0,28 0-64,-1 0 224,3 25-192,-29-25 64,26 0-64,0 0 161,2 0-258,-2 0 226,1 0-97,-1 0 32,3 0-32,-3 0 32,-26 0-64,26 0 128,3 0-96,-29 0 96,26 0 0,-25 0-128,26 27 32,-28-27 0,4 0 32,-4 0-32,2 0 0,-1 0 0,0 0 0,1 0 0,-2 27 32,4-27 32,-4 0-128,1 0 96,1 0 0,-1 0 0,-26 0 0,26 26 0,-26-26-32,26 0 32,-25 0 0,25 0 0,1 0-32,-28 0-32,28 0 128,-1 0-128,2 0-160,-2 0 544,-2 27-256,-22-27 0,25 0-64,-2 0 1,-24 0-1,24 0-64,-23 0 96,24 0-64,-26 0 32,-1 0 160,1 0 0,-1 0-96,-25 25 0,26-25-96,-26 0 0,-2 0 0,-25 0-224,27 0-128,0 0-353,-27 0-192,26 0 128,-26 28 129,0-28-385,28 0-224,-28 0-994,0 0-5764</inkml:trace>
  <inkml:trace contextRef="#ctx0" brushRef="#br1" timeOffset="28329.62">10459 9942 8199,'-26'0'1826,"26"0"-160,0 0-257,0 0-544,26 0 384,1 0-288,28 27-641,-5-27-224,5 0 32,24 0-64,1 0 32,-2-27-96,-24 27 0,-2 0-128,-26-27-128,-26 27-128,0 0-161,0 0-352,-26 0 1,2 0 415,-4 27 129,-26 0 224,28-1 64,0 26 32,26 2 32,0-1 224,0 0-160,26-1-32,0 2 32,1-1 128,28-26 128,-31-1 225,2 0 31,-26 2-95,0-28 31,0 0 65,-26 0-289,2 0-224,-31 0-32,28 0 0,-25 0-64,-1 0-224,26 0-417,1 0-255,26 0-546,0 0-2049,0 0-5510</inkml:trace>
  <inkml:trace contextRef="#ctx0" brushRef="#br1" timeOffset="28583.62">11254 10313 8295,'0'0'1442,"0"0"-1410,-25 0 1441,-2 26-192,27-26-31,-27 54-322,27-28-607,0 0-257,0 2 32,27-3-32,0 2 32,-2-27-32,28 26-32,-26-26-160,25 0-417,-25 0-704,-1-26-1569,1 26-3941</inkml:trace>
  <inkml:trace contextRef="#ctx0" brushRef="#br1" timeOffset="28813.64">11466 10366 7366,'27'53'1378,"-27"-53"-706,25 26 1186,2 2-609,-1-3-448,1 2-256,1-27-65,-4 0 193,3 0 352,1 0-32,-28 0-417,26-27 1,-26 2-97,0-3 1,0 2-257,0 0-160,0 26-96,0-27-320,-26 0-834,26 27-864,0 0-3202</inkml:trace>
  <inkml:trace contextRef="#ctx0" brushRef="#br1" timeOffset="29145.66">11995 9942 6534,'0'0'544,"0"27"2211,0-1-225,0 0-832,0 27-545,0 0-384,-26-1-225,26 3-320,0 24-31,0-26-129,26-26-64,1 25-225,0-24-287,-2-3-225,2 2-352,27-27-640,-27 0-2724</inkml:trace>
  <inkml:trace contextRef="#ctx0" brushRef="#br1" timeOffset="29613.69">12339 10127 10537,'0'52'353,"-25"3"-289,25-30 448,0 29 321,0-28-192,0 28-385,25-2-160,2 1-96,0 0 96,-1-26-32,26 0 0,2-1 96,-28-26 705,26 0 128,-25-26-224,26-1 64,-25 0-33,-4-26-255,3 0 64,0 1-161,-27-2-352,-27 1-64,0 1-128,3-3-224,-30 30-193,0-2 97,-24 1 288,24 26 0,29 0-1,-28 26 65,53 26 32,-27-24 32,27 24 64,27 2 193,-1-28-97,26 28 64,-25-28-64,26 0-32,-1 2 65,-25-3-65,26-25 32,-1 0-96,-25 0 0,0-25-64,-27 25-288,28 0-481,-28-28-1025,-28 28-3395</inkml:trace>
  <inkml:trace contextRef="#ctx0" brushRef="#br1" timeOffset="30082.72">12867 10101 128,'0'-27'9513,"0"27"-9001,0 0 962,0 0 287,0 0-480,28 0-31,-1 27-161,26-1-161,-27 1-95,27 26 64,-26-1-192,-1 2-129,1 26-383,-27-28-97,25 28 0,-25-27-128,-25 0-32,25-27-417,-27 28-1024,1-28-962,-1 0-3266</inkml:trace>
  <inkml:trace contextRef="#ctx0" brushRef="#br1" timeOffset="32838.87">17846 9411 10153,'-28'0'897,"28"0"-224,0 0 31,0 0 33,0 0 352,0 0-352,0 0-193,0 27-191,0 0-65,28-1-64,-28 1-192,27 25 32,-3-24 64,-24 25 0,28-2 289,-2-23-33,1 25-96,-27 1-63,27-2-193,-27 1 96,25 0-128,-25-1 96,27 2-96,-27-1-32,26 0 0,1-1 96,-27 2 0,27-1-160,-2 0 192,2 1 96,-1-2 0,1 1-32,0 0 65,-2-1-97,2 2 96,27-1-64,-27 0 0,-3-26-96,3 25-64,27 1 0,-27-1-32,0-24 128,-2 26-96,2-2 32,26-26-64,-26 28 64,-2-28-32,2 0 97,-1 27-97,1-26 32,0-1 32,25 26-32,-26-24 0,2-2 0,-1 27-32,-3-26 64,31-1-128,-29 1 288,1-2-288,-2 3 96,2-2-32,26 0 0,-26 28 96,25-28-224,-25 1 160,-1-27 32,26 27-64,-25-2 0,26 2 160,-25-1-192,23 1-32,-24 0 160,27-27-128,-27 26 32,-2 0 64,29-26-64,-28 26 32,1 2-64,-2-28 160,2 26-96,26 0 128,-26-26-288,25 27 128,-25-27 96,27 25-96,-30-25 32,3 28 32,1-28-31,25 27 127,-29-27-192,4 0 32,-1 27 32,-27-27-96,27 26 96,-1-26-32,0 26 96,0-26-128,1 28 0,0-28 32,-27 25 32,26-25-32,0 27 32,0-27 0,1 26-64,0-26 0,1 27 96,-4-27-320,2 27 480,29-27-192,-28 26 0,-1-26 0,26 0-64,-25 26 64,0-26 32,-1 26-96,26-26 32,-25 0-32,0 27 64,25-27-32,-26 0 0,1 27 0,0-27 0,1 0 96,22 26-128,-23-26 32,28 0 32,-31 27-32,30-27 32,0 0 32,-2 25-160,-26-25 128,28 0-32,-29 0 0,28 28 32,-26-28-32,25 0 32,1 0-32,-25 0 32,26 0-64,-2 26 64,1-26-64,-1 0 32,1 0 0,1 0 160,-2 0-224,-26 0 0,28 0 128,-2 0-128,2 26 64,-3-26 64,-24 0-320,27 0 608,-2 0-416,-25 0 64,26 0 32,-1 0-32,2 0-64,-1-26 96,-1 26 0,1 0-32,-1 0 32,3 0-128,-28 0 96,26 26 64,-1-26-64,-25 0 64,26 0-192,-1 0 160,1 0 0,-1 0-32,2 0 0,0 0 0,-3 0-64,-23 0 160,25 0-128,-1 27 0,-25-27 32,26 0 64,-1 0-64,2 0-32,-2 27 32,1-27 0,2 0 0,-5 0 96,5 0-160,-2 0 64,26 26-32,-26-26 64,-1 0-64,2 0 0,-2 27 96,1-27-64,2 0 64,-31 27-96,29-27 0,2 0 128,-3 0-192,-26 0 96,28 0 0,-2 0 0,-26 0 0,1 25 0,25-25 64,-25 0-128,26 0 64,-26 0 64,-2 0-128,2 0 128,-1 0-64,29 0-64,-4 0 96,-23 0 0,25 0-64,-26 0 160,25 0-224,-26 0 128,1 0-32,25 0 0,-25 0-32,-1 0 64,1 0-32,0 0-32,25 0 64,-26 0-64,2 0 32,-1 0 32,24 0-32,-23 0 0,25 0 0,-1 0 0,-25 0 0,26 0-32,-28 0 64,29 0-32,-1 0 0,-28 0-32,29 0 0,-28 27 64,29-27-64,-31 0-32,4 0 96,25 0 0,-1 0 32,-25 0-128,26 0 128,-26 0-64,-2 0-96,29 0 256,-28 0-224,26 0-32,2 0 128,-28 28-32,26-28 32,-25 0-96,28 0 128,-29 0-96,26 0 64,2 0 0,-2 0-32,1 0 0,0 0 32,-1 0-64,-25 0 96,28 0-64,-29 0 96,-2 0-128,31 0 32,-28 25 32,25-25-64,1 0 32,0 0 0,-1 27-64,2-27 64,-2 0 32,1 0-64,2 0 128,-5 0-128,5 0 96,-4 0 161,30 0-1,-29 0 0,1 0 96,26 0-127,1 0-65,-1 0-32,2 0 96,-2 26-128,1-26 32,-2 0 96,-24 0-96,-29 0 1,2 0-1,-1-26-64,1 26 0,-27 0 0,27 0-160,-27 0-65,0 0-447,0 0-289,0 26-673,0-26-832,0 0-609,0 0-6790</inkml:trace>
  <inkml:trace contextRef="#ctx0" brushRef="#br1" timeOffset="33163.89">27507 12219 2530,'-81'0'865,"81"0"-1826,-27 0-1472</inkml:trace>
  <inkml:trace contextRef="#ctx0" brushRef="#br1" timeOffset="33689.92">27267 12035 12299,'-105'0'3331,"105"-26"-2498,0 26-513,0 0 97,27 0-65,25 0 129,28 0-289,25 0 0,2 0-192,-1 0 192,0 0-224,-28 0 128,4 0-160,-32 0 32,-23 0-256,-27 0-353,-27 0 257,1 0-1,-26 0 289,-2 0 96,2 0 0,-1 26 0,0-26 32,27 26-64,0 0 0,26 28 64,0-28-64,0 26-192,26-24-96,26 26 192,-25-28-32,0 28-1,-1-29 65,0 2 64,-26-1 32,-26 1 160,0-27 385,-1 0 288,-26 0-129,1 0 33,-2-27-385,28 27-159,0 0-97,0 0-96,-1-26-128,27 26-961,0 0-289,27 26-736,-1-26-3363</inkml:trace>
  <inkml:trace contextRef="#ctx0" brushRef="#br1" timeOffset="34049.94">28194 12353 1249,'0'0'9032,"0"-26"-7783,0 26 865,0 0-224,0 0-929,0 0-705,-25 0-63,-2 0-129,0 26 96,1 2 64,-2-3-96,4 2-96,24-1 0,0 1 0,0 0 0,24-1-256,4 0-160,25-26-161,-26 26-256,25-26-512,-26 0-833,28-26-1730,-29 26-2402</inkml:trace>
  <inkml:trace contextRef="#ctx0" brushRef="#br1" timeOffset="34281.96">28379 12459 8039,'0'27'737,"27"0"160,-27-27 1345,27 26-1153,1 0-769,-4 0-32,2-26 65,29 0 447,-28 0 1,-3 0-128,-24 0 96,28-26-65,-28 0-31,0 26-257,0-53-256,0 26-160,-28 1-64,28-1-416,0 27-257,0 0-384,0 0-1986,0 0-7847</inkml:trace>
  <inkml:trace contextRef="#ctx0" brushRef="#br1" timeOffset="34554.97">28989 12009 8199,'-27'0'833,"27"26"96,-27 26 704,27 2 33,0-1-673,0 0-256,-26 1-289,26-2-192,0 28-128,0-27-63,26 0-258,-26-27-607,27 27-450,25-53-1248,-25 27-4549</inkml:trace>
  <inkml:trace contextRef="#ctx0" brushRef="#br1" timeOffset="34965.99">29359 12194 13100,'0'0'769,"-26"0"-1026,-1 25 257,27 30 289,-27-2 31,27 1-192,0-2-96,0 1 0,27 0-64,-27-1-128,27-25 64,26 0 128,-28-27 96,2 26 256,26-52 1,-26 26 191,25-27 161,-25 0-192,-27-25-257,0 26-192,0-28-128,-27 1-224,3-26-97,-31 53 1,2-28 224,1 54 160,25-28 160,1 56-32,-1-1-32,27 0 129,0 25 223,27-24 129,-1 24-129,26 1-224,2-26 1,-1-1-129,-1-26-160,1 26 96,-25-26-673,23 0-896,-51 0-866,0-26-4483</inkml:trace>
  <inkml:trace contextRef="#ctx0" brushRef="#br1" timeOffset="35191.01">29757 12035 14381,'105'80'1281,"-52"-28"-128,-26 0 801,25 3 513,-25-2-866,26 1-736,-1-2-385,-25 1-287,27 0-33,-54-1-160,-28-25-224,2 26-257,-1-26-384,-25-2-224,-1 3-769,-26-2-992,26-26-3877</inkml:trace>
  <inkml:trace contextRef="#ctx0" brushRef="#br2" timeOffset="36754.1">16071 12777 12523,'0'-26'641,"0"26"-289,-53 0 513,1 0 96,-1 0-96,-26 0-385,-28 0-191,-26 0 95,1 26 96,-25-26-63,-2 0-257,-1 0-96,-52 0 96,28 0 64,-3 0-128,3 0 97,26-26 447,26 26-255,-2-28-289,54 28-128,2 0 64,-2 0-32,28 0 32,25 0-160,0 0-449,27 28-704,0-28-161,0 0-223,0 26-577,27-26-2274</inkml:trace>
  <inkml:trace contextRef="#ctx0" brushRef="#br2" timeOffset="37065.11">14113 12513 13452,'-27'-27'-96,"-25"27"-128,-3 0 192,-50 0 256,0 27 417,-1-27 95,0 26-447,0 0 191,1 0 321,26 1-193,-2 26-415,29-26-129,52 26 64,0-27 128,25 27 193,55 0-129,-1 1-224,26 26-64,29-28-160,-28 0 0,26-24-353,-25-2-416,-30 0-544,5 0-2595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1:39:54.94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533 3046 16143,'-105'27'256,"52"-27"0,27 0 1,0 26 767,-1-26-31,27 0 0,27 0-352,-1 27-353,0-27 97,27 27-97,2-27 0,-5 0-224,32 26 96,-30-26-128,28 0-32,-2 0-192,-24 0-288,-2-26-353,-26 26-448,1 0-321,1-27-1184,-28 27-4133</inkml:trace>
  <inkml:trace contextRef="#ctx0" brushRef="#br0" timeOffset="397.02">773 2941 5861,'-26'0'3780,"26"0"-3460,0 0 801,0 0 897,0 0-417,0 0-415,26 26-386,0-26-223,0 0 31,1 27-63,0-27-193,-1 27 129,26-27-65,3 0-224,-28 25-96,23-25 0,-22 27-96,26-27 33,-29 26-1,2-26 0,-27 27 96,26-27 128,-26 27 160,0-27 97,-26 26-65,26-26 65,-27 26-65,2-26-63,-2 26-257,0 1 0,27 1-32,-28-3-256,28-25-321,-26 27-512,2-2-1633,-3 3-2435</inkml:trace>
  <inkml:trace contextRef="#ctx0" brushRef="#br0" timeOffset="2466.14">588 6121 9224,'-55'0'3684,"5"0"-2723,22-27 416,1 27 545,-26 0-321,27 0-191,0 0-482,26 0-447,-27 0-193,27 0-32,0 0-31,27 0 31,-1 0-32,26 0-64,2 27-160,24-27 64,4 0 64,-4 0-224,-24 0-160,-2 0-128,1-27-577,0 27-320,-27 0-33,0 0-255,-26 0-609,0 0-1762</inkml:trace>
  <inkml:trace contextRef="#ctx0" brushRef="#br0" timeOffset="2862.16">747 5909 12844,'0'0'64,"-27"0"224,27 0 1346,0 0-161,0 0-96,0 0-672,0 26-289,27 0-63,25-26-97,-26 28 0,28-28-192,-28 25 32,26-25-96,3 27-64,-4-27 192,-25 28 32,29-28-31,-28 0 63,-2 0-32,-25 25 128,0-25 257,0 0-129,0 0-160,0 27-160,-25-27 289,-29 26-65,26 0-96,-22 2-224,-5-2 0,28 0-32,1 0-192,0 0-545,0 2-352,-1-2-160,0 1-256,1-2-1506,0 2-11019</inkml:trace>
  <inkml:trace contextRef="#ctx0" brushRef="#br0" timeOffset="13063.74">27505 4847 12812,'0'0'2498,"0"0"-1441,0 0-384,27-25 384,1-28 64,25-27 64,-1 1-609,54-28-383,-26 2 31,52-28 0,1-26 32,-1-26-96,27-1 65,25 1-1,-24-2 0,25 29-128,-26 52-64,-26-26 32,-54 51-64,1 4-96,-55 22-128,2 3-321,-27 0-351,0 24-514,0 28-1312,-27 0-2243</inkml:trace>
  <inkml:trace contextRef="#ctx0" brushRef="#br0" timeOffset="13648.78">27532 4027 15694,'28'-28'705,"-28"3"-417,27 25 481,-1-27-353,-26 27 1,0 27-33,24-2-96,-24 30-127,0 24-161,-24 27 192,-2 0 288,-1 0-63,-1 0-65,28-28-160,0 2 193,0-26 255,0-1 97,28-28 0,25 3-193,26-28-224,0 0 289,1-28-129,52 3-191,-27-28-65,-24 26-160,-2 0-128,-26 1-673,-1 0-544,-25 26-1442,-27 0-2466</inkml:trace>
  <inkml:trace contextRef="#ctx0" brushRef="#br0" timeOffset="17294.98">21923 12506 11979,'-27'0'1697,"27"27"-1632,0-27 415,0 25 129,0 30-65,-28-30 193,28 54-385,0-25-96,0-2 97,-27 28-161,27-28-96,0 2-32,0-1-32,0-26-128,0-1-192,-26 0-65,26 2-191,0-28-866,0 0-2113</inkml:trace>
  <inkml:trace contextRef="#ctx0" brushRef="#br0" timeOffset="17654">21525 12771 10666,'-26'0'1345,"26"0"288,0 0-63,0-26-193,0 26-512,26-28-385,0 2-191,0 0 63,28-26 161,-28 24-385,0-24 0,27 25-96,-26-26 32,-27 53-32,28-27 0,-4 27-64,2 0-32,-26 0 96,27 0 0,-27 53-32,28-26 96,-1 25-128,-3-25 96,4 1-64,-2 24-64,1-26-384,25-26-1218,-25 26-2082</inkml:trace>
  <inkml:trace contextRef="#ctx0" brushRef="#br0" timeOffset="18296.04">27373 12506 4035,'0'0'10987,"0"0"-10507,0 0-352,27 0 1154,-27 27-161,27 25-641,-27-24-32,26 24-31,2 0 63,-28 2 97,24-2-289,-24-25-160,27 26-32,-27-1 0,28-24 1,-28-2-194,0 0 65,0 1-448,27 0-545,-27-27-769,0 0-1537,-27 0-6150</inkml:trace>
  <inkml:trace contextRef="#ctx0" brushRef="#br0" timeOffset="18614.06">27189 12797 14317,'-53'0'1409,"26"-26"-1216,27 26 287,0-26 833,27 26 65,-27-28-642,27 2-479,-1 0-257,1-1 384,25-26-64,-25 26-224,-1 2 161,1-2-129,-2 0-96,-25 1 64,27 26 96,0-27 0,-27 27 0,26 0-96,-26 0 65,28 27-129,-4-27 128,3 26-96,1 1-32,-1 0-64,23-2 32,5 2-449,-28 1-1056,25-28-1826</inkml:trace>
  <inkml:trace contextRef="#ctx0" brushRef="#br0" timeOffset="20084.14">18480 7922 12427,'0'-27'1698,"0"27"-769,0 0 512,0 0-96,0 0-480,0 0-224,0 27 63,0 26-63,0 1-257,-27 24-127,27 2-257,-26-26-32,26 24 0,0 2-193,0-28-223,-24 2-64,24-1-225,0-28-480,24-25-801,-24 0-897,0 0-7719</inkml:trace>
  <inkml:trace contextRef="#ctx0" brushRef="#br0" timeOffset="20457.16">18189 8054 9352,'0'0'2851,"0"0"-1954,0 0 416,0 0-192,0 0 64,0 0-544,0-25-449,27-3-128,0 2 160,25 1 65,-26-3-289,1-25 160,0 26-64,1 0 64,-4 27 96,-24-25 33,0 25-161,0 0 0,26 0-96,-26 0 128,27 25 32,-27 29-96,28-28 0,-1 1 0,-3 26-160,4-27 128,-2 2-256,28-28-544,-29 25-1571,-25-25-6309</inkml:trace>
  <inkml:trace contextRef="#ctx0" brushRef="#br0" timeOffset="27897.59">1832 10121 10890,'-53'0'2306,"26"0"-1633,2 0-129,-2 0 1154,27 0-385,0 0-1025,0 0-352,0 0 449,27 0 31,25 0-160,1 0 0,26 0 33,1 0-97,-28 0 192,29 0-384,-2 0 64,-2 0-32,4 0-224,-29 0-480,-25-27-353,26 27-833,-53 0-1377</inkml:trace>
  <inkml:trace contextRef="#ctx0" brushRef="#br0" timeOffset="28206.6">2308 9855 13484,'-28'0'257,"28"-25"415,-24 25 1090,24 0-481,0 0-576,0 0-1,24 0-223,31 25-193,-2-25 257,-1 0-33,28 27-352,-28-27 0,1 27-192,2-1 96,-4 28-64,-23-28-32,-2 0 161,-26 2-65,-26-3 64,26-25-64,-28 27 192,-23-1-224,24 1 0,-1 0 128,-25-27-256,26 26-224,-51 0-673,24 28-1121,-24-28-2755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1:41:58.6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26831 7941 6726,'-26'0'3043,"26"0"-1442,0 0-31,0 0 288,0 0-385,0 0-576,26 0-353,1 0-63,-2 0-193,29 0 160,0 0-95,24 0-129,0 0-64,30 0 0,-2 0-96,-1 0 96,27 0-31,-51 0-354,-2 0 482,-26 0-289,-27 0 32,0 0-385,1 0-287,-27-27-225,0 27 160,-27 0-288,1 0-224,0 0-449,-27 0-928,-2 0-1922</inkml:trace>
  <inkml:trace contextRef="#ctx0" brushRef="#br0" timeOffset="404.02">27069 7730 9961,'0'-28'641,"0"28"-321,0 0 769,28 0-288,-28 0-449,0 0-160,0 0 64,-28 28-31,1-2 31,-24 0 32,23 1 0,-25 0-159,26-1-1,2 0 0,-2 0 192,1 1-64,26 0-96,-27-1 97,27-26-1,27 27-32,-27-2-96,26 2-32,1 0-64,-2-1 64,2-26 1,0 27 63,27 0 96,-3-2-128,4 2-64,-5 1-128,-22-3-1057,-1 3-2466</inkml:trace>
  <inkml:trace contextRef="#ctx0" brushRef="#br0" timeOffset="9461.54">26486 7994 2754,'0'0'2050,"0"0"-256,0 0 576,0 0-736,0 0-257,0 0-288,0 0 0,0 0 0,0 0 96,0 0-192,0 0-192,0 0-161,0 0-255,0 0-193,0 0 0,-24 0 0,24 0-192,-27 27 64,-1-2 0,2-25-32,-1 27 32,-25 0-31,25-1-33,-26 1 0,26 0 0,-25-2-225,26-25 514,-1 27-353,-1-27 128,4 28-32,24-28 0,-27 0 0,1 0-64,-2 25 96,1-25 0,3 0-64,-4 0 64,1 0 0,1 0-32,-1 0 160,2 0-96,-2 0 160,0-25-127,1 25-1,-1-28-32,2 28-32,-2-27 64,-26 2-32,1 25-64,-2-27 224,0 27 65,3-27 95,-30 1-352,29-1 64,-2 0 32,1 27-160,1-25 128,25-2-31,-26 1-1,1-28 64,25 28 32,-1 0-32,-22 0-64,23-1 64,-1 0-96,-25 1 65,27 0 127,0-2-160,-28-25 192,28 28-288,-26-2 96,25-26 64,-26 26 1,1 0-129,-2 2 192,2-28-160,-1 26-32,-2 0 0,3 1 224,-1-26-288,0 25 128,27 0 32,-27-26 0,0 28-31,1-29-65,-2 26-32,26-22 64,-22-5-96,-5 2 64,28 26 32,-25-25-96,26-1 96,-1 26-96,-25-25 96,25 25-64,1-26 64,-1 26-96,-25-25 32,25 24 0,1 2 0,-1-28 0,-25 29 96,25-2-96,1-26 0,-2 26 0,1 1 0,0-1 0,3 2 0,-4-2 32,2 0-32,-1-26 0,0 26-32,27 2 96,-25-2-96,-2-1 96,27 3-64,-26-2-32,-1 2 128,27-2-160,-27-1 64,27 2 0,-25 0 0,25 26 0,0-26 0,-27 0-32,27 26 32,0 0-64,-26-28-32,26 28-64,0 0 64,-27 0-129,27 0-63,0-26-192,0 26-1,0 0-384,0 0-544,0 0-1698,-28 26-1505</inkml:trace>
  <inkml:trace contextRef="#ctx0" brushRef="#br0" timeOffset="9908.56">22518 6086 13676,'0'27'993,"0"-27"-864,0 0 1248,0-27 160,0 27-191,0-25-706,24-2-352,3-1-31,1-24 287,25 0 1,-29-2 127,4-24-287,-28 24-65,27 0-96,-1 2 97,-26 26-65,27-28-224,-27 28-32,25-1 0,2 2-32,0 25 64,-1 0-64,1-27 32,25 27 96,-25 27-32,27-2-192,-30 2 192,30-1-96,0 28 64,-2-28-32,-25 1 0,26-27 64,-26 25-64,-27-25-577,25 27-832,-25-27-961,-25 27-993,-2-27-7143</inkml:trace>
  <inkml:trace contextRef="#ctx0" brushRef="#br1" timeOffset="22935.31">6874 7597 160,'0'0'1601,"0"0"609,0 0-352,0 0-128,0 0-353,0 0 160,0 0-480,0 0-480,27 0-481,-27 0 128,0 27 0,0-2 65,0 3-65,0 25-96,26-27 96,-26 54-128,0-28-32,0 1-32,0 27 129,0 25-65,0-26 32,0 1-96,0-1 32,0 29 0,26-30-32,-26 2 0,0 26 32,0-26-32,0 0 64,0 25 64,0-25 1,0-1-1,0 1-96,0 25-32,0-25 32,-26 0 0,26-1 64,0 1 32,0-2 321,-26-24-161,26 26-224,0-2 64,-27 2-96,27-1 0,0 1-32,-27-27 0,27 1 0,0-1-32,0-1 32,0 1 129,0-26 31,0 0-32,-28 25-64,28-26-64,0 1-32,0 0 32,0-1-32,0-26 32,0 27-64,28-2 96,-28 2-160,0-27 128,0 28-64,0-28 32,27 0 32,-27 25 32,27-25-96,-1 0 320,0 0-192,0 27-64,28-27-32,-2 0 33,1 0-33,0 0-33,26 0 33,0 0-32,2 0-32,24 0 32,-26 0 32,28 0 0,-2 0 32,0 0-128,29-27 192,-29 27-192,27 0 192,-24 0-96,-3 0 0,1 0-96,26 0 96,-27 0 96,3 0-192,-3 27 192,27-27-192,-26 0 192,26 0-96,-27 0 64,0 0-32,3 27-128,-2-27 257,26 0-97,-27 0 0,0 25 32,29-25-96,-28 0 0,0 28 0,26-28 0,1 0 0,-28 0 64,27 0-32,-26 0-64,26 27 128,1-27 32,-26 0 96,25 0-288,1 0 160,-1 0-32,0 0 32,27 0-128,-26 0 0,23 0 64,-23 0 0,26 0 0,-27 0-32,28 0-32,-1 0 64,-1-27-32,-24 27 0,24 0 0,0 0 0,-26 0 0,26-28 65,-24 28-130,-2 0 65,26 0 0,-26 0 0,-25 0 0,25 0 0,-25 0 0,-2 0 0,28 0 0,-27 0-96,-26 0-32,25 0 64,0 0 64,1 0-128,-1 0 64,-24 0-64,25 0 128,-28 0-64,2 0 64,-1 0 0,-24 0 0,-5 0-32,5 28 64,-2-28 0,-26 0-128,25 0 160,-25 0-64,-1 0 0,1 0-32,-2 0 64,2 0 64,0 0-256,-1 0 224,-26-28-32,28 28-64,-4 0 32,-24 0 0,27-25 64,-27 25-96,27 0 64,-27-27-64,0 27 0,28-27-64,-28 27 0,26-25 128,-26 25-192,0-28 192,24 1-32,-24 27 0,0-25 32,0-2 160,28 27-192,-28-26 160,0-1-160,0-26 96,0 27-64,0-27 0,0 26 0,27-26-32,-27 1-64,0-28 160,27 27-96,-27-26 0,26 26 64,-26-27-32,26 1 32,0-1 64,-26 1 1,27-2-97,0 2-32,-27-26 64,26-2-32,0 2 0,-26-2-32,0 2 0,0-28 160,0 26-128,0 2 96,0-27 0,0 52 32,26-26 32,-26 26-128,0-26-31,0 27 63,0-1-128,0-25 0,0 51 0,0-24-65,0-2-63,-26 26 64,26 1 0,-26 1-64,0-1 160,26 26 32,-27 0-32,0 2-64,1 25-32,0 0 96,0-27 0,-1 27-192,-28 0 128,31 0 64,-30 0-129,0 0 97,2 0 32,-1 0 32,-26 0-64,-1-26 32,-25 26-32,0 0-32,-1 0-32,-27 0-32,1 0 0,0 0-160,-28 0 31,1 0-63,1 0 224,-29-27-128,30 27 96,-29 0 64,0 0 32,2-27 32,-28 27-32,28 0 32,-30-26-64,30 26 64,-29 0 0,2 0 32,-2 0-64,2-26 32,-1 26 32,2 0-32,-2 0 32,0 0-32,1 0 0,24-26 0,-23 26 32,23 0-64,2 0 64,1-27-32,-3 27 0,2 0 0,1-27 32,-3 27-32,3 0 0,-1 0 64,25 0 32,-26 0-96,2 0 0,26 0 32,-2 0 0,1 0-32,-1 0 32,-24 27 160,25-27-64,27 0 64,-28 27 33,28-27-65,0 26-96,0-26-96,27 26 64,0-26-64,23 26-64,-23-26 64,26 27-32,26-27-64,-26 27-1,26-27-319,-2 26-833,31-26-2627</inkml:trace>
  <inkml:trace contextRef="#ctx0" brushRef="#br1" timeOffset="23692.35">8885 7544 7623,'0'26'3011,"-27"-26"-1698,27 27 320,0-27-223,0 0-193,0 0-64,0 0-192,0 0 0,0 0-353,27-27-127,-1-26-129,29 1-32,-4-1 1,3-27 31,-3 1-160,30-26 32,-2-2-127,26 0-1,-25 2 64,-1-2 0,-24 55-96,-5-1-64,-23 0-128,-27 27-96,28-2-257,-28 28-223,0-26-129,-28 26-416,28 26-225,-27-26-512,3 28-1793</inkml:trace>
  <inkml:trace contextRef="#ctx0" brushRef="#br1" timeOffset="24175.38">8753 7438 11178,'26'0'993,"-26"0"-224,0 0 832,0 27-512,0-27-352,0 25-225,0 2-223,0 0-1,0-1-64,0 28 32,0-29-95,27 3 159,-27-3 128,0-25-63,27 28 127,-2-28 1,-25 0 63,53 0-191,-26 0-129,25-28-64,3 3-160,22-3 32,-22 28-801,-29-25-1377,26 25-2306</inkml:trace>
  <inkml:trace contextRef="#ctx0" brushRef="#br1" timeOffset="26654.52">7826 12790 15406,'0'27'-384,"28"26"352,-28 27 96,0 26 0,0-1 288,-28 27-96,28-25-160,0-29-63,0-24 63,0-26 32,0-3 96,0-50 737,0-3-385,28-26-480,-28 1-128,0-26-32,27-26 96,-27 25-64,24 1-416,-24-1-897,26 28 512,-26 24 673,0 28-64,28 0 63,-28 28 354,0 24-33,0 2 0,0-1 0,0-1-32,27 1-96,-27-26 0,27-2 96,-3-25 193,4-25 479,25-2-415,-26 1-193,25-28-160,-26 2 32,1 26 160,0-1 32,-27 0-223,25 1 31,-25 52 128,27 1 352,-27 0 257,0 26-385,0 26-352,0-26-64,0-1 129,26 28-418,-26-53 1,27 26-705,-27-28-192,28 3-993,-4-28-4132</inkml:trace>
  <inkml:trace contextRef="#ctx0" brushRef="#br1" timeOffset="27001.54">8806 13082 18225,'0'0'672,"27"0"-640,-2 0 321,2 0-353,26 0 32,-25 0-961,-4 0-2306</inkml:trace>
  <inkml:trace contextRef="#ctx0" brushRef="#br1" timeOffset="27145.55">8885 13241 5252,'0'25'12300,"0"-25"-12396,26 0 1281,1 0 609,1 0-1378,-4-25-608,31 25-961,-29 0-2050,1 25-12043</inkml:trace>
  <inkml:trace contextRef="#ctx0" brushRef="#br1" timeOffset="27765.58">9627 12896 14573,'-26'-26'1538,"26"26"-1026,0-28 513,0 28-32,0 0-96,0 0-705,26 0-224,-2 0 0,3 0-32,1 0 0,-1 0 0,-1 28-352,-26-2 127,26 0-95,-26 2 32,0-2 159,0 27-63,0-26 192,0-1-32,0-26 64,0 27 0,26-27 64,-26 25 0,27 2 0,-27-27-32,0 27-64,0-1-96,0 1-32,0-27 128,0 25 64,-27 2 0,27-27 96,-26 27 96,0-27 0,0 0-64,-1 0-96,27 0 0,-28 0-96,28 0-288,-27 0-193,27 0-1152,0 0-3524</inkml:trace>
  <inkml:trace contextRef="#ctx0" brushRef="#br1" timeOffset="28111.6">10341 12922 16111,'-26'-26'32,"0"26"-64,-1 0 320,-28 0 192,31 26-191,-2 28-289,-2-1-32,1-26 32,27 26 0,27-28-64,1 29-32,-2-28 32,-2-26 160,31 0 224,-2 0 64,-1 0 129,2-26-33,-28-1 161,0 0-193,-26 2 129,0-2-129,-26 1-224,0-1-288,-1 0-320,-26 1-385,27 26-736,0 0-769,-1 0-2146</inkml:trace>
  <inkml:trace contextRef="#ctx0" brushRef="#br1" timeOffset="28392.62">10763 12922 15342,'0'28'-480,"-26"-28"-417,2 26 897,-4 27 64,28-26-128,0-1 128,0 26-224,28-25-1,-4 0 194,30-27 319,0 0 224,-30 0 321,30 0 224,-27-27-64,26 0 64,-53-25 193,26 26-450,-26-1-223,-26-26-353,0 27-416,-28-2-320,0 28-737,3 0-1410,-4 0-2882</inkml:trace>
  <inkml:trace contextRef="#ctx0" brushRef="#br1" timeOffset="28826.64">9785 13109 9160,'-26'25'5253,"0"-25"-4933,-1 0 161,27 0 127,-28 27-63,1-27-321,3 0-192,24 0-64,-26 27-769,26-27-1216,0 0-7304</inkml:trace>
  <inkml:trace contextRef="#ctx0" brushRef="#br1" timeOffset="29640.69">11585 13029 12780,'0'-27'1697,"-27"27"-1601,2 0 481,-2 27-417,0 0-128,1-1-64,26 1 32,0 25 0,0-25 0,0 26 0,26-28 32,28 2 0,-29-27 32,28 0 288,1 0 289,-2 0 160,29-52 32,-57 25-1,29-26-95,-25 26 64,-28-25-193,-28-1-95,2 26-289,-1-25-384,-25 52 32,25-28-289,-26 28-608,1 0-448,25 28-1698,1-2-6502</inkml:trace>
  <inkml:trace contextRef="#ctx0" brushRef="#br1" timeOffset="29865.7">11187 13373 15246,'0'0'352,"-26"27"-704,0-2 320,26 3 64,-26-3-64,-1 3-1153,0-2-1089,1 2-2307</inkml:trace>
  <inkml:trace contextRef="#ctx0" brushRef="#br1" timeOffset="30232.72">12326 13082 14125,'-80'0'929,"55"0"-833,-29 27 416,54-27-127,-26 25-193,26 2-128,0 0-32,26-1-192,1 1 32,25-27-32,1 0 31,2 0 161,-4 0 33,-23 0 127,25-27 32,-29 1 160,-24-1 257,0 0 160,0 2-65,-24-2 1,-3 1-289,-27-1-383,3 0-418,23 27-127,-25 0-1122,53 27-896,-27-27-2115</inkml:trace>
  <inkml:trace contextRef="#ctx0" brushRef="#br1" timeOffset="30556.74">12934 13029 15118,'0'-27'-96,"-27"1"-481,2 26 1058,-2 0-193,1 26-64,-1 1-192,0 26 64,27-26-32,0 25 64,27-25 161,0 26-129,26-28 128,-28-25 481,29 0 352,0 0 0,-3-25-160,4-2 0,-29-26-128,0 26-321,-26-25-31,0-1-289,-26 26-128,0-25-673,-29 52-960,28-28-2339</inkml:trace>
  <inkml:trace contextRef="#ctx0" brushRef="#br1" timeOffset="30730.75">13463 13320 23061,'27'26'1089,"-54"1"-1025,3-27 769,-4 27-512,-25-2-546,26 3-864,-25-3-2402,26 3-2851</inkml:trace>
  <inkml:trace contextRef="#ctx0" brushRef="#br1" timeOffset="31249.78">14179 13029 14926,'-28'-27'1409,"2"27"-1153,2 0 481,-4 0-609,-26 27-64,28 0-64,0 26-32,0-1 32,26-25 0,0 26-32,26-28 32,0 2-32,27 0 64,2-27 32,23-27 288,-24 0 65,24 2 255,-51-2-31,0-26 192,-1 26-193,-26-25-95,-26 26-193,-1-1-320,-26 0-352,1 1-192,-2 26-738,0 26-1216,30-26-3460</inkml:trace>
  <inkml:trace contextRef="#ctx0" brushRef="#br1" timeOffset="31573.8">14789 13082 18385,'0'0'1409,"-27"0"-1889,-28 0 704,29 0-32,2 0-160,-3 0-192,-1 27-224,28-2 288,0 29 64,28-28-97,-1 26 1,23-25 64,5-27 128,-3 27 257,1-27 63,1 0 0,-2-27 225,-26 27 160,1-27-33,0 2-63,-27-2-128,-27-26-193,0 26-32,1 2-256,-26-2-128,-2 1-96,1-1-545,28 0-736,-29 27-1538,54 0-3715</inkml:trace>
  <inkml:trace contextRef="#ctx0" brushRef="#br1" timeOffset="31905.82">15291 13109 10922,'27'-27'7655,"-27"27"-7303,0-26 481,-27-1 256,27 27-1025,0 0-192,0 27 96,0-1 0,0 1 32,0 25 32,27-25-32,-3 26-96,4-28 256,-1 2 193,26 0 63,-26-27 225,25 0 191,-26 0-223,28-27 64,-54 0-33,25-25-320,-25 26 65,-25-28-289,-2 29-96,-26-2 32,1 1-128,-2-1-96,1 0-225,1 1-480,-3 26-1633,2 26-2018</inkml:trace>
  <inkml:trace contextRef="#ctx0" brushRef="#br1" timeOffset="94238.39">7959 14221 8936,'0'-27'2658,"0"27"-1312,0 0 576,0 0 160,0 0-897,0 27-769,27 0 129,-27 25-65,27 1-320,-27 27-96,24 25 0,4-51-32,-28 26-32,0-55 64,26 2-128,1 25 64,-27-24-96,27-2 32,-2-26-224,-25 0-64,0 0-193,0-26 97,0-28 191,0 1 33,-25 0 128,-29-53-384,28 26-353,-26-25 448,52 52 450,-27 1 319,54 25 32,-27 27 33,52-27 31,1 1 65,-1 26-129,1 0 65,1 0-353,-29 0-64,28 26-64,-53 1 0,27 0 0,-27 25-64,0-26 128,-27 28 32,1-28 96,26 26-160,-27-25-64,27 0-160,0-1 384,27 1-352,-1 0 96,1-2-96,-27 2 96,28 1 0,-4-28-1,3 25 65,-1 2 65,-26-1-33,0 0 288,0 2 64,-26-2-31,-1-26-129,3 27-128,-4-27-481,1 0-127,1 0-193,-1 0-608,27 0-1057,0 0-1602</inkml:trace>
  <inkml:trace contextRef="#ctx0" brushRef="#br1" timeOffset="94627.4">8833 14644 12972,'25'-52'801,"-25"25"-769,-25 0 1025,-2 27 160,0 0-545,27 27-544,-26 0-31,-1-2-97,0 2 32,27 1 32,0-3-64,0 2 0,0-1-32,0 0-32,27 2 96,0-28 32,26 0 32,-26 0 0,-2 0 0,28-28 64,-53 2-128,27 0 160,-27-1-256,0 2 96,0-3 96,-27 1 417,27 2-33,-26 25-191,26 25-289,0-25 160,0 27 32,0 1-160,0-3-32,26 2-64,1-1-352,1 0-353,23 2-416,-23-2-737,-2-26-2562</inkml:trace>
  <inkml:trace contextRef="#ctx0" brushRef="#br1" timeOffset="94808.42">9071 14565 14798,'27'-27'544,"-27"27"609,24-26 833,31 26-449,-29-27-736,26 27-513,2-27-288,-28 27-32,1 0-672,-2 0-802,-25 0-1216,0 0-1282,0 0-7431</inkml:trace>
  <inkml:trace contextRef="#ctx0" brushRef="#br1" timeOffset="94996.43">9177 14194 4996,'0'106'8584,"26"-80"-7495,-26 54 545,27-28 608,-27 2-1089,25-1-1025,-25-1-160,27 3-320,-27-30-865,27 2-417,-27-1-1345,26 28-5445</inkml:trace>
  <inkml:trace contextRef="#ctx0" brushRef="#br1" timeOffset="95277.43">9601 14592 11178,'-28'0'384,"28"0"-1312,-27 0 1953,27 25 576,0-25-1088,-27 27-97,27 1 64,0-28-159,0 25-65,27 2-288,0-1 64,1 0-128,-2-26 96,25 0 0,-23 0 0,25 0-96,-27-26-64,0 0-1,1-1-95,0-26-32,-1 1-641,-26-28-1986,0 1-7142</inkml:trace>
  <inkml:trace contextRef="#ctx0" brushRef="#br1" timeOffset="95587.46">9785 14089 9160,'0'79'1089,"26"-26"-352,-26 0 1121,27 26 256,-27 1-1121,0-1-737,27-26-160,-27-1-160,0 3-32,0-30-96,0 28-225,26-27 97,-26 2 352,0-28 32,27 0-32,-27 0-128,25-28-32,-25 2-160,27 0-705,0-1 704,-27 2 802,26-3 768,2 1 385,-4 27-33,-24 27-544,27 1-128,0-3-352,-27 2-417,28 25-96,-28-24-384,26-2-1186,-26 1-2113</inkml:trace>
  <inkml:trace contextRef="#ctx0" brushRef="#br1" timeOffset="96388.51">11638 14644 15822,'0'-27'577,"-27"2"-193,27-2 641,-26 27-832,-26-27 31,25 27-224,0 0-256,1 27 127,-1-27-31,2 52 96,-2-25-64,27 1-288,0-3 127,0 2 97,0-1 64,27-26 96,-2 26 192,2 2 128,-1-28 65,1 0-33,0 0-128,-2-28 97,2 2-193,-27 0-289,0 26-191,0-27-224,0 27-642,0 0 642,26 27-225,-26 25 192,27 2 417,-27-2 192,27 28 0,-2 0 449,28-28 575,-53 2 482,27-1 255,-27-1-191,0-24-193,0-1-320,-53-27-448,26 0-193,-25 0-320,-1-27-64,1-1-256,-2 1-673,1-25-1409,28-1-1282,-2 0-4099</inkml:trace>
  <inkml:trace contextRef="#ctx0" brushRef="#br1" timeOffset="96711.53">11930 14617 6021,'0'27'6182,"0"1"-6278,0-3 32,24 28 160,-24-27 384,28 28 65,-28-27 96,27-2 480,-27 3-64,26-28 160,-26 0-448,0 0-417,0-28 128,0 3 161,-26-28-321,26 25-288,-27-24 0,27-28-320,0 28-96,0 25 288,27 0-1,-1 27 1,1 0 160,-2 27 129,2-27 127,0 27-288,-1-2-384,1 2-737,0 1-1218,-2-3-2177</inkml:trace>
  <inkml:trace contextRef="#ctx0" brushRef="#br1" timeOffset="97050.55">12486 14617 15822,'0'-25'385,"0"25"1024,-27 0-96,1 25-1345,-2 2 289,1 1-482,27-3 386,-24 2-193,24-27-449,0 26 225,0 0 0,24 2 288,3-28-64,1 26-32,-2-26 96,-26 0 128,27-26-320,-3-2 544,-24 2-128,0 0-160,0-1-64,0-26-96,0 26 32,0 2-192,-24 25-32,24 0 64,0 25 31,0 2 290,0 1-322,0-3 193,0-25-512,24 27-929,4-1-706,-1 0-1600,26 2-4485</inkml:trace>
  <inkml:trace contextRef="#ctx0" brushRef="#br1" timeOffset="97433.57">12775 14750 6950,'-25'-53'3620,"25"53"-1987,-27 0 513,1 0-769,26 0-576,-27 0-224,27 27-1,0-1-416,0 0-96,0 2-128,27-28 64,-1 26 32,26-26 129,-25 0-129,0-26 128,26 26-96,-28-54 352,-25 28-63,27-54-65,-27 28 96,-27-28-256,2 1-96,-2 26-512,-26-27-769,26 1-385,-25 26 65,26 25 1056,-1 28 769,27 28 33,0 25 223,27 0 481,-1 26 64,1 1-64,-2-28-224,29 28-385,-28-28-256,26 3-224,-25-30-64,0 2-449,1-1-255,-2 0-450,-2-26-607,-24 0-1411,27 0-8038</inkml:trace>
  <inkml:trace contextRef="#ctx0" brushRef="#br1" timeOffset="97563.58">13121 14617 5797,'0'55'5701,"0"-30"-5252,0 2 704,0-1-480,26-26-577,-26 26-513,26 2-544,-26-28-1057,26 0-6085</inkml:trace>
  <inkml:trace contextRef="#ctx0" brushRef="#br1" timeOffset="97685.58">13121 14458 2370,'-27'-52'12876,"27"26"-12332,0 26-479,27 0-98,-1 0-447,-26 26-2243</inkml:trace>
  <inkml:trace contextRef="#ctx0" brushRef="#br1" timeOffset="98132.61">13279 14672 9128,'0'52'3075,"0"-52"-2787,27 26 1250,-2-26 255,2 26-928,0-26-416,27-26 31,-30 0-95,30-26-161,-26-3-128,-28 30 0,0-2-224,-28 0-513,1 1-192,27 26-544,-27 0 96,27 26 993,-24 1 576,24 25 224,0-25 33,0 1 288,0 24-321,0-26-320,24 0-192,-24 2-224,27-2-64,0 1 96,-27-2 192,28-25 64,-28 0 96,26 0-64,-26 0-64,0-25 64,24-2-32,-24 1 64,28-2-96,-1-24-32,0 25 32,-1 27 289,-26 0-65,26 0-224,-26 27-32,0-27 0,0 0-192,26 26-289,-26-26-544,0 26-512,0 2-865,0-28-2979</inkml:trace>
  <inkml:trace contextRef="#ctx0" brushRef="#br1" timeOffset="98292.62">13809 14592 8359,'26'25'4100,"0"-25"-3299,0 0 1409,1 0-352,0 27-1250,25-27-255,1 0-321,2-27-160,-5 27-1153,-22-25-2115</inkml:trace>
  <inkml:trace contextRef="#ctx0" brushRef="#br1" timeOffset="98464.63">14073 14353 13965,'0'105'2530,"0"-25"-1473,0-1 1730,0-24-737,0-3-1378,0 0-640,0 2-961,0-27-1473,0-2-2723</inkml:trace>
  <inkml:trace contextRef="#ctx0" brushRef="#br1" timeOffset="99113.66">15477 14617 15086,'25'-25'1249,"-25"-2"-801,-25 0 225,-2 27-417,0 0 33,-26 0-161,25 27-192,-23 25 32,-3 3 0,27-30 64,27 28-32,0-27-321,0 2 545,0-2-448,27 1 609,27-27-161,-27 25 0,25-25 160,1-25 129,26-2 160,-26-53-65,-26 27 65,0-27-289,-27 1-160,-27-1-96,0 2-128,1-28-160,-26 26-320,25 26-129,0 3 769,-26 51-416,53 0 224,-28 51-64,28 30 160,0-2-64,28 27 128,-1 0 128,-1-26-256,28 0 65,-2-2 31,-26-24-385,28-28-255,-29 1-865,2-2-1634,26 3-10506</inkml:trace>
  <inkml:trace contextRef="#ctx0" brushRef="#br1" timeOffset="99423.68">15793 14697 14125,'-27'0'3587,"54"0"-3683,-27 0 384,54 0 417,-27 0-64,25 0-417,1 0-128,-1-25 0,-25-3 64,0 1-96,-27 2 32,0-2-192,-27 27-160,0-27 160,-25 27 0,26 0 128,-29 0 32,31 27 96,-29 0-64,53-2 193,0 2-161,0 26 64,26-26-64,25-1-192,-23 28-224,-1-54-161,-1 26-544,26-26-768,2 27-1539,-1-27-10120</inkml:trace>
  <inkml:trace contextRef="#ctx0" brushRef="#br1" timeOffset="99684.7">16427 14538 12716,'0'-26'1921,"-24"26"-2177,-2 26 1185,-29-26 1025,28 54-1089,27-29-609,-24 2-64,24 26-192,24-26 0,-24-1-64,27 0 96,0 2 64,1-28-64,-28 26 0,26-26 353,-26 0 159,0 0 33,0 27-321,0-27-160,0 25-96,-26-25-545,-2 0-512,28 28-896,-27-28-1987</inkml:trace>
  <inkml:trace contextRef="#ctx0" brushRef="#br1" timeOffset="100210.73">16667 14617 800,'0'0'13901,"-26"-25"-14221,26 25 769,-27 0 800,27 25-993,-27 2-64,27 1 32,0-3 129,0 2 95,0-27 161,0 26-33,27 0-255,0-26 63,-27 28 32,26-28-95,1 0-65,-27 0-128,25 0-192,-25 0 416,0-28-352,0 28-192,27 0-288,-27 0-193,0-26 257,0 26 287,0-26 65,0 26 128,0 0 33,-27-27-1,27 27-160,0-25 32,0 25-65,-25 0-223,25 0-64,0 0-33,0 0 65,-27 0 320,27 25-64,0 2 576,0-1 1,0 0 31,0 2-159,0-28-257,0 26 160,27 1-448,-27-27 480,25 25-224,2 3-224,0-28 64,-1 0 160,2 0-256,-4 0-32,3 0-65,0 0 33,1 0 64,-28-28-801,0 3-1249,26 25-897,-26 0-6566</inkml:trace>
  <inkml:trace contextRef="#ctx0" brushRef="#br1" timeOffset="100550.75">17011 14882 7847,'0'28'2178,"-28"-28"-1537,28 0 2305,0-28-1344,0 28-737,0-25-193,0-2 1,0 1-513,0-28-192,28 1 481,-1 53-353,0-25 32,-1 25-192,0 0 160,-26 0 224,26 0 0,-26 25 193,0 2-1,0-1-255,0 0-129,0 2-160,0-2-64,0 1-545,0-27-864,27 25-1314,-27-25-3811</inkml:trace>
  <inkml:trace contextRef="#ctx0" brushRef="#br1" timeOffset="100737.76">17275 14672 416,'27'-28'14093,"-27"28"-13772,27 0 2305,-1 0-256,26-27-1153,3 27-576,-4 0 96,3-25-257,-27 25-320,0-27-352,-1 27-737,-26 0-1281,-26 0-1890,26 0-8295</inkml:trace>
  <inkml:trace contextRef="#ctx0" brushRef="#br1" timeOffset="100932.77">17462 14248 14285,'0'52'1153,"0"1"-320,27 0 2434,-27-1-1025,0 28-833,0-1-704,24-24-481,-24 23-128,0-24-128,0-1-576,26-28-545,-26 3-833,0-2-1025,0 0-4068</inkml:trace>
  <inkml:trace contextRef="#ctx0" brushRef="#br1" timeOffset="101758.82">8277 15333 6726,'-80'0'2402,"53"27"-1793,2-27 1216,-2 0 578,0 0-321,27 0-513,-26 0-416,26 0-288,0 0-320,0 0 191,26 0-223,1 0-161,25 0-192,28 0-64,52 0-64,1 25-64,26-25 32,52 0 32,2 28 0,-2-28 32,26 0 65,-24 27-129,-29-27-64,2 26-481,-53-26-224,-54 0-1697,-26 27-2787</inkml:trace>
  <inkml:trace contextRef="#ctx0" brushRef="#br1" timeOffset="129749.42">9678 13692 7975,'-27'0'2851,"27"0"-1410,0 0-384,0-27 417,0 27 63,0 0-288,0-27-576,0 27-289,27 0 1,-27 0 31,28-26-64,-1 26-63,-1 0 63,-26 0-256,26 0 192,0 0-96,1 0-63,0 0 31,-1 0-96,26 0 64,2 0-64,0 0 128,24 0-192,-24 0-32,25 0 160,0 0-192,1 0 64,-2 0 64,28 0-160,2 0 160,-30 0 32,28 0-160,0 0 64,0 0 0,-28 26 32,28-26 0,2 0-32,-3 27 0,0-27-32,1 0 128,26 0-192,-27 0 128,28 27 128,1-27-224,-1 0 32,-1 0 32,0 26 32,25-26-64,-25 0 96,0 0-32,2 0-64,-1 0 32,-28-26 161,29 26-194,-29 0 33,0 0-32,1 0 32,0 0-32,28 26 0,-29-26-64,27 26-32,-27-26 128,27 0-64,-26 0 64,2 0 0,-30 0-32,28-26 96,-26 26-96,25 0 0,-53 0-224,29-26 32,-30 26-257,4 0-159,-2 0-161,-53 0-256,27 0-737,-27 0-1569,0 0-6791</inkml:trace>
  <inkml:trace contextRef="#ctx0" brushRef="#br1" timeOffset="140687.04">5073 10590 9833,'-27'0'704,"3"0"-736,24 0-128,0 0 320,0 0 769,24 0 577,3 0-673,27-26-481,25 26-96,1-26 385,-1 0 31,26-1-63,3 0-257,-3 1-256,-26 26-64,1-27-64,-1 0 32,-26 2-352,-1 25-545,-25 0-1089,-27-28-2658</inkml:trace>
  <inkml:trace contextRef="#ctx0" brushRef="#br1" timeOffset="140989.06">5815 10193 13100,'27'0'801,"-2"0"-513,29-27 160,-1 27 257,26 0 320,-1 0-192,-24-25-545,24 25-224,4 0-32,-30 25 64,1-25 96,-26 0-31,-1 27-97,0-27 0,-26 27 128,-26-1 96,0 1-160,-28 25 161,2-24-129,-1-3-128,-2 29 32,5-1-96,-32 0-192,30-1-513,-1 2-769,26-1-1024,-25-1-7944</inkml:trace>
  <inkml:trace contextRef="#ctx0" brushRef="#br1" timeOffset="155353.87">26594 7914 2914,'0'-26'1730,"25"26"960,-25 0-63,27-26-961,-27 26-97,0 0-32,27 0-415,-27 0 31,0 0 96,0 0-256,0 0-289,0 0-191,0 0-33,0-26-223,0 26-161,0 0 96,0 0-128,0 0 0,0 0 192,0 0-64,26 0 33,-26 0-1,0 0 32,0 0-96,-26 0 0,26 0 1,0 0-33,0 0-32,0 0-32,-27 0-64,0 26 64,2 0-64,-2-26 64,1 26-64,-29 1 32,31-27 96,-31 27 32,29-1-128,-53-26 160,26 27-95,-1-2 63,2 2 64,26 0 96,-29-27-352,31 26 96,24-26-32,-27 27 0,27-27-32,0 0 32,0 0 0,0 27-64,0-27 64,0 0-64,-26 0 32,26 0 0,0 0-96,0 0 128,0 0-96,-28 0-128,28 0 0,0 0-257,0 0-191,0 0-321,0 0-448,0 0-353,0 0-416,0-27-961,0 27-3716</inkml:trace>
  <inkml:trace contextRef="#ctx0" brushRef="#br1" timeOffset="155880.91">26038 7702 11466,'24'-25'1346,"-24"25"-1154,28-28 1281,-28 28 33,0 0-321,27 0-224,-27 0-481,0 0-128,0 0 33,0 0 576,0 0-577,0 28-256,0-3 0,-27 3 161,27-2-33,-28 0 0,28 1-320,-24 26 641,-3-27-257,1 27-96,-2-26-96,1 26 32,27-28 65,-24 29-193,24-28 192,-28-26 64,28 27-32,0-27 33,28 27 191,-4-27-32,3 0-63,1 0-161,25 25 0,-1-25 0,28 0-31,-28 27-33,1-27-224,-1 0 96,2 28-64,-28-28 0,2 25-96,-28-25-577,0 0-320,0 0-705,-28 28-1601,2-28-2434</inkml:trace>
  <inkml:trace contextRef="#ctx0" brushRef="#br1" timeOffset="165548.46">26090 8338 704,'0'0'1858,"0"0"-417,0 0-95,0 0 255,0 0-95,0-25-706,0 25-479,0 0-193,0 0-128,0 0-225,0 0-447,0 0-513,0 0-481,0 0-576,0-28 1665,0 28 610,0 0 959,0 0 930,-28 0-352,28 0-385,0 0-897,0 0-512,0 0-769,0 0-833,0 0 257,28 0 800,-28-25 737,0 25 96,0 0 1121,0 0 417,0 0-97,0 0-512,0 0-320,0 0-65,0 0 33,27 0 0,-27 0 31,0 0 257,0 0 32,0 25-96,0-25-64,0 0 31,26 0-63,-26 0-128,0 0-129,0 0-63,27 0-33,-27 0-192,0 0 0,0 0 33,0 0-193,0 0 576,0 0-223,0 0-65,0 0-32,0 0-63,0 0-161,0 0 192,0 0-192,0 0 160,-27 0-32,27 0-63,-26 0-65,-1 0-32,-25 0 32,25 0 32,-27 0-32,3-25 0,23 25-192,-25 0 480,26 0-287,2 0-33,-2 0-96,0 0 32,1-28 32,-1 28-32,27 0-32,0 0 32,0 0-65,0 0-191,0 0-192,0 28-1,0-28-63,-25 0-161,25 0-480,0 0-288,0 0-321,-27 0-768,27 0-4453</inkml:trace>
  <inkml:trace contextRef="#ctx0" brushRef="#br1" timeOffset="166171.5">25798 8021 8423,'27'0'641,"-27"0"768,0 0 545,26 0-705,-26 0-480,0 0 0,0 0-257,0 0 193,0 0 96,-26 0-321,26 0 1,-27 0-193,2 25-128,-2-25-64,0 27-64,-26-27 64,1 27-96,25-27 96,-26 26-31,28-26-33,-2 0 96,0 0 64,1 27-224,26-27 64,0 0 128,0 27 96,26-27 65,1 25 95,-27 2-32,27 1-95,-2-3-161,2 3-64,-27-3-64,26 1 0,1 2 64,-27-2-64,27 28 0,-27-28-64,0-26 0,0 26-257,25-26-415,-25 0-417,0 26-449,0-26-1185,0 0-9800</inkml:trace>
  <inkml:trace contextRef="#ctx0" brushRef="#br1" timeOffset="170604.75">25269 7968 288,'0'0'1537,"0"0"-416,0 0 96,0 0 385,0 0-321,0 0-448,0 0-385,0 0-191,0 0-65,0 0 352,0 0 225,0 0 128,0 0 64,0 0-96,0 0-1,0 0 129,0 0 257,-27 0-129,27 0-160,0 0-33,0 0-159,0 0-64,0 0-193,0 0-287,0 0 127,0 0-128,0 0 128,0 26 1,27-26-1,-1 27-160,-26-2 97,27 2-386,28-27 450,-31 53-257,4-53-192,25 27 128,-26 0-32,-2-2-128,2-25-225,-27 0-223,26 0-321,-26 0-416,-26 0 96,26 0-1058,-27 0-1312,27-25-6759</inkml:trace>
  <inkml:trace contextRef="#ctx0" brushRef="#br1" timeOffset="171080.78">25482 7862 8872,'27'0'2210,"-54"0"-2050,27 0 865,-27 0 96,27 0-224,-26 0-224,-2 26-385,4-26 0,-3 0 257,-1 26-225,1-26-160,-26 0 64,28 27 193,-29-27-33,28 0-256,-1 0-96,27 27 225,-25-27 31,25 0-96,0 0-160,0 26 96,0-26 192,0 27 129,25-2-161,-25 2-192,27 0 289,-27-1-33,26 1 64,-26 0-256,27-2-192,-27-25-32,27 27-416,-27 1-417,0-28-1089,0 25-1601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1:45:21.1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 3277 14990,'-53'0'704,"25"0"-127,28 0 224,0 28 192,0-28-129,0 0 129,28 0-416,-1 0-417,-1 0-288,26 0 544,28 0-384,-28 0-32,2-28-32,24 28-128,-24 0-512,0-25-289,-3 25-833,-23 0-1057,-1 0-2145</inkml:trace>
  <inkml:trace contextRef="#ctx0" brushRef="#br0" timeOffset="296.01">898 3066 12299,'-27'0'609,"27"0"-673,0 0 800,27 0 417,-27 0-128,27 0-384,27 0-449,-30 0-128,31 0-32,-28 27 64,25-27-64,-26 25 97,28 2-1,-28 0 128,0 1 128,-26-3 97,26 2 159,-52-2 161,26 3-160,-52-28-129,25 27-31,-26-1-289,27 1-96,-27-2-577,25-25-1536,1 27-2980</inkml:trace>
  <inkml:trace contextRef="#ctx0" brushRef="#br0" timeOffset="1611.09">1269 7041 16431,'-52'27'64,"25"-27"-448,27 0 1377,0 0 448,27 0-448,-1 0-256,0 0-513,27 0-128,26 0-32,1 0-32,-26 0-32,25 0-544,0 0-385,-26 0-224,0 0-993,-1-27-1250,2 27-7366</inkml:trace>
  <inkml:trace contextRef="#ctx0" brushRef="#br0" timeOffset="1863.1">1773 6854 11947,'0'0'416,"26"28"129,0-28 1120,27 0 449,0 0-416,-1 0-609,30 27-545,-4-27-63,0 25-161,-24-25-224,0 27-32,-29 0 32,2-1 33,-54 28-193,2-29 96,-29 28-64,-24-26-97,-4 26-223,4-26-417,-2-2-416,1 3-1473,26-2-3812</inkml:trace>
  <inkml:trace contextRef="#ctx0" brushRef="#br1" timeOffset="6590.37">7066 8286 2466,'0'0'1665,"28"-26"1,-28 26 800,0 0 33,24 0-481,-24 0-609,0 0-448,0 0-128,0 0-193,0 0-287,0 0-129,0 0-64,0 26-96,-24 1 0,24-27-32,0 25-32,0 29 96,24-28-96,3 1 64,-27 0-32,28-2-32,25 3 96,-1-3-96,1 3 161,26-28-226,1 26 33,25-26 32,1 26 64,-1-26-160,55 0 64,-28 0 32,27 0-160,1 0 64,-2-26-32,0 26 64,-26 0 64,28-26 64,-28 26-96,26-28 96,-26 28 0,2-25 32,-2-3 32,0 28 97,-27-25-161,3 25-64,-29 0 64,-1 0-32,-24 0-417,-1 0 321,-26 0-64,-2 0 64,2 0 64,-1 25-32,1-25 64,1 28 0,-4-3 32,-24-25-32,27 28 32,-27-2 96,0 0-128,28 1-64,-28 0 161,0-1-65,0-26 32,0 0 96,0 0 160,0 0 1,0 0-257,-28-26-64,28-1-128,0 0 96,0 1-97,0 0-31,0-2 64,28 3 0,-28 25 128,26-28-64,-26 28 128,27 0 33,-3 0-161,4-25 128,-1 25-32,-1 0-128,26 0 32,-25 0 0,26 0 0,-1 0 0,2 25 96,24-25-160,-24 0 64,0 0 64,25 0-32,0 28 32,27-28 0,-27 0-32,26 0 64,3 0-96,-2 0 0,-28 0 32,28 0 32,0 0-96,-27 0 64,26 0-96,1 0 96,2 0 0,-3 0-64,0 0 64,1 0-32,27 0 64,-26 0-64,-29 0 192,1 0-95,1 0-65,-1-28 128,2 28 0,-2 0-160,-1 0 64,2 0-192,-1 0 32,1 0 320,27 0-192,-30-25 224,4 25 97,-2 0 63,1 0-32,-1 0-95,-26-27-65,26 27-64,-1 0 0,-23-27 321,-2 27-129,-1 0 64,2 0-127,-28-26-193,26 26-64,2 0 0,-28-27 32,26 27 64,-25 0-32,0-27 64,1 27-64,-2-25 160,-2 25-95,-24-27-97,28 1 64,-28-1-128,0 0 64,0 27-128,0-26 0,0 0-96,-28 26-449,28 0-928,0-26-1442,-24 26-2050</inkml:trace>
  <inkml:trace contextRef="#ctx0" brushRef="#br1" timeOffset="8300.46">7806 9053 12203,'-27'-52'1473,"3"25"-319,24 27 63,0 0 64,24 0-512,3 0-193,28 0-127,-3 0-257,28 0 32,-28 27-32,1 0-192,0 25 64,-1 1-128,-25 0-160,-27 27-256,0-26 159,-27-28 161,3 0 160,-4 0-64,2-26 128,-28 0-64,28 0-32,0 0 0,0-26-64,26 0 64,0 0-32,0-1 64,26 0 32,0 27 32,27 0 32,0 0 0,-25 0-64,23 0-64,4 0 32,-29 27-32,-2-27-256,4 27-993,-28-1-705,-28-26-1538</inkml:trace>
  <inkml:trace contextRef="#ctx0" brushRef="#br1" timeOffset="8538.48">7383 9664 15438,'0'0'449,"27"0"-353,26-27 865,53 27-65,-1-27-223,55 27-257,-1-26-63,27-1-289,-30 27 64,4-27-32,-28 27-160,-26 0-352,-26 0-738,-28 0-351,2 0-1634,-54 27-4388</inkml:trace>
  <inkml:trace contextRef="#ctx0" brushRef="#br1" timeOffset="8906.5">7674 9822 96,'-27'80'10986,"27"-53"-10826,27-2-160,-27 29 64,27-1 128,1-26 353,-2 26-289,-26-1-128,0-24 0,-26-3 289,-29 2 255,28 0-383,-25-27 95,-1 0 161,26 0-353,-25-27 0,26 0-64,26 2-96,26-3-96,1-24-32,52 25 32,-26 27 96,-1-26 160,3 52-96,-5-26 32,-23 27-128,1-2 32,-1 2-32,-27 1 0,0-3-448,0 2-737,0 0-1762</inkml:trace>
  <inkml:trace contextRef="#ctx0" brushRef="#br1" timeOffset="9324.53">8203 9982 13805,'-24'-28'256,"-4"28"-609,-25 28 578,26-2 223,1 27 321,26-26-257,0 26-255,0-1-193,26-24 64,28 24-32,0-25 32,-3-27-64,30 0 32,-29 0 160,28-27 161,-54 0 95,0 2-31,1-3-161,-27-24-96,0 25-64,-27-26-160,-25 26-128,-28 1-96,28 0 64,-29-2 192,30 28 64,-3 0-128,27 0 224,27 28-320,0-2 192,0 0 32,27 1 64,-1 0-128,26-1 32,-25 1-32,28-2-32,-5-25-256,5 27-128,-28-27-737,25 0-1378,-26 0-3170</inkml:trace>
  <inkml:trace contextRef="#ctx0" brushRef="#br1" timeOffset="9533.54">8627 10193 10441,'27'80'801,"0"-28"96,-1 3 1377,-26-3-480,26 1-801,0-1-673,-26-24-192,0-3 96,0 3 65,0-2 63,0-26 32,-26 0-127,0 0-161,0 0-385,-1-54-736,27 29-992,-27-28-1058,1-1-8360</inkml:trace>
  <inkml:trace contextRef="#ctx0" brushRef="#br1" timeOffset="9642.54">8522 10034 17072,'27'-26'768,"-1"26"-639,0 0 415,0 0-160,1 0-352,-27 26-1217,27 1-4484</inkml:trace>
  <inkml:trace contextRef="#ctx0" brushRef="#br1" timeOffset="10146.58">9237 9293 15790,'-27'0'897,"27"0"-1089,27 0 192,25-27 192,29 27 289,-30 0-257,30-26-224,-2 26-256,-26-28-737,-1 28-609,-25 0-1248,-27 0-5094</inkml:trace>
  <inkml:trace contextRef="#ctx0" brushRef="#br1" timeOffset="10356.59">9634 9240 4964,'-53'53'2370,"25"-26"-384,28 25-576,0-26 63,28 28-320,-2-1-416,1-1 0,25 1-353,-25 1 64,-1-29 289,1 30-96,-27-30 31,0 2 193,-27-1 288,1-26-320,-26 0-224,-2 27-385,0-27-96,3 0-160,-4 0-353,29-27-511,26 27-642,0 0-992,0-26-2243</inkml:trace>
  <inkml:trace contextRef="#ctx0" brushRef="#br1" timeOffset="11921.68">10003 9849 13324,'-26'0'2498,"26"0"-2337,0 0 639,26 0 321,-26 0-160,28 0-576,23-27-289,-23 27-288,-1 0-545,-1 0-64,26 0-896,-25 0-1218,-27-26-3331</inkml:trace>
  <inkml:trace contextRef="#ctx0" brushRef="#br1" timeOffset="12065.69">10082 9637 5477,'0'80'192,"0"-53"-1441,0 25-289,0-26 770,28 28-1,-28-28-575</inkml:trace>
  <inkml:trace contextRef="#ctx0" brushRef="#br1" timeOffset="12267.7">10295 9982 1409,'27'0'1922,"-27"0"640,-27 0-896,27 0-705,0-28-801,-26 28-545,26-25-479,0-2-1667</inkml:trace>
  <inkml:trace contextRef="#ctx0" brushRef="#br1" timeOffset="12736.72">10137 9664 10826,'0'0'897,"0"0"576,0 0-32,0 0-928,0 0 256,0 25 191,0 3-543,26-1-193,-26-2 321,0 2 95,0 26-384,0-26 1,27-1-161,-27 1 96,25-2-64,2 3-32,0-28-64,-1 0 64,-26 0 0,27 0-64,0 0 32,-2 0-96,2 0 0,-27 0-224,26 0-320,-26 0-1,0 0-448,0 0-1089,0 0-2979</inkml:trace>
  <inkml:trace contextRef="#ctx0" brushRef="#br1" timeOffset="13125.75">10506 9822 7142,'0'54'449,"0"-28"-321,0 1 32,0-2 0,27 3 128,-27-2-31,0-26-257,0 0 96,28 0 769,-28 0 640,0-26-800,0-2 127,-28 3 257,28-2-128,0 1-288,0-28-353,0 28-31,0-1 127,28 2-160,-28 25-160,0-27-64,26 27-32,-26 0-32,27 27-192,-27-27-929,24 25-961,-24 2-3299</inkml:trace>
  <inkml:trace contextRef="#ctx0" brushRef="#br1" timeOffset="13501.77">10851 9822 13933,'0'0'0,"-26"0"160,26 27 480,-27-27 65,27 27 0,-27-27-545,27 26-160,0 1-64,0-2 0,0 3-64,27-2-289,0-26 1,-27 0 192,26 0-129,1 0-95,-2-26 32,2 26 287,-27-28-127,0 28-32,0-25-801,0-2-1666,0 1-832,-27 26 1217,27-27 3074,-25 27 2147,25 0 96,0 0-705,0 0-897,0 27-480,25-1-481,-25 1-256,27-2-128,0-25-224,26 28-64,-28-28-449,-25 0-576,27 0-929,0 0-1890</inkml:trace>
  <inkml:trace contextRef="#ctx0" brushRef="#br1" timeOffset="13652.78">11035 9689 12107,'-25'0'2146,"25"28"-1858,0-28 417,0 27-321,25-27-95,-25 25-129,27 2-320,-27-27-1282,27 26-1793</inkml:trace>
  <inkml:trace contextRef="#ctx0" brushRef="#br1" timeOffset="14027.8">11194 9902 1825,'28'52'12588,"-28"-24"-12043,0-2 319,0 0 193,0-26-544,0 27-321,0-27-160,27 27-32,-27-27-64,0 0 64,0 0-192,0-27-417,0 0 161,0 1 96,0 0-65,0-2 97,26 3-225,-26-2-672,26 1 577,0-1 832,-26 27 416,0 0 289,0 27 160,27-27-480,-27 26-449,0-26-416,0 27-577,0-2-737,27-25-2434</inkml:trace>
  <inkml:trace contextRef="#ctx0" brushRef="#br1" timeOffset="14510.82">11117 9929 5092,'-28'0'4645,"28"0"-3076,0 0 1410,-27 25-673,27 3-928,0-2-674,0 0-512,0 1-288,0 0-288,0-1-929,27-26-2531</inkml:trace>
  <inkml:trace contextRef="#ctx0" brushRef="#br1" timeOffset="15068.85">11381 9954 9192,'0'0'1570,"0"0"-898,0 0 1570,0 0-288,0 28-448,0-28-513,26 26-225,-26 0-255,0 1-193,27 0-224,-27-1-160,0 1-640,0-2-1026,25-25-1954</inkml:trace>
  <inkml:trace contextRef="#ctx0" brushRef="#br1" timeOffset="15672.89">11699 9186 13356,'-26'0'1698,"26"26"-1378,-28 2 1057,28 25-95,0 0-354,-27 26-255,27 1-289,0-1-255,0 1 95,0 0-256,27-2 160,27-24-769,-30-28-416,31 26-448,-28-52-897,25 28-2339</inkml:trace>
  <inkml:trace contextRef="#ctx0" brushRef="#br1" timeOffset="16084.92">12042 9425 15983,'0'-27'1249,"-27"27"-1313,27 0 416,-26 0-160,0 0-224,26 54 0,-26-28 64,26 26-96,0 28 64,0-26 96,26-1-96,0-1-64,27-25 64,-26-1-224,25 1 480,1-27-128,2-27 289,-31 1-1,2-1 225,2-25-321,-1 24-256,-27-24-96,-27 25-192,-1-26-385,-22 26-223,-32 2 191,30 25 225,-1-27 255,0 27 1,27 27 64,26-2 64,0 2 128,0 0 96,26-1 225,27 1-129,0 0-224,-1-2-32,2-25-224,-2 0-289,2 0-1312,-27-25-3236</inkml:trace>
  <inkml:trace contextRef="#ctx0" brushRef="#br1" timeOffset="16327.93">12174 9161 14253,'55'25'1569,"-5"1"-928,-22 2 1153,50 25 224,-24 0-32,0-1-705,24 2-641,-24 24-447,-28 2-33,0-1 64,-26-24-64,0 23-128,0-24 32,-26-1-32,0 0-192,-1-27-416,0 27-738,-25-26-1152,26-1-2018</inkml:trace>
  <inkml:trace contextRef="#ctx0" brushRef="#br0" timeOffset="30201.72">16858 3040 2049,'-24'0'225,"24"0"928,0 0-352,0 0-481,0 0-32,0 0 225,0 0 351,0 0 706,0 0 576,0 0-320,0 0-385,0 0-224,0 0-288,0 0-128,0 0-65,0 0-127,0 0-161,0 0-95,0 0 127,0 0-159,24 0 127,-24 0-160,28 0-160,-1 0-96,-1 0 65,1-27-33,0 27-128,-2 0-65,-25 0 1,27 0-64,-27 27 96,26-27-192,-26 0-161,0 0-448,27 0-1088,-27 0-418,0 0-2209</inkml:trace>
  <inkml:trace contextRef="#ctx0" brushRef="#br0" timeOffset="30555.74">16966 2908 4228,'-27'0'5605,"27"0"-5381,0 0 1378,0 0-834,0 0 257,27-27 288,-27 27-512,27 0-288,-2 0-65,2 27 97,-1-27-193,1 26-224,25-26-32,-25 26-32,-1-26 32,1 0-64,25 26-32,-25-26 0,-27 27-288,0-27 576,28 0-320,-28 0 160,-28 27-31,28-27-1,-27 26 96,3-26 64,24 27-96,-28-2-96,1-25 0,1 27-128,-1 0 64,2-27-192,25 28-416,0-28-642,-27 25-479,27-25-577,0 0-3364</inkml:trace>
  <inkml:trace contextRef="#ctx0" brushRef="#br0" timeOffset="32085.83">19561 3596 9064,'0'-26'1409,"0"26"513,0 0-192,0 0-513,0 0-32,0 0-416,0 0-449,0 26 353,0 0 256,0 1 32,0 0-385,0-1-63,0 26-161,0-25 0,0 26-256,0-26 33,0 0-97,0-2-32,0 3 64,0-1-128,0-27-97,0 0-383,0 25-481,0-25-769,0 0-672,0-25-1570</inkml:trace>
  <inkml:trace contextRef="#ctx0" brushRef="#br0" timeOffset="32476.85">19401 3754 160,'0'0'6021,"0"0"-5700,0-25 1248,0 25 129,0 0-449,0 0-224,0-27-352,0 27-417,-27-26 384,27 26 257,0-27-192,0 27 160,0 0-193,0 0-319,27-27-225,-27 27-96,26-26-32,0 26 0,-26-26-224,26 26-65,-26-26 129,27-1 64,-27 27 96,0 0 0,0-27 32,28 27 32,-28 0 32,0 27 129,27-27 223,-27 27-64,24-1-63,-24-26-129,26 26-224,2 0-737,-1-26-1825,0 27-7912</inkml:trace>
  <inkml:trace contextRef="#ctx0" brushRef="#br0" timeOffset="34659.98">20327 3517 6566,'0'0'833,"0"0"-641,0 27 384,0-27 289,0 0 256,27 26-224,-27-26-513,0 0-191,27 26 63,-27-26 96,25 0-64,2 0-95,-1 26-65,1-26 32,0 0-64,25 0 0,1 0-96,-1 0 32,3 0 0,22 0 0,-22 0-64,23 0 64,2 0-32,-28 0-32,28 0-96,-1 0 0,-24 0-32,-2 0 32,26 0 160,-26 0 0,-1 27 0,1-27 64,-1 0-32,2 0 64,0 0-32,-30 27 0,3-27-64,0 0-32,1 26-32,-2-26 0,-26 0 32,0 27-32,0-27 0,0 25 64,0-25-32,0 27 0,0-27 32,0 28-32,-26-28 32,26 0-32,0 0 32,0 0 96,0 0 32,0 0-96,0 0 33,0 0-1,0-28-96,0 28-32,0-27 32,0 27-64,26 0-1,-26-25 65,0 25 0,24 0 0,-24 0 65,28-27-1,-28 27-64,27 0 0,0 0 0,-1 0-32,0 0 32,0 0 32,1 0-64,0 0 32,-1 0-32,0 0-97,0 0 33,1 0 64,0 0 32,-1 0 32,0 0-64,27 0 64,-25 0-32,25 0 0,-1 0 0,-25-26 64,26 26 0,-1 0 1,2 0-33,-2 0-32,1 0 0,0 0 0,-27 0 0,27 0 0,-25-27 0,23 27 0,-25 27 0,2-27-32,26 0 32,-29 0 32,28 0-32,-26 0 32,25 26-32,1-26 32,1 0-64,-2 0 96,1 0-64,-25 0 64,23 0 192,-23 0 320,-2 0 193,1-26-192,0 26-33,-2 0 1,2-27-33,-1 27 321,-26-27 160,0 27-128,0-26-321,-26 0-287,26 0-225,-27-1-833,2 27-1986,-2 0-8936</inkml:trace>
  <inkml:trace contextRef="#ctx0" brushRef="#br0" timeOffset="38569.19">25303 3993 3651,'0'-25'801,"0"25"480,0 0-64,0 0 417,0 0 255,0-27-671,27 27-258,-27 0 65,0 0 289,0 0-65,0 0-256,0 0-256,0 0-193,0 0-31,0 0-161,0 0-192,0 0 96,27 0-32,-27 0-95,26 0 95,-26 0-96,26 0-64,0 0-32,1 0 128,-27 0-64,27 27-128,-1-27 96,0 0-64,0 0 128,1 0-96,0 0 0,-1 0 33,26 0-65,-25 0 32,28 0-64,-5 0 32,-22 0 32,26 0-64,-28 0-1,26 0 98,-25 25-194,26-25 226,-27 0-130,27 0-31,-26 0 64,-1 0 0,26 0 0,3 0-96,-4 0 0,-25 0 32,29 0 0,-3 27 0,1-27 96,1 0-64,-2 0-32,-26 0 128,28 0-128,-2 0 128,1 0-160,2 0 64,-3 0-64,1 0 32,-1 0-32,1 0 64,-26 0 64,25 0-96,1 0 64,-26 26-64,25-26 32,1 0-65,2 0-95,-4 0 0,3 27 128,-3-27-96,-23 0 0,25 0 64,-1 0 32,2 0 32,-1 0 32,-1 0 0,1 0 32,26 0-32,-24 0 0,-2 0 0,-28 0-32,29 0 0,-28 0-65,26 0-31,-25 0 32,26 0-32,-26 0 64,25 0 32,-25 27-64,27-27 96,-3 0 0,-24 0-96,27 0 128,-2 0-320,-25 0 95,26 0 33,-1 0-32,2 0 128,-28 0 32,26 0 32,-25 0 0,26 0 32,-1 0 32,3 0-96,-2 0 96,-1 0-96,2 0 32,-28 0-32,26 0 0,-25 0 32,26 0-32,-1 0 32,2 0 0,-2 0 32,1 0-64,2 0 64,-5 0-32,5 0 32,-3 0-64,-25 0 32,26 0-128,-1-27-192,1 27 31,1 0 129,-2 0 128,1 0 32,2 0 0,-3 0 96,28 0-96,-28 0 0,28 0 0,-28 0 0,28 0 0,-28 0 0,29 0-32,-30 0 32,3 0 32,-3 0-32,-23 0 192,25 0 161,-1 0-33,2 0-160,51 0 32,-24 0 33,25 0-33,-28 0 256,2 0-31,26-27 63,-53 27-192,26 0-160,-25 0 193,-3 0-161,-24 0-128,1 0 0,-2 0-737,-2 0-1473,-24-26-2530</inkml:trace>
  <inkml:trace contextRef="#ctx0" brushRef="#br0" timeOffset="59985.43">3361 4073 8327,'0'-27'705,"0"27"576,0 0-192,0-26 353,0 26 287,0 0-383,0 0-578,0 0-287,0 0 31,0 0 129,0 26-193,0-26-191,0 27-65,0 0-96,0-1 0,-27 1-64,27 26 64,0-27-96,-28 27 32,28 0 32,0-26-64,0 25 192,0-24-32,-24-3-31,24 2-1,0 0-96,0-27 128,0 25-64,24-25-64,-24 0-64,0 0 288,0 0 0,28 28-31,-28-28-193,0 0 64,27 25-96,-27-25 0,26 0 0,1 27 64,-2-27-32,2 27-32,0-27 0,-1 0 0,1 0 32,25 0-64,-25 26 128,26-26-192,-1 0 96,-25 27 0,27-27 0,25 0 0,-26 27 0,26-27 0,-26 0 0,26 25-64,1-25 160,-1 28-96,-1-28-32,4 25 32,-4-25-64,2 28 96,26-28-128,-28 26 0,4-26-32,23 26 128,-26-26 0,27 27 96,-27-27-128,26 27-32,1-27 64,2 0-33,-3 26 130,0-26-161,1 0-1,2 0 97,-3 27-64,27-27 64,-27 0-64,1 0 0,-1 25 64,3-25-32,-3 0 0,27 0-32,-26 0-64,26 27 96,-27-27-96,3 0 96,24 0 0,0 0 0,-25 27 0,25-27 0,-27 0 0,27 26 32,-27-26-64,27 0 0,2 0 64,-2 0-32,0 0 64,0 27-128,0-27 32,1 0 64,0 0-32,-26 0-32,25 0 32,0 0 32,0 0-32,0 0-32,-27 0 64,29 0-96,-2 27 64,-27-27 32,27 0-32,0 0-64,1 0 0,-1 0 32,0 0 96,0 0-128,2-27-32,-1 27 192,-28 0-160,29 0 128,-2 0-32,0 0-64,26 0 32,-24 0 0,-2 0 0,26 0 0,-26 0 0,2 0-96,-2 0 128,0 0 32,0-27-64,1 27 0,-1 0 32,0 0-64,27 0 64,-54 0-64,28 0 64,-1 0 0,0 0-96,0 0 128,2 0-128,-2 0 192,0 0-256,0 0 128,-27 0 32,28 0-64,-27 0 64,26 0-32,-26 0-32,-27 27 96,26-27-96,-23 0 32,-4 0 0,2 0 0,26 0 0,-28 0 0,4 0 0,-4 27-32,1-27 96,1 0-96,-28 0 32,28 0 0,-28 0 0,1 0 0,2 25-32,-4-25 32,-25 0 32,29 0-32,-31 0 32,4 28 32,-1-28-192,-1 0 160,1 0-64,0 0 64,-2 0 0,2 0 0,-1 0-64,1 0 32,-27-28-32,27 28 64,-27 0-32,25 0-192,-25 0 0,0 0-64,0 0 95,0 0 33,0 0-416,0 0-289,0 0-224,0 0-448,0 0-962,0 0-6469</inkml:trace>
  <inkml:trace contextRef="#ctx0" brushRef="#br0" timeOffset="60373.45">16939 5026 9737,'0'0'4420,"0"0"-4516,27 0 672,-27 0 513,27 0-64,-2 27 64,2-27-576,-1 27-353,28-1 0,-29 1-32,28 0-64,-26-2 97,25 3-322,-25-3 354,1 2-290,-2 0 97,1-27 0,-27 0 129,0 0-65,0 0 224,0 0 256,0 0-255,-27 25-193,1-25 64,-2 0 32,1 28-32,3-1-192,-4-2 64,28 3-32,-27-3 32,1 3-96,26-28 64,-27 27-320,2-2-385,-2 2-1088,0 0-1987</inkml:trace>
  <inkml:trace contextRef="#ctx0" brushRef="#br0" timeOffset="61604.52">2885 4285 15951,'-27'0'640,"0"0"-448,27 0 193,27 0 95,-27-27 289,52 27-64,-25-26-449,26 0-128,-1-2 0,-25 3 192,-1-2 1,29-26-129,-31 26 0,29 1-64,-25-1-32,-1 27 32,-3-25 65,4 25-129,-28 25-96,27-25 160,-1 27 192,26-1-192,-25 28-64,0-28-32,-1 1-64,1 26-256,25-27-1410,-25 0-3202</inkml:trace>
  <inkml:trace contextRef="#ctx0" brushRef="#br0" timeOffset="93643.35">17522 6750 12972,'0'0'1697,"0"0"-736,0 0 1442,0 0-770,0 0-1152,0 0-193,0 52 545,0-25 31,0 26-127,0 26-160,0 1-97,0-1-224,0 1-95,25-2-97,-25 2 0,0-26 64,27-28-352,-27 1-321,0-2-352,27 3-640,-27-28-930,0 0-2017</inkml:trace>
  <inkml:trace contextRef="#ctx0" brushRef="#br0" timeOffset="93968.37">17865 7332 19634,'0'26'2402,"0"-26"-2049,28 0 608,-28 0-545,0 0-352,0 0-480,0 0-2083,0 0-3170</inkml:trace>
  <inkml:trace contextRef="#ctx0" brushRef="#br0" timeOffset="96564.52">18367 6854 9545,'0'-25'2306,"0"25"-577,0 0-447,0 0-930,0 25 545,27 3 96,-27 24-481,27 2-288,1 26-31,-28-28-1,26 28-128,-2-27 96,-24-28-96,0 29-32,0-28 96,0-26 225,0 0 351,-24 0-287,24-52-225,-26 24 0,-2-24-256,28-1 64,0-27-32,0 1-224,28 26-513,-2-26 385,-2 26 191,4 26-31,-1 2 0,0 25 96,25 25 32,-26 2 256,-26-2 64,27 30 160,-27-3-255,-27 1 159,1-26 32,0 25 64,0-25-31,-1-1-33,0-26-32,27 27-95,-28-27-97,28 27-96,28-27 0,-1 26 32,0-26-32,25 27-385,-26-2-223,28 3-353,-28-2-96,0 0-673,0-26-1153,-26 28-3394</inkml:trace>
  <inkml:trace contextRef="#ctx0" brushRef="#br0" timeOffset="97199.55">19029 7200 10954,'-24'-27'2050,"24"27"-1986,-27 0 705,-1 0-65,1 0 385,1 27 160,0-1-736,0 26-353,26-24 0,0 24 193,26-24-129,0-2-160,0-26-96,29 26 0,-28-26-32,23-26 64,-22 0-128,-1-2-129,0 2 97,-27 0 32,0-2-96,-27-24-128,27 26-33,-27-1 161,-1 0 416,2 27 32,26 0-31,-24 27-65,24 0 32,0-1 0,24 1-32,2 26-64,2-27-160,26 0-96,-28 2-128,0-2 31,0 0-31,1-26-96,-27 0-225,0 0-192,-27 0-544,27 0 320,-26-26 512,0 0-480,26-2-1024,-26 28 1856,26-26 1282,0 26 129,0 0-226,26 0-447,-26 0 256,0 26-545,26-26-160,-26 0-96,0 0 32,0 0 32,0 0 224,0 0 609,0 0-128,0-26-32,0 26-481,0-26-160,0 26-32,26-28-96,-26 28 0,0 0-160,27-25 32,0 25 64,-1 0 64,-26 0-65,26 25-575,0-25-737,-26 28-1090,27-28-2626</inkml:trace>
  <inkml:trace contextRef="#ctx0" brushRef="#br0" timeOffset="97979.6">19374 7332 8904,'0'0'2819,"0"0"-930,0 0 225,0 0-512,0 0-193,27 26-512,-27 2-448,0-2-161,26-26-128,-26 26 0,0 1-32,26-2-384,-26-25-321,0 28-1216,0-28-1699</inkml:trace>
  <inkml:trace contextRef="#ctx0" brushRef="#br0" timeOffset="99558.69">19693 7332 13388,'-27'0'705,"27"0"-129,0 0 449,-27 0-672,27 0-225,-28 26-96,28 2 0,-26-2-32,26 0 64,0 1-64,0-27 0,0 25 0,0-25 64,26 0 0,2 0 96,-1 0 161,0-25-1,-2-28 128,-25 27 161,27-28 31,-27-25-223,0 26-129,0-27-128,-27 1-128,2 26 0,-2-1 0,0 29-128,-1-2 128,2 27-128,26 0-224,-24 52 160,24 2 160,0-1 64,24-1 160,2 28-288,29-27 192,-28-1-96,25 2 0,1-28-352,-1 28-641,1-28-1057,-26-26-1249</inkml:trace>
  <inkml:trace contextRef="#ctx0" brushRef="#br0" timeOffset="99810.7">19982 7306 15534,'-25'0'833,"25"0"-737,0 0 705,0 26-257,25-26-31,2 26-321,-1 2-64,1-28-256,1 26 160,23-26 0,-25 0 32,2 0 64,-1 0 0,-27-26 289,27-2-33,-54 2 1,27 0-129,-27-2-128,-1 3-256,-25 25-385,29 0-896,-4-27-1794,1 27-3363</inkml:trace>
  <inkml:trace contextRef="#ctx0" brushRef="#br0" timeOffset="100221.73">20301 7358 8712,'26'54'5605,"-26"-28"-5157,27 1 1154,-27-27-65,0 0-480,0 0 97,0 0-418,0 0-544,0-27-160,27 1-64,-27 0-64,0-28-96,0 28-32,25 26 128,-25-28 0,0 28 0,27 0 128,-27 28 0,0-28-64,0 26 0,0 0 96,26 2-128,-26-2 0,0-26-129,27 0-31,-27 0 128,0 0 0,27-26-128,-27 26 64,25-28-257,2 2-63,-27 0-193,26 26 321,1-28 224,1 28 224,-28 0 288,0 28 417,0-2 32,0 0-417,24 2-352,-24-2 32,0-26-576,27 26-833,1-26-1634,-28 0-9097</inkml:trace>
  <inkml:trace contextRef="#ctx0" brushRef="#br0" timeOffset="100459.74">20830 6696 16944,'0'54'224,"0"-27"128,0 25 1186,0 1-770,0 26 193,27-26-608,-27 26-257,0 1-160,0 0-33,26-27-415,-26-1-993,27 2-641,-2-28-897,-25-26-3492</inkml:trace>
  <inkml:trace contextRef="#ctx0" brushRef="#br0" timeOffset="100835.76">21042 7226 3363,'25'0'11691,"-25"0"-11883,0 27 1056,0-2 898,0 3-929,0 24-193,27-24-511,0-2-65,-27 0-289,26 1 193,2-27-32,-4 0 0,3 0 0,0-27 192,-27 1-128,28 0 32,-28 26-96,0-28-256,26 2 160,-26 26 0,0 0-257,0 26 385,27 2 321,-27 24 127,0 0 385,0 3-33,24-3-95,-24 28-385,0-28-128,0-25 193,-24-1 416,24 1-33,-27 0 33,-27-27-128,0 0-161,30 0-288,-57 0-192,29-27-320,-1 0-513,26-26-1121,-25 28-1633</inkml:trace>
  <inkml:trace contextRef="#ctx0" brushRef="#br0" timeOffset="101368.79">22443 7253 13644,'28'-80'225,"-28"53"832,0 1 224,0-1-160,-28 27-128,4 0-545,-2 0-480,-29 0 64,28 27 0,1-1 96,0 28-192,0-28-96,26 26 192,26-24 0,0 24 32,0-24 64,29-2 33,-28 0 159,-1 1-64,-2-27-192,4 25 64,-28-25 129,-28 28 255,4-28-320,-29 0-64,25 27-64,-25-27-512,27 0-609,-27 0-961,53 0-1441,-27 0-8008</inkml:trace>
  <inkml:trace contextRef="#ctx0" brushRef="#br0" timeOffset="101757.82">22551 6644 15919,'0'52'288,"26"2"-224,0 25 0,-26 1 96,27-1 769,-27 1-224,27 25-513,-27-25-160,0-1 96,26-25-96,-26-2 32,0-25 64,0-27 64,26 0 33,-26 0 127,0 0-352,0-53-160,26 27-96,-26-28-97,0 0-31,27 29 64,-27-2 191,0 27 354,0 27 287,27-2 33,-27 3 31,0 24-256,26 2-223,-26-28-33,26 1-160,0-2-289,1 3-480,1-28-480,-1 0-801,-27 0-2530</inkml:trace>
  <inkml:trace contextRef="#ctx0" brushRef="#br0" timeOffset="102061.83">23027 7253 448,'0'25'15599,"-28"3"-15439,28-2 673,0 0-161,0 2-351,0-2-129,0 0-32,28 1-320,-1-27-64,0 0 159,-27 0 65,25 0-128,2-27 128,-27 1-64,0 0 160,0-2-192,0 2-32,0 0 64,0 26 320,0 0 193,0 0-161,0 0-192,0 0 321,0 26-257,26 0-96,-26 2-160,27-2-289,0-26-319,-2 26-417,2-26-417,-1 0-608,-26 0-2498</inkml:trace>
  <inkml:trace contextRef="#ctx0" brushRef="#br0" timeOffset="102277.84">23397 6802 15438,'-52'0'1185,"52"0"-1153,-27 27 577,27 26 288,-27-1-289,27 2-287,0 26-193,27-28-128,0 28-128,-27-27-289,25 26-576,2-25-640,-27-2 95,26-25 289,-26-2-1281,0 3-3524</inkml:trace>
  <inkml:trace contextRef="#ctx0" brushRef="#br0" timeOffset="102393.85">23345 7358 10281,'-27'-26'3908,"27"0"-2851,0-2 448,27 28-896,-2 0-609,2 0-320,-1 0-994,1 0-1312,1 0-2595</inkml:trace>
  <inkml:trace contextRef="#ctx0" brushRef="#br0" timeOffset="102615.86">23662 7146 1,'27'-105'9351,"-27"52"-9351,0-1 769,0 2 480,-27-1 481,2 26 320,-2 2-961,0 25-256,27 0-353,-26 25-288,26 27 97,0 3-193,0-3 32,0 28-96,26-1 0,1 1-352,0-27-257,-2 26-352,2-25 192,-27-2-63,0-25-578,0-2-2465,0-25-5798</inkml:trace>
  <inkml:trace contextRef="#ctx0" brushRef="#br0" timeOffset="102768.87">23502 7358 14093,'-24'-26'2210,"48"0"-1025,3 26 609,1-28-609,-2 28-352,28 0-481,-2 0-224,1 0-224,-1-25-128,1 25-865,-26 0-1057,-27 0-1346,27 0-5220</inkml:trace>
  <inkml:trace contextRef="#ctx0" brushRef="#br0" timeOffset="102990.89">23901 6722 15182,'0'80'160,"0"-53"1313,0 26 898,0-1-994,25 28-352,-25-26-545,0 24-223,0 2-129,27-28-64,-27 2-160,0 0-449,26-28-576,-26 0-384,0 1-609,0-27-1826,27 0-6982</inkml:trace>
  <inkml:trace contextRef="#ctx0" brushRef="#br0" timeOffset="103286.9">24085 7306 5669,'28'0'4965,"-2"26"-3652,1-26 1281,-3 0-352,4 0-768,-1-26-353,-1 26-384,1-28-289,-2 28-256,-25-25-96,0 25-160,-25-27-128,-2 27 128,1-26-192,-1 52-65,-25-26 65,25 27 160,1-2 64,26 3 64,0-2 192,26 28 161,1-28 159,25 0-31,1 1-161,-1-27 0,2 0 33,-1 0-321,-1 0-96,-25 0-385,-1-27-704,2 27-2018,-28-26-11723</inkml:trace>
  <inkml:trace contextRef="#ctx0" brushRef="#br0" timeOffset="103878.93">25886 7306 17808,'0'-28'1442,"0"3"-1538,-27 25 192,27-27-32,-28 27 0,-22 0 0,23 0-64,-1 27-128,1 26 32,-25-27 96,52 28-160,0-28-257,0 0 257,26 1 160,0-27 96,29 0 0,-2 0-32,-1-27 32,28-25 129,-28-2-1,-25 0-32,0 2 128,-27-28 193,0 27-257,-27-26 192,0 26-223,-25 26-225,26 2 0,-28 25 0,26 0-96,28 25-1,-24 29 258,24 26-65,0-2 64,24 2 32,31-28-160,-2 28-128,-1-26-449,2-1-63,24-28-321,-24 3-256,-2-28-1346,1 0-3266</inkml:trace>
  <inkml:trace contextRef="#ctx0" brushRef="#br0" timeOffset="104354.96">26337 7253 13548,'-55'0'2563,"28"0"-2307,1 53 449,0-27-65,26 28-255,0-28-65,0 27-160,26-28-736,27 3 95,2-1 33,-5-27-225,5 0-480,-28 0-224,25-27 672,-52-1 481,0 3-97,0-28-575,0 27-3589,-27-2 450,2 2 4259,-2 26 1121,0 0 1762,-1 0-1025,28 0-577,0 26-544,28 2-160,-1-28-641,0 26-512,25-26-65,-26 26 1,1-26 288,0 0 0,-2 0-449,-25-26-95,0 26 576,0-26 128,0-2 448,-25 2 1025,25 26 97,0-26 32,0 26-129,0-28-608,25 28 0,28 0-417,1 0 33,-2 0-129,29 0-64,-30 0-224,-23 0-64,25 0-256,-53-25-96,27 25-481,-27 0-544,-27-27-641,0 1-1057,27-1-5925</inkml:trace>
  <inkml:trace contextRef="#ctx0" brushRef="#br0" timeOffset="104506.97">26838 6988 14541,'0'80'385,"0"-55"736,0 28 1377,28 1-672,-28 24-1250,0-24-416,27 0-224,-3-28-416,4 27-417,-2-28-865,28 3-2049</inkml:trace>
  <inkml:trace contextRef="#ctx0" brushRef="#br0" timeOffset="104822.99">27209 7358 12812,'0'-26'-96,"0"26"608,-27 0 1314,2 0-481,25 26-32,-27 2-352,27-2-673,0 0-288,0 1 161,27-2-129,-2 3-225,2-28-95,-1 27 128,1-27 32,0-27 160,-27 27 0,0-28 64,0 3-160,0-2-32,0 1-32,-27 0 96,27-2 32,0 28 96,0 0 128,27 0 321,-27 28-65,25-28-64,-25 26-159,27 0-193,-1 1-288,1-2-513,1-25-673,-4 28-1088,3-28-3363</inkml:trace>
  <inkml:trace contextRef="#ctx0" brushRef="#br0" timeOffset="105106.01">27711 7253 15214,'-25'0'224,"-28"0"160,53 0 1474,-27 0-737,-1 25-608,28 3 223,0-2-511,0 0-129,0 2 320,28-2-160,-1 0-159,-1 1-65,1-2 32,-2-25-32,-25 28 0,0-1-32,0-27 0,0 0 192,-25 0-256,-2 0-449,1 0-1216,-1 0-2403,-1 0-10921</inkml:trace>
  <inkml:trace contextRef="#ctx0" brushRef="#br0" timeOffset="105422.02">27738 7438 12107,'53'0'801,"-53"0"-705,27 0 1569,-27 0-415,25 0 63,2-26-576,0 26-417,-1-26 96,2 26 481,-1-28 32,-27 2-609,0 26-128,0-26 1,-27 26-193,-1 0 32,2 0 0,-1 0-32,0 26 0,2-26 32,25 26-64,0 28 160,0-28-96,25 1 64,-25-2-32,27 3-96,0-28-128,-1 0-32,29 27-289,-31-27-576,3-27-608,27-1-1122,-54 3-2498</inkml:trace>
  <inkml:trace contextRef="#ctx0" brushRef="#br0" timeOffset="105595.03">28110 7253 9577,'25'0'4580,"-25"0"-4452,27 0 2210,0 0-224,-1 0-736,1 25-321,-2-25-545,29 0-288,-1 0 97,-28 0-129,-25 0-256,27 0-417,-27 0-576,-27 0-865,27-25-1921,-25-2-8361</inkml:trace>
  <inkml:trace contextRef="#ctx0" brushRef="#br0" timeOffset="105841.05">28294 6909 15086,'0'52'512,"-27"1"97,27-26 2017,0 25-255,27 1-1154,-27 1-384,0 24-481,27-24-224,-27 0-32,0-2-96,26-25 0,-26 26-96,0-26-64,27-27-64,-2 25-321,2-25-256,0 0-448,-1-25-384,26 25-225,-25-27-2594</inkml:trace>
  <inkml:trace contextRef="#ctx0" brushRef="#br0" timeOffset="105971.06">28850 7438 18321,'53'0'544,"-53"0"1763,26 0-450,-26 0-1280,0 0-481,0 0-1409,0 0-4389</inkml:trace>
  <inkml:trace contextRef="#ctx0" brushRef="#br0" timeOffset="108445.2">17414 8921 3459,'0'0'1473,"0"0"-2434,-24 0-128,24 0-416,0 0 1441,0 0 1025,0 0-32,0 0 352,0 0 1217,0 0 65,0 0-866,0 0-544,24 0-448,-24-27-129,28 27-223,-28 0-97,53 0-96,-26 0-128,-2 0 32,29 0 64,-28 0-32,26 27-31,-25 0 63,0-1 32,-1 28-64,2-29 128,-4 30-64,-24-2-64,0-2 0,-24-23-31,-4 25 31,2-26-64,-28 25 64,29-26-64,-28-26-160,26 27 96,0-27 0,2 0-193,-2-27-127,1 27-96,26-26-129,0 0 161,26 0 384,1 26-64,-2-27 96,29 27 384,-28 0 289,26 27 31,-25-27-191,26 26-257,-25 0-128,-4 0-64,30 1-64,-26 0-96,-2-27-384,-26 26-353,0-26-384,24 27-2018</inkml:trace>
  <inkml:trace contextRef="#ctx0" brushRef="#br0" timeOffset="108611.21">18210 9320 7847,'0'26'11787,"0"-26"-11979,0 0 384,0 0 257,0 0-482,0 0-1248,25 0-3171</inkml:trace>
  <inkml:trace contextRef="#ctx0" brushRef="#br0" timeOffset="116198.64">18713 8736 10666,'0'80'480,"0"-27"-256,26 52-160,-26-26 0,26 1 0,-26-1 257,0-25-161,26 0 0,-26-28 449,0-26 544,0 0 384,0 0-576,0-53-929,0 26 0,0-53-32,-26 2 128,26-2 0,0 0-128,26 1-96,1-1 0,0 53 64,25-25-32,1 52-32,2 0 32,-31 0 0,2 26 32,2 27 192,-28 0 0,0-1-64,-28 2 128,2-28 161,2 28 95,-31-29 1,28 2-65,1 1 1,0-3-1,0-25-64,26 28-160,0-28-31,26 25 127,26-25 32,3 26-384,-4 2 96,3-2-32,-27-26-256,26 27 32,-27 0-449,-26-1-64,26-26-288,-26 26-352,0-26-577,27 0-1409,-27 0-7015</inkml:trace>
  <inkml:trace contextRef="#ctx0" brushRef="#br0" timeOffset="116638.67">19321 9240 10634,'0'0'736,"0"0"1090,26 0-321,-26 0-95,27 0-65,0 0-576,-1 0-513,0-28-64,0 28 417,1-26-97,-27 1-127,0-3-353,-27 3 192,27-3 0,-26 1-160,0 27-256,-27 0 128,26 0-32,1 27 0,0 1 0,0 25 160,26-28-192,26 1 288,0 2-224,27-2 128,0 1-64,-1-27-257,30 0-383,-32 0-673,5 0-1218,-3-27-3651</inkml:trace>
  <inkml:trace contextRef="#ctx0" brushRef="#br0" timeOffset="117013.69">19693 9161 12908,'0'51'320,"25"-23"225,-25 25 704,27 0-224,-27-1-321,0 2-319,26-1-225,1-1-96,-27-25 160,0-1 128,0-26-63,0 0 287,0 0-31,0-53-353,0 26-192,-27-25 0,27-28-320,-26 2-481,26-2-384,0 1 448,0 26 225,26 25 159,1 1 289,0 27 320,-2 27 449,2 1 224,-1 25-449,-26-28-191,0 1 31,0 28 257,-26-27-193,26 0-96,-27-27-192,2 0-160,-2 0-416,27 0-769,-27 0-1698,27-27-5958</inkml:trace>
  <inkml:trace contextRef="#ctx0" brushRef="#br0" timeOffset="117699.73">20114 9212 13004,'27'0'2530,"-27"0"-2113,26 0 1472,2 0-992,-1 0-320,-27-26-1,27 26-383,-2 0-129,-25-25 96,0 25 32,0-28-32,-25 28-288,-2-25 64,0 25 32,-1 0 32,2 0-32,-1 25 96,3-25 128,-4 28-192,28-3 64,28 1 160,-4 2-224,3-2 96,27 1-160,0-27-160,-29 27 0,28-27-192,1 0-449,-29 0-96,2 0-737,-1-27-320,1 27-96,0-27-672,-27 1-1058,25 26 1890,-25-28 2371,0 2 3394,0 26-223,-25 0-1346,25 0-929,-27 0-128,27 0-96,-27 0-320,27 26-193,0 2 33,0-2-449,0 1 96,0 0-256,27-27 64,0 0-64,-2 26-64,2-26 32,-1-26-32,1 26-32,-27-27 64,28 27 96,-28-27-64,0 1-64,0-2 96,-28 28-32,28-26-64,0 26 64,0 0 96,0 0-32,0 0 32,0 26 129,0 2-161,28-2-32,-4-26-225,31 27-543,-29-27-321,1 0-577,-3 0-1184,4 0-6055</inkml:trace>
  <inkml:trace contextRef="#ctx0" brushRef="#br0" timeOffset="117893.74">20778 9161 8872,'-27'-28'3555,"27"3"-2786,27 25 1409,-3 0 0,4-28-448,-1 28-449,-1 0-512,26 0-289,2 0 65,-1-27 31,-1 27-223,-25 0-289,-1-25-96,-26 25-161,0 0-351,-26 0-737,26 0-641,-27 0-1121,0 0-2114</inkml:trace>
  <inkml:trace contextRef="#ctx0" brushRef="#br0" timeOffset="118080.75">20910 8789 3235,'25'53'11306,"-25"-1"-9640,0 28 896,0-26 193,27 26-961,-27-2-737,27 2-545,-27-26-416,26-2-288,-26-26-673,27 28-1857,-27-54-3364</inkml:trace>
  <inkml:trace contextRef="#ctx0" brushRef="#br0" timeOffset="120705.9">22683 8789 12427,'0'-27'865,"-26"1"-64,26 26 192,0-26-192,-27 0-97,0 26-544,27 0-512,-52-27-353,26 27 385,-1 27 128,-28-27-160,31 26-1,-2 0 257,-1 0 192,27 1 0,0 0 64,0 26-95,27-1-65,-1-25 0,-26 26-129,24-26-63,4 25 160,-28-24 32,0-3 0,0 3 224,-28-3 257,4-25-65,-2 26-63,-1-26-65,-1 0-128,1 0-96,27-26 64,-26 26-64,52 0 96,1 0-192,1 0 32,-1 0 0,23 0-32,5 0 64,-28 26-96,25-26 128,-26 28-128,-26-2 96,0 28 32,-26-28 161,0 0 95,0 0 64,-1 1 129,27 0-33,-27-1-127,27 1-161,27-27 0,0 25 64,25-25-160,1 27-160,0-27-224,-1 0-321,-25 0-352,0 0-640,-1 0-801,0 0-6759</inkml:trace>
  <inkml:trace contextRef="#ctx0" brushRef="#br0" timeOffset="123087.04">20062 10114 9577,'0'-80'2946,"-27"54"-2850,27 0 65,-26-27 543,26 26 97,-27 1-96,27 26-481,-25 0-288,25 0-64,-27 26 128,27 1 32,0 26-32,0-1-256,0 28-673,0-1-160,27 1-449,-27-28-224,25 3 65,-25-3 1056,0 1 641,-25-26 32,-2-27 32,0 25 32,1-25-544,-1-25-929,2 25 480,-2-27 1249,0 0 1922,27 1 65,0-1-802,27 2-288,0-2-512,-2-1-64,28 28-1,26 0-416,-26-25-192,26 25-64,-26 0-224,2 0-801,-28 0-993,-2 0 33,2 0 543,-27 25 802,0-25 608,-27 0 288,27 0 448,0 0 930,-25 0-97,25 0-351,-27 0-386,27 0 33,0 0-288,-27 28-417,27-1-96,0-2 32,0 2-32,27-1 0,0 1-96,-2 0 64,2-2 32,26-25 224,-26 0 257,25 0 319,-26-25 129,1 25 96,-27-27-192,0-26-160,-27 26-97,27 27-415,-53-25-161,28-2-257,-2 27-255,0 0-609,1-28-1025,26 28-1442,0 0-4707</inkml:trace>
  <inkml:trace contextRef="#ctx0" brushRef="#br0" timeOffset="123281.05">20646 10432 11306,'24'26'1506,"-24"1"351,-24-27 482,24 0-898,0-27-192,-28 1-576,28-1-289,0 2-224,0-2 65,28-1-161,-4 3-64,3 25-97,1-27-63,-2 27-416,1 27-834,-3-27-1056,31 0-1858</inkml:trace>
  <inkml:trace contextRef="#ctx0" brushRef="#br0" timeOffset="123563.06">21439 10300 15855,'0'25'128,"0"3"0,0 24 448,0-25-512,27-1-32,-27-26-704,0 27-1795,25-27-3811</inkml:trace>
  <inkml:trace contextRef="#ctx0" brushRef="#br0" timeOffset="123737.07">21439 10141 17520,'-26'-27'897,"26"27"-609,0-26 865,0 26-832,26 0-417,1 0-1,-2 0-1280,2 0-1762,0 0-3203</inkml:trace>
  <inkml:trace contextRef="#ctx0" brushRef="#br0" timeOffset="123909.08">21731 10246 17104,'0'0'2146,"0"0"-2659,24 0 1122,3-25-97,0 25-416,1 0-224,-2 0-1986,-2 0-3043</inkml:trace>
  <inkml:trace contextRef="#ctx0" brushRef="#br0" timeOffset="124061.09">21755 10353 11627,'-24'27'2338,"24"-2"-1505,24-25 2049,-24 0-736,27 0-736,28 0-802,-29 0-480,26 0-160,-25 0-448,0 0-1346,-1 0-2370</inkml:trace>
  <inkml:trace contextRef="#ctx0" brushRef="#br0" timeOffset="124328.11">22233 9982 12812,'0'26'961,"0"0"256,0 1 1473,26 0-832,-26 26-833,0-1-352,26 1-321,-26-26-320,0 25 32,26 3-64,-26-30-352,0-25-577,27 27-1025,-27-27-1922</inkml:trace>
  <inkml:trace contextRef="#ctx0" brushRef="#br0" timeOffset="124530.12">22577 10353 13644,'26'27'2979,"-26"-2"-2018,0-25 1217,0 27-1025,-26-1-672,0 1-193,0-27-192,26 27-480,-27-27-641,27 25-1217,0-25-3748</inkml:trace>
  <inkml:trace contextRef="#ctx0" brushRef="#br0" timeOffset="124702.13">22867 10380 15054,'27'0'1890,"1"0"-2403,-28 0 994,0 0-321,27 0-353,-27 0-1280,0 0-4709</inkml:trace>
  <inkml:trace contextRef="#ctx0" brushRef="#br0" timeOffset="124869.14">23159 10353 14798,'0'0'2914,"27"0"-2401,-27 0 1345,27 0-1282,-27 0-640,25 0-737,2 0-1633,-27-28-2082,26 28-5157</inkml:trace>
  <inkml:trace contextRef="#ctx0" brushRef="#br0" timeOffset="125005.14">23370 10353 640,'53'0'11755,"-53"0"-10442,0 0 2051,0 0-1154,0 0-1794,0 0-960,0 0-1154,0 0-5124</inkml:trace>
  <inkml:trace contextRef="#ctx0" brushRef="#br0" timeOffset="125187.16">23794 10325 21300,'53'28'544,"-53"-28"129,0 0 1088,0 0-768,0 27-512,0-2-449,-26-25-545,-1 27-640,2-1-1185,-29 1-2883</inkml:trace>
  <inkml:trace contextRef="#ctx0" brushRef="#br0" timeOffset="126037.2">24350 10193 13356,'0'-27'320,"0"27"289,0 0 864,0 0-736,0 27 480,0 1-256,0-3-544,0 29-129,0-1 128,0-26-224,0-2-31,0 2-97,0-1 0,0-26-32,0 0 128,0 0-160,27-26-96,-27-1-64,26-25 32,-26 24-65,27-24 33,-2 25-224,-25 2 224,27-3 64,0 28 96,-27 0 64,0 0 320,26 28 64,-26 24-351,0-25 31,28-2-64,-28 3-96,0-1 64,24-27 0,-24 0-64,27 0 192,0 0-32,-27-27-160,28-1 160,-28 28-192,26-25 128,1-2-128,-2 0 64,2 27-32,0 0 128,-1 0 385,1 27 191,-27 0 225,25-2-128,2 30-129,-27-30-383,0 2-161,27-1-353,-27 1-1248,0 0-1858,0-2-10698</inkml:trace>
  <inkml:trace contextRef="#ctx0" brushRef="#br0" timeOffset="129009.37">26282 10008 4676,'0'-26'8360,"0"-27"-8136,-27 26 1057,27 1 577,-26-1-769,0 0-512,0 1-289,-28 26-320,28 0-64,0 26 96,0 1-96,-1 0 32,27-1-161,0 1-31,0-2 0,27 3 32,-27 24 96,26-25-65,-26 0 161,26-1 64,-26 1-32,0-27 0,0 25 32,-26 2 289,0-27 31,26 0-128,-27 0-128,0 0-160,27 0 160,-26 0-128,26 0 64,0 28-160,26-28 128,-26 0 128,27 25 161,-27-25-65,27 27 32,-1-27-160,-26 27-96,0-27-32,26 25 96,-26-25-32,0 0-128,-26 28-64,26-28 160,-26 0 64,26 27-128,0-27 128,0 25 96,0-25 32,0 27 33,26-1-129,-26 1 0,26-27-32,0 27-192,1-27-193,0 25 161,-1-25-160,0 0-1089,-26 0-1602,0 28-7303</inkml:trace>
  <inkml:trace contextRef="#ctx0" brushRef="#br0" timeOffset="130906.48">21439 11360 12908,'0'-54'833,"0"54"-737,0-26-160,-26 26 32,-1 0-1,-1 26 1,-23 1 0,25 0 0,-29 25 0,28 28 128,3-27-96,-4 27 97,28-1-1,0 1 0,52-27-96,-25 26 128,54-53-128,-2 28 32,-26-54 256,26 0 513,1 0 96,-28-27-129,29 0-127,-57-25-225,30-28-127,-54 27-225,28-27 128,-56 28-224,1-28-96,-24 27 64,-3-1 0,-25 2-128,26 26 160,-26 26-1,-1 0-159,28 26 128,-1 0-64,25 27 288,28-26 64,28 26-159,-2-1 95,1-24-32,25 24-32,1-25 64,26-2-192,-26 3 128,-1-28-192,-25 27-288,26-27-737,-25 0-865,-4 0-545,3 26-3618</inkml:trace>
  <inkml:trace contextRef="#ctx0" brushRef="#br0" timeOffset="131468.51">22021 11890 4932,'0'0'4100,"0"0"-3652,0 0 1090,0 0-609,0 0-192,0 26 223,0 0-159,26 28 160,-26-1-32,27-1-352,-27 1-321,27 1-128,-27-29 0,0 28-32,0-26 128,0-27 129,-27 27 159,27-27-31,-27 0-353,1 0 64,0-27-224,0 0-192,-1-26-321,0 28-608,-1-29-1602,4 1-7270</inkml:trace>
  <inkml:trace contextRef="#ctx0" brushRef="#br0" timeOffset="131613.51">21969 11704 1345,'26'0'14093,"-26"-27"-13933,26 27 513,-26 0 896,0 0-1184,0-27-481,0 27-1057,0 27-1506,26-27-4227</inkml:trace>
  <inkml:trace contextRef="#ctx0" brushRef="#br0" timeOffset="131872.54">22338 11438 15342,'0'0'1986,"0"0"-2114,0 0 224,0 0-769,0 27-1185,0 0-2594</inkml:trace>
  <inkml:trace contextRef="#ctx0" brushRef="#br0" timeOffset="132018.54">22366 11784 12459,'0'0'929,"0"26"-288,0-26 704,0 0-832,0 0-417,0 0-577,0 0-1409,0 0-3266</inkml:trace>
  <inkml:trace contextRef="#ctx0" brushRef="#br0" timeOffset="132204.56">22630 11625 12844,'27'0'1601,"-27"-28"-1569,26 28 1794,0 0-385,27-27-864,-26 27-577,-1 0-1185,0 0-1890,0 0-6855</inkml:trace>
  <inkml:trace contextRef="#ctx0" brushRef="#br0" timeOffset="132342.56">22683 11729 14701,'0'55'961,"26"-55"-64,0 26 1217,28-26-1057,-2 0-801,-26 0-256,29 0-1601,-4-26-2627</inkml:trace>
  <inkml:trace contextRef="#ctx0" brushRef="#br0" timeOffset="133077.61">23689 11386 14189,'-27'-26'673,"-25"-1"-705,25 54-161,-27-27-31,27 26 192,-25 26 96,52 2-32,-27-1-32,1-1 192,26 1 193,26 26 31,1-24-224,1-29 1,23 26 319,30-52 0,-2 28-31,1-28-129,-28-28 129,28 3-129,-28-28 32,-26 26-63,1-26 63,-27-1-128,0 1-96,-53 1-31,1-1-225,-2-1 160,-24 28-128,24 0 64,1 26-193,-26 0 129,25 0-256,27 26 64,27 0 352,0 1-256,0 26 224,27-26 160,27-2 32,0 2-128,-2 1 64,1-3-224,26-25-352,-26 27-769,-1 0-1730,1-27-2882</inkml:trace>
  <inkml:trace contextRef="#ctx0" brushRef="#br0" timeOffset="133286.62">24218 11837 9160,'27'105'801,"-1"-51"-225,-26-28 1603,0 26-546,0 2-160,0-28-127,0 1-642,-26 0-127,-1-2-129,-1-25-319,4 0-770,24 0-704,-27-25-1314,1-2-5573</inkml:trace>
  <inkml:trace contextRef="#ctx0" brushRef="#br0" timeOffset="133409.63">24139 11597 15983,'51'0'320,"-23"-27"-256,-28 27 224,27 0-256,-1 0-608,-26 0-2435</inkml:trace>
  <inkml:trace contextRef="#ctx0" brushRef="#br0" timeOffset="134456.69">24641 11704 13837,'-27'0'640,"27"0"321,0 0 1153,0 0-801,0 25-192,27-25-256,1 0-576,25 0-97,-1 0-288,1 28-737,-1-28-737,2 0-800,-1 0-2082</inkml:trace>
  <inkml:trace contextRef="#ctx0" brushRef="#br0" timeOffset="134873.71">25489 11412 14830,'0'0'288,"0"26"481,26 1 576,-26 26-897,0-1 33,0 3-225,-26-3-160,26 0-32,-27 3-32,27-2 64,-27-28-32,1-25 64,26 28-320,-26-28 416,0-28-224,-1 28-256,0-25-64,-1-2-32,28 1-481,0-29 352,0 55-31,0-25 448,28 25 64,-1 0 384,26 0 673,-27 0 64,0 25-160,1 3-384,0-1-65,-1 26-384,0-53-192,0 25-224,1 3-929,-27-28-1570,0 0-8456</inkml:trace>
  <inkml:trace contextRef="#ctx0" brushRef="#br0" timeOffset="136085.78">26547 11148 12139,'-26'-54'2402,"26"54"-1249,-27 0-224,2 0-480,-29 27-193,26 25 32,2 1 97,2 54-97,24-28-64,0 27-160,0 1-64,24-28-256,-24 1 64,54-27-97,0 0 1,-29-27-192,28 0-609,1-26-865,-2 0-3780</inkml:trace>
  <inkml:trace contextRef="#ctx0" brushRef="#br0" timeOffset="136460.79">26866 11148 16623,'0'25'545,"0"3"-1250,27 24 353,-27 1 352,24 27 0,-24-1 128,0 1-160,0 0 64,0-1 0,0 1 0,0-27 32,0-28 32,0 3 192,0-28-127,0 0 191,0 0-96,0-28-256,0-24 64,0 26-224,0-29-545,28 3-224,-28 25 577,26 2 320,28 25 96,-29 0 96,-25 0 385,27 25 31,-1 29-63,-26-29-321,0 30-128,0-2-128,0-28-480,27 29-674,0-28-992,-27 1-4420</inkml:trace>
  <inkml:trace contextRef="#ctx0" brushRef="#br0" timeOffset="136813.81">27289 11784 15246,'-27'53'-32,"0"-28"-64,27 3 192,0 24-96,0-25 32,27 0-224,25-1-161,1-26 129,2 0 288,-31 0 64,31-26-32,-29 26 33,1-27 319,-27-26-64,0 27-223,-27-2-129,1 3-161,-2-28-159,-23 26 160,-4 27 160,29-28-64,-26 28 384,25 28 225,27-28-97,0 27 129,0-1-129,27-26-319,25 27-129,1-2-128,-1-25-321,3 0-320,-2 28-1056,-29-28-2179</inkml:trace>
  <inkml:trace contextRef="#ctx0" brushRef="#br0" timeOffset="137095.84">27765 11253 11947,'0'-52'2114,"-27"52"-2050,0 0 352,27 0 513,-25 25-416,-2 29-129,27-1 161,-26 0 63,26 26 33,0 1-481,0 0-64,26-28-32,1 28 32,-2-53-64,2 26-288,0-28-161,26 3-607,-28-28-578,29 0-1217,-28 0-8840</inkml:trace>
  <inkml:trace contextRef="#ctx0" brushRef="#br0" timeOffset="137261.84">27870 11625 13837,'27'25'2370,"-27"-25"-1986,26 27 1282,29 0 63,-4-27-864,-23 25-544,25 3-257,-1-1-353,1-27-479,-26 26-930,-2-26-1825,-25 0-6855</inkml:trace>
  <inkml:trace contextRef="#ctx0" brushRef="#br0" timeOffset="137433.85">28189 11570 15246,'-27'27'1281,"0"1"-1217,2-3 929,-2 29-256,27-29-577,-26 3-224,26 25-384,-28-26-289,28-27-384,0 25-1474,0-25-8423</inkml:trace>
  <inkml:trace contextRef="#ctx0" brushRef="#br0" timeOffset="137708.87">28347 11121 14061,'-26'0'1185,"-1"27"-1089,27-2 1602,0 3-97,0 24-576,-27 1-512,27 1-289,27-2-160,-27-26-32,27 1-64,-1 0-577,1-1-288,-2 1-224,2-27-768,0 0-1635,-27-27-8135</inkml:trace>
  <inkml:trace contextRef="#ctx0" brushRef="#br0" timeOffset="137838.87">28479 11280 14285,'0'26'1025,"0"1"-993,0 0 993,28-1-128,-28 0-769,0 0-769,24-26-1152,3 27-2563</inkml:trace>
  <inkml:trace contextRef="#ctx0" brushRef="#br0" timeOffset="137989.88">28558 11173 13933,'-27'-25'2210,"27"25"-2050,0 0 32,0 0-384,0 25-1249,27-25-1987</inkml:trace>
  <inkml:trace contextRef="#ctx0" brushRef="#br0" timeOffset="138191.9">28663 11173 12812,'28'0'1953,"-28"0"-928,27 0 1250,0 28-738,-1-3-544,-26 2-513,26 0-351,-26 26-129,0-26-97,0 25-319,0-26-673,0 1-673,-26 0-544,26-1-1730</inkml:trace>
  <inkml:trace contextRef="#ctx0" brushRef="#br0" timeOffset="138458.91">28877 11094 13773,'26'0'736,"-26"0"-95,26 27 1633,0 25-769,1 1-63,0 1-257,-1 26-609,2-28-223,-28 28-225,0-2-128,0 2-96,-28-26-224,28 26-65,-26-27-384,-1-28-416,0 3-288,1-2-1122,26 0-3170</inkml:trace>
  <inkml:trace contextRef="#ctx0" brushRef="#br0" timeOffset="138624.91">29379 11650 5413,'106'0'14285,"-53"0"-14061,-26 0 994,25 0-514,-26 0-1120,1 0-1410,-27 0-2434</inkml:trace>
  <inkml:trace contextRef="#ctx0" brushRef="#br0" timeOffset="139315.96">29962 11545 13676,'27'-27'1762,"-27"1"-1698,0-1 673,0 27 352,-27 0-801,27 0-192,-27 27 96,27 26-192,0-28 65,0 30-1,0-3 0,27 0-32,0-24 32,-2-1 64,2-1 0,26-26 160,-26 0 97,1-26-161,-4-1-32,2-1 0,-26 3-128,0-29 64,0 29-160,0-3-416,0 1-129,0 27-448,0 27-128,0 1 865,27 24 192,-27 0 64,0 3 128,0 23 224,28 2 33,-28-26 255,0-1 129,-28-1 64,28-25 288,-27-1 64,-23-26-256,22 0-225,-26 0-415,28-26-129,-1-1-192,2 0-289,-2 2-159,0-28-769,1-1-705,26 2-1410,0-1-3714</inkml:trace>
  <inkml:trace contextRef="#ctx0" brushRef="#br0" timeOffset="139590.97">30386 11014 14798,'0'-25'768,"-27"-3"-415,27 28 1408,0 0-608,-26 0-704,26 28 63,0-3 65,-28 29-97,56-1 65,-28-1-257,26 1-192,1 1-64,-27-28-64,27 28-480,-2-28 63,2 0-832,-1-26-513,28 0-1120,-54 0-3460</inkml:trace>
  <inkml:trace contextRef="#ctx0" brushRef="#br0" timeOffset="139745.99">30650 11173 15118,'0'53'544,"0"-26"-287,0 26 896,0-26-577,0 0-480,0-27-384,0 26-1762,27-26-2915</inkml:trace>
  <inkml:trace contextRef="#ctx0" brushRef="#br0" timeOffset="139886">30623 11068 15662,'0'-27'417,"0"27"-545,0 0 224,0 0-481,0 0-992,27 0-961</inkml:trace>
  <inkml:trace contextRef="#ctx0" brushRef="#br0" timeOffset="140089.01">30810 11041 14061,'24'27'1089,"3"-1"288,1 1 865,-2 0-512,1-2-897,-27 3-481,0-3-96,24 2-352,-24 0 192,-24 26-416,24 0-641,-27-27-769,1 0-928,-2 1-6823</inkml:trace>
  <inkml:trace contextRef="#ctx0" brushRef="#br0" timeOffset="141113.07">31126 10961 14221,'0'-25'224,"-27"25"32,27 0 673,0 0 481,27 25-353,-27 3 0,27 24-385,26 28-223,-26 0-65,-2-1 32,-25 27-191,27-27-225,-27 1 96,0 0 0,0-1-64,-27-26 32,2 0-32,-29-1-64,1-24-224,26-2-417,-25 0-800,26 1-1218,26-27-2850</inkml:trace>
  <inkml:trace contextRef="#ctx0" brushRef="#br0" timeOffset="141330.07">31682 11650 17872,'0'0'-640,"0"0"287,0 0 257,-27 0-2722,27 0-7624</inkml:trace>
  <inkml:trace contextRef="#ctx0" brushRef="#br0" timeOffset="141641.1">31946 11545 14509,'0'0'1826,"0"0"-1282,0 0 1891,0 0-449,27 0-961,27 25-545,-30 2-416,31 1-32,-2 24-320,-1-25-545,-25-2-608,0 30-225,-1-29-448,0 1-544,-26-27-2467</inkml:trace>
  <inkml:trace contextRef="#ctx0" brushRef="#br0" timeOffset="141827.11">32265 11492 10057,'-27'0'7495,"0"26"-7431,1 1 1826,0 25 640,0-24-1537,-1 24-768,-28 0-129,31 3-192,-2-29-545,-2 26-672,28-24-1474,0-2-3010</inkml:trace>
  <inkml:trace contextRef="#ctx0" brushRef="#br0" timeOffset="142094.12">32317 10909 9705,'0'-27'2818,"0"1"-2497,-26 26 1953,26 26 544,-26 1-1120,26 25-577,-27 1-672,27 1-353,27-1 0,-27 27-160,26-28-481,26 1-608,-25-26-512,0 0-834,-1-1-2498</inkml:trace>
  <inkml:trace contextRef="#ctx0" brushRef="#br0" timeOffset="142246.13">32502 11148 11178,'0'0'3587,"0"25"-3298,0 3-33,0-3-32,0 2-128,28 0-320,-28-1-769,0-26-2050,27 27-6790</inkml:trace>
  <inkml:trace contextRef="#ctx0" brushRef="#br0" timeOffset="142389.14">32530 11014 15246,'0'-25'416,"0"25"-1601,-28 0 1217,28 0-32,0 0-1505,0 0-2179</inkml:trace>
  <inkml:trace contextRef="#ctx0" brushRef="#br0" timeOffset="142577.15">32635 10961 13036,'0'28'608,"0"-3"1378,27 2 128,0 0-993,-1-1-800,0 28-225,0-29-96,-26 28 32,0-26-417,0 26-832,-26-26-1089,0 0-192,0 25-3108</inkml:trace>
  <inkml:trace contextRef="#ctx0" brushRef="#br0" timeOffset="143046.18">32662 11916 15246,'27'0'1153,"-27"0"-96,26 0 1570,-26 26-962,0 1-1088,0 26-161,0-26-224,26 25-64,-26 1-96,0-26 32,0 25-64,0 1 97,-26-26-65,26 26 32,-26-26 0,-1 0 32,0-27-64,27 26-96,-28-26-353,4 0-544,-2-26-864,-1-1-610,-1 0-2721</inkml:trace>
  <inkml:trace contextRef="#ctx0" brushRef="#br0" timeOffset="143161.18">32475 11784 16687,'55'-27'513,"-2"-1"-705,-29 28 704,31-25-480,-28 25-2370</inkml:trace>
  <inkml:trace contextRef="#ctx0" brushRef="#br0" timeOffset="146896.4">22338 12897 7847,'0'0'2306,"0"-28"-929,-27 28 705,27-25-448,0 25-161,-26 0-352,0 0-608,26 0-289,-26 25 128,-1 28 129,27-26 95,-27 53-95,27-27-193,0 27-224,0-1 64,0 1-128,27-28-96,26 1-352,-1 1-673,-25-2-353,28-26-1184,-5 1-2179</inkml:trace>
  <inkml:trace contextRef="#ctx0" brushRef="#br0" timeOffset="147149.41">22709 12949 12523,'-52'-80'193,"25"80"-193,0 0 96,27 28 544,-26 24 257,26 1-160,26 27-65,-26 0-223,27-1-257,0-26-128,-1 26-288,0-26-257,0 1-95,-26-29 63,0 2-31,0-1-289,-26-26-1089,0 0-1569,0 0-1634</inkml:trace>
  <inkml:trace contextRef="#ctx0" brushRef="#br0" timeOffset="147466.43">22603 13480 1153,'-52'-54'4260,"26"28"448,26 26-1857,0-27-1058,26 27-1088,0-27-609,27 27-64,0 0-448,-1 0-321,2 0-512,-2 0-481,-26 0 481,1 0 897,1 0 448,-28 0 577,0 0 1409,0 0-705,-28 0 64,28 0-63,-27 27-866,1-27-416,26 27-96,0-1 64,0-26-96,0 27 0,53 0 96,-25-27 32,-1 0 64,23 0 97,-22 0-1,-1-27 352,0 0-127,-27 27-33,0-26-127,0-1 31,-27 27-256,0-27-64,-1 27-640,28-25-610,-26 25-864,26 0-2946</inkml:trace>
  <inkml:trace contextRef="#ctx0" brushRef="#br0" timeOffset="147682.44">23186 13453 1153,'0'27'12363,"0"-27"-10665,0 0 1537,0-27-1313,0 27-481,0-27-640,0 1-321,0-28-223,0 29-225,27-2-32,-27-1-96,25 3-225,-25 25-63,27 0 32,-1 0-225,-26 0-352,27 25-736,0 3-129,-2-1-929,-25-27-6982</inkml:trace>
  <inkml:trace contextRef="#ctx0" brushRef="#br0" timeOffset="148136.47">23742 13400 12523,'27'53'481,"-27"-26"-193,25 25 1474,-25 1-769,27 27-833,-27-27-128,0-1 32,0-24-32,0 24 32,-27-25 481,27 0 127,-25-1 1,25-26 96,-27 0-385,0 0-448,1-26 0,-1-1-289,27 0-672,-25-25-1313,-2-2-2723</inkml:trace>
  <inkml:trace contextRef="#ctx0" brushRef="#br0" timeOffset="148285.47">23689 13188 17552,'26'0'609,"-26"-26"-545,27 26 1281,0 0-897,-2-28-319,2 28-578,-27 28-1953,26-28-3524</inkml:trace>
  <inkml:trace contextRef="#ctx0" brushRef="#br0" timeOffset="148454.49">23953 13266 13580,'0'28'2403,"26"-28"-2275,1 0 1313,25-28-192,3 28-512,-2 0-673,-29 0-993,-24 0-1409,0 0-2819</inkml:trace>
  <inkml:trace contextRef="#ctx0" brushRef="#br0" timeOffset="148591.49">24058 13426 11018,'0'27'3075,"27"-27"-2338,1 0 1889,-2 0-928,1 0-1218,-3 0-512,4 0-1249,-1 0-1826,-1 0-11371</inkml:trace>
  <inkml:trace contextRef="#ctx0" brushRef="#br0" timeOffset="148908.51">24563 13188 8263,'-28'0'7559,"28"0"-7526,-26 0 927,-1 26 706,0 1-705,27-2-609,0 30-160,0-30 1,27 2-225,0 0 160,-1-1-96,26-26-32,-25 0 96,28 0 0,-29 0 192,1-26 161,-2-1 127,-25 0-127,0-25 31,0 24-352,0-24 64,-25 26-128,-2-28 97,1 28-65,-2 0-96,1 26-321,0 0-736,27 26-1345,0 0-865,0 2-3363</inkml:trace>
  <inkml:trace contextRef="#ctx0" brushRef="#br0" timeOffset="149117.51">25011 13400 13548,'27'0'545,"-27"26"800,0-26 1250,0 27-1891,-27 25-576,-25-25-128,26 26-448,-1-26-161,0-1-448,2 1-1473,25-27-8136</inkml:trace>
  <inkml:trace contextRef="#ctx0" brushRef="#br0" timeOffset="149290.53">25275 13400 16367,'28'0'-320,"-28"0"-417,0 0-832,0 0-6087</inkml:trace>
  <inkml:trace contextRef="#ctx0" brushRef="#br0" timeOffset="149442.54">25462 13373 6630,'27'0'10922,"-27"0"-11018,0 0 801,0 0-417,26 0-1569,-26 0-1986</inkml:trace>
  <inkml:trace contextRef="#ctx0" brushRef="#br0" timeOffset="149572.54">25647 13346 5829,'26'0'9801,"-26"0"-10505,0 0 736,26 0-1025,-26-25-9834</inkml:trace>
  <inkml:trace contextRef="#ctx0" brushRef="#br0" timeOffset="149730.56">25859 13373 11466,'27'27'6118,"-27"-27"-5862,0 0 1730,0 26-769,0 1-1024,-27 0-257,-25 25-673,26-26-1665,-1 28-3524</inkml:trace>
  <inkml:trace contextRef="#ctx0" brushRef="#br0" timeOffset="150134.57">26150 13426 15054,'27'27'160,"-27"-27"448,0 27 1122,0-2-1281,0 2-385,0-1-128,0-26 96,-27 27-161,27-27 33,0 0 128,0 0-128,0-27 32,0 27 128,27-26-128,-1-26 0,0 25-32,0 0 128,1-26-64,1 53 128,-28-27 160,27 27 321,-27 0 320,24 0-64,-24 27-161,0 26-63,0-26-65,26 0-191,-26 25-289,0-26-128,0 1-385,28 0-672,-28-27-897,0 26-993,27-26-2242</inkml:trace>
  <inkml:trace contextRef="#ctx0" brushRef="#br0" timeOffset="150401.6">26494 12844 18481,'53'53'288,"-26"-1"193,0-25 1665,-2 51-385,28-24-575,-26 0-290,0 25-479,-2-26 31,2-1-192,-27 28-95,-27-26-193,27 24 32,-25-24-321,-29 24-704,1-24-1249,28 0-2210</inkml:trace>
  <inkml:trace contextRef="#ctx0" brushRef="#br2" timeOffset="156538.94">26361 12420 5925,'-24'0'1474,"24"-27"63,0 27 769,0 0-480,0 0-449,24 0-192,-24 0-320,0 0-96,0 0-385,26 0 449,-26 0-192,28 0-97,-28 0-160,27 0 97,0-27-65,-2 27-31,2 0-97,26 0-64,-26 0-64,-2 0-32,2 0-31,26 0-65,-26-26 0,25 26-32,-26 0 64,29 0-96,-28 0 64,25 0 0,1 0-32,-1 0-32,-25 0 64,26 0 0,-1 0-64,1 0 64,1 0-32,-2 0 128,1 0-256,-1 0 160,3 0-64,-2 0 64,-1 0 0,1 0-32,-1 0 128,2 26-256,-1-26 96,-1 0 96,1 0 0,2 0-160,-4 0 128,3 0-64,-27 0 64,25 0-32,1 0 0,-1 0 32,-25 0-64,26 0 64,-1 0-32,-25 0-32,26 0 96,-1 0-64,2 0 0,-26 0-32,22 0 32,5 0 32,-2 0-64,-1 0 64,-25 0 0,26 0-64,-27 0 64,27 27-32,0-27 0,-25 0-64,23 0 32,4 0 96,-5 0-64,5 0-32,-28 0 0,25 0 96,1 27-96,0-27 32,-27 0 64,27 0-96,0 0-32,-27 0 64,27 0 64,2 0-128,-5 26 128,5-26-32,-3 0-32,-25 0-32,-1 0 96,1 0 0,25 0-160,-25 0 96,-1 0 0,28 0 0,-26 0 0,22 0 0,5 0 0,-4 0 0,3 0 0,-27 0 0,25 0 64,-25 0-128,-1 26 64,28-26 0,-29 0 32,28 0-64,1 0 32,-29 0-32,2 0 160,26 0-224,-25 0 64,-4 0 64,31 0-64,-29 0 64,1 0-64,-27 0 32,24 0 96,-24 0-224,28 0 96,25 0 96,-26 26-64,-2-26 32,29 0-32,-1 0 0,-1 0 0,1 0 32,2 0-64,-4 0 32,3 0 0,-2 0 0,2 0 32,-1 0-128,-1 0 160,1 0-32,26 0-32,-26 0 32,26 0 0,-24 0 32,-5 0 32,-22 28 0,26-28-64,-28 0-32,26 0 96,2 0-96,-28 0 32,26 0 0,2 0-32,0 0 0,-3 0 97,30 0 31,-29 0 64,2 0 0,-2 0-32,1 0-64,0 26-32,26-26-32,-24 0-32,-5 0 0,-23 0 0,28 0-32,-31 0-160,-24 0-448,26 0-898,-26 0-1088,-26 0-2083</inkml:trace>
  <inkml:trace contextRef="#ctx0" brushRef="#br2" timeOffset="159790.13">9397 7729 6053,'0'0'1922,"-27"0"-1249,27 0 864,0 0 417,0 0-128,0 0-385,0 0-576,0 0-128,0 0 159,0 0 33,0 0-160,0 0-288,0 0-97,0 0-96,0 0 0,0 0-31,0 0-33,0 0-96,0 0 160,0 0-96,0 0-31,27 0-33,-27 0-32,0 0 0,24 0-64,2 0 64,-26 0-32,28 0 0,-1 0-64,24 0 32,-23 0 32,25 0 32,-26 0-96,25 0-64,-26 0 128,28 0-64,-29 0 0,28 0 32,-26 27 32,25-27-32,-25 0-128,-1 0 160,29 0 0,-3 0-160,-25 0 128,26 0-32,-28 0 0,29 0 0,-28 0 64,28 0-128,-2 0 161,-26 0-33,29 0-32,24 0-32,-26 0 32,-1 0 128,1 0-256,-26 0 96,25 0 32,1 0 32,-1 0-96,-25 0 32,26 0 32,-1 0-32,2 0-32,0 0 64,-3 0-32,-23 0-32,25 0 96,-1 0-64,2 0 128,-28 0-320,26 0 224,-25 0 32,26 0-64,-1 0 128,-25 0-256,28-27 128,-5 27 0,-22 0 0,26 0 0,-28 0 0,26 0 0,-25 0 0,26 0 0,-27 0 0,27 0 0,0 0 0,-1 0 64,-25 0-128,28 0 64,-5 0 96,5 0-96,-4 0-96,-23 0 160,-2 0-64,1 0 0,0 0 0,-1 0-64,26 0 128,-25 0-64,0 0-64,25 0 160,-26 0-192,29 0 64,-4 0 128,3 0-96,0 0-64,-2 0 128,1 0-128,-1 0 64,-25 0 64,26 27-128,-26-27 32,25 0 64,-26 0-32,29 0 0,-4 0 0,3 0 128,-3 0-256,-23 0 128,25 0 64,-1 0 32,2 0-256,-28 0 160,28 0 96,-29 0-192,28 0 192,2 0-32,-31 0-160,31 0 128,-29 0 0,25 0-64,4 0 32,-2 0-96,-1 0 192,1 26-128,-1-26 64,2 0-64,-1 0 96,-1 27-32,3-27-64,-5 0 96,5 0-32,24 0-32,-26 0 32,0 0-32,26 0 32,-26 0 0,-1 0 64,-25 0-128,28 0 32,-5 0-32,-22 0 0,26 27-384,-28-27-353,0 0-576,-26 0-1090,26 0-2561</inkml:trace>
  <inkml:trace contextRef="#ctx0" brushRef="#br1" timeOffset="198357.34">28002 12658 448,'27'0'1633,"1"0"65,-28 0 160,0 0-257,0 0-191,26 0-225,-26 0 96,27 27-256,-2-27-96,-25 0-64,27 0-97,-27 0-223,27 25-1,-27-25-159,0 0-65,0 0-64,26 27 1,-26-27 63,0 27-128,0-1 32,0 1 65,0 0 63,0-2-128,0 3 32,0 24-160,0 1-31,0-26-33,0 26 32,0-27-64,0 28 32,-26-28-64,26 0 96,0 1-32,0-2-32,-27 3 32,27-1 32,-27-2-128,2-25 128,-2 27-128,1 0 128,26-27-128,-28 26 64,1 1-32,3 0 96,-3-27-64,-1 25 32,2 2-96,-1-1 64,-25-26-96,25 27 0,1-27-97,-28 27 193,29-27-160,-2 26 32,-26 1 128,1-27-128,25 25 64,-27-25-32,27 28 128,3-28-64,-4 26 64,-25-26-64,26 26-32,2-26-96,-2 0-33,0 28 33,1-28 0,-1 0 128,2 26 0,-29-26 64,1 26-32,1-26 32,-1 27-32,1-27 64,-3 27-64,2-27 32,-26 26 160,26-26-96,-26 27 1,-1-27-1,28 25 128,-29 2-128,30-27 96,-4 0-96,-23 27 64,24-27-96,2 26 65,-28-26-161,28 27 32,-1-27 0,-26 25 0,26 2 192,-28-27-320,29 27 128,-2-27 96,-24 26-96,24-26 32,2 27 64,-28-27-32,2 27 96,-4-27-96,30 25 96,-28-25 0,2 0-128,24 0-32,-24 0 32,-1 0-96,26 28 96,-29-28-32,4 0-96,-1 25 160,-1-25-32,28 0-32,-28 0 0,28 28 32,-29-28 0,30 0-128,-4 0 225,2 26-226,1 2 97,-1-28 32,-26 25 0,26 2 161,1-27 95,-2 26-64,28-26-64,-29 27 32,31 0-159,-4-1 31,-25 0-96,26 0 0,2 28-33,-29-28 97,28 1 1,26-2 31,-27 2 128,27 0-192,0-1 32,-25 1 32,25 0-64,0-2-32,-27 28 64,54-53 32,-27 26 32,25-26 64,2 28 0,-1-28 65,28 26-193,-29-26 160,2 27-416,-1-27 480,1 27-352,1-1 32,23-26 128,-23 0-32,25 26-64,-1-26 32,1 0 32,1 0 0,24 0-32,-24 0 0,-29 0-64,28 0 0,-26 0-32,1 0-65,-4 0-191,3 0-96,-27 26-225,28-26 193,-28 0 191,26 0-63,-26-26-129,27 26 65,-27 0 0,0-26-257,24 26-448,-24-26-449,0 26-1344,0 0-5286</inkml:trace>
  <inkml:trace contextRef="#ctx0" brushRef="#br1" timeOffset="198689.36">24166 14884 11627,'-27'0'2210,"1"-27"-1762,26 27-64,0 0 673,0 0 129,0 0-482,26 0-191,1 27-321,25-27 160,1 25 129,-1 3-353,2-3 128,-1-25-160,-1 26 0,1 2-32,-1-2 0,-25 1-96,-27-27 96,27 27 193,-27-1 159,-27-26 96,0 26-63,3 27 159,-30-53-31,0 53-161,29-53-287,-28 27-65,26-2-128,0 2-385,2 0-768,25-27-1121,0 26-1954</inkml:trace>
  <inkml:trace contextRef="#ctx0" brushRef="#br1" timeOffset="202462.58">26337 12261 9032,'-27'0'1185,"27"0"64,0 0 513,-28 25-225,28-25-223,0 27-161,0-27-288,0 27-257,0-1 129,0-26-96,28 27 63,23 0-255,3-27-193,25 26 32,1-26-160,-1 0-32,26 26-64,3-26 0,-3 0-32,1 26 32,-1-26 0,27 0-96,-24 28 96,24-28-32,-27 0-32,27 0 0,-53 0 128,2 0-96,-3 0-96,-24 0 96,-2 0 0,2 0 32,-1 0 64,-28 0-160,2 0 0,-27 0 96,0 0-128,27 0 96,-27 26 0,0-26 0,0 26 96,0-26-192,0 27 96,0-2 0,0 3 0,0-28 0,-27 27-64,27-2 96,0-25 32,0 27-64,-27-27 64,27 0-160,-25 0 128,25 0 0,-27 0-64,1-27 64,26 27-32,0-25 32,0 25-32,0-27-64,0-1 128,0 28-96,26-25 32,1-2 0,-27 27 32,25-26 0,2 0-64,0 26 32,-27-28 64,26 28-64,1 0 65,-27-26-1,25 26 64,2 0-96,0 0 64,-1 0-96,2 0 0,-4 0 32,3-26 0,0 26 0,1 0-32,-2 0 0,-2 0 96,4 0-32,26 0-32,-28 0 32,26 0 0,-25 0 32,26 0-128,-27 0 96,27 0-64,0 0 0,-25 0 96,23 0 33,4 0-65,-29 0 64,26 0-96,-25 0-32,26 0 32,-1 0 0,2 0 0,-28 0 64,26 0-96,2 0 0,-28 0 32,26 0-32,-25 0 0,28 0 0,-31 0-32,30 0 128,-27 0-96,25 0 0,-25 0 32,-1 0 0,28 0 0,-29 0 0,2 0-32,26 0 32,-26 0-160,25 0 224,1 0-160,2 26 128,23-26-64,-24 0 0,24 0 64,-24 0-96,-2 0 32,-26 0-32,28 0 128,-2 0-96,29 0-64,-30 26 128,3-26-64,-27 0 32,-3 0-64,31 0 128,-29 0-224,26 0 192,2 0-64,-1 0-32,-1 28 64,1-28 0,2 0-96,-4 0 96,3 0-32,-2 0 0,2 0-32,-28 0 64,26 0-64,2 0 32,-1 26-64,-1-26 64,1 0 0,-1 0 32,2 0-64,-26 0 32,22 0 0,-22 26 0,26-26 0,-28 0-32,0 0 32,27 27 32,0-27 0,-27 0-32,27 0 32,0 25-96,-1-25 96,-25 0 0,28 0-32,-29 0 0,26 0 0,2 0 0,-2 0 0,1 28 0,-26-28 0,25 0 0,1 0 0,-26 0 32,1 0 32,-4 0-64,2 0 96,1 0-32,1 0 33,-28 0-65,27 0 96,-3 0 32,2 0-64,-26 0 96,0-28-96,0 28-64,0-25 128,0-2-31,0 27-1,0-26-96,-26 0-32,26-2-32,26 2-32,-26 0-225,0 26-447,0-26-546,0 26-191,-26-27-833,2 27-2915</inkml:trace>
  <inkml:trace contextRef="#ctx0" brushRef="#br1" timeOffset="203971.66">25435 14592 10826,'54'0'-192,"-28"0"192,0 26 128,27 1 160,0 26 224,-1-26 33,3 52-385,-28-26-64,-1-1-160,-2 27 32,-24-51 32,0 25-160,0-26 224,-24-1 192,-2 0 321,-29-26 63,28 0-191,-25-26-1,-1 0-31,26-1-225,1 0-128,26 1 64,0 26-64,26-28-128,28 28 384,-2 0-352,1 0 385,2 28-417,-29-2 96,26-26-64,-25 27-577,0 0-640,-1-1-961,-26-26-4196</inkml:trace>
  <inkml:trace contextRef="#ctx0" brushRef="#br1" timeOffset="204541.69">25119 15465 13708,'-28'0'1154,"28"0"-962,28 0 576,-4 0 289,3 0-224,54 0-96,25 0-257,-1 0-159,0 0 287,27 0 1,28 0-353,-28 0-32,27 0-160,-27 0-64,1 0-160,-27 0-320,-26 0-545,-28 0 160,-26 0-480,-26 27-1314,0-27-1248</inkml:trace>
  <inkml:trace contextRef="#ctx0" brushRef="#br1" timeOffset="205493.75">25275 15837 10281,'-24'0'3908,"24"-27"-3332,0 27 514,0 0-194,0 0-223,0 0 32,24 0-353,31 27-256,-2 0-32,-27 25-32,27 1-32,0 0-96,-27 26-128,0-24-96,-26-3 127,0 1 65,0-26 128,-26 26 32,0-28 193,-27-25-161,0 0-64,1 0 128,25 0-96,-28-25 96,55-28-160,0 26 64,0-1 0,28 3 0,26 25-352,-2-27 640,1 27-288,0 27 0,-27-27-96,27 25 64,-26 3-128,-27-1-737,26-27-801,-26 26-1152,26-26-6919</inkml:trace>
  <inkml:trace contextRef="#ctx0" brushRef="#br1" timeOffset="205977.78">26045 16049 7110,'0'-27'7431,"0"1"-6982,0-1 287,0 0 898,-27 27-1025,27 0-545,-27 0 0,1 0-64,0 0 0,0 27 32,-1 26 32,27-26 96,0 25 0,0 3-192,0-3 64,27-27 32,-1 30-64,26-29-32,-25-26-128,26 0 480,-1 0-256,2 0 96,-28-26 129,0-1 95,0-26-32,-26 26-223,0-25-129,-26 24 0,0-24-33,0 25-63,-28-26 32,28 53 64,-26-27-128,25 27 96,0 0 64,1 27 96,26 0 129,0-1 159,0 1-96,26-2-224,28 30 0,-28-28-160,26-2-480,2 2-705,-2-27-993,-26 25-2243</inkml:trace>
  <inkml:trace contextRef="#ctx0" brushRef="#br1" timeOffset="206193.79">26442 16233 14958,'27'55'1217,"-27"-29"-609,0 1 1474,25-2-1153,-25 29-769,0-1-160,27 0-320,-27-1 384,0-25-192,0 0 32,0-1-160,-27 1 64,27-27-257,-25 0-448,25 0-416,-27 0-1121,27-27-7271</inkml:trace>
  <inkml:trace contextRef="#ctx0" brushRef="#br1" timeOffset="206351.8">26469 16156 16527,'52'-27'609,"-26"-1"-129,28 28 513,-29-27-1089,2 27-961,-1 0-3203</inkml:trace>
  <inkml:trace contextRef="#ctx0" brushRef="#br1" timeOffset="207116.84">27394 15201 15118,'-27'-27'833,"27"27"-673,0 0 192,0 0-128,-26 0-160,26 0-128,-27 27 64,27 0 0,-25-1 96,-2 26-96,0-25 32,1 26 32,26 1-128,0-2 32,0-24-64,26-3 0,28-25 32,-29 27 32,28-27-32,-26 0-160,25-27-32,-25 27 127,1-25-63,-28-3-256,0 28-289,0 0-64,0 28-31,0-28 639,0 25 193,0 2 32,0-1-64,26 0 64,-26-26 33,27 28 479,-3-28 577,4 26 320,-1-26-95,-1 0-257,1-26 96,-27-2-256,0-24-321,0 0-351,-53 24-257,26 1-96,-1 2-353,4 25-416,24 0-928,0 0-1763,0 25-6085</inkml:trace>
  <inkml:trace contextRef="#ctx0" brushRef="#br1" timeOffset="207376.86">27978 15413 15342,'-27'-27'1057,"-1"27"-961,-25 0 481,26 0-65,2 0-224,25 27-320,0 25 96,25-25-352,2 26-352,0-26-129,27 25 288,-27-52 353,-3 28 128,-24-2 224,27 1 193,1-27 223,-28 25 193,0-25-416,-28 28-545,1-28 224,3 0-929,-3 0-865,-1-28-1857</inkml:trace>
  <inkml:trace contextRef="#ctx0" brushRef="#br1" timeOffset="207552.87">28057 15520 14958,'26'25'1729,"1"-25"-1440,-2 0 1120,2-25 32,0 25-768,26 0-609,-28 0-224,2-28-545,0 28-1249,-1 0-960,-26-27-1635</inkml:trace>
  <inkml:trace contextRef="#ctx0" brushRef="#br1" timeOffset="207692.87">28215 15201 13612,'0'80'1538,"0"-28"-513,27 1 1537,-2 53-928,-25-53-833,0 26-609,27-25-224,-27-27-705,27 26-1217,-27-27-2050</inkml:trace>
  <inkml:trace contextRef="#ctx0" brushRef="#br1" timeOffset="208191.9">28771 14909 14253,'0'0'288,"-26"0"-160,26 0 609,-27 28-32,27-3-161,-27 29 97,27-1-193,-28 26 193,28 1 0,0 25-513,-24-25 64,24-1-160,0-26 32,0 0-64,24-27-352,-24 2-449,28-2-320,-28 1-417,27-2-704,0-25-4933</inkml:trace>
  <inkml:trace contextRef="#ctx0" brushRef="#br1" timeOffset="208666.93">29035 15254 3010,'-26'-53'12428,"26"53"-12204,-27-27 97,27 27 383,-27 27-319,1-27-289,26 53-96,-26-1 0,26 2 0,26-1 32,-26-1-32,26 28 32,1-53 0,0-1-32,-1 0 0,2 2 64,23-28 0,-23 0 64,25 0 288,-1 0 33,2-28 224,-28 2-161,0-27-192,-26 0-63,0-26-257,-26 26 0,-27-1-353,-2-24-159,5 51 63,-5 0 289,4 27 288,-3 0-96,27 27 64,-26 0-160,53 26 64,0-1 96,26-25 97,28 26-33,0-26 0,-3 25-64,30-52 96,-29 28-160,2-28-64,-2 0-512,-26 0-1218,1 0-1986</inkml:trace>
  <inkml:trace contextRef="#ctx0" brushRef="#br1" timeOffset="209136.96">29698 15678 14733,'0'27'2659,"0"-2"-2531,0 3 833,-28-28-416,28 26-481,-27 0-353,27 1-255,-26 0-801,26-1-1730</inkml:trace>
  <inkml:trace contextRef="#ctx0" brushRef="#br1" timeOffset="210340.03">30149 15016 10762,'0'-54'1601,"0"29"-768,0-3 480,0 28 449,0 0-321,-28 0-736,28 28-673,-27-3 288,0 55 513,1 0-64,26-1-289,-27 26-224,27 2-95,0-28-129,0-26 64,27 0-160,-27-27-449,26 28-352,28-27-480,-26-2-641,22 3-1345,5-2-9609</inkml:trace>
  <inkml:trace contextRef="#ctx0" brushRef="#br1" timeOffset="210529.04">30386 15440 13965,'0'0'1185,"27"0"-609,-2 25 1250,28 2-224,-26 1-770,0-3-607,-2 2-225,28-1-289,-26-26-95,0 26-513,25 2-704,-26-28-513,1 26-1185,1-26-7784</inkml:trace>
  <inkml:trace contextRef="#ctx0" brushRef="#br1" timeOffset="210694.05">30810 15360 10313,'-81'26'4645,"54"1"-4197,-25 0 1122,-1 25 512,26 1-1154,2-26-767,-2-1-514,27 0-768,-27 2-480,27-2-1026,0-26-3651</inkml:trace>
  <inkml:trace contextRef="#ctx0" brushRef="#br1" timeOffset="210990.06">30889 14909 14349,'0'0'737,"0"-25"-769,-28 25 1473,28 25-224,-27-25-704,3 28-65,24-3 161,0 29-161,0-1 97,0 0-257,24-1-192,-24 2-96,27-28-192,1 1-192,25-2-545,-53-25-513,24 0-672,-24 0-865,28 0-5605</inkml:trace>
  <inkml:trace contextRef="#ctx0" brushRef="#br1" timeOffset="211134.07">31047 15122 7238,'0'0'3428,"-26"0"-2724,26 26 385,0-26-256,0 26-769,0 1-1313,0 0-1922,26-1-5637</inkml:trace>
  <inkml:trace contextRef="#ctx0" brushRef="#br1" timeOffset="211265.08">31099 15042 15630,'-25'-26'801,"25"26"-609,0-28 64,0 28-480,0 0-1601,0 0-2115</inkml:trace>
  <inkml:trace contextRef="#ctx0" brushRef="#br1" timeOffset="211474.09">31179 14909 16303,'-26'0'224,"26"0"321,0 0 1505,26 0-833,1 28-577,0-3-415,-2 1-129,2 28-64,-27 0 32,26-28-128,-26 26-481,0 2-352,0-28-192,-26 1-833,-1-2-1953</inkml:trace>
  <inkml:trace contextRef="#ctx0" brushRef="#br1" timeOffset="212022.12">31498 15652 15214,'0'0'1473,"0"0"-1088,-27 0 1601,27 26-737,0-26-961,-26 27-160,26 26-96,-28-27-32,28 0-576,0 1-545,-27 0-1186,3-1-1728</inkml:trace>
  <inkml:trace contextRef="#ctx0" brushRef="#br1" timeOffset="212540.15">31895 15413 16879,'24'0'1346,"-24"0"-1667,-24 0 321,24 27 481,0-27-321,-28 25-128,28 2 64,0 1-96,0-3 64,0 28-32,28-27 64,-4 2-96,3-28 0,0 26 0,1-26 32,-2 0-64,-2-26 193,4 26-129,-1-28-32,-27 2 32,0 0 0,0-1-64,0 2-97,0 25 1,0-28-96,0 28 128,0 0 96,0 28-32,0 24 32,0 0 0,0 2 96,0-2 96,0 2 161,0-1 127,0-26-32,0 25 257,0-26 96,-27 1 96,27-27-96,-28 27-321,28-27-384,-24-27-32,-2 27-96,-2-27-320,1 27-385,0-26-352,3 0-96,24-27 32,-28 26-321,2 1-672,26-28-929,0 29-2850</inkml:trace>
  <inkml:trace contextRef="#ctx0" brushRef="#br1" timeOffset="212786.17">32265 15069 14221,'26'-53'1089,"-26"25"-1025,-26 28 1922,26 0-737,0 0-128,0 0-608,0 28 319,0-2-319,0 28-321,0-28-128,0 26-32,0 2-224,26-28-192,-26 26-353,26-25-384,-26 0-417,26-27-832,-26 26-2114</inkml:trace>
  <inkml:trace contextRef="#ctx0" brushRef="#br1" timeOffset="212959.18">32475 15148 13292,'0'0'192,"0"26"993,0-26 1442,-24 27-1666,24 0-801,0-1-160,0 1-481,0-2-800,24-25-961,-24 27-2082</inkml:trace>
  <inkml:trace contextRef="#ctx0" brushRef="#br1" timeOffset="213087.18">32502 15016 12171,'0'-28'-801,"0"28"-2690,0 0 3011,0 0-5222</inkml:trace>
  <inkml:trace contextRef="#ctx0" brushRef="#br1" timeOffset="213285.19">32607 15016 3843,'28'26'10282,"-28"1"-9866,27 0 1346,0-1 224,-27 0-929,26 0-769,-26-26-192,26 27-96,-26 0 32,26-1-160,-26 1-192,-26-2-193,26 2-672,-26-27-2082</inkml:trace>
  <inkml:trace contextRef="#ctx0" brushRef="#br1" timeOffset="213824.23">32899 15016 10473,'0'0'1025,"0"-28"-288,0 28 1409,0 28-448,0-28-417,0 26-192,27-26-160,0 54-128,1-28-321,-4 26-224,-24 28-64,26-28-159,-26 28 63,0-26-96,0 26 96,-26-28-224,2 28-33,24-27-31,-28 0-256,1-27-129,0 0-576,27 1-833,-26 0-1921</inkml:trace>
  <inkml:trace contextRef="#ctx0" brushRef="#br1" timeOffset="214372.26">33191 14750 11947,'27'0'160,"0"0"0,-27 0 1986,25 27-448,-25 0-449,0-1-192,27 28-96,-27-1-449,26 26 129,1 1-97,-27-2-159,27 29-161,-27-28-128,0 26 0,-27 2-32,0-27-64,1-2 96,-1 2-160,-25 0-128,25-28-448,-1 2-225,-22-1-609,23-1-1248,-1-24-3524</inkml:trace>
  <inkml:trace contextRef="#ctx0" brushRef="#br1" timeOffset="-214140.42">17970 3570 9801,'-27'-26'-2435,"3"-1"193</inkml:trace>
  <inkml:trace contextRef="#ctx0" brushRef="#br1" timeOffset="-213700.39">17654 3676 14509,'-27'0'353,"1"0"511,26 0 1,26 0-256,-26-27 576,52 27 0,2 0-608,24 0-289,30 0 128,24 0 33,0 0-33,0 0-160,28 0-160,-2 0 65,-26 0 31,-26 0-288,-27 0-97,-24-27 1,-31 27-64,2 0-224,-26 0-161,0 0 32,-26 0-864,2 27-2787</inkml:trace>
  <inkml:trace contextRef="#ctx0" brushRef="#br0" timeOffset="-203944.83">21042 13690 11562,'0'0'1346,"0"-25"-65,0 25 641,0 0-705,25-27-544,2 27-65,26 0 1,-1-26-129,2 26-160,-26 0-159,25 0-193,-29 26 64,4-26-32,-1 27-129,-27-2-63,0-25 96,0 28 128,-27-28 0,-1 26-32,-23 0 64,25-26-32,-29 28 96,28-2-95,27-26-33,0 26 32,0 28-129,27-28 226,0 1-193,1-2-129,25 2 161,-29-27-32,31 27 32,-29-27 0,1 0 32,-2 26 96,-25-26-224,0 0 256,0 0 32,0 0-96,-25 0 65,-28 0-129,26 0 96,-1 27-128,4-2 0,24 2-32,-27 0 0,27-1-33,27 1-63,-3 25 64,4-24 96,-1-3 0,-1 3 32,-26-2-32,27-26 192,-27 28 33,0-3-33,-27 2 32,27-1 128,-26 1 1,-1-27-65,-25 27 32,-1-27-160,-2 0 97,4 0-161,-3 0-128,27 0-225,0 0-1280,2 0-1794,-2 0-2467</inkml:trace>
  <inkml:trace contextRef="#ctx0" brushRef="#br0" timeOffset="-201802.72">19745 14408 13100,'0'-28'608,"26"28"-415,-26 0 1312,27 0-640,0 0-224,-2 28-97,2-28-448,26 0-32,-26 25-64,-2-25-32,-25 27 0,0-27-128,0 26 128,0-26 32,-25 27 96,-2-27 0,27 27-64,-27-27 64,1 26-32,26-26-96,-27 26 32,27 0-32,0-26-64,0 27 64,27 0-64,-1-1 64,-26 1 0,0-2 64,27 2-96,-27-27 96,0 27 0,0-27 0,0 0 0,0 0 0,0 0 0,-27 26 0,27-26-64,0 0-64,0 27 0,0 0 64,0 26-32,0-28 64,27 29-96,0-28 96,-27 1 0,25 26-96,2-27 128,-27 0 128,26 1 160,-26-27 193,-26 27 63,26-27 65,-27 0 31,2 26-191,-2-26-257,-26 0 32,26 0-128,2 0-63,-2 0-130,0 0-223,1 27-801,26-27-256,-27 0 224,2 25-289,25-25-1696</inkml:trace>
  <inkml:trace contextRef="#ctx0" brushRef="#br0" timeOffset="-192539.18">17414 16288 10153,'0'-27'1121,"0"-1"-768,0 28 1696,0-25-287,-24 25-993,24 0-577,0 0 0,-27 25 193,27 3 95,-26 25-64,-29-1 1,31 2-161,-4 26 128,1 25-223,1-25-97,26 0 32,0-1-192,0 1 224,0-2-160,26-51-64,1 26-449,1-26-224,-4 0-544,3-27-769,27 0-2690</inkml:trace>
  <inkml:trace contextRef="#ctx0" brushRef="#br0" timeOffset="-192301.17">17522 16790 1665,'-27'-25'12812,"27"25"-12235,0 0 672,0 0 833,27 0-545,-2 25-704,2 2-384,26 25-193,-26 3-224,25-30 96,1 28-192,-1-26-256,-25 0-385,0-1-576,1 1-385,-2 0-320,-2-27-512,-24 0-2531</inkml:trace>
  <inkml:trace contextRef="#ctx0" brushRef="#br0" timeOffset="-192116.16">17865 16844 8680,'0'0'1089,"-27"0"-897,27 0 1890,-27 0 32,3 25-1089,24 3-673,-28-1-192,-25 26-32,26-28-95,2 29-354,-2-28-383,1 1-1026,-1 0-3171</inkml:trace>
  <inkml:trace contextRef="#ctx0" brushRef="#br0" timeOffset="-191594.13">17998 16208 96,'0'-27'5829,"0"27"-3427,0 0-512,0 0-128,0 0-801,0 0-160,0 0 223,0 0-127,-28 27 32,28-2 0,0 3-256,-27-1-161,27-1-95,-24 26-289,24-25-96,0 0 32,0 26-128,24-26-353,-24-1-223,27 0-513,1-26-449,-1 26-928,-27-26-7656</inkml:trace>
  <inkml:trace contextRef="#ctx0" brushRef="#br0" timeOffset="-191399.12">18130 16366 11947,'0'27'1281,"0"0"-640,0-27 1024,0 26-448,0 1-704,0 0-385,0-27-64,0 26-160,0 0-481,27-26-960,-27 26-1186,0-26-5316</inkml:trace>
  <inkml:trace contextRef="#ctx0" brushRef="#br0" timeOffset="-191146.1">18183 16233 11370,'0'28'545,"0"-28"-449,0 0 1409,27 27 129,-2-27-289,-25 26-736,27 1-257,0-27-64,-1 25 65,-26 2-257,28 26-160,-28-26-225,0 0-287,0-1-577,0 0-1250,-28 0-4675</inkml:trace>
  <inkml:trace contextRef="#ctx0" brushRef="#br0" timeOffset="-190389.06">18475 17002 10954,'0'27'1505,"0"0"-960,0-27 1601,0 26-801,0-26-672,0 27-481,0-27-96,0 27-160,-26-1-577,26 0-1056,-28-26-1891</inkml:trace>
  <inkml:trace contextRef="#ctx0" brushRef="#br0" timeOffset="-189906.03">18791 16844 14093,'0'0'416,"0"0"-896,0 25 896,-26-25 385,26 28-385,-26 24-320,26-24-32,0-3 33,26 2-97,-26 0 64,26-1-96,1-26 64,26 0-32,-27 0 64,0-26-32,1 26 32,1-27 64,-1 0 0,-27 2 64,0-3-96,0 3 0,0 25 0,0-27-320,0 27 64,0 0 64,0 27 96,0-2 0,0 28 0,24 1 32,2-1 0,-26 0-32,28-1 0,-1-25 32,-27 26-32,27-26 224,-27-2 417,0 2 320,-27 1-32,0-28-193,-1 0-543,2 0-33,-25 0-32,23-28-224,1 28-833,-25-27-769,26 2-1377,-1-28-7431</inkml:trace>
  <inkml:trace contextRef="#ctx0" brushRef="#br0" timeOffset="-189588.01">19269 16314 6502,'0'-26'1153,"0"26"-128,0 0 2818,0 26-1408,0-26-898,-27 52-448,27 2-352,0-28-257,0 28-320,0-2-160,0 1-160,0 0-288,0-26-449,27-2-897,-27-25-768,26 0-4325</inkml:trace>
  <inkml:trace contextRef="#ctx0" brushRef="#br0" timeOffset="-189415">19401 16446 4067,'0'54'7175,"0"-28"-6919,0 0 705,0 27 673,0-26-1154,0-1-416,0 1-224,0-27-224,26 25-993,-26-25-3300</inkml:trace>
  <inkml:trace contextRef="#ctx0" brushRef="#br0" timeOffset="-189227.99">19506 16420 6470,'0'0'3939,"0"26"-2497,0-26 1408,0 27-1088,0 0-1089,0-1-577,28-26-64,-28 26-384,0 0-449,0-26-1121,0 27-4004</inkml:trace>
  <inkml:trace contextRef="#ctx0" brushRef="#br0" timeOffset="-188772.97">19666 16208 10441,'-27'0'513,"27"0"-385,0 0 2306,0 0-1120,27 0-257,-27 0 0,0 25 32,27 3 0,-27-1-385,25 26-159,2-28 31,-27 55-287,26-26-129,1 24 32,0-24 0,-27 24-96,25 2-32,-25-1-32,27-24-32,-27 23-192,0-24 32,0-1 128,-27-26 32,27 25 32,-25-26-96,-2 1-256,0 0-1218,1-27-1729,26 26-3491</inkml:trace>
  <inkml:trace contextRef="#ctx0" brushRef="#br1" timeOffset="-171037.95">27367 15996 6566,'-26'0'2242,"-1"0"-1089,2 0 256,25 0 417,0 0-449,-27 0-320,27 0-480,0 0-193,0 0 97,27 0-161,-27 0-128,25 0 32,-25 0-128,27 26-64,-1-26 1,1 0 63,1 0-64,23 0 0,3 0-32,-3 0 0,4 0 0,23 0 0,2 0 0,-1 0-32,2 0 0,-3-26 0,3 26-32,-2 0 31,-26 0 33,26 0-64,-1 0 32,2 0 0,-1 0-64,2 0 64,-29-27 64,28 27-32,-1 0-32,-26 0 64,26 0-32,-26 0 0,26 0 0,2 0 0,-29 0 0,28 27-64,-1-27 128,0 0-32,-26 26-64,26-26 32,2 27 128,-4-27-224,-22 0-96,-3 0 352,28 0-160,-53 0-32,25 0 96,1 0-96,2 0 128,22 0-96,-22 0-256,-3 25 416,28-25-128,-2 0-32,-24 0 64,24 0-128,-24 27 160,24-27-128,-23 0 64,24 0-64,-26 0 64,-1 0-64,1 28-32,-1-28 128,28 0-64,-26 0 0,24 27-64,-23-27 64,24 0 64,26 25-192,-25-25 128,-1 0-32,26 0 224,0 0-96,-23 0 193,-4 0-129,28 0-32,-26 0-64,25 0-32,-24 27 0,25-27 32,-28 0-32,28 0 0,0 0 32,0 0 0,-28 0 0,4 0 1,-4-27 191,1 27 128,-26-25 33,1 25-193,-2-27-32,-26 27-256,1 0-1057,0 0-2050,-27 0-10122</inkml:trace>
  <inkml:trace contextRef="#ctx0" brushRef="#br1" timeOffset="-168623.81">17390 17613 256,'0'0'512,"0"0"-320,-27 0 609,27 0 1377,0 0 225,-26 0-225,26 0-225,-28 0-415,1 0-161,27 0-384,-24 0-192,-4 0-32,1 0 63,27 0-223,-26 0-353,26 25 0,0-25 129,0 0-97,26 0 0,29 0-224,-4 0 65,54 0-65,3 27 0,-3-27 96,55 0 0,-28 0 64,52 0-128,2 27 64,0-27-96,-2 26 33,28-26 31,-54 0 64,28 0 64,-27 0-32,1 0-96,-28 0-192,-53-26-352,1 26-1025,-55 0-2083</inkml:trace>
  <inkml:trace contextRef="#ctx0" brushRef="#br0" timeOffset="-162399.46">20406 17241 5477,'0'27'6982,"0"-27"-6501,0 0 512,0 0 1281,0 0-833,0 0-544,27 26 32,-27-26-160,0 27-449,0-27-32,0 25-96,0 2-192,-27 1-224,2 24-737,-2-25-1505,0-2-5990</inkml:trace>
  <inkml:trace contextRef="#ctx0" brushRef="#br0" timeOffset="-159768.31">19771 9876 1825,'0'-27'5574,"0"27"-3877,0 0 513,0 0-352,0 0-481,0 0-96,-26-27-352,26 27-384,-27 0-289,2 0-192,-29 0-96,0 27 32,3-27-96,-4 0 64,-23 27-64,-2-27 32,28 0-96,-2 26 96,2-26 64,-1 0 0,26 0 0,-1 0 0,28 27 0,-26-27 0,26 0-96,0 0 32,0 25-65,0-25 33,0 28 0,0-28 0,0 0 128,26 26-32,-26 0 32,0-26 0,0 27-32,-26 26 192,26-26-31,0 25 63,0 1-32,26 1-96,-26 26 0,28-28 0,-1 28-32,0-2 32,-27 2-64,26 0-32,0 26 0,0-26 32,-26 25-64,27-25-96,-27 0 128,0-1 0,0-26 0,0 26 32,0 1-32,0-2 192,0 2 193,27-26 223,-27 26 33,0-2-321,0 2-160,0-26-224,0 24-352,0-24-1314,26-1-2337</inkml:trace>
  <inkml:trace contextRef="#ctx0" brushRef="#br0" timeOffset="-158423.24">19163 12049 8872,'0'0'1377,"0"0"-1281,0 25 833,0-25 513,0 27-385,0 0-161,0-1-255,0 1-129,26 25 1,-26 1-161,0 27-224,0 0 33,26 0-97,-26-1-32,0 1-32,27-1 0,-27 1 32,0-2 32,0 2 0,0 26 288,0-26 97,0-2-161,0 2-256,0-26-32,0 26 32,0-28 64,0 1-160,27 27 0,-27-55 224,0 29-256,0 0 192,0-2 0,0-25 32,0 26-128,0-26 128,0-2-96,0 2-64,0-27 225,0 27-225,0-27 128,0 26 0,0-26 0,0 27 0,0-27 64,0 0-128,0 0 0,0 25 32,0-25-32,0 0 64,0 0-96,0 0 160,0 0-63,0 0 31,0 0 192,26 0-64,-26 0 0,0 0-159,26 0-97,0 0-33,1 0 66,26 0-1,-1 0-64,3 0-129,-4 0-575,3-25-449,0 25-1410,-2-27-8167</inkml:trace>
  <inkml:trace contextRef="#ctx0" brushRef="#br0" timeOffset="-157298.18">20935 16500 8167,'27'-27'1313,"-27"0"-352,0 1 1249,0 26-640,0 0-289,0-27-288,0 27-673,0 0-191,0 0 223,0 27 192,-27-1-31,27 28 95,-25-2-63,-2 28-193,27 25-256,-26-25 33,26 0-97,0 25 128,0-25-160,0-26 0,26-2-481,-26 1-384,52-26-256,-25-1-1057,0 1-1761</inkml:trace>
  <inkml:trace contextRef="#ctx0" brushRef="#br0" timeOffset="-157088.15">21175 16924 15983,'0'0'1185,"0"0"-1409,0 0 1281,0 25 0,24-25-129,3 28-607,28-3-257,-2 2-128,-29 0-225,31-1-511,-29 28-898,1-54-896,25 26-1186,-52-26-6950</inkml:trace>
  <inkml:trace contextRef="#ctx0" brushRef="#br0" timeOffset="-156902.15">21518 16869 10121,'-27'-25'3972,"27"25"-3940,-25 25 352,-2 3 1346,27-1-449,-26 26-512,-1-28-513,-1 29-256,4-1-64,24 0-513,-27-27-1056,1 27-930,26-53-5380</inkml:trace>
  <inkml:trace contextRef="#ctx0" brushRef="#br0" timeOffset="-156589.13">21598 16393 12043,'0'-27'576,"0"27"-383,0-25 1376,-27 25 33,27 25-257,-26 2-352,-1 0-288,27 26-385,-27 0-160,27-1-96,0 2-32,0-1-96,27-28-128,-27 2-289,27 1-127,-1-3-577,1 2-577,-2-27-1473,2 0-6534</inkml:trace>
  <inkml:trace contextRef="#ctx0" brushRef="#br0" timeOffset="-156316.12">21731 16526 11242,'0'-26'2114,"0"26"-1954,0-27 865,0 27 64,0 0-832,0 0-225,24 27-32,-24-27 0,27 26 0,-27 0 64,0 0-64,0 1 96,0-27 32,-27 27 128,27-1-32,-24-26-160,24 0-64,0 0 0,0 0-32,0 27 0,0-27-288,24 0-545,3 25-608,-27-25-865,27 27-1122,-27-27-3266</inkml:trace>
  <inkml:trace contextRef="#ctx0" brushRef="#br0" timeOffset="-156028.09">21863 16393 12043,'0'-27'705,"0"27"-609,0 0 1761,0 0-447,0 0-193,24 0-609,4 27-159,-28 0-65,27-1-192,0 1-127,-27 26-1,26-27-96,-26 0 128,0 28-96,0-28 0,-26 1-64,26-2-417,-27 2-768,27 1-1057,-27-3-2499</inkml:trace>
  <inkml:trace contextRef="#ctx0" brushRef="#br0" timeOffset="-155350.05">22153 17136 9993,'26'0'2242,"-26"0"-736,0 26 864,0-26-641,0 0-511,0 0-482,0 26-351,0 0-65,0-26-256,-26 27-64,26 0 0,0-1-673,-26-26-640,26 27-1634,-26-27-3555</inkml:trace>
  <inkml:trace contextRef="#ctx0" brushRef="#br0" timeOffset="-154679.02">22443 16897 9064,'28'0'513,"-28"-28"-289,0 28 2242,27 0-640,-27 0-1057,0 0-289,0 0 97,0 28-65,0-28-160,-27 27 33,27-2-257,0 3-64,0-3-32,0 2-64,0-27 32,27 27-96,-27-1-32,27-26 64,-1 0 32,0 0 64,0 0-32,-26-26 32,27-1 0,-27 27 0,0-27-32,0 2 64,0-3-96,0 28 32,0-25-96,0 25-32,0 0 31,27 0 97,-27 25-96,26 3 96,-26-3 0,26 29 0,0-28 0,-26 28 0,27-2 0,-27-26 0,0 28 96,0-1 193,-27-28 95,1 2 417,0 1 224,0-28-449,-1 25-127,-26-25-353,27 0-192,0-25-321,-1 25-415,27-28-866,-27 1-1025,27 2-3683</inkml:trace>
  <inkml:trace contextRef="#ctx0" brushRef="#br0" timeOffset="-154412">22922 16446 7238,'0'-26'5189,"0"-1"-5189,-28 27 1281,28 0 833,0 27-672,-27-1-545,27 28-353,0-2-191,-26 1-450,26 0 354,26-1-385,-26 3-481,27-30-448,1 2-833,-28-27-1345</inkml:trace>
  <inkml:trace contextRef="#ctx0" brushRef="#br0" timeOffset="-154159.99">23054 16526 12651,'0'0'449,"27"0"1216,-27 0 161,0 0-929,25 26-673,2 0-192,-27-26 128,0 27-128,26 0 65,-26-27 95,-26 26 64,26 1 192,-27-27-31,27 25-193,-25-25-64,25 27-192,0-27-32,0 0-416,0 0-641,0 0-1378,25 0-3555</inkml:trace>
  <inkml:trace contextRef="#ctx0" brushRef="#br0" timeOffset="-153928.97">23265 16500 12491,'0'0'609,"0"26"672,26-26 1282,-26 0-1538,27 26-417,-27-26 65,27 26-289,-27 1-448,25 0 128,-25-1-160,0 1-384,0-2-385,0 2-545,0 1-1056,0-28-5125</inkml:trace>
  <inkml:trace contextRef="#ctx0" brushRef="#br0" timeOffset="-153351.94">23557 16366 10730,'-28'-25'1697,"1"-2"-928,27 27 1249,0 0-353,0 0-1024,0 0-160,0 0 127,0 0-31,27 0 63,-27 27 97,28-2-160,-28 2-225,26 0 192,1-1-255,-27 28-33,27-2-64,-2 1-96,2 27 128,-27-28-256,26 28 64,-26 0 96,0 0-31,0-1 31,0 1-64,-26-2 32,26-24-128,-27-1 0,2-1 96,-2-24-224,27-3-417,-27 2-224,1 0-320,-2-2 0,1-25-480,-25 28-834,25-28-95,27 0-6278</inkml:trace>
  <inkml:trace contextRef="#ctx0" brushRef="#br0" timeOffset="-152868.91">23081 16790 11114,'0'0'1890,"0"0"-1506,0 0 1986,0 0-672,25 0-897,-25 0-577,27 27-160,-1-27-64,1 0-897,-27 0-2338</inkml:trace>
  <inkml:trace contextRef="#ctx0" brushRef="#br0" timeOffset="-143577.38">24323 17401 11370,'0'25'1602,"0"-25"-673,27 0 1825,-27 0-800,0 0-769,0 0-416,27 0-289,-27 0-95,0 27 95,26-27-256,-26 27-127,0-2-1,0 3-64,-26-1-128,-1-2-545,0 3-768,2-28-769,-2 25-2179</inkml:trace>
  <inkml:trace contextRef="#ctx0" brushRef="#br0" timeOffset="-142316.31">25091 16710 9705,'28'-25'1761,"-28"25"-31,0-27 224,0 27-417,0 0-384,0 0-416,0-26-224,0 26-321,0 0 384,0 0-159,0 0-289,0-27-64,0 54-32,-28-27 32,28 0 32,0 53 0,-26-28 96,-1 30-128,0 24 32,27-26 33,-25 27-65,25-28 32,-27 28-64,27-27 32,27-1-64,-27 2 32,25-1-192,-25-28-97,27 2-319,0-27-417,-1 28-641,-26-28-1825,28 0-9097</inkml:trace>
  <inkml:trace contextRef="#ctx0" brushRef="#br0" timeOffset="-142026.29">25357 17029 14733,'-27'-27'1089,"27"27"-96,0 0 961,0 0-544,27 27-642,-1 0-383,0 26-225,0-26 64,1-1-256,26 26 32,-27-25-160,27 0-257,-26-1-351,-1-26-129,0 27-448,-26-27-673,0 0-353,0 0-3490</inkml:trace>
  <inkml:trace contextRef="#ctx0" brushRef="#br0" timeOffset="-141818.28">25673 17002 15214,'-26'0'1409,"0"27"-1281,26-27 1218,-27 0-129,0 27-545,27-1-191,-26 1-417,26 0-64,-26 25-64,26-26-256,-26 28-289,26-28-800,-27 1-737,27-2-769,0-25-6086</inkml:trace>
  <inkml:trace contextRef="#ctx0" brushRef="#br0" timeOffset="-141421.26">25859 16500 13356,'0'0'320,"-28"0"289,28 0 1281,0 0-801,0 0-352,-24 26 31,24 0-63,0 27-193,0 0-223,0-1-97,0 3-192,0-30-192,0 29-193,24-29-351,-24 3-321,28-1-577,-1-27-704,0 0-2563</inkml:trace>
  <inkml:trace contextRef="#ctx0" brushRef="#br0" timeOffset="-141032.25">25965 16605 12748,'0'-27'736,"0"27"-95,0 0 1217,0 0-577,26-26-737,-26 26-319,27 26-225,0-26 32,-27 27-32,26-27 64,-26 27-64,0-27 0,0 26-96,0-26 96,0 27 0,0-27-32,0 25 96,-26-25-225,26 27-95,0-27-128,0 28-193,26-28 1,-26 25-193,26 2 225,0-27 383,-26 27 161,27-27 321,-27 25 543,-27-25 193,27 0-384,-26 28-321,0-28-320,0 0-160,-1 0-448,0 0-705,1 0-1058,26 0-5316</inkml:trace>
  <inkml:trace contextRef="#ctx0" brushRef="#br0" timeOffset="-140729.22">26203 16526 10922,'0'-26'1858,"26"26"-1538,-26 0 2178,0 0-896,26 26-866,-26 0-351,27 0-193,1 1-96,-1 26 160,-3-26 129,-24 25-321,0-24 64,0 24 64,0-25-128,0-2-64,-24 30-576,24-30-417,-27 3-929,-1-28-1794</inkml:trace>
  <inkml:trace contextRef="#ctx0" brushRef="#br0" timeOffset="-140404.21">26547 17294 14413,'0'27'2819,"0"-2"-2787,27-25 352,-27 0 1058,0 27-962,-27-27-320,1 28-96,26-3-64,-27 2-64,2 0-608,-29-2-1635,26 3-2561</inkml:trace>
  <inkml:trace contextRef="#ctx0" brushRef="#br0" timeOffset="-139561.15">26945 17082 1313,'0'-26'12972,"0"26"-12876,0 0-96,0 0 1089,0 0-576,0 0-417,-28 26-64,28 1 32,0 0-32,0-1 0,0 26-32,0-25 0,28 0 64,-28-1 0,26 1 32,1-27 64,0 0-32,-2-27 97,2 27-33,-1-26 128,1-28-96,-27 28 33,27 0-257,-27 0-129,0-1-31,0 0-352,0 27 223,0 27 193,0 0 64,0-1 32,0 26 32,0 2 64,0-1-63,0-1 223,0 1 160,0 1 33,0-29-129,0 30 385,-27-30 127,27 3 1,-27-28-64,1 25-225,-1-25-255,-25 0-257,25 0-32,1 0-225,-2-25-351,4 25-417,-3-28-128,27 3-609,-28-2-832,28-1-1506</inkml:trace>
  <inkml:trace contextRef="#ctx0" brushRef="#br0" timeOffset="-139258.13">27289 16658 8968,'25'-80'0,"2"54"-224,-27 26 2914,0-26-576,0 26-1281,0 26 544,-27-26 33,27 53-193,0 0-544,0-1-289,-25 3-192,25-3-96,0 0-128,25-24-128,-25 24-256,27-52-225,-1 28-320,-26-28-1345,27 0-4260</inkml:trace>
  <inkml:trace contextRef="#ctx0" brushRef="#br0" timeOffset="-138919.12">27501 16605 13516,'0'-27'1698,"0"1"-1666,26 26 1601,1 0-31,-3-26-1057,4 26-513,-1 26-129,-27-26 65,26 26-224,-26 1-128,0-27 128,0 27 127,-26-1 65,26 1 160,-27-27-192,27 25 96,0-25-96,0 27-32,0-27-64,0 28 32,27-28-128,-1 25-129,-26-25 257,0 0 64,0 27 96,0-27 192,0 27 96,-26-27-95,-1 0-97,-1 0-160,4 0-801,24 0-1666,-27 0-6149</inkml:trace>
  <inkml:trace contextRef="#ctx0" brushRef="#br0" timeOffset="-138493.09">27870 16526 10826,'0'0'1313,"0"0"-768,0 0 1985,0 0-1505,0 0-320,0 26 31,0-26-31,27 26-129,-27-26 1,26 27-129,-26 26-223,28-26-161,-28 25 0,27-24 64,-3 24-192,-24 0 0,0-24-192,0 24-161,0-24-480,-24-3-1473,24 2-3459</inkml:trace>
  <inkml:trace contextRef="#ctx0" brushRef="#br0" timeOffset="-138010.06">28110 16420 11947,'-27'-27'2402,"27"27"-2082,-26-27 1538,26 27-128,0 0-897,0 27-353,26 0 0,-26-1-31,27 1 127,25 26 161,-25-27-385,-1 27-95,26 27-65,-25-28-32,26 28-32,-26 0-32,-27 0-32,25-1-32,-25 1 64,0-2-96,-25 2 0,-2-1-352,1-26-769,-1 26-1345,-25-24-2595</inkml:trace>
  <inkml:trace contextRef="#ctx0" brushRef="#br0" timeOffset="-133594.81">28929 17294 12203,'0'27'2498,"0"-27"-1056,0 0 544,0 0-353,0 25-544,0-25-672,0 27-321,0-27 32,0 53-32,0-26-288,-26 0-449,0 26-672,-1-26-993,0-27-2467</inkml:trace>
  <inkml:trace contextRef="#ctx0" brushRef="#br0" timeOffset="-133411.8">29247 17268 11594,'27'26'6631,"-27"1"-6343,0-27-320,0 0 224,0 0-192,0 0-1185,27 0-3107</inkml:trace>
  <inkml:trace contextRef="#ctx0" brushRef="#br0" timeOffset="-133237.79">29617 17268 15534,'0'26'961,"0"1"-1505,0-27 512,0 0-65,26 0-2433,-26 0-10026</inkml:trace>
  <inkml:trace contextRef="#ctx0" brushRef="#br0" timeOffset="-133078.78">29830 17241 1153,'0'27'13837,"0"-1"-13389,0-26 33,0 0 800,0 0-1313,0 0-2755</inkml:trace>
  <inkml:trace contextRef="#ctx0" brushRef="#br0" timeOffset="-132945.78">30067 17241 16687,'0'27'1153,"0"-1"-992,0-26 1088,0 0-865,0 0-992,27 0-2531</inkml:trace>
  <inkml:trace contextRef="#ctx0" brushRef="#br0" timeOffset="-132753.76">30333 17241 18609,'0'53'1025,"0"-53"-993,0 27-32,0-27-1281,-28 0-6118</inkml:trace>
  <inkml:trace contextRef="#ctx0" brushRef="#br0" timeOffset="-127657.47">21466 8445 8584,'25'0'320,"-25"0"513,0 0 576,0 0-160,0 0 225,0 0-97,0 0-416,0 0-96,0 0-1,27-27-127,0 27-320,-1-26-225,26-1 32,2 27-96,0-27 0,24 2-96,0-28 64,4 53-96,-30-27-64,1 0-224,-26 27-481,-1 0-608,0-26-1346,-26 26-1024,0 0-3524</inkml:trace>
  <inkml:trace contextRef="#ctx0" brushRef="#br0" timeOffset="-127311.45">21545 8154 13805,'0'0'384,"0"0"-128,-27 0 353,27 0-417,0 0 96,-27 26-128,2 0-128,-2 28 0,1-28 161,-1 26 319,27 2 161,0-28-129,0 1 1,27 0-129,-1-2 33,1 3-97,25-3-256,28-25 0,-28 0 0,1 0-128,26-25-576,-24 25-898,-29 0-1569</inkml:trace>
  <inkml:trace contextRef="#ctx0" brushRef="#br2" timeOffset="-48545.95">29485 7278 8199,'0'0'1954,"-26"0"0,26 0 96,0 0-705,0 0-288,26 0-608,-26 0-1,53 0-192,26 0 1,-26 0-65,26 0 64,2 0-96,24 0 0,-26 0 0,1 0-192,-1 0 96,-26 0-192,2 28-256,-3-28-321,-26 0-128,-26 0 65,0 0 287,-26-28-704,-2 28-993,4 0-2723</inkml:trace>
  <inkml:trace contextRef="#ctx0" brushRef="#br2" timeOffset="-48048.92">29803 7041 10730,'27'0'1441,"-27"0"-864,27 0 1024,-27 0-864,0 0-609,0 0-128,-27 0 96,0 27-192,-1-2-128,-22 2 192,-32-1 32,30 1-32,-1 0 32,0-1 32,27 1-32,0-27 32,-1 25 0,27 3 0,27-2 288,-27 0 161,26 2-65,26-2-32,-25 27-95,26-28-129,-1 3-64,-25-1-96,28-2-513,-31 2-960,2 0-2114</inkml:trace>
  <inkml:trace contextRef="#ctx0" brushRef="#br2" timeOffset="-41946.57">15986 16897 9064,'-27'0'2082,"27"0"-1377,0 0 448,-26 0 480,26 0 129,-26 0-289,26 0-640,0 0-192,-26 0-129,26 0 129,0 0 0,0 0-225,26 0-160,-26 27 64,26-27 1,0 0-33,1 0-224,26 0 0,-1 25 32,3-25-64,-4 0-32,3 0 64,25 0-96,-26 28 32,1-28 0,-2 0-64,-26 0 32,28 0-160,-29 0 192,2 0-224,-27 0 192,0 0-32,0 0-385,0 0 353,0 0-320,0 0-65,0-28-223,0 28-161,0 0-192,-27-25-320,27 25-417,0 0-576,-25 0-2083</inkml:trace>
  <inkml:trace contextRef="#ctx0" brushRef="#br2" timeOffset="-41557.56">16462 16765 7206,'0'-28'3524,"0"28"-2724,0 0 354,0 0 1120,0 0-545,0 0-800,0 28-128,0-28-289,27 0 161,-1 25-192,1-25-129,0 27-256,25 0-96,1-2 64,-25-25-128,23 28 128,-25-1 0,29-2-64,-31-25 0,-24 28 64,28-28-64,-28 0 128,0 25 32,0-25 65,0 0-129,0 27 64,-28-27-64,4 27-128,-3-1 64,-1 1 0,2 26 0,-1-53-32,3 26 0,-4 0-160,1 1-321,1 0-640,-1-1-1025,2-26-1986</inkml:trace>
  <inkml:trace contextRef="#ctx0" brushRef="#br2" timeOffset="-6001.51">6986 5874 4356,'0'0'704,"0"0"161,0 0-160,0 0 288,0 0-353,27 0-95,-27 0-97,0 0-31,0 0 191,0 0 97,0 0-193,26 0-223,-26 28 63,0-28-64,0 0-96,0 0 1,0 0 95,0 0 96,0 0-31,0 0-1,0 0-96,0 0-32,27 0-31,-27 0-97,0 0 0,0 0-96,0 0 0,0 0-481,0 26-1024,0-26-3300</inkml:trace>
  <inkml:trace contextRef="#ctx0" brushRef="#br2" timeOffset="-3211.36">7939 5874 7527,'-26'0'512,"26"0"33,-26 0-65,26 0 609,0 0 481,0 0-481,0 0-769,0 0-288,0 0 64,0 0 256,0 0 1,0 28-1,0-2-32,-26 0 33,26 28-97,0-1-96,-27 0 96,27 26 129,0 1 95,0-1-31,0 1-161,0-2-32,0 30-192,0-4 0,-28 3 0,28-27 32,0 25-32,0 1-96,0-26 96,0 26-64,0-26 65,-27 24-98,27-24 98,0 0-33,0-1 32,0 1-32,0 0-64,0-27 64,0 26-32,0-26 160,-24 1-224,24-2 96,0 1 64,0 0-128,0-26 0,0 25 128,0-25-192,24-1 128,-24 1-32,0 0 64,0-2 0,27-25 0,-27 28 64,0-28-96,0 0 224,0 25-127,0-25 127,0 0-96,0 0-96,0 0 32,0 0 64,0 0-128,0 0 32,0 0 0,0 0-160,0 0 64,0 0-224,0 0 160,0 0 32,0 0 0,0 0 32,28 0-160,-28 0 96,27 0 31,-1 0-31,0 28-288,0-28 224,1 0 128,26 0-64,-1 0 0,-25 0-289,26 0 1,-25 26 224,23-26 160,-24 0-32,27 0 0,-30 26 32,31-26 32,-2 0 288,-1 0-64,28 0-32,-28 0-320,28 0 128,-1 0-32,0 0-64,2 0 128,-2 0-96,1 0 0,-2 0-64,28 0 32,-25 0 0,24 0 0,-27 0 64,30-26 0,-30 26 0,1 0 0,1 0 0,-1 0 0,26 0 32,-24 0-64,-2 0 96,1 0-64,-1 0 32,2-26 0,-2 26-64,-2 0 32,4 0 96,-2 0 0,1-28-64,-1 28-128,-1 0 64,4 0 128,-5 0-192,4-25 96,-2 25-96,1 0 32,-1-28 128,26 28-128,-24 0 128,-2 0-64,0 0 256,1-25 97,-2 25-193,28 0-64,-26 0-64,-2 0-32,28 0 64,-25 0-256,-2-27 64,27 27 32,-27 0 64,26 0 96,-23 0-64,-4 0 128,28 0-64,-26-27-64,25 27 32,-26 0 32,26 0-96,3 0-32,-29 0-128,26 0 352,-25-26-128,27 26 0,-30 0-64,31 0 0,-3 0 32,-26 0 32,26 0-64,3 0 64,-2 0-32,-1 0 0,-25 0 128,25-27-224,1 27 160,-28 0-96,4 0 32,-4 0 32,2 0-32,-1 0 0,-26 0 96,-1 0-64,30 0 32,-32 27 32,-22-27-96,26 0 64,-30 0-32,30 0-32,-27 0 64,-27 0 33,27 0-65,-27 0 160,0 0-96,26 0 0,-26 0 160,0 0-192,0-27-192,0 27 384,0 0-160,-26-27-96,26 2 64,0 25 129,-27-27 127,27 1 0,-27-1 33,27-26-161,-26 27-128,26-27-32,0 26-96,-28-26 96,28-26-32,0 26-96,-24-27 96,24 27-32,0-26 0,0-1 32,-27 1 64,27-1-160,0-26 128,0 27-32,27-1 32,-27 0 0,0 1-32,0-1 0,0 0 32,0 3-64,0-4 160,0 3-224,0-3 128,0 2-96,0-1 64,0 27 128,0-26-256,-27 26 128,27 1 0,0 25 64,0-26-32,0 26 32,-27 1-160,27 0 32,0-2-32,-28 28 32,28-26 96,0 26 0,0-26 0,-26 26-64,26-28 128,0 28-96,-24 0-32,-4 0 64,28 0-32,-54-25 0,28 25-64,0 0 64,-27 0 64,0 0-64,1 0-160,-2 0 256,-24 0-192,-4 0 192,4 0-128,0 0 32,-30 0-32,3 0 0,0 0-64,-27 0 160,25 0-128,-25 0 31,0 0 162,0 0-225,0 0 96,-1 0 0,-1 25-33,-23-25 33,25 0 33,-1 0-66,-26 0-31,27 0 193,0 0-161,-1 0 32,1 0 0,0 0-33,-28-25 130,28 25-129,0 0 0,0 0 32,26-27 0,-26 27 96,24 0-160,-24 0 160,27 0-96,0 0-32,-29 0-32,29 0 160,-2 0-96,2-26 32,0 26 0,-2 0-32,27 0 32,-25 0 32,-1 0-32,25 0-96,-24 0 128,26 0-32,-26 0-32,25 0 0,-26 0-32,1 0 128,24 0-96,-25 0-96,28 0 128,-2 0-32,-26 0 64,28 0-96,-30-27 64,2 27-64,28 0 96,-28 27-64,0-27 0,0 0 0,-27 26-32,28-26-128,-1 27-129,26-27-447,-25 0-321,50 25-1121,-23-25-1986</inkml:trace>
  <inkml:trace contextRef="#ctx0" brushRef="#br2" timeOffset="-1135.23">26045 11148 5413,'0'0'896,"0"0"-1056,-27 0-192,27 0-193,0 0-63,0 0-97,27 0 193,-27 0-705,26 0 704,-26 0 641,0 0-32</inkml:trace>
  <inkml:trace contextRef="#ctx0" brushRef="#br2" timeOffset="1447.91">26045 10856 4548,'0'-27'1313,"0"27"192,-27-27 481,27 27-192,0 0-385,0 0-352,0 0-544,0 0-193,0 0 65,0 27 223,0-27 33,0 0-129,0 27-95,0-1 31,0 1-64,0 0-95,0-2 255,0 3-95,0-3-33,0 29 96,0-1-63,0-1-193,0 28-128,0-27 193,-27 27-97,27-1 64,0-26-96,0 26-32,0-26-160,0 26 129,0-24-65,0-2 32,0 26 96,0-26-32,0 0-192,0-26 64,0 25 64,0 1-128,0-26 96,0 0-32,27-2 0,-27 3 32,0-28 32,0 25-96,27-25 32,-27 27-32,0-27 64,26 0-64,-26 0 32,0 27 97,0-27-226,26 0 130,-26 0-33,0 0 64,26 0-32,-26 0-32,27 0 96,-27 0-32,27 0 32,-1 0-96,0 0 0,0 0 96,1 0-128,28 26 32,-31-26 32,30 0-128,0 0 64,-2 0-32,-26 0 64,28 0-32,-2 0-32,1-26 0,-26 26 64,25 0-32,1 0 0,-25 0 32,23 0 0,3 0-32,-27 0 96,25 0-64,28 0-32,-28 0 32,28 0 0,-28 0-32,28 0 32,-28 0-65,29 0 1,-2 0 96,-26 0-32,26 0 0,1 0 32,-28 26-64,29-26 96,-3 0-128,3 0 193,-29 0-226,1 0 33,-1 0 96,2 0 0,24 0-128,-24 0 96,0 0-64,-3 0 96,4 0-64,-5 0 0,-22 0 0,26 0-64,-2 0 0,1 0 32,-26 0 64,25 0-96,1 0 160,28 0-128,-30 0 64,4 0 0,23-26 0,-24 26-32,-2 0 64,1 0-96,0 0 64,-1 0-96,2 0-32,-2 0-33,1 0 65,2 0 64,-5 0 0,-22 0 32,26 0-64,-2 0 32,-26 0 64,28 26 0,-2-26 32,1 0-64,26 0 32,-26 0-64,54 0 32,-27 0 0,-2 0 32,28 0 0,-53 0 32,26 0 33,-26 0-97,-1 0 0,3 0-32,-29 0 32,1 0 0,-3 27 0,4-27 32,-1 0-32,26 27 0,-1-27 32,1 0-64,26 26 32,-26-26 64,26 0-96,-24 0 32,-2 26 32,-28-26-64,29 0 64,-1 0-96,-1 0 128,28 26-64,-28-26 32,1 0-64,26 0 32,-24 0 0,-5 0 0,5 0 0,-2 28 32,-1-28-64,2 0 32,-2 0-96,1 26 96,0-26-97,-1 0 65,3 26 0,-2-26 96,26 0 97,-26 0-65,26 27 32,-26-27 0,-1 0-64,2 0 32,-2 0 0,1 0-32,2 0-32,-5 0-32,-22 0 64,26 0-64,-29 0 64,-25 0-32,27 0-64,-27 0 64,0 0-32,0 0 32,0 0-32,0 0 32,0 0 1,0 0-33,0 0 64,0 0-128,0 0 96,0 0 32,0-27-64,26 27-32,-26 0 64,0-26-96,0 26 32,0-26-97,0-2-63,0 2 64,-26 0 64,26 0 0,0-28-64,-27 28-64,27-28-1,-25 1 97,25 1 0,0-28 96,0 28 0,0-1-64,0-1 32,0-26 0,0 28-96,0-29 96,0 2-32,0 26-256,25-26 160,-25-27-193,0 27 449,0-1-96,0 0 64,0 28-96,0-1 64,0-1-32,0 1 0,0 1 32,0-1-64,0 26 32,0-25 0,0 25 0,0-26 0,0 26-96,-25 1 96,25 0-32,-27-2-96,27 28 96,-27 0 32,27-25-96,0 25 64,0 0-64,-28 0 64,28 0-64,-26 0 96,2 25-32,-3-25 64,-1 0-32,-25 0 32,1 28-32,-28-28-32,28 26 32,-2-26 64,-24 0-96,24 26 0,2-26 64,-1 0-64,-26 0 64,25 27-32,0-27 0,-24 0 0,24 0 128,-24 0-160,-4 0 160,4 0-160,0 0 64,-3 0-64,-24 0 32,-1 0-32,1 0 32,-3 0 32,29 0-96,-53 27 96,27-27-64,-27 0 96,-28 0-64,55 26 0,-27-26 0,25 0 128,2 0-256,-2 0 160,2 0-64,-2 0 32,28 0-64,1 0 128,-30 27-64,29-27 0,0 0 0,-27 0 0,27 0-64,-26 0 64,-1 0 32,-26 0-32,24 0 0,3 0 32,0 0-64,23 0 64,4 0-32,0-27 32,-3 27-64,2 0 32,-1 0 32,28 0-64,-28 0 64,2 0-32,-28 0-32,25 0 96,-24 0-64,-1 0 0,1 0 96,24 0-192,-25 0 160,28 0 64,-2 0 32,1 0-96,-1 0 129,1 0-65,1 0 64,-4 0 32,4 0 0,-29 0-32,28 0-127,-26 0 31,24-26-96,2 26 32,0 0-96,53 0-449,-28 0-1505,28 0-4068</inkml:trace>
  <inkml:trace contextRef="#ctx0" brushRef="#br0" timeOffset="10776.45">14822 9028 11530,'0'-27'1025,"0"27"-672,0 0 351,0 0-223,0 0-129,0 0 353,0 27 64,25 25-193,2 1-95,-27 0-33,27 27-160,-1 26 33,-26 27-33,28 26-128,-28 53 96,-28 0 97,28 25-1,-53 3-256,26 24-96,-25-25-96,-1-1 96,26-26 32,-25-26-160,-1 0 288,-2-27 737,5 0-160,-5-27-33,3-26-319,25 0-578,-26-28 386,26-23-450,27-3-319,-25-25-705,25-27-1090,0-27-1216,25-52-10314</inkml:trace>
  <inkml:trace contextRef="#ctx0" brushRef="#br0" timeOffset="11230.47">14555 9266 11370,'0'0'1570,"0"0"-1026,0-26-384,0 26 1,27-28 447,1 2-95,-1 1-321,-1-28-160,0 25-32,0-24 64,1-2-64,-27 28 128,27 26 64,-27-27 257,0 27-193,26 27 32,1-1 353,-2 1-193,2 25-352,26 3 32,-1-2-64,-25-2-32,28-23-320,-5 25-897,-22-26-1922</inkml:trace>
  <inkml:trace contextRef="#ctx0" brushRef="#br0" timeOffset="11988.52">9766 13241 16463,'52'-53'320,"-25"53"-352,26-26 32,-25 26 0,23 0 0,-25 0-64,2 26-672,-28 0-257,27 1 384,-27 26 481,0-26 128,0 25 0,-27-25 160,27-1 96,0 1-31,0 0-1,0-2-96,27 2 64,-3-1-64,-24-26 0,28 27 97,-1 0-33,-27-1-128,0-26 64,0 27 64,0-2 32,-27-25 65,-1 28-97,-23-28-128,23 0-545,2 0-672,26 0-1922</inkml:trace>
  <inkml:trace contextRef="#ctx0" brushRef="#br0" timeOffset="12297.53">10561 13346 15246,'-28'0'865,"1"0"-1089,-25 0 320,25 27 320,1 0-32,-1 26-127,27-26-161,0 25-32,0-26 32,27 28 96,26-54 32,-25 26-32,23-26 97,3-26 31,-27 26 32,25-27-95,-52-26 31,27 26 160,-27-25-63,-27 25-257,-1 1 32,-23-1-96,25 0-288,-2 2-257,-23 25-544,51 0-1057,0 0-1761</inkml:trace>
  <inkml:trace contextRef="#ctx0" brushRef="#br0" timeOffset="12600.55">11010 13346 15726,'-53'0'-416,"26"0"576,0 0 1121,2 27 97,-2 26-1026,27-26-224,0 25-64,27-25 32,25-1-32,1 1 32,-1 0 33,2-27-97,0 0 512,-30-27-95,3 27 191,1-27 97,-28 1 0,0-26-225,-28 25-160,-23 0-159,25 1-65,-29-1-256,28 0-257,-25 27-448,26 0-1056,26 0-994,0 27-1249</inkml:trace>
  <inkml:trace contextRef="#ctx0" brushRef="#br0" timeOffset="12767.56">11486 13585 13708,'27'27'1442,"-27"-1"-994,0-26 1122,0 27-161,-27-27-896,0 25-545,2-25-545,-2 28-1217,27-28-1505,0 26-7815</inkml:trace>
  <inkml:trace contextRef="#ctx0" brushRef="#br0" timeOffset="13076.58">11883 13373 13773,'0'-27'320,"0"27"-448,-26 0 832,0 27 161,26 0-128,0-1-321,0 28-63,0-29-129,26 28-96,0-26 32,1-27-32,26 27 64,-27-27 161,27-27 95,-26 0 321,-1 1 64,0-1 32,-26-25-129,-26 25-351,0-26-97,-1 26-64,-26 2-192,27-2-256,-27 27-481,26 0-896,1 0-962,26 27-2946</inkml:trace>
  <inkml:trace contextRef="#ctx0" brushRef="#br0" timeOffset="13379.6">12385 13266 864,'28'0'18386,"-28"-25"-18354,-28 25 128,28 0 801,-24 25-417,-3-25-576,27 55 128,0-30-224,27 2 32,-27 26-320,52-26-33,-26 0 129,28-2 96,-2-25 96,-26 0 96,28 0 160,-28-25 96,-26-2 192,26 0 161,-26 1-97,-26-28-255,0 29-1,-1-2 32,-26-1-288,1 28 32,25 0-673,0 0-736,1 0-1474,26 0-3042</inkml:trace>
  <inkml:trace contextRef="#ctx0" brushRef="#br0" timeOffset="13675.61">12890 13294 15983,'27'-28'320,"-27"28"-576,0 28 352,-27-28 160,27 27-160,0 25-64,0-25-32,0 26-32,27-26 32,-2-2 32,2 2 32,26-27 32,-1 0 641,-25 0 128,-1-27 0,1 2-129,0-2 193,-27-26-416,0 26-289,0-25-96,-27 25-160,-26-1 32,26 28-352,-25-25-257,25 50-832,27-25-1218,0 28-2786</inkml:trace>
  <inkml:trace contextRef="#ctx0" brushRef="#br0" timeOffset="13852.62">13525 13505 19346,'0'27'0,"0"-27"-385,-27 26 610,-25 1-1,25 0-192,-27-1-705,54 1-896,-27-2-2627</inkml:trace>
  <inkml:trace contextRef="#ctx0" brushRef="#br0" timeOffset="14165.64">13842 13321 16719,'0'-27'-320,"0"27"192,0 0 512,-27 27 129,1-2-321,-1 29-128,27-1-64,0-26 32,27 25-32,-1-26-192,1-26-96,25 27 224,-25-27 128,27-27 160,-27 1 96,-3-1 257,4 2 191,-28-2-383,0-26-97,-28 26-32,4-25-288,-3 25 0,-27 27-96,3-28-224,23 28-609,28 0-1602,-27 28-4291</inkml:trace>
  <inkml:trace contextRef="#ctx0" brushRef="#br0" timeOffset="14476.66">14345 13294 13644,'26'0'3844,"-26"0"-4773,-26 0 833,26 27 288,-27-2-128,0 2-96,27 0 32,0-1-96,0 28-64,27-29-32,0 2 64,-1-27 128,1 0 288,-2 0 321,29 0 95,-26-27 33,-2 2 96,-26-2 0,0 0-225,0-26-384,-26 26-96,-2 2-63,1-2-65,-25-1-225,25 28-415,1-25-321,26 25-1602,0 0-4195</inkml:trace>
  <inkml:trace contextRef="#ctx0" brushRef="#br0" timeOffset="14916.68">14795 13294 2562,'27'0'769,"-27"0"-769,25-28 2466,-25 28 1474,27 0-1506,-27 0-672,0 0 31,0 0-255,0 0-481,0-25-417,0 25-255,-27 0 95,2 0-256,25 0-224,-27 25 33,1 3-130,26-1 129,0-2-64,0 29 32,26-28-64,1 28 160,-2-29 1,29 2-162,-28-27 194,26 0 127,2 0 160,-26-27 129,22 2 288,-22-2-65,-28-26-319,27 26-97,-54-25-320,-1-3 0,4 30-64,-30-2 32,0 1-352,2 26-513,-28-26-1377,28 26-1986</inkml:trace>
  <inkml:trace contextRef="#ctx0" brushRef="#br0" timeOffset="15745.73">8311 13426 8359,'0'27'4004,"0"0"-3555,0-2 960,0 28 417,0-26-705,0 26-577,0-1-320,24-24-63,-24-2 31,28 0 96,-28-26 289,0 0 95,0-26-383,27-28-321,-27 2-65,0-1-63,0 0 0,0 1 0,27 25-96,-27 0 192,26 1 32,-26 26-96,0 0 192,26 26 160,-26 28 64,0-29-192,0 28 0,0-26-96,26 0 0,-26-1 64,27-26 96,-27 0 1,27-26 223,-27 26-160,26-27-128,-26 0 0,26 1-128,0-1 64,1 2-64,-27 25 0,27 0-32,-27 0 0,0 25 224,0 2-64,26 26-64,-26-26-64,0 26-288,0-28-449,26 3-832,0-28-705,1 0-2114</inkml:trace>
  <inkml:trace contextRef="#ctx0" brushRef="#br0" timeOffset="15922.74">8891 13400 16623,'0'0'1538,"28"0"-1410,-28-27 1409,27 27-31,24 0-1122,-23 0-320,-2 0-384,28 0-865,-54 0-929,25 0-3299</inkml:trace>
  <inkml:trace contextRef="#ctx0" brushRef="#br0" timeOffset="16105.75">8997 13558 16944,'54'27'1185,"0"-27"-449,-29 0 161,28 0-673,-26 0-384,0 0-2242,-1 0-11755</inkml:trace>
  <inkml:trace contextRef="#ctx0" brushRef="#br0" timeOffset="35648.87">30650 9293 13708,'27'-27'673,"-2"1"-417,-25 26 449,0-28 416,0 28 0,0 28-576,0-28-193,0 53-64,0 0 161,0-1 223,-25 28-159,-29 26 95,28-26-383,-26 0 223,25-2-32,0 2-159,27 0-129,0-28-160,0-25 32,-26 26-160,52-26-385,-26-27-96,0 25-383,-26-25-1,26 0-513,0-25-832,-27 25-2499</inkml:trace>
  <inkml:trace contextRef="#ctx0" brushRef="#br0" timeOffset="36002.89">30254 9769 7527,'0'-80'1249,"0"55"160,27 25 1346,-27-27-385,0 27-608,0 27-449,24-2 0,4 3-160,-28 24-256,0 1-224,0 1-161,0-1-224,0 0 33,0-1-193,26 2 32,1-1-96,0-28 0,-2 2 0,2-27 32,-1 28 97,1-28-65,0 0-32,-2-28 32,2 28-96,-1 0 64,1-27-96,25 2-32,-25 25-416,-1-27-257,29 1-865,-31-1-1376,3 0-4453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1T01:53:25.6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535 2986 14061,'-79'27'1185,"51"-27"-705,2 0 577,-1 0 96,27 0-224,0 0-64,27 0 192,-1 0-769,2 27-31,23-27 63,30 0-352,-2 26 192,-26-26-224,26 0-192,1 0 256,-28 0-449,3 0-672,-29-26-128,-2 26-1185,-24-27-2371</inkml:trace>
  <inkml:trace contextRef="#ctx0" brushRef="#br0" timeOffset="272.01">826 2801 14798,'-27'25'640,"27"-25"-1024,0 0 576,0 0 384,27 0 225,-1 0 224,26 0-448,-25 28-449,28-28-64,-5 27 0,5 0 0,-2-1-96,-1 1 32,-25-2 0,0 2 64,-1 0 0,-26-1 256,0 1-127,0 0 63,-26-2 160,-28 2 33,28-27-257,-26 26-96,-3 2-64,28-2-801,3 26-1473,-2-24-2498</inkml:trace>
  <inkml:trace contextRef="#ctx0" brushRef="#br0" timeOffset="1864.1">456 6988 16751,'-81'0'-64,"81"0"128,0 0 1121,27 0 65,-1 0-161,29 0-289,-3 0-383,1 0-225,-1 0-64,2 0 0,24 0-96,-51 0-288,26 0-160,-26 0-225,25 0-192,-25 0-576,1-27 128,-28 27-1186,26 0-3138</inkml:trace>
  <inkml:trace contextRef="#ctx0" brushRef="#br0" timeOffset="2146.12">799 6749 14765,'-52'0'961,"25"28"-1537,1-28 960,26 0 897,0 0 129,26 27-417,26-27-321,2 25 97,-1-25-128,-1 27-161,29-2-352,-30-25-64,4 28 96,-3-1-256,1-2 160,-26 2-64,-27-1 32,0-26 257,0 27-33,-27-27-128,0 27-128,1-1 128,-26 0-32,-3 0-192,4 1-352,25 0-994,-29-1-960,28 28-2402</inkml:trace>
  <inkml:trace contextRef="#ctx0" brushRef="#br0" timeOffset="4255.24">3763 10088 17360,'0'0'-160,"0"0"384,0 0 1153,0 26-352,0-26-480,27 0-65,-1 27-95,2-27 31,23 27 0,4-27-127,23 0-65,2 0-64,-1 0-128,-26 0 96,26 0-128,-24-27-160,-5 27-449,-23-27-255,1 27-578,-28-26-896,0 26-2723</inkml:trace>
  <inkml:trace contextRef="#ctx0" brushRef="#br0" timeOffset="4572.26">4240 9956 14765,'0'0'961,"0"0"-1633,0 0 1216,27 0 834,-2 0-418,29 0-351,0 0-225,25 0-159,-26 25 383,-1 3-191,2-28-193,-2 25-160,1 2-64,0 0 128,-27-27-32,0 26-224,1 1 224,-27 0 0,0-27 128,-27 25 97,1 2-33,-26 1-32,-2-3-64,2 2-31,-1-1 63,0-26-128,27 26-160,-27 2 0,25-2-353,1 0-800,3 0-1057,-2 1-2499</inkml:trace>
  <inkml:trace contextRef="#ctx0" brushRef="#br1" timeOffset="23495.34">27322 8260 704,'0'0'865,"0"0"192,0 0 32,0 0-673,0 0-416,0 0-64,0 0 128,0 0-352,0 0-128,0 0 288,0 0 64,0 0 96,0 0-96,0 0 128,0-27-289,0 27 354,-27 0-290,27 0-383,0 0-161,27 0 417,-27 0 64,0 0 128,0 0 128,0 0 320,0 0 481,25 0 224,-25 0-224,0 0-129,0 0-159,0 0 63,0 0-95,0 0-225,0 0 160,0 0 353,0 0 160,0 0 96,0 0 128,0 0-160,0 0-128,0 0-224,27 0-225,-27 0 1,0 0-97,0 0-32,0 0-64,0 0-63,0 0 159,0 0 64,0 0 65,0 0-33,0 0-192,-27 0-63,2 27-97,-2-27-32,0 26-64,1-26 32,-1 27-64,2-27-32,-2 27-128,0-27-1,1 0-159,-1 25-64,27-25 95,-25 0 225,25 27-128,-27-27-256,27 0-65,0 0-672,0 0-288,0-27-706,0 27-2113</inkml:trace>
  <inkml:trace contextRef="#ctx0" brushRef="#br1" timeOffset="23871.36">27136 8206 6566,'27'0'768,"-27"0"-95,27 0 929,-27 0-513,0 0-257,-27 0-255,27 0-385,-27 0 0,1 0 225,-1 27 63,2-27-256,-2 27-160,27-1 65,-27 1 191,27-27-128,0 27-96,0-2 32,0-25 32,27 27-31,-27-27-97,27 0-161,-2 26-63,-25-26 64,27 0-224,-27 0-129,26 0-255,-26 0-161,27 0-897,-27 0-1313,0-26-2242</inkml:trace>
  <inkml:trace contextRef="#ctx0" brushRef="#br1" timeOffset="24317.39">27031 8365 160,'-27'0'800,"27"0"1891,0 0 224,0 0-513,0 0-320,0 0-545,0-25-351,0 25 31,0 0-224,0 0-513,0 0-416,-26 0-32,-2 0-64,4 0-160,-31 0 64,2 0-32,26 0-32,-25 0 63,-1-27-159,26 27 192,-25 0 128,25 0-32,1 0-32,26 0 32,0 0 0,0 0-96,0 0-481,26 0-384,1 0-800,0-27-1827</inkml:trace>
  <inkml:trace contextRef="#ctx0" brushRef="#br1" timeOffset="24652.41">26686 8181 10249,'-52'25'224,"25"-25"-127,0 0 1120,27 0-320,-26 0-513,-1 0-288,2 0-96,25 27-32,-27-27 32,27 0 160,0 27-160,27-27 0,-27 26 0,25-26 32,2 27 0,-1-27-288,1 27-353,-27-27-640,0 0-320,27 0-1795</inkml:trace>
  <inkml:trace contextRef="#ctx0" brushRef="#br1" timeOffset="25032.43">26448 8260 6534,'-28'0'512,"28"0"-192,0 0 1026,0 0-225,0 0-224,0-27-257,-26 27-576,26 0-64,-24-27 64,24 27 289,-55-25 223,28-2-159,1 1 31,0-1 321,0 27-449,-1-27-320,0 27-256,1 0-64,0 0 127,26 0-447,-26 0-1282,26 0-1762,0 0-1312</inkml:trace>
  <inkml:trace contextRef="#ctx0" brushRef="#br1" timeOffset="25422.45">26024 8101 2114,'0'0'4324,"27"0"-4004,-27 0-64,0 0 385,0 0 864,0 0-192,0 0-896,0-27-321,-27 1 32,27 0 609,-26-2-65,26 3-544,-26-28-63,26 27-65,-26-2 32,26 28-64,0-26 32,0 26-65,0 0 98,0 0-66,26 0 98,-26 0-33,26 0-64,-26 0 32,0 0 96,0 0 96,0 0-96,26 26 0,-26-26-96,27 0 0,-27 0-288,27 0-769,-27 0-1314,26 0-1792</inkml:trace>
  <inkml:trace contextRef="#ctx0" brushRef="#br1" timeOffset="25868.47">25840 7782 3395,'0'0'5381,"0"0"-4484,0 0 192,0 0 128,0 0-64,0 0-64,0 0-480,-26-26-449,-1 26 0,-1-26 416,1 26-31,1-26-129,0-1-31,0-26-193,-1 53-128,0-27-64,1 2 32,26-2-32,-26 27-32,26-28-128,0 28-225,0 0-31,0 0-32,0 0-257,0 0-128,0 0 225,0 0 127,0 0-768,0 0-1506,0 0-3170</inkml:trace>
  <inkml:trace contextRef="#ctx0" brushRef="#br1" timeOffset="26237.5">25468 7572 3523,'0'0'1377,"0"0"417,27 0 224,-27 0-321,0-27-191,0 27-609,-27-28-481,27 3-32,0-29 257,-26 29-257,0-3-63,26 1-129,-26-26-96,26 28 96,0 25 96,-27-27 33,27 27-257,27 0-224,-27 0 96,0 27-1,26-27-31,0 25-192,0-25 0,-26 28 0,27-3 63,-27-25 129,27 0 96,-27 0 0,0 0-96,0 0-320,0 0-513,0 0-1025,0 0-3075</inkml:trace>
  <inkml:trace contextRef="#ctx0" brushRef="#br1" timeOffset="26742.52">25336 7358 4067,'-28'0'705,"28"0"576,0 0 865,0 0-96,-24 0-128,24-25-417,0 25-512,0-28-448,0 3-33,0-2 97,-26 0-65,-2 1-63,1-1-1,-24-26 161,23 27-353,2 0-96,-1-1 1,27 0-161,-27 27-64,27-26 32,0 26 0,0 0-385,0 0 97,0 0-128,0 0 31,0 0 65,0 0 64,0 0 31,0 0-63,0 0-256,0 0-289,-25 0-256,25 0-897,0 0-2754</inkml:trace>
  <inkml:trace contextRef="#ctx0" brushRef="#br1" timeOffset="27095.54">24887 6988 8776,'0'26'480,"25"-26"-127,-25 0 223,0 0-224,0 0 1282,27 0-161,-27-26-992,0 26-321,0-27 0,27 2 32,-27-2-64,-27-1 65,27 3-1,0-2-32,-27 2-32,27-2-64,0 27-128,0-28-32,0 28-32,27 0-32,-27 28 96,27-28 32,-1 27-32,1-2 96,-2 2-193,2-2-287,0-25-161,-27 0-383,26 28-450,-26-28-768,0 0-737</inkml:trace>
  <inkml:trace contextRef="#ctx0" brushRef="#br1" timeOffset="27377.56">24834 6804 11851,'0'0'416,"0"0"961,0 0-768,0 0 288,0 0 256,0-27-352,0 27-545,-27-28-160,27 1-32,-27 2-64,27-27 96,-25 24-96,-2 1 0,1-26-96,-29 28-128,28-29 0,3 28 96,-4-1 63,28 27-287,-26 0-192,26 0-225,0 0-672,26 0 95,-26 27-1825,28-1-4036</inkml:trace>
  <inkml:trace contextRef="#ctx0" brushRef="#br1" timeOffset="27730.58">24568 6537 8872,'-26'0'833,"26"0"-481,0 0-256,0 0 353,0 0 1152,0 0-512,0 0-576,26-25-225,-26 25-32,0-27 160,0 0-127,0 1 31,0-1-224,0 0-64,0 1-64,0 0-32,0 0-32,0 26 0,0 0 96,0 0-288,0 0 127,28 0 65,-28 26 64,24 0-96,3 0-160,0 1-160,-27 0 63,28-27 1,-28 0-257,0 0-608,0 0-993,0 0-3075</inkml:trace>
  <inkml:trace contextRef="#ctx0" brushRef="#br1" timeOffset="28047.6">24436 6300 416,'27'0'3427,"-27"0"-1537,0 0-513,0 26 225,0-26-449,25 0-256,-25 0 224,0 0 64,0 0-288,0-26-577,0 26-224,-25-27-96,25-1 0,-27 3-64,27-2-128,-26 2-96,-1-2-33,27-1 65,-27 3 128,2-2 96,25 0 32,0 27 0,0 0-256,0 0-1634,0 0-1954,0 0-1793</inkml:trace>
  <inkml:trace contextRef="#ctx0" brushRef="#br1" timeOffset="28437.62">24278 6168 3042,'-27'25'-192,"-1"-25"384,28 0 193,0 0 672,0 0 160,0 0-256,0 0-417,0-25 417,0-2-288,0-1-289,0 3-256,0 25 0,-24-27 1,24 0 127,0 2 0,0 25 193,0-28 223,0 28 97,0-27-257,0 27-95,24 0-417,-24-25 32,28 25-64,-28 0 0,27-28 64,-1 28-32,-26 0 0,27 0-32,-27 0 64,0 0-192,25 0-97,-25 0-31,0 0 64,0 0-225,0 0-287,0 28-417,0-28-257,0 0-608,27 0-672,-27 0-833</inkml:trace>
  <inkml:trace contextRef="#ctx0" brushRef="#br1" timeOffset="28948.65">24278 6009 3138,'-27'-28'1025,"27"28"1538,0 0-1026,0-27 33,0 27-193,-28 0-448,28 0-417,0 0-447,0 0-97,-24 27 32,24 1-33,0-3 66,0-25-1,0 27-32,0 0 96,24-27 64,4 0 320,-1 0-159,-1 0-1,-26 0 32,27-27-128,-2 0-63,-25 2-33,0-3 0,0 1-32,0 2-64,0-3-32,-25 3 0,-2 25 96,1 0-64,-1 0-64,27 0-32,0 25 32,-28-25 32,28 28 0,28-3-32,-1 2-32,-1 1-353,-26-28-223,27 25-65,-2-25 161,-25 0-353,27 0-3619</inkml:trace>
  <inkml:trace contextRef="#ctx0" brushRef="#br2" timeOffset="49429.82">26554 10697 12523,'0'0'2659,"0"0"-1506,0 0 416,0 0-159,0 0-449,26 0 0,28 0-449,-2 0-352,1 0-32,-1 0 65,28 0-33,-25 0-96,23 0-32,1 0 0,-26 0-32,26 0-32,-52 0-64,26-27-64,-26 27-1,-2 0-31,-25 0 0,0 0 0,0 0-32,0 0-193,-25 0-191,-2 0-33,0 0-352,1 0-672,-1 0-738,27 0-896,-25 0-3299</inkml:trace>
  <inkml:trace contextRef="#ctx0" brushRef="#br2" timeOffset="49754.84">26978 10432 9256,'0'-26'417,"0"26"-321,0 0 1441,0 0 481,0 0-865,0 0-480,-28 0-193,28 26 481,0 0 256,-24 28-64,24-2-384,-27 1-416,27 27-65,0-27 0,0 26-224,0-26-64,0 1-288,0-28-609,0 0-993,0 2-2242</inkml:trace>
  <inkml:trace contextRef="#ctx0" brushRef="#br2" timeOffset="54422.11">26844 10697 2049,'0'0'833,"0"0"705,0 0 191,0 0-544,0 0-352,0 0-288,0 0-1,0 0 321,0 0 64,0 0 32,0 0-256,0 0-321,0 0-288,0 0-32,0 0-32,0 0 64,0 0 64,0 0 65,0 0 191,0 0 64,0 0-127,0 0-33,0 0-32,0 0 129,0 0-65,0 0-64,0 0-96,-26 0-31,26 0 159,0 0-96,0 0 32,0 0-31,26 0-1,-26 0-96,0 0-64,0 0 64,0 0 32,0 0 129,0 0-33,0 0 0,0 0-32,0-27 0,0 2 97,-26-3-97,26 3 0,0-3 129,-27-24-386,27-2 98,0-24 95,0 24-160,0 1-128,-25 0 160,25 1 32,0 25 160,0 0-32,0 27 64,0-26-96,-27 26-63,27 0-97,0 0-32,0 0-161,0 0-31,0 0-192,0 0 31,0-27-319,0 27-97,0 0-448,0 0-1154,0 27-2785</inkml:trace>
  <inkml:trace contextRef="#ctx0" brushRef="#br2" timeOffset="55237.15">26818 10034 3779,'-27'0'-833,"27"0"417,0 0 416,0 0 288,0 0-64,27 0-224,-27 0-128,0-25 385,0 25 832,0 0 448,0 0-992,-27 0-1186,27 0-897,0 0-896</inkml:trace>
  <inkml:trace contextRef="#ctx0" brushRef="#br2" timeOffset="55706.18">26818 10034 896,'-27'-53'2210,"27"53"-192,-25 0 257,25 0-482,-27 0-512,27 28-224,-27-28 97,27 0-290,0 0-479,-26 25-225,26-25-160,0 27-128,26 0-96,-26-27-33,27 0-223,0 0 192,-2 0 127,-25 0 161,27 0 32,-1 0 65,-26-27 319,0 0-64,0 27-96,-26-25-127,26 25 127,-27-28-32,2 28-32,-2 0-64,0 0 0,1 28 193,-1-28-161,27 25-192,0 2 32,0 0-64,27-1-192,-1 1 95,1-27 161,0 0 32,-2 0 129,2 0 31,-27-27 0,0 1 32,0-1-128,0 27 129,0-27-129,-27 2 32,2-3-32,-2 28-64,0 0-32,1 0-32,-1 0-32,27 28 0,0-28-193,0 25-287,27-25-1058,-1 27-3106</inkml:trace>
  <inkml:trace contextRef="#ctx0" brushRef="#br2" timeOffset="63062.6">26712 10088 832,'0'0'2339,"0"0"-2147,0 0 993,0 0 512,0 0-287,0 0-738,0 0-543,0 0-129,0 0 0,0 0 64,0 0 0,0 0-160,0 0-1,0 0 129,0 0 33,0 0 31,0 0 64,0 0-32,0 0-96,0 0-32,0 0-32,27 0-96,-27 0 64,0 0 64,0 0 64,0 0 288,0 0 385,0 0-33,0 0 1,0 0 0,0 0-97,0 0-127,0 0-1,0 0-191,-27 0-129,27 0-32,0 0 0,-26 0 64,26 0-32,-27 26 129,27-26-65,-25 27-64,-29 0 96,28-2 0,-26 2-31,-2 1-97,0-3-32,30 2-96,-31-1 32,2 0-32,27-26 32,0 28-96,-1-2 64,0-26-32,1 26 64,0-26-32,26 0-32,-26 0 32,26 26 0,0-26 0,0 0-256,0 0-321,0 0-256,26-26-640,-26 26-1026,0 0-1793,26-26-1889</inkml:trace>
  <inkml:trace contextRef="#ctx0" brushRef="#br2" timeOffset="63892.65">26156 10300 3203,'0'0'4996,"0"0"-4515,0 0 1056,-26 0 289,26 0-833,0 0-481,-26 26-384,26 0-63,0-26-1,-26 28 224,26-2-64,0 0-224,0-26 32,0 0 0,26 0-32,-26 0 0,26 0-32,0 0-128,-26-26 96,27 0 64,-27-2 32,0 2 0,0 0-32,0 26 96,-27-27 64,27 27 160,-26-25-95,0 50-161,26-25 32,-26 27 0,-1 25 96,27-24-160,0-2 0,0 0-32,27 0-160,-1 1-64,0-27 64,-26 0 160,26 0 0,1 0 96,-27-27-96,27 1 0,-27 0 32,0 0-64,-27-2 32,27 2 0,-27 26-96,1-26 32,0 26 96,0 26 96,-1-26 64,27 26 0,0 2-192,0-2 0,0 0 0,27 0-64,25 1 32,-26-27 64,-26 0 128,27 0 417,-27 0 224,0-27-161,-27 1-448,27 26 0,-26-26-159,0 26-290,0-26-576,-1 26-992,0 26-2467</inkml:trace>
  <inkml:trace contextRef="#ctx0" brushRef="#br2" timeOffset="70925.05">26104 10352 160,'0'0'2594,"-26"0"-1281,26 0-480,0 0-64,0 0 192,0 0 192,0 0-673,0 0-416,0 0-32,0 0 32,0 0 321,0 0 384,0 0-1,0 0 129,0 0-32,0 0-64,0 0-97,0 0-223,0 0-33,0 0 65,0 0-129,0 0-128,0 0-95,0 0 31,0 0-64,0 28 64,0-28 32,0 0 64,0 0 1,0 0-1,0 0-64,0 0 97,0 0-33,0 0 0,0 0 0,0 0-127,0 0-97,0 0 64,0 0-64,0 0 96,0 0-128,0 0 64,0 0 64,0 0 96,0 0-95,0 0-1,0 0 32,0-28-32,0 28 0,0 0 64,0-26-224,0 26 161,0-26-33,0-1-128,26 2 64,-26-30-32,0 30 32,26-29-32,-26 28-32,0-28 32,0 29 0,0-28 160,0 26 0,0 27 65,0-27 63,0 1-192,0 26-96,0 0-320,0 0 480,0 0-384,0-27-97,0 27-287,0 0-801,0 0-1538,0 27-2722</inkml:trace>
  <inkml:trace contextRef="#ctx0" brushRef="#br2" timeOffset="72232.13">26210 9876 6470,'0'0'896,"-27"0"-896,27-27 1154,0 27 735,0 0-255,27 0-769,-27-27-417,0 27 1,0 0 544,0-26 160,0 26-321,-27 0-447,27-26-257,-27 26-96,27 0-96,-26 26 64,0-26-32,26 0 32,-26 26 0,26 1-32,0-27 0,0 27 0,0-27 0,26 0 32,-26 0 64,26 0-64,0 0 32,1 0 32,-27-27-64,27 27 96,-27-27-96,0 27 64,-27-26-128,0 26 64,1 0 64,0 0-96,-27 0 64,26 0-32,27 0-32,-26 26 0,26-26 32,0 27-96,0-27-128,26 27-33,28-27 161,-28 0 96,0 0 32,0-27 64,-26 27 65,0-27-65,0 27-32,0-26-32,-26 26 160,0 0-64,0-26-96,-1 26-64,27 26-352,-27-26-801,27 26-1666,0 1-8456</inkml:trace>
  <inkml:trace contextRef="#ctx0" brushRef="#br2" timeOffset="74617.25">26156 9822 672,'0'0'2370,"0"0"-2241,0 0 319,-26 0 801,26 0 737,0 0-577,0 0-192,0 0-95,0 0 223,0 0 96,0 0-448,0 0-256,0 0-129,0 0-95,0 0-97,0 0-192,0 0-31,26-26-33,-26 26 0,27 0-32,-27-26-64,27 26 96,-1 0 32,26-26-127,-25-2 31,28 28 0,23-26 32,-24 0 128,24 26 32,-24-27-288,-29 27 0,28-27-32,-26 27-96,-27 0-64,27 0 160,-27 0-224,0 0-545,-27 0-352,27 0-224,-27 0-1987</inkml:trace>
  <inkml:trace contextRef="#ctx0" brushRef="#br2" timeOffset="75592.32">26712 9637 5925,'0'0'609,"0"0"-577,0 0 0,0 0 224,0 0 96,0 0-31,0 0-225,0 0 128,0 0 865,0 0 64,0 0-608,0 0 31,0 0 65,0 0-193,0 0-256,27 0-128,-27 0-32,0 0 32,0 0 97,0-27 63,0 27-64,0 0 32,0 0 96,0 0-63,0 0-1,0 0 0,0 0-32,0 0 129,0 0-33,0 0-96,0 0 0,0 0-32,-27 0-32,27 0-63,0-26-1,0 26 64,0 0 32,0 0 64,0 0 0,0 0 65,-26-27-1,26 27-96,-27 0 0,27-25 129,-25 25-33,-2-27-32,0 27-32,-26-27 0,28 27-95,-29-26-33,26 26 64,-22-27 0,23 27 0,-1-27-192,28 27 128,-27 0-96,1 0 64,26-25-96,0 25 64,0 0-160,0 0 96,0 0-256,0 0 32,0 0 63,0 0-255,0 0-65,0 0-127,0 0-673,0 0-1442,0 0-6278</inkml:trace>
  <inkml:trace contextRef="#ctx0" brushRef="#br2" timeOffset="76451.37">26236 9398 2274,'0'0'4228,"0"0"-2787,0 0 449,0 0-32,0 0-321,0 0-416,0 0-512,0 0-353,0 0 0,0 0 193,0-25 31,0 25-160,26 0-31,-26-27 63,26 1-96,1 26 32,1-27-63,-1 0 31,-3-1 32,2 3 97,2 0-193,-28-3 0,27 2 0,-27-2-96,27 28-96,-27-26 0,0 26-160,0 0-256,0 0-65,0 0-256,0 0-416,0 0-576,0 0-1763,0 0-7622</inkml:trace>
  <inkml:trace contextRef="#ctx0" brushRef="#br2" timeOffset="85343.88">26527 9080 1761,'0'0'1410,"0"0"-1346,0 0 1185,0 0 512,0 0-832,0 0 128,0 0 64,0 0 0,0 0 161,0 0-97,0-26-320,0 26-225,0 0-127,0 0-129,0 0 0,0 0-288,-25 0-63,25 0 31,0 0 0,0 0 0,0 0 160,0 0-64,0-26 32,0 26 64,-27 0-31,0 0-65,-1 0 64,2 0-96,-25 0 0,23 26 32,-25-26-31,1 0 63,-2 0 32,2 0-128,26 0 32,-28 0-64,28 0 32,0 26-32,0-26-128,26 0 32,0 0-96,0 0 0,0 0 96,0 0 0,0 0 0,26 0 96,-26 0-32,0 0-32,0 0 32,0 0-32,0 0 0,0 0 32,0 0-32,0 0-32,-26 0 64,26 0-32,0 0 32,0 0-32,0 0 160,0 0-32,0 0 97,0 0-161,0 0 96,0 0 0,0 0-256,0 0 128,0 0 0,0 0 0,0 0-32,0 0 0,0 0 64,0-26-32,0 26 96,26-26 32,-26-1-192,0 0 96,0 1-64,0-1 32,0-25-32,0 25 0,0-26 32,0 26 129,0 2-65,0 25-32,0-27 96,0 1-160,-26 26 0,26 0 0,0 0-96,0 0 64,26-27 128,-26 27-192,0 0 128,0 0 64,0 0-128,0 0 128,0 0 0,0 0 64,0 0-64,0 0-160,0 0 32,0 0 32,0 0-32,26 0 0,-26 0 128,0 0-224,26 27 96,1-27 0,0 0-64,-1 26 32,0-26-128,0 0 64,1 0-97,26 27 1,-27-27 128,0 0 32,1 0 64,-27 0-96,28 0 32,-28 0 96,0 0-64,27 0 64,-27 0 64,0 0 0,0 0 0,0 0-64,0 0 128,0 0-224,0 0 96,0 0-32,0 0 64,0 0-32,0 0 97,0-27-161,0 27-1,0-26 98,0 26-1,0-27-64,0 0 32,0 2 0,0-3-96,0 3 96,0-3-32,0 2 0,0 0 32,0-1-32,0 27-64,0-27-97,0 27 33,0 0 64,0 0 0,0 0 64,0 0-128,0 0 128,0 0 0,0 0 64,0 0-32,0 0-32,0 0 0,0 0 0,-27-26 64,-1 26-128,1 0 128,1 0-64,-26-27 64,-2 27 64,2-25 1,-1 25-65,0 0 32,1-27 0,-2 27-160,54 0 128,-28 0-160,4 0 64,24 0-96,0 0 31,0 0-31,0 0 64,24 0 64,-24 0-128,0 0 96,28 0 32,-28 0 64,0 0-96,0 0 32,0 0 64,0 0-64,0 0-32,0 0 32,0 0-64,0 0 96,0 0-128,0 0 64,0 0 32,0 27 0,0-27 0,0 0-32,0 0 32,-28 25 0,28 2 0,0 26 192,-24-26-288,24 25 128,0 1-64,0 0 0,0 1 64,0-28-96,0 1 32,0-2 32,0-25 32,0 0 0,0 0 0,0 0 64,0 0 0,24 0-64,-24-25-32,0 25 32,0 0 32,-24 0-128,24-27 160,0 27-128,0 0-128,0 0 32,0 0-96,0 0 64,0 0-96,0 0 31,-26 0 1,26 0 192,-27 27 32,-1-27-32,1 0 32,1 0 0,-26 0 64,-2 0 96,28 0-96,0 25 32,0-25-64,-1 0-64,27 0-64,-27 0 0,27 0-32,0 27 32,0-27-32,0 0 64,0 0 96,0 0 32,0 0-96,0 0 64,0 0 0,0 0 64,0 0 32,-26 0-160,26 0 32,0 0 64,0 0-64,-26 0 96,26 0-96,0-27 32,0 27 32,-26 0-64,26-25 0,0 25 0,-27-27 96,27 27-192,-27-26 160,27-1-64,-28 0-64,4 2 64,-2 25 32,26-28 32,-28 28 97,28 0-33,-27 0-64,27 0 0,0 0-160,0 0 128,0 0-64,0 0 32,0 0-32,0 0 64,0 0 64,0 0 32,0 0 192,0 0-256,0 0 225,0 0-161,0 0 32,0 0 64,0 0-192,0 0 0,0 0 32,27 0-96,-27-25 96,28 25-160,-28 0 96,26 0 32,-2 0-64,-24 0-32,28-28 32,-1 28-32,26-26-64,-27 26 32,0-26 96,1 26-32,-27 0 64,27-27-32,-27 27 0,0 0 32,0 0 0,0-27 0,0 27-128,0 0 96,0 0 0,0 0-96,0 0 0,0 0 0,0 0-1,0 0 97,0 0-96,0 0 96,0 0-32,0 0 0,0 0 32,0 0-96,-27-26-32,27 26 64,-27-27-32,27 2 64,-26 25 64,26-27-32,0 0 0,-26 1-32,26-1 192,0 0-160,-26 27-96,26-25 128,0-2 32,0 27-160,0-26 64,0 26 32,0 0-32,0 0-32,0 0 64,0 0 0,0 0-32,0 0-96,0 0 96,0 0 64,0 0-64,0 0-64,-27 0 192,27 0-192,-27 0 96,27 0 32,-28 0-64,-22 0 96,22 26-64,1-26-64,-24 0 96,23 0-32,-25 0 64,1 0-160,25 0 160,1 0 32,-1 0-192,27 0 128,-27 0-32,27 0 64,0 0-64,0 0-32,0 0-64,0 0 96,0 0 32,0 0-32,0 0 32,0 0-32,0 0-32,0 0 96,0 0-160,0 0 64,0 27-65,0-27 226,0 0-290,0 25 129,0 2 64,0 0-96,0-1 32,0 1 64,0 0-32,-25 25 0,25-26-96,0 28 224,0-54-224,0 26 128,0-26 64,0 26-128,0-26 0,0 0 193,0 0-33,0 0-192,0 0 96,0 0 0,0 0-32,0-26 0,0 26 0,0 0-64,0 0 64,0 26-64,0-26-1,0 0 162,0 0-194,0 0 1,-27 0 160,27 0 33,0 0-162,0 0 65,0 0 97,-26 0-194,26 0 97,-27 0 65,0 0-33,27-26-32,-25 26 32,-2-26-64,1 26 160,-2-27-160,1 27 64,27 0-32,-27 0 0,27 0-64,-24 0 96,24 0-96,0 0 64,0 0-32,-28 0 32,28 0-32,0 0 64,0 0-64,0 0 96,0 0-96,0 0 32,0 0 32,0 0 32,-26 0-64,26 0 64,0 0-96,0 0 128,0 0-192,0 0 192,-27 0-160,27 0 0,0 0 0,0-27 64,0 27 0,0 0-32,0-26 32,0 26 64,0-27-96,0 27 96,0-25-64,-27 25 0,27 0 0,0-27 0,0 27-32,0 0 64,0-27-64,0 27 64,0 0-64,0 0 64,0-26-32,0 26 0,0 0 32,0-27-32,0 27 0,0 0 0,0 0 32,0 0-32,0-27 64,0 27-32,0 0-32,0 0 0,0 0-64,0 0 0,0 0 64,0 0-64,27 0 32,-27 0 0,27 0-353,-27 0 513,26 0-160,-26 0 32,0 0-32,28 0 32,-28 0 32,24 0-32,-24 0 0,0-25 96,27 25-160,-27 0 160,0-27-128,27 27 0,-27 0 0,0-26 32,0 26-32,28 0 64,-28 0-32,0 0-32,0 0-96,-28 0 128,28 0 0,0 0-160,0 0 128,0 26-32,28-26 64,-28 0 0,0 0 0,0 0 96,0 0-96,0 0 0,0 0 64,0 0 64,0 0-64,0-26 0,0 26 64,0-27 33,0 0-97,0 27 0,0-26-32,-28-28-32,28 29 32,-27-3-32,0-23-32,27 23 32,-24 2 0,24-1 0,-28 27-32,28 0 0,-26 0-64,26 0 96,0 0 0,-27 0-129,27 0 226,0 0-97,0 0 96,0 0-160,-27-27 64,27 27 0,0 0 32,-25 0-64,25 0 0,-27 0 32,27 0-32,-26 27 32,26-27 32,-27 0-129,27 0 162,0 0-33,0 0-129,0 0 97,0 0 65,0 0-130,0 0 65,0 0-96,0 0 96,0 0 0,0 0 0,0 0 64,0 0-96,0 0 96,0 0-64,0 0 0,0 0-96,0 0 192,0 0-160,0 0 96,0 0-96,0 27-32,0-27 96,0 0 0,0 26-32,-27 2 32,27-2 0,0-26 0,0 25-32,-25 3 32,25-3-32,0 3 64,-27-28-64,27 26 32,0-26 32,0 0-64,0 0 96,0 0-64,0 0 32,0 0 0,0 0 0,0 0-32,0 0 32,0 0-32,0 0 0,0 0-96,0 0 160,0 0-128,27 0 64,-27 0 96,0 0-192,0 0 96,0 0-32,25 0 64,-25 0-128,27 0 96,0 0-128,-1 0 192,1 0-96,-2 0 32,29 0-64,-28-26 96,26 26 0,2 0-32,-26 0 0,-2 0 0,1-28 64,-2 28-128,-25 0 128,0 0-96,0 0 192,0 0-256,0 0 96,0 0-96,0 0 64,0 0 0,0 0 0,0 28 0,0-28 32,27 0 0,-27 0 0,0 0 128,0 0-64,0 0 160,0-28-224,27 28 193,-27-25-33,0 25-128,26-28 64,-26 3 0,0-1-96,27-2 0,-2 2 64,-25-1-128,27 0 64,-27 1 0,0 26 0,0-26 0,0 26 0,0 0 0,0 0-160,27 0 64,-27 0 128,0 0-192,0 0 224,0 0-128,0 0 64,0 0 64,0 0-32,0 0 32,0 0-96,0 0-32,0 26 64,0-26-64,0 0 64,26 0 0,-26 26 32,27 1-64,-2-27 32,2 27-32,26-27-33,-25 26 65,-4-26-32,3 28-32,0-28 96,1 26-64,-2-1 0,-26-25 32,0 28-32,24-28 128,-24 0-128,0 0 257,0 0-129,0 0-32,0 0 0,0 0 32,0-28-96,0 28-32,0 0 0,0 0 32,0-25-32,0 25 32,28 0 32,-28 0-64,27-26 64,0 26-64,-1-28 96,-26 2-32,26-1 0,0 0 32,1 1-32,-27 26-32,27-26 32,-27 0-32,26-1 64,-26 27-160,0 0 160,0 0-32,26-27-64,-26 27-96,0 0 32,0 0 32,0 0-96,0 0 160,0 0-64,0 0 64,0 27-32,0-27 32,0 0 32,0 0-32,0 0-32,0 0 64,0 27-32,0-27-64,0 0 96,0 26 32,0-26-128,26 26 64,-26-26-97,0 26 162,0 1-130,27 0 130,-27-27-130,0 26 65,27 2 0,-27-2 129,26-26-258,-26 25 129,26-25 97,-26 0-194,26 0 162,-26 0-33,0 0 64,0 0-192,0 0 128,0 0 0,0 0-32,0 0-64,0 0 160,-26 28-192,26-28 128,0 0-96,0 0-1,0 25 65,-26-25 65,26 28-130,-26-2 65,-1 0 0,27 1 0,-27 0 0,27-1 97,-26-26-226,26 27 290,0-27-129,0 25 0,0-25 32,0 0 0,0 0 96,0 0-128,0 0 0,0-25 32,0 25 0,0 0 0,0 0-192,0-27 192,0 27-128,0 0 0,0 0 0,0 0 64,0 0-32,-26 0 0,26 0 64,0 0-32,0 0 32,0 0 64,0 0 0,0 0-160,-26-26 32,26 26 32,-27-27 0,0 27 32,1-27 64,26 27 32,0 0-96,0 0 64,0 0-64,0 0-96,0 0 64,26 0-32,1 0-96,26 0 0,-27 0 64,-26 0-224,26 0 256,1-26-96,0 26-1,-27 0 194,26 0-162,0 0 65,-26 0 64,26-26-128,1 26 32,1 0 0,-28 0-192,27 0-64,-27 0 63,26 0 1,-26-28 160,0 28 0,0 0 32,0 0 0,0 0 96,0 0-32,0 28 64,0-28 0,-26 0 0,26 0 32,0 0 128,0 0 129,0 0-225,0-28-64,0 28 128,0-25-96,0-3 96,0 28-96,0-25-31,0-1-33,26-2 32,-26-25-64,0 26-32,0 1 64,-26-26-96,26 25-97,0 0 33,0 1 160,0-1-128,0 2 96,0 25-32,0 0 32,0-27-96,26 27 96,-26 0 64,0 0-128,0 0 96,0 0 32,0 0-160,0-28 128,0 28-64,0 0 32,0 0 32,0 0 0,0 0-96,0 0 128,0 0-224,-26 0 192,-1 0 32,-1 0 128,1 0-192,1 0 128,0 0-128,0 0 129,-1 28-129,0-28 32,1 0 0,0 0-64,26 0 64,-26 0 0,26 0-64,-27 0 0,27 27 64,0-27-96,0 0-1,0 0 65,0 0-32,0 0 0,0 0 96,0 0-64,0 0 65,0 0-33,-27 0 0,27 0-96,0 0-1,0 0 162,0 0-65,0 0 32,0 0 0,27 0 32,-27-27 32,0-1-128,27 3 160,-27-2-224,0 0 64,0-26-32,0 1-64,0 24-96,-27-24 192,27 25-32,0 1 32,0-1-32,0 27 32,0 0-64,0-27-65,0 27 97,0 0-128,0 0 160,0 0-64,0 0 128,0 0-128,0 0 128,0 0-64,0 0 0,0 0 0,0-26 32,0 26 0,0 0-96,0 0 32,0 0 0,-27 0-32,27 0 64,-26 0-64,0 0 128,0 0-128,-1 26 64,0-26-96,-25 0 192,-2 0-96,27 0-64,-24 0 128,23 0 0,2 0-160,26 0 128,-27 0-32,27 0 32,0 0-64,0 0 0,0 0 128,0 0-256,0 0 160,0 0 64,-27 0-32,27 0 32,0 0-96,0 0 32,0 0-32,0 0 32,-25 27-64,25-27-32,-27 27 128,27-1-32,-26 1-64,26 0-96,-27-2 192,27-25-64,-27 28 64,27-28-64,0 25 64,-25-25-64,25 0 96,-27 0 0,27 0-32,0 0-64,-26 0 64,26 0 32,0 0 64,0 0-128,0 0 96,0 0-192,0 0 64,0 0 32,0 0-32,0 0-96,0 27 160,0-27-64,0 0 96,0 0-32,-27 0 32,27 0 32,0 0-64,0 0 64,0-27-96,-27 27 0,27-25 0,-25 25 0,25-28 64,-27 28-320,1 0 160,26-25 96,-28 25-128,1 0 32,27 0-96,-27 0 128,27 0 32,0 0-33,0 0 1,0 0 96,0 0-64,0 0 32,0 0-128,0 0 160,0 0-32,0 0 0,0 0-96,0 0 256,0 0-224,27 0 160,-27 0-96,27 0 0,-27-27-128,28 27 160,-28-27-64,26 27-64,1-26 32,-27-1 0,25 0 64,-25 27-32,27-26 32,-27 0 0,0 26 0,27-26 0,-27 26 0,0 0-32,0 0 64,0 0-64,0 0 32,0 0-64,26 0 64,-26-27-64,0 27 0,0 0 0,0 0 32,0 27-32,27-27 0,-27 0 64,0 0 0,0 0 0,25 0 32,-25 0-32,27 0 32,-27 0-32,0 0 0,27 0 0,-27 0 0,26 0 0,-26 0 0,27 0 0,-27 0 0,0 0 32,0 0-32,0 0 32,0 0 0,0 0 0,0-27 32,0 27 32,0 0-64,0 0-32,25-27-32,-25 27 32,0-26 0,0 26 0,27-27 0,-27 27 0,0-25 0,27 25 32,-27-27-64,26-1 32,-26 3 0,28 25 0,-28-27-32,0 27 0,24-25 32,-24 25-32,27 0 32,-27 0 0,0-27-32,27 27 32,-27 0 0,0 0 32,0 0 0,0 0 0,0 0-32,0-28 32,0 28-32,0 0 96,-27 0-96,27-27-224,0 27 448,-27 0-224,3 0-64,-4 0 64,-25-25 0,26 25 64,-25-27-32,26 27 0,-1-25 32,0 25-32,2 0-32,25 0 0,-27 0 32,27 0-64,0 0-897,27 0-800,-27 0-2179</inkml:trace>
  <inkml:trace contextRef="#ctx0" brushRef="#br2" timeOffset="90401.17">24860 6670 8359,'0'0'0,"0"0"129,0 0 671,0 0 385,0 0 449,0 0-417,0 0-833,0 0 161,0 0 160,0 0-193,0 0-256,0 0-63,0 0 31,0 0 128,0 0-96,0 27 33,0-27 95,0 0-96,0 25-64,0-25-127,0 27-1,0-27-64,0 0-32,0 28 64,0-28-64,0 0 64,0 0 32,0 0-96,0 0 224,0 0-160,0 0-32,-26 0 32,26 0-128,-27 0 96,0 0-32,2 0 32,-2 27 32,1-27-32,-2 0-32,1 0-64,27 0 128,-27 0-192,3 0-32,-4 0 0,28 0 128,0 0 0,0 0-64,0 25 96,0-25-32,0 0 0,0 0 0,0 0-32,0 0 32,0 0 96,0 0-96,0 0 64,-26 0 0,26 0 64,0 0-128,-27 0 96,0-25 128,2 25-96,-2 0-64,27-27 32,-26 27-64,-1-28-32,0 1-32,2 2 0,-2-2 32,27 27 64,-26-25-160,26 25 320,-27 0-96,27 0 0,0 0 0,0 0 65,0 0-97,0 0 64,0 0-224,0 0 96,0 0 96,0 0-64,0 0-160,0 0 160,0 0-32,0 0 0,0 0 0,0 0 64,0 0 32,0 0-32,0 0-64,0 0 0,0 0 0,27-28-128,-1 1-64,-26 27-1,27-26-31,-2-1 64,-25 27 64,27-25 64,-27 25 64,27-27-32,-27 27 64,0 0-64,26 0 32,-26 0 0,0 0-32,0 0-32,27 0 0,-27 0 96,25 0-96,2 0 32,-27 0 0,27 0-96,-27 27 96,26-27 0,-26 25-96,28-25 96,-28 0 0,24 0 0,-24 0 32,0 0-96,0 0 128,0 0-32,0 0 64,0 0 0,0-25-128,0 25 32,0 0 0,0-27 64,0 27 32,0 0-192,0-27 128,0 27-160,0 0 32,27-26 32,-27 26 32,0-27 0,27 27 32,-27-27 32,0 1-64,28 0 160,-28 0-128,26-1 32,-26-1 32,27 3-64,-27 25 0,25-27 160,-25 27-320,0 0 160,0 0-32,27-25-32,-27 25 32,0 0 32,0 0-32,0 0 160,0 0-192,0 0 224,0 0-128,0 0 32,0 0-160,0 0 160,0 0-64,0 0 96,0 0 0,0 0-96,0 0 64,0-27-160,-27 27 64,2-28 64,25 3 0,-27-2 0,1 27 96,-2-27 33,1 2-65,0-3-64,3 1-32,-4 2 96,2-3-192,26 3 128,-27-2 0,27 27-32,0 0 0,0 0 32,0 0-96,0 0 32,0 0-64,0 0 0,0 0 128,0 0-64,27 0 32,-27 0 96,0 0-160,0 0 64,0 0 32,0 0-64,-27 0-97,27 0 65,0 0-32,-27 27 64,27-27 128,-25 25-192,25 3 192,-27-3-192,1 2 0,-1 1 128,0 24 32,2-25-128,-2-2 64,27 3 0,-26-1 32,26-2 0,0-25-96,0 27 32,0-27 64,0 0-32,0 0-32,26 0 0,-26 25 32,0-25-32,27 0 32,-27 0-32,0 0 32,0 0 0,0 0 32,0 0-96,0 0 96,0 0-32,0 0 0,0 0 0,0 0 64,0 0-64,0 0-32,0 0 64,-27 0-96,27 0 64,-26 0 0,-1 0-96,-25 0 128,-1 0 0,-2 0 32,3 0 128,-28 0-128,28 0 129,-1 0-161,26 0 0,27 0-64,-25 28 0,25-28-161,0 0 1,0 0 96,25 27-32,-25-27 32,27 0 64,-27 0 32,0 0-64,0 0 64,0 0 128,-27 0-96,27 0 0,0 0 64,-25 0-160,25 0 160,-27 0-64,27 0 32,0-27-64,0 27 0,0-28-64,0 28 32,0-25-64,0-2 96,0 2 128,0-2-160,0-1 32,-27-24-96,27 0 128,-26 24-64,-1-24 32,2-1 32,-2 26 224,0 27 1,27-27-225,0 27 0,0 0-257,0 0 129,0 27 0,0-27 96,27 0 0,-27 0-32,27 27-32,-27-27 160,0 0-128,25 0 32,-25 0 32,0 0 0,27 0-32,-27 0-32,26-27 32,-26 27 0,27 0-64,0 0 64,-2 0-64,2 0-128,-1 27 32,1-27-161,0 0 1,-27 0 192,25 0 64,-25 0 32,27 0 64,-27 0 32,0 0 32,0 0-32,-27 0 64,27 0 0,-25 0-96,25-27 129,0 27-33,0 0 32,0 0-192,0-27 96,0 27-128,25-26 96,-25-1 32,27 0-96,-27 1 64,0-26-32,0 25-192,0-26 480,0 26-224,0 2 32,0-2-320,26 27 128,-26-28-224,27 28-65,-27 0 129,0-25-128,28 25 191,-28 0 97,0 0 96,0 0 0,0 0 0,0 0 64,0 0-64,0-28 32,0 28-32,0 0-32,-28 0 32,28 0 0,-27 0 64,1 0-64,-1 0 64,2-26 1,-2 26-33,-26-26 160,26 26-64,-25-28 32,25 2 0,1 26-64,-1-26-64,2 26 257,25-27-65,-27 27-64,27-25-96,0 25-160,0 0 128,0 0-160,0 0 0,0 0 0,0 0-33,0 0 97,0 0 64,0 0-64,0 25 64,27-25-32,-27 0 32,0 0 0,0 0 0,0 27 0,0-27-64,0 26 64,25 0-32,-25 2 32,0-2-32,0 0 0,0 27 0,0-25 32,0-1-64,0-2 96,-25 2-32,25-1 0,0 28 96,-27-54-512,27 26 768,0-26-512,0 26 160,0-26 32,0 0 96,0 0-32,0 0-32,0 0 0,0 0 32,0 0-96,0-26-96,0 26 64,0 0 224,0 0-288,0 0 160,0 0-128,0 0 128,0 0-96,27 0 64,-27 0-32,0 0-32,25 0 32,-25 0 32,0 0-64,27 0 32,-27 0 0,26 0-32,-26-26 64,27 26-64,-27 0-96,27 0 288,-27 0-800,0 0-289,25 0-288,-25 0-2659</inkml:trace>
  <inkml:trace contextRef="#ctx0" brushRef="#br2" timeOffset="95529.46">23722 5690 7431,'0'0'2242,"0"0"-1281,0 0-65,0 0-479,0 0-97,0 0 32,0 0-255,0 0-97,0 0 288,0 0 641,0 0-225,-27 26-319,2-26-257,-2 26 32,-26 1-128,25-27 64,-23 27-64,-4-1 32,29 1 32,-26 0 64,25-2-95,0 3-98,1-28 33,26 25-192,-27-25 0,27 0 64,0 0-32,0 0 32,0 0 160,0 0 0,0 0 0,0 0 0,0 0-32,0 0 64,0 0 64,-25 0-32,25 0 0,0 0 0,0 0 0,0 0-64,0 0 32,0 0-64,25 0 0,-25 27 0,0-27 0,27 28 0,-27-3-32,26 2 64,-26 0-64,27-2 64,0 30-32,-27-30-64,25 2 64,-25-2-32,0 3 32,0-28 0,0 27 96,-25-27-31,25 0-1,0 0 32,-27 0-96,27 0 64,0 0-64,0 0 0,0 0-32,0 0-64,-27 26 96,27-26 0,-26 26 0,26 0-32,-27-26 0,27 27 32,-25 0 0,-2-1-32,0 1 64,1 0 32,-1-2 0,2-25-64,25 27-64,0-27 160,0 0 32,0 0 128,0 0 160,-27-27-223,27 27-1,0-25 0,-27-2-96,27 0-32,0 27-32,0-26-32,-28 26 64,28 0 32,0 0-192,0-27 192,0 27-64,0 0 32,0 0-64,0 0-96,0-27 160,0 27-32,0 0-64,0 0 96,0 0-64,0 0 33,0-26-98,0 26 130,0 0-98,0 0 130,0 0-65,0 0 32,0-26-64,28 26 96,-28-26-96,27 26-64,0 0 96,-27 0 0,25-27-96,-25 27 32,0 0 0,27 0 0,-27 0 32,26 0 0,-26 0-32,27 0 32,0 27-97,-2-27 97,2 26-32,-1 0 64,28 27-32,-29-26-288,28-1 160,-26 1 64,1-27 32,-28 27 32,24-2-32,-24-25 96,0 0 0,0 0 0,0 0 64,0 0 0,0 0-32,0 0-63,0 0-33,0 0-33,0 0 33,0 0-96,0 0 64,0 0 64,0 0-160,27 0 128,-27 0 32,28 0 32,-28-25-128,26 25 32,1-27-32,0 27 96,-2-27 0,2 27-32,-1-26-96,1 26 160,-27 0-224,27 26 256,-27-26-96,25 27 0,-25 0 0,27-2-32,-1 2 32,1-27-64,0 0 96,-2 26-64,2-26 96,-27 0-96,26 0 0,-26 0 64,0 0-64,0 0 32,0 0 0,0 0 32,0 0-160,0 0-32,0 0 32,0 0 128,0 0 0,0 0 64,0-26 0,0 26-32,0-27-32,0 27 32,0-25 0,27-2 0,-27 0-64,0 27 32,0-26 0,0 26-32,0 0-32,28 0 32,-4 0 32,3 26-32,1-26 32,25 27 0,-29-27-224,31 0-97,-2 0 129,-28-27 128,2 27-32,0 0 96,-1-26 0,1 26 0,-27 0 64,0 0 0,0 0 160,0 26-128,0-26-96,25 27 0,-25 0 0,27-2-64,0 2-128,-1-1 96,2-26 64,-4 0 32,3 0-32,0 0 64,-27-26 0,28 26 32,-28-27 0,26 27 0,-26-25 128,0 25 129,27-27-129,-27 27-128,25 0-96,2 0 32,0-27-64,-1 27 64,26 0-32,2-26-96,-28 26 32,26 0 0,-25-27-161,0 27 161,-1-27 96,2 27 32,-4-26 0,-24 0 64,0 0-32,0-1 32,0-1 97,0 3 127,0-2-96,0 2 0,0-2-128,0-1-96,0 3-96,0-2 192,0 0-63,27 2-98,-27-3 33,0 1 32,27 2 32,-27-3 0,28 3-64,-28-2 129,0 0-65,0 27 160,-28-26 0,28 26-128,-27 0 32,0 0-256,3 0 224,-30 0-64,27 0 96,0 0-32,-25 0-64,26 0 160,-1 0-128,27 0 193,-27 0-225,2-27 64,-2 27 0,27 0-96,-26-27 32,26 27-64,0 0 64,0 0-225,0 0 33,0 0 96,0 0 192,0 0 0,0 0 32,0 0 33,0 0-65,0 0 96,0-26-160,0 0 0,-27 0-288,27-1 256,-27 0 416,27 1-480,-25-1 128,25 2-96,0-2 0,0-1 128,-27 3-128,27 25 0,0-28-64,0 28 0,0 0 32,-26 0-192,26 0-1,-28 28 97,1-28 128,27 25 32,-27 3-32,3-28 0,24 27 32,-28-2-32,2 2 0,26-1-32,0 1-32,-27-27 192,27 27-352,0-1 512,-27-26-416,27 26 128,0 0-32,0-26 64,0 27 0,0-27-64,0 27 96,0-27-193,0 0 33,27 26 224,-27-26-128,0 0-32,0 0 96,0 0-32,0 0-160,0 0 288,0 0-64,0 0-96,0 27 128,-27-27-31,27 0-1,-25 0 64,-2 0 32,27 0-128,-26 27 160,-1-27-128,27-27 32,-27 27 32,2 0-128,25-27 32,-27 27 32,27-26 33,0 26-65,-26 0 192,26-27-160,0 27 32,0 0 32,0 0-224,26 0 64,-26 0 32,27 27-32,-27-27 64,25 0-128,2 0-128,-27 26-65,0-26 129,0 0 128,0 0 32,0 27 64,0-27-32,-27 0 64,27 0 65,0 0-33,-25 0-64,25 0-128,0 0 64,0 0-128,0 27-289,25-2-736,-25-25-2146</inkml:trace>
  <inkml:trace contextRef="#ctx0" brushRef="#br2" timeOffset="107710.16">24596 5822 2049,'-28'0'65,"28"0"287,0 0 833,0 0 352,0 0 481,0 0-480,0 0-545,0 0 192,0 0-128,0 0-481,0 0-415,0 0-33,0 0 64,0 0 256,0 0-63,0 0 95,0 0-31,0 0 159,0 0-31,0 0-65,0-26-256,0 26-31,0 0-97,0-27 0,0 27-64,0-27 32,0 1 0,0 26-32,0-26-224,0 0 480,-26-1-384,-1 0 385,27 1-257,-27-1 96,-25 2 96,26-2-32,-28 27-128,2-28-96,26 28 0,-29 0 0,4 0-320,-3 0 448,3 0-128,-4 0-128,-23 28 64,51-1 0,-26-2 128,1 2-160,-2 26 0,28-26 160,-1 25-288,2-26 192,-2 1 0,27 26 64,-27 1-64,27-1 32,0-1-33,0 1-95,27 1-128,-27-1 32,27-26 32,-2 25-32,2 1 95,-1-26 33,28 25 0,-2-26 32,-26 1-64,28-27 0,-2 27-64,1-27 96,-1 0 96,-25 0 64,27 0-64,-27-27-64,-3 27 128,4 0-64,-1 0-64,-27 0 160,0 0-96,0 0 0,26 0-32,-26-27 32,27 27 32,-27 0-128,25 0 32,2 0 64,-27-26 0,0 26 32,0 0 64,0-26-64,0 0 96,0 26-32,-27-27-96,2-1 32,-2-24 128,1 27 32,-29-30 0,31 3 1,-3 0 447,1 24-63,-2 1-289,28 2-224,-27 25 0,27-28-160,27 28 64,-27-25-96,28 25 32,25-27 64,-29 27 32,31-27-192,-29 27 32,26 0-97,-25 0 33,0 0 64,-27 0-32,26 27 128,1-27 0,-2 27 0,2-2-1,-27-25 65,27 28-96,-27-3 64,26 2 64,-26 26-32,0-26 0,0 0-32,28 26 32,-4-26 0,3-2-32,0-25-64,1 27-32,25-27 96,-28 0 0,2 0 64,0-27 0,-1 2 64,1 25 64,-2-27 193,2-26 159,0 26 129,-27 0-385,0 2 0,0-30 129,-27 30-129,0-3 64,-25-24-160,-1 25-64,1 1-32,-1-28 1,-29 28-162,4 0 97,-1-27-32,-1 26-256,-25 27 576,26 0-384,-29 0 0,29 54 0,1-28-256,-2 26 160,28 2-161,25-28-415,0 28 351,27-1 65,27-1-97,-27 28 161,27-28 192,-2 3 64,28 22 32,-26 4 0,25-29-96,28 2-128,-28-1-225,29-1-95,-2-52 95,-26 27 289,26-27 384,1 0 33,-28-27 31,29 2 96,-30-29-159,30 1 127,-54 26 32,-2-51-288,2 23 289,0-22-193,-54-3-160,27 1 0,-52-1 384,-1 0 321,-2 27-64,4 26-289,-30 0-288,2 1-160,-1 0-32,28 0-224,-29 26-321,30 0 64,-3 0-287,3 26 191,23 0 321,-25 0 127,26 1 65,2 26 128,-2-26 0,0 25 32,27 1-32,0 2 96,27 24-32,0-26 32,25-1-160,-26 28 0,29-27-224,-4-1 96,3 2 32,-3-28-129,4 1 33,-2 0-225,-1-27-63,1 25 95,-1-50 289,-25 25 160,26-27 64,-25 0 32,-4 1 64,-24-28 321,27 2 352,0-1-129,-27-27 33,0 28-129,0-1 321,-27-1-96,0 29-64,27-3-609,-24 1-32,-4 2-64,2-3-160,-1 3 32,0-2-96,2 27 31,25-27 161,-27 27-128,27 0-64,-26-26 96,26 26-32,0 0-128,0 0-385,-27 0-128,27 26 161,0-26-33,0 0-576,0 27-320,0-27-321,0 27-416,0-27 832,0 25 642,0-25 63,0 28 609,0-28 448,0 25-192,0-25-128,0 0-64,27 27-32,-27-27 32,26 28-224,-26-3-321,0-25 97,27 27 448,-27 0 384,25-27 705,-25 25-160,27 3-673,0-1-160,-27-27 0,26 25 32,2 2-96,-4-27 128,3 25 449,0-25 191,1 0-287,-2 0-257,-26 0-160,27 0-481,-2 0-319,2 0-449,0 0 800,-1-25 513,26-2 193,-25 27-65,0-25 577,-1-2-193,-26-1-320,27-24-160,-2 25 33,-25-26-65,27 26 865,-27 2 960,0-3-287,0 3-737,0 25-289,0-27-608,0 27-2017</inkml:trace>
  <inkml:trace contextRef="#ctx0" brushRef="#br2" timeOffset="110082.29">24463 5028 9480,'0'-27'769,"-27"0"288,27 1-320,-26 26-64,-1-27 384,0 0 352,2 2-608,-28-3-449,-2 3-128,4-3 0,-30 28-63,2-26-129,1 26-32,-2 26 0,-26-26 0,28 28-32,-30-3 32,2 28-65,28-26 65,-29 53 97,28-28-33,1 28 0,-4-1 32,5 1 96,22 0-32,3 25-160,26 2 0,-1-1 64,0 0-224,27 27 160,0-28-32,27 29-32,26-2-32,-1-27-128,3 2-65,22-2 129,-22 0 32,24-23 96,1 23 0,-2-26 0,28 1 32,-1-2 32,3-24 64,-3 26-32,27-27 64,-26-1-64,26 1 225,1-26 31,26-27-32,-27 0 193,28 0 223,-28-52-287,26 24 223,-26-52-127,2 28-65,-2-28-288,-27 1 65,-26-1-129,1-25 0,-28 0 0,29-29 32,-28 1-64,-29 1 256,4 0-127,-28-28-33,-52 28-96,-1 0 128,-28-27-192,-25 26 96,-26 28 1185,-28-3-704,-24 29-385,26 0-96,-28-1 32,2 27-96,24 28-64,2-2-288,26 27-257,-2 0-287,56 0-161,24 27-993,1 25-1698,53 1-11883</inkml:trace>
  <inkml:trace contextRef="#ctx0" brushRef="#br1" timeOffset="119985.86">24199 5372 704,'0'-28'2050,"0"28"-448,0 0-33,0 0-448,-27-26-384,27 26-321,0 0-416,0 0 0,0 0-96,0 0-64,0 0 96,0-26 96,0 26 96,0 0 321,0 0 447,0 0 161,0 0-128,0 0 0,0 0 32,0 0-32,0 0-224,0-27-161,0 27-160,0 0-95,0 0-97,0 0 96,0-25 97,0 25-161,0 0-96,-26 0-32,26-28 32,0 28-32,-28 0-32,28-26 96,0 26-63,-27 0 63,27-26 0,-24 26 0,24 0-96,-28 0 0,28-27 32,-27 27 32,1 0-128,-1 0 96,2 0-192,25 27 128,-27-27-64,0 0 96,-26 0-64,28 0 0,-2 0 0,0 26 64,1-26-96,-1 0 64,2 26-96,-29 2 96,28-28 0,-2 25-64,1 2 32,3-27-64,-4 26 96,28 0 64,-27 2-160,1-2 225,-1 0-258,2 27 65,25-25 129,0-1-33,-27-2 0,27 28-64,0-26 64,0 0 0,0 25-224,27-26 128,-27 1 0,0 0 32,25 26 0,-25-26 64,27 26-32,-27-28 0,26 30-64,1-30 128,-27 2-96,28 25 32,-4-24 32,3-1-64,1 25 32,-28-27 0,26 3 0,1-1 0,25 25-64,-25-26 64,-1 1 0,28 0-32,-2-1-32,-26 1 32,28 25 0,-2-25 0,1-1 32,-1 1-96,3 1 0,-29-3-32,25 2 64,4-27 0,-29 25 32,26 2-32,2-27 32,-28 28 32,26-28-32,2 27 32,0-27-32,-30 0-64,30 0 96,0 0 0,-2 0-32,-25 0-32,26 0 192,-26 0-224,25 0 96,-25-27 32,-1 27 32,1 0 32,-2-28 0,2 1-96,0 2 96,-1-2-32,2 2 65,-28-3 31,0 1-32,0 1 64,0-26 32,0 25-63,0 0-33,-28-26-32,28 26-32,-26-25-96,-1-1 96,0-27-96,2 28 0,-2-28 0,1 0 32,-1 28-64,-25-28 0,-1 27 64,-1-27-32,2 28 160,-29-2-416,30 1 1057,-30 1-513,2 24-96,-1-25-32,28 27-128,-29 0-32,57 26-96,-29-28-96,25 28-609,1 28-512,27-2-288,0 0-1186,0 2-1441</inkml:trace>
  <inkml:trace contextRef="#ctx0" brushRef="#br1" timeOffset="120483.89">23403 5796 11562,'-52'0'2211,"52"-27"95,0 27-416,0 0-898,0 0-223,27-27-32,25 1-161,29 26-287,-2-26-1,26 0-64,2-1-352,-2 0 769,-26 27-577,2-26-32,-2 26-64,-26-27 96,-1 27-128,-25 0-32,-1 0-193,1 27-95,-2-27-513,2 0-128,-27 26-320,0-26-641,0 27-1025,-27-27-5797</inkml:trace>
  <inkml:trace contextRef="#ctx0" brushRef="#br1" timeOffset="120793.9">23670 6034 12908,'0'0'1153,"0"0"-993,0 0 449,25-25-97,2 25 737,26-28-192,-1 28-416,1-27-353,1 2-32,24-3-160,1 28 33,-24-25-97,22-2 32,-22 27 32,23-27-160,2 1 128,-1 26-32,2-27-96,-30 27 96,4 0-192,-29 0-449,-26 0-384,0 0-673,0 27-864,-26-1-3780</inkml:trace>
  <inkml:trace contextRef="#ctx0" brushRef="#br1" timeOffset="121125.92">23986 6220 12459,'-27'25'2082,"2"-25"-1281,25 0 1185,0 0-865,0 0 0,0 0-192,25-25-481,2 25-320,-27 0 65,53 0-97,-1-27-32,3 27-64,-2-25 96,26-2-32,26 27 128,-25-28-64,25 3 64,1-2-63,-25 27 127,-2-27-320,-26 27-96,-1 0-97,-25 0-351,-27 0-417,0 27-192,0-27-609,-27 27-1089,-25-2-3267</inkml:trace>
  <inkml:trace contextRef="#ctx0" brushRef="#br1" timeOffset="121349.93">23986 6485 13708,'0'27'1122,"26"-27"-194,1 0 578,25 0-609,29-27 288,-2 0-160,1 27-289,25-26-351,1-1 320,-28 0-193,4 27-352,-29-26-320,-1 26-577,-52 0-992,27 0-994,-27 26-2338</inkml:trace>
  <inkml:trace contextRef="#ctx0" brushRef="#br1" timeOffset="121536.95">24304 6670 6950,'0'52'449,"27"-52"672,-2 0 864,55 27-95,-28-27 64,28-27-577,26 27-576,-25-25-128,-2-2-129,-26 2-384,-1 25-224,-25 0-1025,-27 0-1473,0 0-4068</inkml:trace>
  <inkml:trace contextRef="#ctx0" brushRef="#br1" timeOffset="122135.98">23378 5610 5092,'-27'-26'-224,"27"26"160,0 0-1313</inkml:trace>
  <inkml:trace contextRef="#ctx0" brushRef="#br1" timeOffset="122380.99">23456 5610 864,'27'0'1602,"-27"0"95,0-26-127,0 26 160,0 0 95,0 0-31,0 0-192,0 0-513,28 0-353,-28-27 1,51 27 64,-23 0-353,52 0-192,-2 0-128,28-25 33,-1-2-65,3 27 0,24-28-96,-53 28-353,-26 0-1280,-28 0-513,2 0-3395</inkml:trace>
  <inkml:trace contextRef="#ctx0" brushRef="#br1" timeOffset="122771.02">23562 6034 6630,'-27'0'2050,"27"0"-1474,0 0 225,27 0-385,-27 0 33,28-25-65,-28 25-224,26 0-128,28 0 0,-29-28 449,28 28 224,1-27-225,-2 27-160,53-25-63,-25 25 223,27-28 0,-30 28-255,4 0-642,-2-25-319,-26 25-450,-1 0-928,2 0-224,0 0-544</inkml:trace>
  <inkml:trace contextRef="#ctx0" brushRef="#br1" timeOffset="123088.04">23722 6273 9064,'0'0'4773,"26"0"-4741,1-28 352,25 28-224,28-25 64,25-2 577,-26 2-128,53-30-417,-24 30 64,24-2 449,1 0-128,-27 2-449,-28 25-128,2-28-481,-28 28-640,-52 0-1313,27 28-2594</inkml:trace>
  <inkml:trace contextRef="#ctx0" brushRef="#br1" timeOffset="123320.05">24091 6512 12107,'55'0'2082,"-29"-27"-2114,25 27 320,30-27 32,-2 1 609,1-1 737,25 0-1154,-53 27-448,30 0-1505,-56 0-1954</inkml:trace>
  <inkml:trace contextRef="#ctx0" brushRef="#br1" timeOffset="123485.06">24356 6670 14413,'54'27'2819,"-28"-54"-2883,53 2 448,26-3-192,-23 1 65,23 27 31,-25-26-512,-1 26-2883</inkml:trace>
  <inkml:trace contextRef="#ctx0" brushRef="#br0" timeOffset="194783.14">3207 7572 1665,'-24'0'1666,"24"0"-129,0 0 65,0 0 319,0 0-31,0 0-448,0 0-385,0 0-289,0 0-255,0 0-129,0 0 65,0 0 191,0 0-127,0 0-1,0 0-95,0 0-97,24 0 0,-24 0 97,0 0-161,27 0-64,-27 0 0,26 25-96,2-25 0,-1 0 97,-27 0-97,24 0 32,4 0-64,-1 0-64,-1 0 256,1 0-256,25 0 64,-25 0-64,-1 0 160,26 0-192,-25 0 128,26 0 0,2 0-32,-4 0-64,3-25 65,-3 25-97,-23 0 128,25 0-96,-1 0 0,-25 0 64,26 0-64,-1 0 0,2-27 32,-1 27 64,-1 0-192,29 0 96,-30 0-32,30 0 160,-2 0-192,-26 0 64,26 0 32,-26 0-96,26 0 128,-24 0-32,-5 0 32,32 0-128,-4 0 32,28 0 128,-26 0-64,25-28-32,-26 28 96,53 0 96,-24 0-32,-3-25 97,0 25 95,1 0 64,2 0-320,-3 0 129,-26 0 95,1 0-96,-28 0-160,29 0 32,-57 0-96,29 0 96,-25 0-96,-1 0-96,-27 0-352,0 0-673,0 0-801,0 0-2851</inkml:trace>
  <inkml:trace contextRef="#ctx0" brushRef="#br0" timeOffset="196758.25">4611 7730 6854,'27'0'769,"-27"0"-929,0 0 608,0 0 705,0 0-32,26 0-512,-26 0-417,0 0 32,0 0 737,-26 0-32,26 0-417,0 0 65,-27 0-65,0 0-159,1 0 31,-26 0-288,-3-26 192,4 26-223,-30 0-33,2 0 224,-26 0-128,-2 0-32,29 0-96,-28 0 96,25 0-96,2 0 0,26 0 32,-26 26 64,26-26 32,1 0-128,25 26 0,1-26 0,-1 0 0,-1 0 32,28 0 0,-24 0 32,24 0-64,0 26-96,0-26 64,0 0 160,0 27-31,0-27-1,-27 27-64,27 27 0,0-28 0,-28 27-32,28 0 32,0-1-32,-26 2 64,26-1-96,26-1 64,-26 1-32,0 26 0,28 1-32,-28 27 64,0-29-32,27 29-64,-27-28 64,0 26-32,24 2 64,-24-29-64,0 29 32,0-27 96,0 0-96,0-1 32,0 1 160,0-2 64,28 28 33,-28-26-257,0-27 160,0 27-192,0 0 0,27-28 32,-27 28 0,0-28 32,0 28 128,0-27-128,26 1-32,-26-2 32,0 1-64,0 0 0,0 1 64,0-1-96,0-1 32,0 28 0,0-28 0,27 1 96,-27 27-256,0-26 224,0 24-32,25-24 32,-25 26-64,27-2-288,-27 2 576,0-1-288,0-26 0,27 26 0,-27 1 96,0-1 161,0-25-33,26 25-96,-26 1-32,27 0-128,-27-28 32,0 28 0,25-27 96,-25 1-32,0 24-96,27-24 64,-27-1 0,0 27-32,0-28 32,0 0 64,27 3-64,-27-3-32,0 1 0,0 26 161,0-26-129,0 0 128,0 1-128,0 24 96,0-23-32,26-3 128,-26 0-256,0 3 192,0-3-160,27-26-96,-27 28 192,0-28-96,28 0 0,-28 0 0,0 1 32,0-27 32,24 27-128,-24-27 225,0 0-161,0 0 96,0 26 64,0-26-224,0 0 160,0 0-32,0 27-64,-24-27-32,24 0 96,0 0-96,0 0 0,0 0 160,24 0-64,3 27 64,-1-27 64,2 0-128,23 0 0,4 0-128,23 0 96,-24-27-64,-1 27 32,26 0-672,-26 0-1827,-1 0-6886</inkml:trace>
  <inkml:trace contextRef="#ctx0" brushRef="#br0" timeOffset="199060.37">2838 6009 9577,'0'0'2274,"-28"0"-1826,28 0 225,0 0-97,0 0-448,-24 0 321,24 25-97,0 2-160,0 25 1,-27 3 159,27-3 0,-27 28-160,-1-28 1,28 28-1,0-27 32,0 26 0,0-26 0,28 0 33,-28-26-65,27 25 64,24-24 64,-23-28-159,-2 27-65,28-2-64,-29-25-353,2 0-351,-1 0-962,28-25-1152,-29 25-7400</inkml:trace>
  <inkml:trace contextRef="#ctx0" brushRef="#br0" timeOffset="199318.4">2918 6617 16047,'0'0'1025,"0"0"-2275,0 28 1218,25-28 449,2 0 95,-1 0-159,1 25-161,0 2-128,25-27-32,-26 25 128,1 2-256,1 1 192,-4-1-32,-24-2 64,0 2 417,-24-2-33,-4 3-63,-25-1 127,26-2-223,2 2-193,-2-27-224,0 26-289,1 1-896,-1 0-2402</inkml:trace>
  <inkml:trace contextRef="#ctx0" brushRef="#br0" timeOffset="205131.73">8263 6273 1505,'0'0'10250,"0"0"-10154,0-28 256,0 28 737,0 0 0,27 0-256,-27 0-385,0 28 1,0-1 127,0 25 289,28 1 64,-28 0-96,0 26-64,0-26-97,26 27-287,-26-1-129,0 1-64,24-28-96,-24-24-32,0-1 32,28-2-96,-28 2 32,0-1 32,0-26-480,0 0-257,0 27-608,0-27-1538,0 0-3875</inkml:trace>
  <inkml:trace contextRef="#ctx0" brushRef="#br0" timeOffset="206494.81">8792 6670 3363,'0'27'13324,"0"-27"-13003,0 0 255,0 0 129,27 0 256,0 0 64,1 0-321,22 0-447,5 0-193,-4 0 32,-23 0-32,25-27-384,-26 27-545,-2 0-320,2 0-1474,-27 0-2786</inkml:trace>
  <inkml:trace contextRef="#ctx0" brushRef="#br0" timeOffset="207022.84">9562 6326 12684,'0'0'1857,"0"0"-1536,0 0 351,0 0 738,0 26-65,0 0-96,24 1-608,-24 26-161,0 1-64,28-2-159,-28 1-97,0 0 0,26-1-224,-26-25-128,27 1-545,0-1-384,-27-2-673,25-25-1281,-25 0-5028</inkml:trace>
  <inkml:trace contextRef="#ctx0" brushRef="#br0" timeOffset="207382.86">9959 6512 12523,'24'0'2146,"-24"-27"-3331,0 54 929,0-27 608,0 25 193,0 28 480,0-26-449,27 26-415,-27-1-65,26-25 288,29 1 128,-31-28-223,31 0 191,-2 0 257,-1 0-64,1-28 31,-26 1 1,0-25 96,-2 27-129,-25-30-287,-25 2-129,-2 1 0,-26 25 161,-1 1-225,2-1-96,-1 0-128,1 27 128,25 0-256,-1 0-417,28 27-768,0 0-641,28-1-1505,-1 1-4517</inkml:trace>
  <inkml:trace contextRef="#ctx0" brushRef="#br0" timeOffset="207663.87">10594 6564 17840,'0'0'64,"26"-27"1346,-26 27-33,27 0-512,-3 27 224,4-27-480,-1 26-385,-1-26-160,1 27 0,-2 1 128,29-3-160,-28 2-32,1-27-128,-2 25-224,2-25-289,0 0-480,-27 0-384,0 0-353,0 0-1666,0-25-5476</inkml:trace>
  <inkml:trace contextRef="#ctx0" brushRef="#br0" timeOffset="207829.87">11016 6458 15726,'-53'27'353,"26"0"1408,2 25 65,-28-26-545,-1 29-288,29-30-608,-28 27-385,26 3-769,-1-3-1858,4-25-6950</inkml:trace>
  <inkml:trace contextRef="#ctx0" brushRef="#br0" timeOffset="210838.05">4160 7756 7975,'27'-26'1602,"-27"26"-930,0 0 609,27 0 161,-27 0 255,0 0-223,0 0-289,0 0-352,0 0-97,-27 0-255,0 0-193,2 0-256,-2 0 0,-26 0 64,1 0-32,-28 0-64,1 0 0,-2 26 64,2-26-64,-1 0 64,2 0-64,-1 26 0,26-26 65,-26 0-98,52 27-31,-27-27 32,27 0 0,3 27-32,24-27 32,0 0-64,0 26 0,0-26 96,24 28 0,-24-2-256,27-1 576,-27 3-288,0 25 32,26-27-64,-26 27 32,0 0-32,0-26 64,0 52 64,0-26-192,0-1 96,28 1 32,-28 1-31,27 26 31,-27-27 32,0 26-128,24-26 192,-24-1-160,28 28 0,-28-28 32,0 28 0,27-27 0,-27 27 64,0-26 0,0-4 32,0 5 64,0 25-64,0-28-95,0 1-1,0 1 0,0 24 0,0-24-32,26-2 64,-26 2-32,0-2 32,27 2-64,-27 26 0,0-27 32,0 26-32,0 1 64,0-28-160,0 28 96,0 0 96,0-2-96,0 28 0,0-25 32,0-2 0,0 26 0,25-25-128,-25 27 128,0-29 0,0 28 32,0 0 32,27 1-128,-27-28 0,0 26 64,0-25 128,0-1-96,0 29 32,0-30-64,27 2 0,-27 26 97,26-26-129,-26 0-33,27-2 1,-27 2 97,0 27-33,25-28-32,-25-26 0,27 26 32,-27 1 96,0 0 64,27-28-160,-27 28 96,0-27-96,0 27 0,26-28-64,-26 0 64,0 3 32,27-30-64,-27 28-96,28 1 256,-28-28-288,24 0 224,-24 27-64,0-26 64,27-1-128,-27 1 32,0 0 64,0-2-96,26 3 96,-26-3 0,0-25-96,0 27 64,28-27 0,-28 0-64,0 0 96,0 0-96,0 0 129,0 28-33,0-28 32,0 0 32,0 0 128,0 0-32,0 0-32,0 0 33,0 0-193,0 0 64,0 0-64,27-28 64,-27 28-32,24 0 32,4 0-96,-1 0 160,26 0-128,-1 0-64,28 0 128,-1 0-160,-1-27 64,30 27 32,-29-25 0,26 25 0,-25-28-96,-1 28 0,-26-25 128,-1 25-32,-25 0-64,0 0 0,-27-27 0,0 27-128,0 0-256,0 27-513,0-27-865,-27 0-1121,0 25-7398</inkml:trace>
  <inkml:trace contextRef="#ctx0" brushRef="#br0" timeOffset="-166857.72">10196 14168 6854,'0'-52'6502,"27"52"-5989,-27 0-97,0 0 481,25 0 256,-25 25-160,27 28-352,-27 1-129,0-2 65,0 1-417,0 0 0,0 1-32,0-28-64,0-26 64,0 0 257,0 0 63,0 0-224,0-26-160,0-28-96,0 1 0,27 0-256,-1-26-193,1 26 33,0 1-129,-2 25 449,2 27 64,-1 0 96,-26 0 257,0 52 95,27-25-32,-27 26-224,0 0 33,0-27-33,0 27-96,28-53 32,-28 0-32,24 0 128,-24 0-32,27-25-416,1-3 0,-2 2-129,1-27 289,-3 26-32,4 27 32,-28-26 32,0 26 192,0 26 288,27 1 65,-27 26-193,0 1 128,0-29-224,0 28-64,0-25-128,26-2-608,1 0-129,-27 1-448,25-27-1217,2 0-2243</inkml:trace>
  <inkml:trace contextRef="#ctx0" brushRef="#br0" timeOffset="-166236.68">11200 14116 2690,'0'0'833,"0"-27"2786,0 27-31,0 0-1282,-24 0-416,24 0-97,0 0-479,24 0-161,-24 0 32,27 27-320,1-27-417,-1 0-128,25 0-95,1 0-225,-26 0-225,-1 0-1088,1 0-1185,-27 0-3108</inkml:trace>
  <inkml:trace contextRef="#ctx0" brushRef="#br0" timeOffset="-166093.68">11255 14248 1057,'0'26'15534,"0"-26"-14957,27 26 1088,-1-26 65,26 0-1250,2 0-255,-1-26-193,-1 26-1217,-25 0-1410,-1 0-10922</inkml:trace>
  <inkml:trace contextRef="#ctx0" brushRef="#br0" timeOffset="-165486.63">12128 13877 16623,'-53'-27'513,"26"2"-385,1 25 448,26-28 161,0 28 224,0 0-513,0 0-480,26 0-32,1 28-320,0-28-193,-1 25-63,0 2 159,0 0 193,1-27 0,-27 26 128,27 1 32,-27 0-129,0-2-319,0 2-321,0 26 352,0-26 225,0 25-64,28 1 127,-28-26 225,24 25 64,-24-24 65,26-3 543,-26-25 225,0 0-64,0 28-129,-26-28 1,2 0-513,-4 0-128,1 0-224,0-28-385,-25 28-800,26 0-449,26 0-1601,-27-25-4100</inkml:trace>
  <inkml:trace contextRef="#ctx0" brushRef="#br0" timeOffset="-165126.62">12763 14062 12523,'-53'0'417,"27"0"-321,0 0 1441,-1 27-127,0-27-514,1 27-511,26 25-193,26-26-128,1 1 0,26-27 0,-1 27-64,3-27 0,-4 0 64,3 0 160,0 0 193,-29-27-1,2 0 321,-27 1-289,0-1 97,-27 2-289,-25-2-96,-3 27-160,5-27 96,-5 27-256,2 0-448,27 27-866,26-27-1120,0 0-962,26 0-5636</inkml:trace>
  <inkml:trace contextRef="#ctx0" brushRef="#br0" timeOffset="-164852.6">13214 14062 15983,'0'27'-64,"0"-27"-353,0 0 1122,0 27-385,-27-2-256,27 2 0,27-1-32,-27 1-32,25 0 32,2-1-64,26-26 0,-25 0 256,23 0 353,-25 0 256,29-26 64,-31-1 288,-24 0-192,0 1-321,0-1-159,-24 2-225,-3-2-192,-1 0-160,2 27-64,-25 0-545,23 0-832,28 27-769,0 0-2210</inkml:trace>
  <inkml:trace contextRef="#ctx0" brushRef="#br0" timeOffset="-164700.59">13770 14300 17520,'-27'53'0,"27"-25"32,-27-28 385,-26 25-738,26 3-2113,2-28-8617</inkml:trace>
  <inkml:trace contextRef="#ctx0" brushRef="#br0" timeOffset="-164246.56">14351 14036 16783,'-27'-27'-864,"27"27"-866,0 0 1185,-25 0 193,-2 27 160,1-1 128,26 1 64,-27 25 64,27-25 448,0 26 97,0-26-65,27-1 97,-1 0 256,26-26 160,-25 0-288,26-26 160,-1 0-225,-25-1 97,0-26-128,-27 26-353,0-25-128,-27 25-224,0 1-160,2 26-417,-2-27-672,1 27-1570,-1 27-4387</inkml:trace>
  <inkml:trace contextRef="#ctx0" brushRef="#br0" timeOffset="-163943.55">14775 14062 15438,'27'0'2274,"-27"0"-2434,-27 0 352,0 27 385,27 0-481,-26-27 64,26 52-256,26-26 32,1 1-128,0 0-64,26-1 95,-1-26 65,1 0 64,-1 0 288,2-26 193,-26-1 256,-2 0 31,-26 1 321,0-1-416,-26-25-161,-29 25-255,4 27-65,-3-26-385,-25 26-223,26 0-513,-1 26-929,54-26-2049,0 27-7881</inkml:trace>
  <inkml:trace contextRef="#ctx0" brushRef="#br0" timeOffset="-163654.53">15331 14089 18705,'27'-27'353,"-54"27"-578,27 0 1122,-27 0-641,1 27-352,26 0 128,0-2-64,0 2-32,26-1-96,28 1-32,-28-27 64,26 27 128,2-27 128,-2 0 256,1 0-63,-26-27 287,1 0 161,-28 1 64,0-1-385,0 2-192,-55-2 33,28 0-225,-25 27 0,-1-26-320,0 26-481,27 0-1281,0 26-2146</inkml:trace>
  <inkml:trace contextRef="#ctx0" brushRef="#br0" timeOffset="-163459.52">15992 14274 19666,'0'26'64,"0"-26"-32,0 53 1089,-52-25-768,26-3-321,-1 3-160,0-2-705,1-26-801,-2 26-704,28-26-4837</inkml:trace>
  <inkml:trace contextRef="#ctx0" brushRef="#br0" timeOffset="-163136.5">16470 14062 10730,'0'0'7783,"-27"0"-8744,27 27 769,-27 0 480,1-2-288,26 2-32,0-1 32,0 1-192,26 0-256,1-1 223,25-26 129,-25 26-64,26-26 192,-26-26 224,-2 26 129,2-26 63,-27-1 417,0 0 0,0 1-257,0-26-287,-27 25 63,2 0-192,-2 1-32,-26-1-128,26 27-96,2-25-384,25 25-1346,0 0-3331</inkml:trace>
  <inkml:trace contextRef="#ctx0" brushRef="#br0" timeOffset="-162832.48">16891 14036 18801,'28'0'1666,"-28"0"-1666,0 0 833,-28 0-1,28 26-735,0-26-194,0 27 162,0 0-194,0 25 33,28-52-160,-1 26 32,26 1 32,-26-27 96,-2 0 160,28 0 0,-26 0 416,0-27-160,-27 1 257,0-1-97,0 2-223,0-2-193,-27 0-32,0 1-32,1-1-32,-1 27-417,2 0-736,-2 0-1185,27 0-2371</inkml:trace>
  <inkml:trace contextRef="#ctx0" brushRef="#br0" timeOffset="-162493.46">17423 14089 17456,'24'-27'64,"-24"27"577,-24-26 1184,24 26-1024,-27 26-577,27-26 33,-26 27-193,26 25 0,0-25-32,0 26 0,26-26 0,1-1 0,25 0 64,-25-26 256,26 0 289,-28 0-65,2-26 65,26 0 128,-53-1-385,27 0-32,-27-26-223,-27 28-33,1-29-192,-28 28-289,2-1-351,-1 27-514,1-25-1280,-29 25-3844</inkml:trace>
  <inkml:trace contextRef="#ctx0" brushRef="#br0" timeOffset="-161231.39">11970 13877 2146,'0'0'1601,"0"0"673,0 0-672,0 0-641,0 0-609,0 0 353,0 0 384,0-27 160,0 27-64,0 0-128,0 0-32,0 0-64,0 0-417,0 0-223,26 0 63,-26 0 32,26 27-63,0-27-289,1 27-32,0-1-32,-1 1-96,26-27-257,-52 27-31,27-2 128,-27-25 192,0 27-32,0-1 128,-27-26 64,1 27 128,0-27 64,0 27-64,-1-27 33,0 0-1,1 0-32,26 0-96,0 0-64,0 0 193,0 0-321,26 0-33,1 0-31,-27 0 64,27 0-128,-1 25 0,0-25 128,0 27 0,1-1 128,28 1-64,-31 0-160,2 25-65,2-24-191,-28-3 192,0 3 192,0-28 64,-28 25 192,2 3 385,2-2-97,-31-26 193,2 0-65,1 0-95,-2 0-129,2 0-127,26-26 63,-28-2-288,54 28-416,-26-25-417,26 25-801,26 0-1889,-26-28-11243</inkml:trace>
  <inkml:trace contextRef="#ctx0" brushRef="#br0" timeOffset="-156693.13">5564 8948 8199,'0'26'2018,"0"-26"-1153,27 0 352,-27 0 353,0 0-129,27 0-416,-3 0-384,4 0-225,-2-26-192,1 26 96,0 0-95,25 0-1,-26 0 64,28 0-160,-2-27-64,1 27 32,26 0-96,-25 0 65,0 0-33,-2 0-64,1 0 96,26 0-96,-26 0 64,26 0-32,2 0-32,-4 0-161,2 27 225,2-27-64,-2 0-64,1 0 128,-28 0-64,28 0 0,-1 0 0,2 0 0,-29 0 64,28 0-128,-1 0 96,26 26 0,-25-26 0,27 0 32,-2 0-64,-26 0 32,27 0 64,0 0-96,-1-26-32,0 26 256,3 0-288,-2 0 96,-28 0-32,28 0 32,-26 0 96,-2 0 0,28 0-64,-25 26 0,-2-26-64,1 0 64,-2 0-32,28 0-32,2 0 96,24 0 97,-27 0-290,0 0 129,1-26 0,-1 26-32,3 0-32,-3 0 160,-26 0-96,1 0 65,-1 0 63,-25 0-192,25 0 128,-26 0-64,-1 0-96,2 0-33,24 0-31,-24 0 32,-1-27-32,-28 27 64,2 0-96,0 0-1410,-27-25-3747</inkml:trace>
  <inkml:trace contextRef="#ctx0" brushRef="#br0" timeOffset="-141754.28">2891 7969 2818,'27'0'3748,"-27"-28"-1858,0 3 191,0 25-351,0-26-128,0-2 63,0 2-512,-27-1-320,27 0-64,-27 27-385,-27-26 33,30 26-193,-30-26-192,26 26-96,2 26-128,-25-26-193,23 26 129,1 28-32,1-28 256,-1 28 32,-25-1-96,25 26 192,1 1-192,26-27 128,-27 26-64,2 26-32,-2-25-65,27 27 193,0-2-128,0 0-224,0 29-256,27-29 31,-2 28 65,-25-1 127,27-25 65,-27-2 192,0 1 64,-27 0 96,2 0 128,-2-26 321,-26 0 128,-26-2-257,24 2-192,5-1-128,-5-24 64,2-30-31,1 2-65,25-27-161,-26 0-31,27 0 32,26 0-96,0-27 64,0 27 64,0-25 96,26 25-32,27-28 0,-26 28-32,25 0 32,1-27 32,-26 27-32,25 0 64,-26 27 64,2-27-96,26 28 128,-30-28-32,4 25-64,-2 28 1,28-27 63,-29 28 0,2-28 160,-1 27-160,1 0-64,0 1-32,-2-29 32,-25 28-512,27-26-2115,-27 0-8327</inkml:trace>
  <inkml:trace contextRef="#ctx0" brushRef="#br0" timeOffset="-140788.22">2519 10592 10826,'0'0'256,"0"0"-224,0 0-32,0 0 673,0 0 256,0 0-193,0 25-319,0 3 127,0-3 225,27 2-161,-27 26 65,26 1-353,-26-2 97,0 28-65,0 0-192,0-2 64,0 28-224,27 0 0,-27 1-64,0-2 225,0 1-225,28 0 128,-28 1-64,0-2 64,0 29-32,0-29 64,0 2-32,-28 25 96,28-27-160,0 2 32,-27-2 64,27-25 0,0 27-96,0-29 160,0 1-128,0 1-32,-26 0 0,26 0 64,26-28-64,-26 1 0,0 27-64,27-54 160,-27 27-96,0-26 0,28 26-32,-28-26 64,0-2 65,27 3-97,-27-3 0,0 2 32,0-27-32,24 28 64,2-28-96,2 0 32,-1 0-64,24-28-33,3 28 1,-27-27-576,25 27-770,1-25-1921</inkml:trace>
  <inkml:trace contextRef="#ctx0" brushRef="#br0" timeOffset="-136625.98">8263 7413 6021,'-27'0'4452,"27"0"-2690,0-28-224,0 28 31,0 0-320,0 0-448,27-27-321,28 27-223,23-25-65,28 25-32,26-28 128,26 28 97,29 0 95,24 0 65,29-25-161,24 25-96,1 0-128,-1 0 65,0-27-161,-25 27 96,-29-27 64,-24 27-96,-53-26 32,-28 26-64,-78-27-864,-27 27-2019,-27 0-3075</inkml:trace>
  <inkml:trace contextRef="#ctx0" brushRef="#br0" timeOffset="-129816.59">8819 14300 7527,'-53'0'1281,"27"-26"256,26 26-127,0 0-1,0 0-192,0 0 32,0-26-576,26 26-289,27 0-95,2 0-193,-5 0-64,32 0 32,-30 0-128,28 0-289,-2 26-415,-24-26-321,-2 0-289,-26 0-191,29 0-609,-55 0-833,0 0-865</inkml:trace>
  <inkml:trace contextRef="#ctx0" brushRef="#br0" timeOffset="-129571.58">9163 14168 2178,'-52'-52'2786,"52"52"-223,0 0-353,27-27-641,-2 27-191,28 0-450,1 0-287,-2 0-353,1 27-64,2-27-63,-31 25-1,2 2-64,2 26-64,-1-26 128,-27-1 0,0 28 64,0-29-63,0 3-97,-55 25 64,29-27-128,-25 0-192,-4 28-161,3-28-448,-1 26-1313,0 2-7431</inkml:trace>
  <inkml:trace contextRef="#ctx0" brushRef="#br1" timeOffset="-91961.43">10328 15014 11018,'0'0'1601,"0"28"-704,-26-28-801,26 0 257,0 0 1024,0 0-160,26 0-672,-26 0-385,0 0-64,27 0 0,-27 0 64,27 0 64,-2 0-95,28 27-65,2-27 32,-4 0-96,30 0 96,-2 0-32,-1 0-64,29-27-64,-2 27 128,29-28-128,-2 3 96,0 25 32,0-25-160,0 25 288,1-28-160,26 28-32,-27 0 0,0 0-32,1 0 64,-1 0-128,0 0 160,28 0-64,-28 0 64,27 0-192,25 0 160,-26 0 0,29 0 96,-3 0 192,29 28 97,-29-28-33,2 0-64,24 0-31,4 0-33,-4 0-128,4 0-32,-30-28-32,28 28-64,0 0 128,0 0 0,-28 0 33,2 0 159,-27 0-160,1 0-96,-4 28 96,-21-28-64,-3 0-96,1 0 64,-1 0 0,-27 0-96,1 25 32,-28-25-96,-51 0-352,0 0-449,-27 0-96,-27 0-2722,-52-25-12267</inkml:trace>
  <inkml:trace contextRef="#ctx0" brushRef="#br1" timeOffset="-86198.1">27639 8048 1825,'0'-26'2627,"0"26"-898,-28 0 578,28-28-386,0 28-671,-24-25 63,24-3-192,0 3-160,-27 25-225,27-26 65,0-2-32,-26 2-193,26 26-223,-28-27-161,1 27-128,-25 0-32,25 0-32,-26 0-32,1 27-32,25-1 64,-26-26-32,1 28 0,25-2 0,1-1 32,-1 28-32,-25-25 64,25 24-64,1 2 32,26-28 32,-28 26-64,28 2 64,0 26-32,28-28 0,-2 1 0,-26 0 32,27 1-64,0-29 0,-27 28-128,25-26 0,2 26-65,-1-26 97,1-2 0,25 2 128,-25-27-32,53 0 32,-28 0 0,1-27 64,26 2-32,2-2 32,-2 1-128,-26-28 192,26 1-160,-26 0 160,-1 1 65,1-2-1,-53-24-64,28-2 128,-28 26 0,-28-24 257,2 24 127,-28 2 353,2-1-160,-28 0-448,28 27-161,-1-2-224,1 2-192,-1 26-577,25 0-993,-23 0-1249,23 26-8776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D3C95-2AE9-4E35-94E2-B0147830651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78FCE-B3FB-4300-BBBD-CEA21A2E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1A4-8C2B-4236-A8F4-5929EBE48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31DE0-5031-4A6E-8658-879DBC047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194B-5C29-41BC-A88C-4313982F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8F00-28CF-4BB0-995F-B0F5F45CA42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99C19-5BB3-4F6F-846A-5987B150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1DE2-F9FE-4470-8925-A7CCA3CD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1EEA-94F6-45E5-AD3A-29ECD8FD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E787-FFD9-4036-8E78-19375C63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4508C-091B-46E8-96D5-E093CB8E5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4805-1C70-40EB-B7B5-DB90E3A7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8F00-28CF-4BB0-995F-B0F5F45CA42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A5B1A-53EC-4FAA-A40E-8F38A147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5B0C-5E00-4BB2-9BF9-AC09E141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1EEA-94F6-45E5-AD3A-29ECD8FD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2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7331D-CDE0-40C5-A8C3-0D0BEF7D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186E1-95DC-424A-AC03-6EE254093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C6C3-CFD7-4C64-9300-B83B9A4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8F00-28CF-4BB0-995F-B0F5F45CA42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0D0D-FB7E-47DE-8EDF-8F870949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078F-E339-45C2-AE4C-3B427E16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1EEA-94F6-45E5-AD3A-29ECD8FD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37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6AFA-2A2A-4485-A191-486ECD30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268C-700A-41F5-91F4-C10DF6A8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8C52-3006-4800-9342-453A6F35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8F00-28CF-4BB0-995F-B0F5F45CA42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E70BA-3D31-4495-A81A-677AD3A8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FE48A-AA23-4ADE-B6DE-CA45E849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1EEA-94F6-45E5-AD3A-29ECD8FD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A36D-D44B-41D2-9433-004EACD6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E1C8F-6A32-49F2-B2E6-315EC408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BEE2-A801-4CB9-87B7-7EE6C65C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8F00-28CF-4BB0-995F-B0F5F45CA42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0601-A9E3-4EB5-A1D5-76C44756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375D7-8E12-4B6C-A508-B160CC95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1EEA-94F6-45E5-AD3A-29ECD8FD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9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BDDD-DB6F-478B-BB85-07BC7014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70E6-8E52-43E1-87C4-8AF5DD38B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9CDBB-E15B-4C2B-B726-C694E542E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4D6E0-B9DF-4191-8587-BCF4F1A9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8F00-28CF-4BB0-995F-B0F5F45CA42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C1CC-FA3E-443C-9D19-06A57A2F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4253F-A1C0-4CB9-BD96-B5EF2471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1EEA-94F6-45E5-AD3A-29ECD8FD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3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CACA-A1AF-492B-8F83-B6F02BA7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28F7-98E9-4AE2-B870-646A4DD6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29717-81A9-4F25-A0FC-E8DB73B7C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E39B2-7CE2-45EF-A7FE-E71C638BF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F303B-AD98-4C0D-BE62-7ED864DF2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F897A-FE1F-47BC-8A1C-0630FC0F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8F00-28CF-4BB0-995F-B0F5F45CA42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BE628-84EB-420A-93AC-31373E0B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71E70-8D24-4575-87E1-88394F34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1EEA-94F6-45E5-AD3A-29ECD8FD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8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2B28-FB54-425B-A208-F82946DB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28D14-F0E3-4E38-88E2-13366472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8F00-28CF-4BB0-995F-B0F5F45CA42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562D1-77E5-4F40-BCBD-6E4CFB3E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0638D-8B1B-4578-8985-70923857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1EEA-94F6-45E5-AD3A-29ECD8FD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02BF5-2B31-4A97-AD72-9119C23D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8F00-28CF-4BB0-995F-B0F5F45CA42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552B2-4D39-4B5C-9CF8-B4D78627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A35F3-5F72-4B22-8932-4D039D55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1EEA-94F6-45E5-AD3A-29ECD8FD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111C-C368-4FB1-BD7A-451FBD9D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6FDD-0A2E-43AE-85BE-45FC607E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4F607-24B7-4D28-82FA-C4C0214DA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2DFA-0823-426D-9A7C-3D33BED1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8F00-28CF-4BB0-995F-B0F5F45CA42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C14F-242B-4802-BD0F-2F38711C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63624-F515-44B8-A27B-E8ED661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1EEA-94F6-45E5-AD3A-29ECD8FD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2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C8D2-0642-40D8-A8A0-7BEA8541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EB3BD-5C4B-4871-A0EF-94AE7AA0A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B6449-1A62-48B4-A2D5-1B6528874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58E00-5B36-4B4D-9D3C-2A2E575C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8F00-28CF-4BB0-995F-B0F5F45CA42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EEB08-78B6-4AD5-AD12-B3644FB7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0E0FB-1075-4A2E-9EF9-D4526737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C1EEA-94F6-45E5-AD3A-29ECD8FD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83BE6-BF03-4B73-8C0B-3B5AF018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56771-E7E0-455D-891B-44A506FB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C0F4-172E-4FC4-A8B7-A06262CBD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8F00-28CF-4BB0-995F-B0F5F45CA42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C0D3F-4B4B-43EA-BD66-4D0C5AA11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6C5E-8E5C-42E4-80AE-C97246782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1EEA-94F6-45E5-AD3A-29ECD8FD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.xml"/><Relationship Id="rId7" Type="http://schemas.openxmlformats.org/officeDocument/2006/relationships/customXml" Target="../ink/ink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emf"/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12" Type="http://schemas.openxmlformats.org/officeDocument/2006/relationships/customXml" Target="../ink/ink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png"/><Relationship Id="rId4" Type="http://schemas.openxmlformats.org/officeDocument/2006/relationships/tags" Target="../tags/tag7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9.png"/><Relationship Id="rId3" Type="http://schemas.openxmlformats.org/officeDocument/2006/relationships/tags" Target="../tags/tag10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10.png"/><Relationship Id="rId2" Type="http://schemas.openxmlformats.org/officeDocument/2006/relationships/tags" Target="../tags/tag9.xml"/><Relationship Id="rId16" Type="http://schemas.openxmlformats.org/officeDocument/2006/relationships/image" Target="../media/image3.png"/><Relationship Id="rId20" Type="http://schemas.openxmlformats.org/officeDocument/2006/relationships/image" Target="../media/image21.emf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customXml" Target="../ink/ink4.xml"/><Relationship Id="rId4" Type="http://schemas.openxmlformats.org/officeDocument/2006/relationships/tags" Target="../tags/tag11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emf"/><Relationship Id="rId3" Type="http://schemas.openxmlformats.org/officeDocument/2006/relationships/tags" Target="../tags/tag14.xml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5.png"/><Relationship Id="rId5" Type="http://schemas.openxmlformats.org/officeDocument/2006/relationships/tags" Target="../tags/tag16.xml"/><Relationship Id="rId10" Type="http://schemas.openxmlformats.org/officeDocument/2006/relationships/image" Target="../media/image24.png"/><Relationship Id="rId4" Type="http://schemas.openxmlformats.org/officeDocument/2006/relationships/tags" Target="../tags/tag15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9.xml"/><Relationship Id="rId7" Type="http://schemas.openxmlformats.org/officeDocument/2006/relationships/image" Target="../media/image1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10" Type="http://schemas.openxmlformats.org/officeDocument/2006/relationships/image" Target="../media/image29.emf"/><Relationship Id="rId4" Type="http://schemas.openxmlformats.org/officeDocument/2006/relationships/slideLayout" Target="../slideLayouts/slideLayout12.xml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C59F-C99E-426F-A7C7-361208DE1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Learning with Large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F7A2-4F5A-4903-9C36-0266F3C0E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Machine learning and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8071" y="1295400"/>
            <a:ext cx="6183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Classify between confusable words.</a:t>
            </a:r>
          </a:p>
          <a:p>
            <a:r>
              <a:rPr lang="en-US" sz="3200" dirty="0"/>
              <a:t>E.g., {to, two, too}, {then, than}.</a:t>
            </a:r>
          </a:p>
          <a:p>
            <a:endParaRPr lang="en-US" sz="3200" dirty="0"/>
          </a:p>
          <a:p>
            <a:r>
              <a:rPr lang="en-US" sz="3200" dirty="0"/>
              <a:t>For breakfast I ate _____ eggs.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234" y="4953000"/>
            <a:ext cx="10473932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“It’s not who has the best algorithm that wins. </a:t>
            </a:r>
          </a:p>
          <a:p>
            <a:pPr algn="r"/>
            <a:r>
              <a:rPr lang="en-US" sz="3733" dirty="0"/>
              <a:t>		It’s who has the most data.”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56" y="714990"/>
            <a:ext cx="4382544" cy="415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85766" y="6517160"/>
            <a:ext cx="2718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[Figure from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Banko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Brill, 2001]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0754" y="4548908"/>
            <a:ext cx="2658869" cy="287323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sz="1867" dirty="0"/>
              <a:t>Training set size (millions)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6246572" y="2395941"/>
            <a:ext cx="1598386" cy="287323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sz="1867" dirty="0"/>
              <a:t>     Accuracy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925440" y="2880480"/>
              <a:ext cx="542880" cy="305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6080" y="2871116"/>
                <a:ext cx="561600" cy="3244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Learning with large datasets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40280"/>
            <a:ext cx="5461000" cy="92456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38947" y="3420454"/>
            <a:ext cx="4642653" cy="3408065"/>
            <a:chOff x="404210" y="2565340"/>
            <a:chExt cx="3481990" cy="255604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62000" y="2565340"/>
              <a:ext cx="0" cy="2286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85800" y="4775140"/>
              <a:ext cx="32004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52600" y="4775140"/>
              <a:ext cx="2133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(training set size)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65902" y="3291058"/>
              <a:ext cx="102286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error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270" y="4902656"/>
              <a:ext cx="209550" cy="1143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126948" y="3420453"/>
            <a:ext cx="4660917" cy="3416357"/>
            <a:chOff x="4595211" y="2565340"/>
            <a:chExt cx="3495688" cy="256226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953000" y="2565340"/>
              <a:ext cx="0" cy="2286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876800" y="4775140"/>
              <a:ext cx="32004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57299" y="4781359"/>
              <a:ext cx="2133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(training set size)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4256903" y="3291059"/>
              <a:ext cx="1022865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error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749" y="4929154"/>
              <a:ext cx="209550" cy="1143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095360" y="676800"/>
              <a:ext cx="10053600" cy="5713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6000" y="667440"/>
                <a:ext cx="10072320" cy="573264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Connector 5"/>
          <p:cNvCxnSpPr/>
          <p:nvPr/>
        </p:nvCxnSpPr>
        <p:spPr>
          <a:xfrm>
            <a:off x="10363200" y="6273800"/>
            <a:ext cx="0" cy="19465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42254" y="6459908"/>
            <a:ext cx="82907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FF0000"/>
                </a:solidFill>
              </a:rPr>
              <a:t>m = 1000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13551" y="3358463"/>
            <a:ext cx="3053978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>
                <a:solidFill>
                  <a:srgbClr val="FF0000"/>
                </a:solidFill>
              </a:rPr>
              <a:t>Increasing m will not give us any gain </a:t>
            </a:r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9340540" y="3676563"/>
            <a:ext cx="819460" cy="105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92156" y="3285726"/>
            <a:ext cx="1332485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3" dirty="0">
                <a:solidFill>
                  <a:srgbClr val="00B050"/>
                </a:solidFill>
              </a:rPr>
              <a:t>Adding extra features, hidden unit in neural networks, .. (say) and then increasing m</a:t>
            </a:r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>
            <a:off x="5588003" y="3952319"/>
            <a:ext cx="270396" cy="68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6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887E-B1A2-4EF6-B71B-6CECEFEB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diagram, line chart&#10;&#10;Description automatically generated">
            <a:extLst>
              <a:ext uri="{FF2B5EF4-FFF2-40B4-BE49-F238E27FC236}">
                <a16:creationId xmlns:a16="http://schemas.microsoft.com/office/drawing/2014/main" id="{5DA83951-B9E4-44DD-BF92-4874B036E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28" y="1825625"/>
            <a:ext cx="7981744" cy="4351338"/>
          </a:xfrm>
        </p:spPr>
      </p:pic>
    </p:spTree>
    <p:extLst>
      <p:ext uri="{BB962C8B-B14F-4D97-AF65-F5344CB8AC3E}">
        <p14:creationId xmlns:p14="http://schemas.microsoft.com/office/powerpoint/2010/main" val="38823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8E9A95-9CD5-45B7-B812-6F239ADEB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Stochastic Gradient Descent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EC976F0-FBB2-4E29-B047-0F749B3A3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27" y="742781"/>
            <a:ext cx="5211573" cy="409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Linear regression with 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7" y="1068297"/>
            <a:ext cx="2377440" cy="970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046109"/>
            <a:ext cx="5217160" cy="92456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28548" y="2970669"/>
            <a:ext cx="6449888" cy="2554545"/>
            <a:chOff x="420384" y="2876550"/>
            <a:chExt cx="4837416" cy="1915909"/>
          </a:xfrm>
        </p:grpSpPr>
        <p:sp>
          <p:nvSpPr>
            <p:cNvPr id="31" name="TextBox 30"/>
            <p:cNvSpPr txBox="1"/>
            <p:nvPr/>
          </p:nvSpPr>
          <p:spPr>
            <a:xfrm>
              <a:off x="420384" y="2876550"/>
              <a:ext cx="4837416" cy="1915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Repeat {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r>
                <a:rPr lang="en-US" sz="3200" dirty="0"/>
                <a:t>      (for every                    )</a:t>
              </a:r>
            </a:p>
            <a:p>
              <a:r>
                <a:rPr lang="en-US" sz="3200" dirty="0"/>
                <a:t>}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278098"/>
              <a:ext cx="4095750" cy="69342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62" y="4624408"/>
            <a:ext cx="1724660" cy="294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42080" y="1258560"/>
              <a:ext cx="10491840" cy="3797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720" y="1249200"/>
                <a:ext cx="10510560" cy="38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Linear regression with gradient descent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986579"/>
            <a:ext cx="2377440" cy="970280"/>
          </a:xfrm>
          <a:prstGeom prst="rect">
            <a:avLst/>
          </a:prstGeom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401" y="986579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400" y="986579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400" y="986579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400" y="986579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400" y="986579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400" y="986579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400" y="986579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400" y="986579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3525" y="986579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528548" y="2970669"/>
            <a:ext cx="6449888" cy="2554545"/>
            <a:chOff x="420384" y="2876550"/>
            <a:chExt cx="4837416" cy="1915909"/>
          </a:xfrm>
        </p:grpSpPr>
        <p:sp>
          <p:nvSpPr>
            <p:cNvPr id="20" name="TextBox 19"/>
            <p:cNvSpPr txBox="1"/>
            <p:nvPr/>
          </p:nvSpPr>
          <p:spPr>
            <a:xfrm>
              <a:off x="420384" y="2876550"/>
              <a:ext cx="4837416" cy="1915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Repeat {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r>
                <a:rPr lang="en-US" sz="3200" dirty="0"/>
                <a:t>      (for every                    )</a:t>
              </a:r>
            </a:p>
            <a:p>
              <a:r>
                <a:rPr lang="en-US" sz="3200" dirty="0"/>
                <a:t>}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278098"/>
              <a:ext cx="4095750" cy="693420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62" y="4624408"/>
            <a:ext cx="1724660" cy="2946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046109"/>
            <a:ext cx="5217160" cy="9245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Ink 1"/>
              <p14:cNvContentPartPr/>
              <p14:nvPr/>
            </p14:nvContentPartPr>
            <p14:xfrm>
              <a:off x="2410560" y="2604000"/>
              <a:ext cx="8232960" cy="3624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01200" y="2594640"/>
                <a:ext cx="8251680" cy="364368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7315200" y="5642075"/>
            <a:ext cx="377616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00B050"/>
                </a:solidFill>
              </a:rPr>
              <a:t>When m is large then computing the </a:t>
            </a:r>
          </a:p>
          <a:p>
            <a:r>
              <a:rPr lang="en-US" sz="1867" dirty="0">
                <a:solidFill>
                  <a:srgbClr val="00B050"/>
                </a:solidFill>
              </a:rPr>
              <a:t>derivative becomes very difficult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19781" y="4394592"/>
            <a:ext cx="3995420" cy="157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600181" y="453099"/>
            <a:ext cx="5537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Batch gradient descent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70981" y="986579"/>
            <a:ext cx="0" cy="548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2" y="1089337"/>
            <a:ext cx="5217160" cy="92456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28548" y="2093656"/>
            <a:ext cx="6449888" cy="2965364"/>
            <a:chOff x="420384" y="2876550"/>
            <a:chExt cx="4837416" cy="2224023"/>
          </a:xfrm>
        </p:grpSpPr>
        <p:sp>
          <p:nvSpPr>
            <p:cNvPr id="14" name="TextBox 13"/>
            <p:cNvSpPr txBox="1"/>
            <p:nvPr/>
          </p:nvSpPr>
          <p:spPr>
            <a:xfrm>
              <a:off x="420384" y="2876550"/>
              <a:ext cx="4837416" cy="2224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/>
                <a:t>Repeat {</a:t>
              </a:r>
            </a:p>
            <a:p>
              <a:endParaRPr lang="en-US" sz="2667" dirty="0"/>
            </a:p>
            <a:p>
              <a:endParaRPr lang="en-US" sz="2667" dirty="0"/>
            </a:p>
            <a:p>
              <a:r>
                <a:rPr lang="en-US" sz="2667" dirty="0"/>
                <a:t>      </a:t>
              </a:r>
            </a:p>
            <a:p>
              <a:endParaRPr lang="en-US" sz="2667" dirty="0"/>
            </a:p>
            <a:p>
              <a:r>
                <a:rPr lang="en-US" sz="2667" dirty="0"/>
                <a:t>      	 (for every	         )</a:t>
              </a:r>
            </a:p>
            <a:p>
              <a:r>
                <a:rPr lang="en-US" sz="2667" dirty="0"/>
                <a:t>}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172" y="3221898"/>
              <a:ext cx="3376773" cy="571696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6432488" y="453099"/>
            <a:ext cx="5181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Stochastic gradient descent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72" y="1092201"/>
            <a:ext cx="5138928" cy="6172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88" y="1810071"/>
            <a:ext cx="4725163" cy="8321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753" y="4284332"/>
            <a:ext cx="1552195" cy="2651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227520" y="1382880"/>
              <a:ext cx="11892960" cy="5341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8160" y="1373520"/>
                <a:ext cx="11911680" cy="536064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9537550" y="2402294"/>
            <a:ext cx="1935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(Pre-processing step)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1" y="5711991"/>
            <a:ext cx="55360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step 1: we modify parameters and try to fit 1</a:t>
            </a:r>
            <a:r>
              <a:rPr lang="en-US" sz="1600" baseline="30000" dirty="0">
                <a:solidFill>
                  <a:srgbClr val="00B050"/>
                </a:solidFill>
              </a:rPr>
              <a:t>st</a:t>
            </a:r>
            <a:r>
              <a:rPr lang="en-US" sz="1600" dirty="0">
                <a:solidFill>
                  <a:srgbClr val="00B050"/>
                </a:solidFill>
              </a:rPr>
              <a:t> training example.</a:t>
            </a:r>
          </a:p>
          <a:p>
            <a:r>
              <a:rPr lang="en-US" sz="1600" dirty="0">
                <a:solidFill>
                  <a:srgbClr val="00B050"/>
                </a:solidFill>
              </a:rPr>
              <a:t>step 1: we modify parameters and try to fit 2</a:t>
            </a:r>
            <a:r>
              <a:rPr lang="en-US" sz="1600" baseline="30000" dirty="0">
                <a:solidFill>
                  <a:srgbClr val="00B050"/>
                </a:solidFill>
              </a:rPr>
              <a:t>nd</a:t>
            </a:r>
            <a:r>
              <a:rPr lang="en-US" sz="1600" dirty="0">
                <a:solidFill>
                  <a:srgbClr val="00B050"/>
                </a:solidFill>
              </a:rPr>
              <a:t> training example.</a:t>
            </a:r>
          </a:p>
          <a:p>
            <a:r>
              <a:rPr lang="en-US" sz="1600" dirty="0">
                <a:solidFill>
                  <a:srgbClr val="00B050"/>
                </a:solidFill>
              </a:rPr>
              <a:t>So on</a:t>
            </a:r>
          </a:p>
          <a:p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16672" y="6162794"/>
            <a:ext cx="2120709" cy="22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1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0540" y="986579"/>
            <a:ext cx="5309811" cy="398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Stochastic gradient descent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912" y="1029111"/>
            <a:ext cx="61030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buFont typeface="+mj-lt"/>
              <a:buAutoNum type="arabicPeriod"/>
            </a:pPr>
            <a:r>
              <a:rPr lang="en-US" sz="3200" dirty="0"/>
              <a:t>Randomly shuffle (reorder) training examples</a:t>
            </a:r>
          </a:p>
          <a:p>
            <a:pPr marL="609585" indent="-609585">
              <a:buFont typeface="+mj-lt"/>
              <a:buAutoNum type="arabicPeriod"/>
            </a:pPr>
            <a:endParaRPr lang="en-US" sz="3200" dirty="0"/>
          </a:p>
          <a:p>
            <a:pPr marL="609585" indent="-609585">
              <a:buFont typeface="+mj-lt"/>
              <a:buAutoNum type="arabicPeriod"/>
            </a:pPr>
            <a:r>
              <a:rPr lang="en-US" sz="3200" dirty="0"/>
              <a:t>Repeat {</a:t>
            </a:r>
          </a:p>
          <a:p>
            <a:pPr lvl="1"/>
            <a:r>
              <a:rPr lang="en-US" sz="3200" dirty="0"/>
              <a:t>   for                      {</a:t>
            </a:r>
          </a:p>
          <a:p>
            <a:pPr marL="609585" indent="-609585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	 </a:t>
            </a:r>
          </a:p>
          <a:p>
            <a:r>
              <a:rPr lang="en-US" sz="3200" dirty="0"/>
              <a:t>	           (for every                     )</a:t>
            </a:r>
          </a:p>
          <a:p>
            <a:r>
              <a:rPr lang="en-US" sz="3200" dirty="0"/>
              <a:t>          }</a:t>
            </a:r>
          </a:p>
          <a:p>
            <a:r>
              <a:rPr lang="en-US" sz="3200" dirty="0"/>
              <a:t>       }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0" y="3186657"/>
            <a:ext cx="1859280" cy="292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902" y="4406733"/>
            <a:ext cx="1724660" cy="294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2" y="3700402"/>
            <a:ext cx="4538980" cy="5003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180000" y="1344480"/>
              <a:ext cx="9939840" cy="4416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0640" y="1335120"/>
                <a:ext cx="9958560" cy="443568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500912" y="1988962"/>
            <a:ext cx="6325258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00B050"/>
                </a:solidFill>
              </a:rPr>
              <a:t>How much to repeat the for loop ?</a:t>
            </a:r>
          </a:p>
          <a:p>
            <a:r>
              <a:rPr lang="en-US" sz="1333" dirty="0">
                <a:solidFill>
                  <a:srgbClr val="00B050"/>
                </a:solidFill>
              </a:rPr>
              <a:t>Generally depends on the size of the training set but normally 1-10 repetition works fine </a:t>
            </a:r>
          </a:p>
        </p:txBody>
      </p:sp>
    </p:spTree>
    <p:extLst>
      <p:ext uri="{BB962C8B-B14F-4D97-AF65-F5344CB8AC3E}">
        <p14:creationId xmlns:p14="http://schemas.microsoft.com/office/powerpoint/2010/main" val="2395648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j := \theta_j - \alpha \frac{1}{m} \sum^m_{i=1} (h_\theta (x^{(i)}) - y^{(i)}) x_j^{(i)}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_{train}(\theta) = \frac{1}{2m} \sum^m_{i=1} (h_\theta(x^{(i)}) -y^{(i)})^2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j := \theta_j - \alpha \frac{1}{m} \sum^m_{i=1} (h_\theta (x^{(i)}) - y^{(i)}) x_j^{(i)}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_{train}(\theta) = \frac{1}{2m} \sum^m_{i=1} (h_\theta(x^{(i)}) -y^{(i)})^2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cost(\theta, (x^{(i)}, y^{(i)}))= \frac{1}{2} (h_\theta (x^{(i)}) - y^{(i)})^2&#10;$&#10;&#10;\end{document}"/>
  <p:tag name="IGUANATEXSIZE" val="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_{train}(\theta) = \frac{1}{m} \sum^m_{i=1} cost(\theta, (x^{(i)}, y^{(i)}))&#10;$&#10;&#10;\end{document}"/>
  <p:tag name="IGUANATEXSIZE" val="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0, \dots, n&#10;$&#10;&#10;\end{document}"/>
  <p:tag name="IGUANATEXSIZE" val="1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j := \theta_j - \alpha \frac{1}{m} \sum^m_{i=1} (h_\theta (x^{(i)}) - y^{(i)}) x_j^{(i)}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 := 1, \dots, m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0, \dots, n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j := \theta_j - \alpha (h_\theta (x^{(i)}) - y^{(i)}) x_j^{(i)}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h_\theta(x) = \sum_{j=0}^n \theta_j x_j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_{train}(\theta) = \frac{1}{2m} \sum^m_{i=1} (h_\theta(x^{(i)}) -y^{(i)})^2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0, \dots, n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j := \theta_j - \alpha \frac{1}{m} \sum^m_{i=1} (h_\theta (x^{(i)}) - y^{(i)}) x_j^{(i)}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h_\theta(x) = \sum_{j=0}^n \theta_j x_j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0, \dots, n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264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Learning with Large Datasets</vt:lpstr>
      <vt:lpstr>PowerPoint Presentation</vt:lpstr>
      <vt:lpstr>PowerPoint Presentation</vt:lpstr>
      <vt:lpstr>PowerPoint Presentation</vt:lpstr>
      <vt:lpstr>Stochastic Gradient Descent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with Large Datasets</dc:title>
  <dc:creator>THANG</dc:creator>
  <cp:lastModifiedBy>THANG</cp:lastModifiedBy>
  <cp:revision>3</cp:revision>
  <dcterms:created xsi:type="dcterms:W3CDTF">2020-10-21T03:15:47Z</dcterms:created>
  <dcterms:modified xsi:type="dcterms:W3CDTF">2020-10-21T03:23:53Z</dcterms:modified>
</cp:coreProperties>
</file>