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0" r:id="rId3"/>
    <p:sldId id="670" r:id="rId4"/>
    <p:sldId id="49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2T19:01:46.10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21437 1271 3171</inkml:trace>
  <inkml:trace contextRef="#ctx0" brushRef="#br0" timeOffset="117431.71">5953 7074 6245,'-25'0'2178,"-2"0"-1825,27 0 544,0 0 960,-26 0-127,26 0-128,0 0-481,0 0-865,26 0 0,1 0 321,-2 0-193,29 0-192,-1 0-160,26 0 224,-1 0-63,4 0-33,23-27-64,-26 27 32,27 0-32,-27 0-160,2-25-64,-29 25-256,2-27-289,-28 0-288,0 27-384,-26-26-1282,0 26-2401</inkml:trace>
  <inkml:trace contextRef="#ctx0" brushRef="#br0" timeOffset="117756.73">6617 6810 11530,'0'0'193,"0"0"543,24 0 898,30 0-97,-26 0-288,22 0-512,5 26-352,-2-26-65,-1 26-32,2-26-32,-2 26-95,1-26-161,0 27 32,-1 0 0,-25-27-96,0 26 96,-27 1-32,0-27 32,-27 27 32,27-2 96,-53 28-224,27-26 352,0 1 0,-28-3-96,28 2-160,-26-2-32,25 2 33,0 1-130,1-1-415,0-2-961,0 2-2852</inkml:trace>
  <inkml:trace contextRef="#ctx0" brushRef="#br0" timeOffset="123771.07">5240 5379 9577,'-53'25'5285,"26"-25"-4292,27 0-161,0 0 417,0 0-256,27 0-128,-1 0-192,1 0-289,25 0-192,1 0-128,26 0-31,1 27 63,-1-27-96,26 0 64,-24 0-192,-2 0 96,-26 0-257,-1 0-287,-25 0-609,0-27-385,-27 27-512,0 0-1057,0-25-7335</inkml:trace>
  <inkml:trace contextRef="#ctx0" brushRef="#br0" timeOffset="124030.09">5796 5139 13869,'0'27'256,"0"-27"-224,25 26 609,2-26 448,26 0 0,-1 27-353,2-27-255,24 27-321,-24-1-32,24 28-96,-51-29 128,28 3-128,-55 24 32,0-25 128,0-1 449,-55 1-32,28 25-161,-51-25 129,-1-1-161,26-26-384,-1 27-64,-24 0-1281,51-1-3107</inkml:trace>
  <inkml:trace contextRef="#ctx0" brushRef="#br0" timeOffset="124964.14">13207 10094 13100,'0'0'416,"0"0"769,0 0 929,0 26-832,0-26-514,26 0 161,26 0-256,-25 27-481,26-27 481,-1 0-673,2 27 64,24-27-64,4 0-64,-30 0-513,1 0-544,0 0-705,-1 0-1473,-25 0-3972</inkml:trace>
  <inkml:trace contextRef="#ctx0" brushRef="#br0" timeOffset="125237.16">13683 9883 12651,'-26'0'1858,"26"0"-1954,26 25 1249,-26-25 737,26 27-673,28 0-480,-2-1-353,1 1-288,-26 0 32,25-2 65,-26 28 31,1-26-96,0 0-160,1 25 160,-28-24-128,0-2 160,-28 0 0,1 0 65,0 1 63,1-27 32,-26 27-160,-2-27-32,2 26-448,-1-26-224,-26 27-1058,26-27-2306</inkml:trace>
  <inkml:trace contextRef="#ctx0" brushRef="#br0" timeOffset="125772.19">9951 12240 7142,'-27'0'6470,"27"0"-6213,-27 0 992,27 0 737,0 0-417,27 0-992,0 0 352,-1 0-65,53 26-415,-24-26-193,23 0-64,2 0-96,-1 0-64,0 0 32,27-26-160,-54 26-128,2 0-416,-2 0-738,-26-26-672,-26 26-1153,0-27-5829</inkml:trace>
  <inkml:trace contextRef="#ctx0" brushRef="#br0" timeOffset="126025.2">10533 12055 13004,'52'27'865,"2"-27"416,-26 0 352,22 25-287,5-25-674,-4 27-351,-23-27-225,25 28-32,-26-3 64,-1 2-32,-26-1 128,0 0 32,0 2 225,-26 25 192,-28-26-289,28-27 0,-26 25-95,-30 3-97,32-3-352,-5-25-321,2 27-1217,27 0-2241</inkml:trace>
  <inkml:trace contextRef="#ctx0" brushRef="#br0" timeOffset="126948.26">20380 12452 15438,'27'0'481,"-1"0"-97,0 0 1506,0-25-65,28 25-1120,-2 0 64,28 0-321,25-28-288,-24 28 65,-2 0 31,26 0-128,-25 0-128,-1-25 64,-26 25-96,-1 0 128,-25 0-384,-27 0-225,0 0-287,0 0-33,0 0-416,-27 0-1762,1 0-1826</inkml:trace>
  <inkml:trace contextRef="#ctx0" brushRef="#br0" timeOffset="127358.28">20831 12134 12427,'50'-27'833,"-22"27"576,26 0 1250,-54 0-673,26 0-929,-26 0-160,-26 0-193,26 27-255,-54-27-257,2 28-32,-1-3-32,-28 2-64,29-1-64,-28 0 192,1 2-95,26 25 95,1-26-32,-2-2-32,26 3 0,4-3-320,24-25 704,0 27-351,24 0 223,31-1-192,-28 1-32,25 0-32,1-2 0,0 28-31,26-26-1,-26 0-96,-1-1 64,3-26-128,-28 26 0,23-26-161,-22 28-127,-28-28-321,0 0-704,0 0-1506,-28 25-3266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2T19:06:56.45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21716 3286 10954,'0'0'1537,"0"0"449,0 0-96,0 0-513,0 0-95,0 0-802,0 0-64,27 0 1,27 0-1,-3-28-31,4 1-1,23 1-32,2 0 1,-1 0 31,0-1-288,27 0 32,-27 1-96,2-1 64,-2 2-96,-26-2 0,-1 27-32,2 0-96,-54-27-352,26 27-641,-26 0-1122,0 0-767,-26 0-3268</inkml:trace>
  <inkml:trace contextRef="#ctx0" brushRef="#br0" timeOffset="411.02">22113 2835 11050,'-26'0'1698,"26"0"-609,0 0 576,0-26-768,0 26-320,0 0-97,-26 26-416,26-26-96,-26 51 0,-1-23-32,0 25 32,-25-26 64,26 25-32,-2 1 32,-26 1 0,30-2-32,-30-26 64,54 1-64,-27 1 0,27-3 64,27 2 224,-1-2-31,2-25-65,23 28-96,30-28-128,-29 27-128,2-27-129,-2 0-415,1 27-1186,-26-27-4516</inkml:trace>
  <inkml:trace contextRef="#ctx0" brushRef="#br0" timeOffset="39203.24">19759 2675 5188,'0'0'929,"-27"0"-384,27 0 320,0 0-417,-27 0 449,-1 0 768,2 0-319,26 0-642,-51 0-223,23 0 159,1 0 97,-25 0-192,-1 0-97,-26 0-128,-1-25-95,2 25-97,-4 0-32,-23 0 32,0-28-32,-1 28 0,0 0-32,0 0 0,-27 28-64,28-28 0,-1 25-32,1 2 32,-3 0 0,31-2-32,-29 30 32,25-29 0,29 0 0,-28-1 0,1 30 0,26-29 0,-26 1 0,25 25 0,3-25 64,23 26 32,-25 0-32,26-1 33,2 3-130,25-3-31,-27 1 193,27-26-129,0 26 0,0-1 0,0-25 32,0 26-32,0 1-64,27-29 64,-27 28-33,25-26 33,2 26 0,26-27 0,-1 0 0,-25 28 0,54-28 65,-29 1-97,1 26 128,-1-26 64,2-2 32,-1 2-64,26 0-64,-25-1-32,24 1 64,-24 0 64,52-27 1,-28 26-65,29-26-64,-28 26-64,26 2-32,0-28-33,3 25 97,-2-25-128,-1 0 0,0 0-64,1 27 128,2-27 0,24 0 64,-27 0 0,0 0 0,1 0 64,27 0-96,-26 0 96,25 0-64,-27 0 0,0-27 0,2 27 0,0 0 0,-29-25 0,28-3 0,-25 28 32,24-26 96,-26 0-32,26-1 128,2 27 33,-2-27 63,-26 1 96,29-1-191,-29 0-33,-1-25-32,-24 24-64,-1 3 0,-1-28-64,-25 27 0,27-28 0,-30 2 64,3-2-32,0 1 32,1 1 33,-28-1 63,0-1-32,0-24-128,-28 24 256,1-26 129,-24 27-97,-30 0-288,2-26 96,-1 26-192,-25 1 96,-28-2-64,27-27 64,-52 30 0,-1-2-96,-25 0 64,-3 26-32,-23-25 96,-4 24 0,29 28-32,28 0-256,25 0-1346,-2 28-576,54 24-864,-25-25-3268</inkml:trace>
  <inkml:trace contextRef="#ctx0" brushRef="#br0" timeOffset="73284.19">17931 16955 6566,'0'-25'2498,"0"25"-832,0 0 704,0-27-512,0 1-449,0 26-64,-27-26-128,27 26-320,-27 0-256,3-28-545,-4 28-128,2 0 160,-28 28-320,29-2-64,-28 0 63,-1 1 97,2 26-96,-1-26 416,1 26-192,25-1-32,-27 2 32,54-1 33,-27-1 63,27 1 0,27 1-32,27-2 128,-3 2-288,30-28 256,-2 0-256,1 1 96,-28-27-32,29 0 160,-30 0-256,-24-27-32,1 27-32,-28 0-128,0 0-1154,0 0-896,-28 0-1730</inkml:trace>
  <inkml:trace contextRef="#ctx0" brushRef="#br0" timeOffset="77626.42">18249 17035 1345,'0'0'1633,"0"0"834,0 0-481,0 0-737,0 0 96,0 28 224,0-28-255,-26 0-129,26 0-32,0 0-128,0 0-224,0 0-257,-27 0-31,27 0-161,0 0-192,0 0 0,0 0 0,0 0 129,0 0-129,27-28 64,-27 28-224,0 0 64,26 0-32,-26-25 64,27 25-128,-27-27 32,25 27 0,2-28 0,0 3-64,-27 25-32,26-27-96,2 1 192,-28 26-128,24-26 0,-24 26 64,0-28 96,27 28-257,-27 0-63,0 0-64,0 0 224,0 28-161,0-28-63,0 26-160,0 0 191,0 1 225,0-2 96,0 30-64,0-30 64,0 29 0,0-1 32,0 27-32,0-28 32,0 1-32,0-26 0,0 26 0,27-27 0,-27 28-32,0-28 64,0 0-32,28-26 0,-28 27 0,0-27-256,0 0-353,0 25 1,0-25-97,0 0-352,-28 0-1153,28 28-3011</inkml:trace>
  <inkml:trace contextRef="#ctx0" brushRef="#br0" timeOffset="77828.45">18328 17619 3138,'-27'-28'5702,"2"28"-3972,25 0 127,-27 0-543,27 0-290,0 0-543,0 0 256,27 0-97,-2-25-159,2 25-97,26 0-160,-1 0-96,2 25-96,0-25-96,-2 0-64,-25 0-32,0 0-384,-1 28-193,0-28-288,-26 0-705,0 0-4772</inkml:trace>
  <inkml:trace contextRef="#ctx0" brushRef="#br0" timeOffset="79235.53">18963 17433 11178,'0'26'673,"0"-26"-577,0 28 1826,0-28-545,26 0-736,-26 0-33,27 0-127,1 0-97,-1-28-64,-3 28-96,2-26 97,2 26-129,-1-26 64,0 0 0,-27 26 97,0-27-97,0 0-96,0 1-192,-27 26-192,0-27-64,-1 27 160,2 0-65,2 0 33,-3 27-32,-1-1 0,1 1 128,27 0 64,0-1 64,0 0-128,0 0 64,27 2 96,-27-2-32,28 0-96,-1 1 32,-3-2-64,2-25-192,2 28-609,-1-28-481,-27 0-928,27 0-4260</inkml:trace>
  <inkml:trace contextRef="#ctx0" brushRef="#br0" timeOffset="80244.58">19677 17381 11562,'-26'-27'1057,"26"27"-288,-24 0 352,-3 0-544,-1 0-289,1 0-224,1 27-64,0-27 0,26 26-32,-26-26 32,26 26-32,0 0 32,0 2 0,0-2 0,26 0-32,0-26 32,0 27 32,-26-27 32,27 0 96,1 0 64,-1 0 65,-3 0-1,2 0-96,-26-27-32,0 1 97,0 26-161,0-26 32,0-2 160,0 2-64,-26 26 193,2-26-257,24 26-96,-27 0 128,27 0 128,0 26 65,0-26 63,0 26-128,0 2-31,0 24-353,27-25 0,-3-2-161,2-25-127,2 28-385,-1-28-224,0 27-928,25-27-1891</inkml:trace>
  <inkml:trace contextRef="#ctx0" brushRef="#br0" timeOffset="80655.61">19943 17354 2626,'0'53'9449,"-27"-27"-9417,27 0 416,0 2 1442,0-2-993,-25 0-769,25 1 0,0-2 193,0 3 63,0-1 0,0-27 97,0 0-129,0 0-32,25-27-224,-25-1 97,27 3-33,-27-2-96,26 1-64,-26-28 32,27 28-96,-27 0 64,27 0 64,-27 26-64,25 0 224,2 0 289,-27 0-97,26 0 0,1 26-127,-27 0-65,28 0-224,-28 2 64,0-2-320,0-26-257,24 26-159,-24 1-385,0-2-353,0-25-319,27 28-1378,-27-28-6118</inkml:trace>
  <inkml:trace contextRef="#ctx0" brushRef="#br0" timeOffset="80829.62">20367 17381 11787,'26'26'2978,"-26"0"-2177,0 0 1089,0-26-609,0 28-1121,0-2-416,0 0-673,0 1-864,0-2-1667,0-25-5348</inkml:trace>
  <inkml:trace contextRef="#ctx0" brushRef="#br0" timeOffset="81015.63">20367 17089 16687,'0'0'865,"0"0"-1121,0 0 672,0 0 545,0 0-897,0 26-416,26-26-865,-26 27-1538,27 0-11657</inkml:trace>
  <inkml:trace contextRef="#ctx0" brushRef="#br0" timeOffset="81305.65">20657 17513 16047,'0'53'96,"0"-53"-705,0 25 2915,0-25-1088,0 0-1250,0 0 96,0-25 0,0 25-64,27-27-64,-27 1-193,28 0 33,-28-28-96,24 28 64,3 0 256,1-1 64,-2 27 256,-26-27 353,27 27-1,-3 0-191,-24 27-193,0 0-320,0-27-673,0 26-1024,0 0-1122,0 0-4804</inkml:trace>
  <inkml:trace contextRef="#ctx0" brushRef="#br0" timeOffset="81802.67">21347 17354 15726,'26'-53'673,"-26"53"-865,0-27 1697,0 27-480,-26 0-897,-2 0-192,1 27 32,0-1-64,3 1 0,-4 0-256,28-1-65,0 0-63,0 0 31,28-26 321,-4 28 160,-24-28 64,54 0 225,-54 0 223,28 0 1,-2 0 288,1-28-65,-27 2-287,24 26-193,-24-26-192,0 0-192,0-1 0,0 27 0,0-27-417,0 27 289,0 0 224,0 27 0,28 0 96,-28 25-192,0-26 160,27 28-96,-1-1 64,-26-28-32,27 30-64,-27-2-320,25-27 224,-25 0 128,0 1 96,0 0 224,0-1 256,-52 1-63,26-27-33,-29 0-287,4 0-65,-3 0-128,0 0 32,2 0-353,-28-27-1024,28 27-1762,-1-26-8744</inkml:trace>
  <inkml:trace contextRef="#ctx0" brushRef="#br0" timeOffset="82387.7">22167 17301 1121,'-27'0'13452,"0"0"-12427,27 26 256,0-26 866,0 0-802,0 0-384,27 0-321,26 0-351,-1-26-65,28 26-96,-28 0-96,30-27 96,-4 27-352,2 0-32,-28-25-97,2 25-480,-2 0-544,-26-27-609,-26 27-1217,0 0-8103</inkml:trace>
  <inkml:trace contextRef="#ctx0" brushRef="#br0" timeOffset="82653.72">22591 17063 15150,'0'0'576,"0"0"-576,26 0 1442,0 26-1,0-26-864,28 0-321,-2 26-160,1 1-96,0 0 96,-27-1-96,27 1 32,-25 0 0,-1-2-32,-27 2 288,24-27 417,-24 26-192,-24 1-33,-3-27-352,-28 27-160,29-1-288,-26 0-769,-2 0-1698,2-26-4324</inkml:trace>
  <inkml:trace contextRef="#ctx0" brushRef="#br0" timeOffset="86851.96">24100 16823 9352,'0'0'1153,"0"0"1,0 0 639,0 0-223,0-26-289,-28 26-320,28 0-609,-27 0-320,1 0 64,26 0-32,-27 0-128,-25 26 32,25 2-96,-26-2-32,1 27 224,25 0-96,-26-1 32,28 2 0,25-1 0,0 0 32,0 1 0,52-2 96,-26-26 128,53 1 1,1 0-97,-1-27 32,2 0-128,-30 0-192,30 0-288,-57 0-353,31 0-769,-55-27-992,26 27-5702</inkml:trace>
  <inkml:trace contextRef="#ctx0" brushRef="#br0" timeOffset="87291.99">24521 16771 10505,'0'0'929,"0"0"-929,27 0 1217,-27 26 289,0-26-513,0 54-32,0-28 64,0 27-128,0 27-257,-27-27-63,27 26-385,0 1-96,0-28-32,0 1-128,0 1-128,27-28-641,-27 0-704,0-26-1058,27 0-6405</inkml:trace>
  <inkml:trace contextRef="#ctx0" brushRef="#br0" timeOffset="88042.03">24813 17301 4452,'0'0'7975,"0"26"-7270,0-26 928,0 0 321,0 0-833,0 0-672,27 0-65,0 0-224,-1 0 161,-26 0-33,27-26-96,-2 26 32,-25 0-32,27-27-95,-27 2 127,27 25-32,-27-27 192,0 0-191,0 27-65,-27-26-128,0 26 64,2-27-128,-2 27 32,1 0-129,-1 0 193,0 27-96,2-1-32,25 1 96,-27 0-32,54-2 32,-27 2 32,52 26-64,-25-26-128,26-1-128,-1 0-225,-25-26-960,26 26-705,-28-26-1377</inkml:trace>
  <inkml:trace contextRef="#ctx0" brushRef="#br0" timeOffset="88446.05">25449 17222 14509,'26'0'929,"-52"0"-897,26 0 1217,-26 0-64,-1 0-736,0 27-449,-25-27 32,26 25 32,-2 2 0,1 26 0,27-26-96,0-1 128,0 0-128,27 0 0,1-26 64,-2 28 64,-2-28-32,4 0 32,26 0 0,-54-28 1,26 28 63,0-26 64,-26 0-32,0 0-96,0-1-32,0 27-32,-26-27-32,26 1-32,0 26-32,-26-27-32,26 27 0,0 27 128,0-27-32,0 26 0,26 1-64,0 0-384,0-27-353,1 26-160,0-26-416,-1 0-962,0 0-5796</inkml:trace>
  <inkml:trace contextRef="#ctx0" brushRef="#br0" timeOffset="88778.07">25660 17222 11530,'0'52'897,"0"-25"-416,0-1 1793,0 1-1153,0 0-833,0-1-128,0 0 97,0 0 287,0-26 289,0 0-192,0 0-481,0 0-96,0-26 32,0 0-160,0 0 32,0-1-128,27-26-321,-27 26 449,26 27-320,0-25 320,-26 25-32,26 0 256,1 0 513,-27 0-193,28 25 0,-28 2 97,0-1-257,0 1-256,0 0-128,27-1-608,-27 0-866,0 0-1024,0 2-2403</inkml:trace>
  <inkml:trace contextRef="#ctx0" brushRef="#br0" timeOffset="88965.08">26031 17222 15342,'0'27'192,"0"-2"32,0 2 1954,0-1-1633,0 1-673,0 0-513,0-27-320,0 26-1121,26 0-3651</inkml:trace>
  <inkml:trace contextRef="#ctx0" brushRef="#br0" timeOffset="89124.09">26084 17035 13068,'-27'0'32,"27"-25"-513,0 25 546,0 0-674,27 0-8840</inkml:trace>
  <inkml:trace contextRef="#ctx0" brushRef="#br0" timeOffset="89391.11">26243 17381 14189,'-27'26'1025,"27"0"-1185,0-26 1249,-27 0 288,27 0-1281,0-26-160,0 26-32,0-26-256,27-1-449,0 0-256,-27 1 160,26-1 609,0 2 192,0-2 96,1 27 384,-27 0 257,28 0-1,-28 27-191,27-2-417,-27-25-577,0 27-1216,0-1-4325</inkml:trace>
  <inkml:trace contextRef="#ctx0" brushRef="#br0" timeOffset="89874.14">26772 17274 13516,'0'-25'545,"0"25"63,-27-27 1314,1 27-1409,-1 0-513,2 27 32,-2-2 0,0 2-32,27-1-64,0 1-161,0 0 65,27-1 32,0 0 128,-2 0 192,2-26 97,-1 0 159,1-26 417,0 26-160,-2-26-33,2 0-319,-27-1-193,26 0-160,-26 1-32,0-1-128,0 2 63,0 25-415,0 0 384,0 0 160,27 25-160,-27 28 32,0-26 96,0 26-64,28-1-193,-28 2 65,27-1-32,-27-28 96,24 30 160,-24-30-64,0 3 128,0-2 352,0-26 193,0 26-193,-24-26 193,-31 0 64,28 0 31,-26 0-223,1 0-417,-1-26-96,1 26-737,-28-26-480,1 26-1249,-2-28-3844</inkml:trace>
  <inkml:trace contextRef="#ctx0" brushRef="#br1" timeOffset="106615.09">16845 17513 6566,'0'26'3779,"0"-26"-2818,0 0 705,0 0 576,0 0-288,0 0-897,0 0-256,0 0-1,0 0 129,0 0-384,0 0 63,0 0-127,0 0-65,0 0-96,0 0 33,28 0-65,-1 0-64,-3 0 0,4 0-160,-1 0 97,26 0-65,-1 0 32,1 0-96,1 0-32,24-26 32,-23 26-64,24 0 32,-26 0 64,26 0-96,-26 26 32,-1-26-32,1 0 96,-1 0-96,2 0 32,0 0 0,-30 27 64,30-27-96,0 0 32,-3 0 32,30 0-32,-29 25 0,28-25 32,-28 0-32,28 0 0,-1 0 32,2-25-64,-2 25 0,26 0 32,-25 0 0,-1 25 0,-26-25-64,26 0 96,0 0 32,2 0-96,-2 0 32,1 0 0,-2 0 0,28-25 32,-25 25-64,24 0 32,1-27 96,-1 27-160,2 0 64,-2 0-32,0-26 64,2 26-32,0 0 32,-2 0-64,0 0 0,1-26 0,-1 26-32,3 0 0,-3 0 32,1 0-64,-1 0 64,27-28 64,-24 28 0,24 0-64,-27 0 64,29-26-32,-29 26-32,27-26 32,0 26-32,-27 0-32,27-26-32,28 26-1,-28 0 129,0 0-64,0 0 32,28-27-32,-28 27 64,27-27-32,-26 27 0,26 0-32,0-26 64,-2 26-96,3 0 128,-1 0-96,-1-27 32,2 27-32,-1 0 96,-2-25-64,2 25 0,1 0 64,-28-27-64,27 27 97,-26 0-1,26-27-96,-27 27 32,0 0 0,28 0-96,-28 0 192,0 0-128,0 27-96,-27-27 128,2 0-128,-2 0-129,-25-27-479,-28 27-513,-25 0-1090,-1 0-1857,-26 0-11530</inkml:trace>
  <inkml:trace contextRef="#ctx0" brushRef="#br0" timeOffset="109258.24">595 2861 2850,'-27'25'9673,"-1"-25"-8808,4 0 577,24 0 351,-27 0-95,27 0-289,0 0-256,-28 0-576,28 0-353,28 0 0,-1 0-160,-3-25-64,4 25 64,25 0-96,-1 0 64,2 0-64,24-26 32,-24 26-320,-1 0 96,-28-26-289,29 26-159,-26 0-545,-2-27-481,-2 27-32,-24 0-1056,0 0-6920</inkml:trace>
  <inkml:trace contextRef="#ctx0" brushRef="#br0" timeOffset="109582.26">832 2702 6245,'0'-27'6342,"0"27"-5541,-27 0 480,27 0 33,0 0-834,0 0-448,0 0 96,0 0-64,27 0 0,0 0-64,-1 27 32,1-27-32,-2 0-32,29 27 0,-26-2 64,-2-25 0,25 28-32,-23-1 0,-1-1 32,-1 0 129,-26-26 319,0 25 161,0-25-65,0 28 33,-26-1-129,-1-27-159,-1 26-129,1 1-64,-23-27-128,-5 27-96,28-2-1025,-25-25-1954,26 27-7687</inkml:trace>
  <inkml:trace contextRef="#ctx0" brushRef="#br0" timeOffset="110470.31">461 9830 16111,'-80'25'480,"55"-25"-864,25 0 384,0 0 288,25 0 289,2 0-289,26 0-160,2 0-64,-3 0-96,28 0 96,-28 0-96,1 0 0,-1 0-96,2-25-192,-1 25-97,-28 0-640,2-27-1377,-27 27-7111</inkml:trace>
  <inkml:trace contextRef="#ctx0" brushRef="#br0" timeOffset="110773.33">805 9591 12075,'0'0'1698,"0"0"-1570,0 0 32,0 0 577,0 0-225,0 0-160,27 26-31,0-26-97,-1 26 64,26 1-96,2 0-96,-26-1-96,22 1 0,5-2 96,-28 3-31,-1-1 255,0-2 673,-26 2 32,0 0-257,-26-27 1,0 26 0,-1-26-641,-1 27-96,-23 0-96,-3-27-448,27 26-513,-25 0-1314,25-26-2946</inkml:trace>
  <inkml:trace contextRef="#ctx0" brushRef="#br0" timeOffset="112021.4">435 12903 11851,'-106'0'1153,"80"27"-320,26-27-801,-27 0 448,27 0 769,0 0-288,27 0-576,-1 0-225,1 0-32,25 0-32,29 0-64,-30 0-32,30 0 0,-2 0-320,1 0 31,-28 0-95,1-27-321,-26 27-544,-2 0-865,2 0-1729,0 0-3300</inkml:trace>
  <inkml:trace contextRef="#ctx0" brushRef="#br0" timeOffset="112367.42">753 12745 12523,'-26'0'96,"26"0"-416,-27 0 833,27 0 544,27 0-385,-27 0-159,26 0-129,26 26-64,-25-26-31,26 0-65,-1 26-128,-25-26-64,28 0 0,-5 26 0,-23-26 0,28 27-32,-29-27 64,-26 27 128,26-27 449,-26 0 0,0 26-225,-26 1 193,0-27-97,-1 25-224,-1 3-160,-23-2-128,-3 0-96,0 1-961,2 26-1665,26-27-5190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12T19:09:28.31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2791 4995 14733,'-26'-54'641,"26"54"-193,-27-26 193,27-1-128,0 27-161,0 0 32,27 0 65,-27 0 191,26 53 257,0 1-609,27-2 385,0 28-449,-1 25 0,2 28-127,0-26-97,-2-3 96,2-23-160,-2-2-225,1 1-255,0-53-321,-27 25-192,-26-26-448,26-26-449,-26 27-2082</inkml:trace>
  <inkml:trace contextRef="#ctx0" brushRef="#br0" timeOffset="311.01">2817 5789 14189,'0'27'961,"26"-27"-1089,-26 0 544,27 27 193,26-2-545,-25 2 0,23-1-32,-24 29 64,27-30 288,25 27 97,-26 3-161,-1-3-224,-25-25-64,26-2-32,-27 3 64,0-28 353,1 0 223,0 0 449,-1-28 0,-26 3-256,0-27-320,0-30-129,0 30-320,0-28-288,-26 27-577,26-26-544,0 53-1090,0-28-3618</inkml:trace>
  <inkml:trace contextRef="#ctx0" brushRef="#br0" timeOffset="1199.06">9727 4836 15598,'-28'0'1121,"28"-28"-768,0 28 127,0 0-480,0 28-64,28-1 192,-4 25 0,31 1 32,-28 52 129,23-25 63,5 52-128,-28-25 97,25 25-161,-26-52-96,28-1-64,-28-26 0,0 0-32,0-26-160,-26 0-417,27-27-320,-27 0-704,0 0-1282,0-27-8360</inkml:trace>
  <inkml:trace contextRef="#ctx0" brushRef="#br0" timeOffset="1567.08">9727 5604 8840,'0'-28'2466,"0"28"-1056,0-25 351,0 25-544,0 0-256,0 0-32,0 0-192,24 0-481,-24 25-128,27 3 128,1-1-95,25-1-65,-1 26-32,2 2 96,24-1 32,-24-1 0,-2 1 32,1 2-31,-26-30 127,-1 2 257,0-27-33,0 0 97,1-27-65,-27 2-95,28-30-353,-28 2-96,0-26-32,0-1-288,0 2-385,0-2-544,0 53-1410,0-25-3971</inkml:trace>
  <inkml:trace contextRef="#ctx0" brushRef="#br0" timeOffset="5429.31">17375 4888 10666,'-26'0'2242,"26"0"-96,-26 0-160,26-25-641,0 25-448,0 0-129,0 0-319,0 25-289,0 2-32,26-1 96,0 28 97,1 24 191,0 2-224,25-1 33,1 1-97,-26 27-160,1-2-160,22-25-96,-23-1-193,1-26-95,-1 0 32,-3 1-161,-24-29 96,0-25-223,0 0-1,0 0-416,0 0-1698,-24-25-3907</inkml:trace>
  <inkml:trace contextRef="#ctx0" brushRef="#br0" timeOffset="5804.33">17270 5576 13388,'0'0'1474,"0"0"-1378,0 0 448,0 0 161,0 0-321,0 0 641,27 0 160,-1 28-448,26-1 32,-25 25 31,26 1-383,-1 0-65,2 26-256,-26-26-96,22-26 32,5 1 0,-28-3-32,-3 2 385,4-27 383,-2-27 161,-26 2 32,0-3-416,0 1-289,0-26-224,0 1-96,0 25-64,0-26-609,0 26-736,27-25-1218,-27 26-3266</inkml:trace>
  <inkml:trace contextRef="#ctx0" brushRef="#br0" timeOffset="8658.49">25422 4941 12684,'-27'-26'2658,"27"26"-1377,0 0 321,-26 0-513,26 0-385,0 0-383,0 0-321,26 26 64,1 1 64,0 0 96,25 51-128,2 2 257,-3-1-193,4 1-128,-2 27 64,-1-54-96,1 26-160,-1-26-321,-25-26-416,0-1-480,-1 0-1217,-26-26-2723</inkml:trace>
  <inkml:trace contextRef="#ctx0" brushRef="#br0" timeOffset="9070.51">25369 5444 14381,'0'0'352,"0"0"-576,0-25 1057,0 25-128,26 0 127,1 0 610,0 25-289,-2-25-448,2 55-33,-1-30-223,2 27-289,23 3-96,4-3-128,-2 1 128,-1-26-128,28-1 32,-28 1 0,-25 0 32,26-27 32,-28 0 64,2-27 288,0 0-63,-1-26 63,-26 0 192,28 1 161,-28-28-224,27 1-97,-3 26-384,4-26-96,-1 24-288,-1 30-385,-26-3-1025,0 28-1889,0 0-10955</inkml:trace>
  <inkml:trace contextRef="#ctx0" brushRef="#br1" timeOffset="173405.91">8879 9287 1249,'0'0'1601,"0"-27"481,0 27 160,27 0-480,-27 0-128,0-27-33,0 27-96,0 0-191,0 0-1,0 0-160,0 0-288,0 27-449,0 0 1,0-2 223,0 28-223,0 1-65,0-1-256,25-1 96,-25 28-96,0-27-64,27 1 0,-27-2-96,0-26-448,27 1-481,-27 0-833,0-1-2114</inkml:trace>
  <inkml:trace contextRef="#ctx0" brushRef="#br1" timeOffset="174177.96">9303 9579 12716,'0'0'2434,"0"0"-2242,24 25 1153,-24-25 193,28 0-737,-1 0-449,26 0-96,-27 0-160,27 0-1313,-26 0-1730,-1 0-8648</inkml:trace>
  <inkml:trace contextRef="#ctx0" brushRef="#br1" timeOffset="174819.99">9911 9260 9352,'27'0'3267,"-27"0"-2626,0-27 929,27 27 191,-1 0-672,-26 0-320,26 0-385,0 0-191,1 0-161,0 0-129,-1 0-575,0-26-705,-26 26-705,0 0-1314,0 0-6437</inkml:trace>
  <inkml:trace contextRef="#ctx0" brushRef="#br1" timeOffset="175137.01">9883 9233 5252,'0'27'4068,"0"-27"-3459,0 27 1377,0-2-96,0 3-737,0-3-385,0 2-383,28 0-65,-1-1 0,0 1-95,-1 0-33,26-2-96,2 2-64,-28 1 32,0-3-64,0 2 0,1-1 32,0-26 32,-27 26 64,0 2 289,-27-2 415,0-26-95,-25 26 32,26-26-161,-28 0-223,2 26-161,26-26-224,-1 0-384,0 0-1474,27 0-2723</inkml:trace>
  <inkml:trace contextRef="#ctx0" brushRef="#br1" timeOffset="176530.09">17215 9365 13773,'0'-25'1217,"0"25"-609,0 0 1250,0 0-449,0 25-832,0 2 416,0 0-224,28 26-449,-28-1-160,27 28-128,-27-27-32,27 1-128,-27-2-192,0-26-353,26 28-320,-26-54-1057,0 26-1185,0-26-6438</inkml:trace>
  <inkml:trace contextRef="#ctx0" brushRef="#br1" timeOffset="176754.1">17561 9657 12619,'28'-26'4645,"-28"26"-4101,24 0 1186,-24 0-32,0 0-1122,26 0-320,1 0-127,1 0-162,-1 0-191,-3 0-673,4-27-1120,25 27-1699,-26 0-6053</inkml:trace>
  <inkml:trace contextRef="#ctx0" brushRef="#br1" timeOffset="177063.12">18142 9340 14221,'0'0'929,"0"-28"96,0 28 736,0 0-607,27 0-514,-27-25-127,26 25-353,2 0 0,-1 0-160,-3 0 0,3 0-32,1 0-224,-28 0-225,0-27-191,0 27-97,0 0-288,0 0-641,0-27-960,0 27-3812</inkml:trace>
  <inkml:trace contextRef="#ctx0" brushRef="#br1" timeOffset="177380.14">18169 9287 1729,'-27'53'9449,"27"-53"-8424,0 25 929,0-25 64,0 27-993,0-27-385,0 27-95,0-1-449,0 1 0,27 0-32,-27-2-32,0 2-32,26-27 64,-26 28-192,28-3 0,-1 2-32,-3-1 64,3-26 0,1 26 0,-2 2 64,1-2-129,-27-26 161,27 26 0,-27-26 96,-27 26 257,0-26 127,1 0 257,-29 27-64,4-27-257,23 0-256,-25 0-256,28 0-256,-2 0-897,0 27-1314,27-27-2882</inkml:trace>
  <inkml:trace contextRef="#ctx0" brushRef="#br1" timeOffset="179255.25">25739 9365 4868,'-25'27'7655,"25"-27"-7078,0 27 160,0-1 672,25 28-448,-25 26-289,0-28-319,27 28-257,-27-28-160,27 1-321,-27 0-223,0-27-321,26 2-897,-26-28-3331</inkml:trace>
  <inkml:trace contextRef="#ctx0" brushRef="#br1" timeOffset="179538.26">26162 9631 12908,'0'0'1569,"0"0"-224,0 0 705,0 0-736,0 0-866,28 0-256,-1 0-128,26 0-256,-28-27-673,29 27-992,-28 0-2211</inkml:trace>
  <inkml:trace contextRef="#ctx0" brushRef="#br1" timeOffset="179796.28">26667 9340 14093,'0'0'1569,"0"-28"-1505,24 28 1346,31-25 127,-2 25-864,-1 0-449,-25-27-96,26 27-480,-27 0-1025,0 0-2275</inkml:trace>
  <inkml:trace contextRef="#ctx0" brushRef="#br1" timeOffset="180143.3">26691 9392 15342,'0'27'-128,"27"-27"160,-27 26 320,0-26-128,0 27-127,0-27-33,0 27 64,0-2-96,0-25 0,28 27 32,-28-27 0,27 28-32,-1-28 0,26 25 0,-25 2 0,26-1-64,-27 28 32,27-28 0,-26 0 0,-1 0 64,-26 1 96,0 0 769,-26-27 577,-1 0-546,-26 0-159,-26 0-288,24 0-193,5-27-416,-5 27-320,28-27-1186,3 27-1825,24 0-7047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5CE8-E86D-482D-8C7B-AC6DBFD02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B0B8A-C70D-4C21-8676-7AF18AA93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4500-9515-4D9D-94D4-2623F4A9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C72B-B851-46CA-BCED-3B2120DC0F3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F6DB9-D58C-4637-818A-C4983486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3DD9-6D3C-426D-961C-A79E1D28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BD5E-54AD-4147-9C31-A6876354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0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9EBA-460C-4AAC-8D7C-5AF3A848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4310B-4C49-489C-9CF0-9C3E916CF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1B4DB-75C7-41F3-B022-2EB8439A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C72B-B851-46CA-BCED-3B2120DC0F3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D1DBB-706D-4AE8-AA73-9871B0B0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3D047-966C-4F43-8416-048F3F4F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BD5E-54AD-4147-9C31-A6876354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9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81C0F-91F5-409E-B056-1BD821462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E3743-11BE-456F-9463-70CA5DBE1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FAF7D-EE36-4898-BCF7-888D021B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C72B-B851-46CA-BCED-3B2120DC0F3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49C6C-AA78-4C4D-B09A-3771E3A5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57A36-8402-4B53-8E27-37FC4ADA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BD5E-54AD-4147-9C31-A6876354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53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85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E0BA-FF72-478B-A4A7-5A15DFCD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5807-8FE8-47C2-AE43-29A31541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FB1F2-015C-4963-A9DD-ABA2AFC0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C72B-B851-46CA-BCED-3B2120DC0F3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18D6C-BA2C-434D-9777-4A615EA8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F7409-ED9B-4CF4-84AB-389EA7AA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BD5E-54AD-4147-9C31-A6876354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8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626C-6F1C-4337-915F-6F57EE5F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37935-1897-429D-A511-E6D673FC8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C352-F452-47A7-A6D1-1690747E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C72B-B851-46CA-BCED-3B2120DC0F3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81D42-6114-4195-9BE5-888FEB88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737B-8014-4D22-A411-1B4FFECA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BD5E-54AD-4147-9C31-A6876354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8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2474-464C-460E-AC77-B1A4A4A5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B4BE1-1710-4C9A-BC4F-EE35BE95C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D6F1A-4C9B-417C-A792-9EE374611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A6ADD-5F6C-43AC-86C9-3A20AE1F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C72B-B851-46CA-BCED-3B2120DC0F3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A583-D16D-4963-8491-E6370B68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C9E2F-9074-40CA-B7C0-CBB8715D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BD5E-54AD-4147-9C31-A6876354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26F8-D952-4323-84D7-A4F63CC8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E62E4-401C-43FF-9F26-BE95FD901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46200-A590-40BE-9247-13AE59645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DB928-75FE-42FE-8302-89F15F936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2969E-63F8-4398-AC9B-BB18934BE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A33CF-8420-43E9-831D-CC075CB6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C72B-B851-46CA-BCED-3B2120DC0F3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2A89C-DF1D-4FFC-B9D0-F269FD96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53980-F07C-4233-9A41-3E0FE2B9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BD5E-54AD-4147-9C31-A6876354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6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5055-C522-4146-9290-1B7C9C5A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27F80-65D3-4AD2-B35F-601330F60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C72B-B851-46CA-BCED-3B2120DC0F3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F4565-D714-4FCC-91FB-0DC389DA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9F704-1394-4E54-A4E6-FEAC5BC0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BD5E-54AD-4147-9C31-A6876354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3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43EC5-95FF-4844-9BB8-5F7AD389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C72B-B851-46CA-BCED-3B2120DC0F3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8642D-041D-424C-8021-38E2E346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096B4-9600-461B-94D8-E5B35A76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BD5E-54AD-4147-9C31-A6876354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43B0-F2E3-44CA-AC2D-A507AEF6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0781-3D3E-40D0-940A-4C65443B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8D691-D604-4807-8EC2-B3D5BC160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5FD69-5815-4905-90AF-9D033628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C72B-B851-46CA-BCED-3B2120DC0F3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7A406-5A64-46E2-A2AD-4CB7A7A4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414F7-2F1C-4BDA-9ABD-1BB13FDC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BD5E-54AD-4147-9C31-A6876354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8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C471-64EC-4560-8809-EB966B47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5CC-FDF9-4ECB-BAF3-82D6CB9E7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1FCAF-559E-4CDF-91B3-860CE230E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1F163-95DC-4036-8702-178BE872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C72B-B851-46CA-BCED-3B2120DC0F3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DE554-5335-4455-BA8A-1323C3F4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0FD48-A806-4D14-93C6-91B68AD0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BD5E-54AD-4147-9C31-A6876354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DAD95-7ACD-49C2-8C85-6BB81118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EF5BA-C341-4C98-8910-46E16D35F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B868E-1255-461D-A294-01D731925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C72B-B851-46CA-BCED-3B2120DC0F36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B9C1C-94B0-46BD-BCF3-F2F539AAE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118D3-EB7B-4A9D-9D9F-30DE1C6D4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2BD5E-54AD-4147-9C31-A68763549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6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985B-8B9E-4931-A9B8-854F7E2E1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Problem description and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13E60-073D-492B-9965-C092CB797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8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Photo OCR problem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8" t="20703"/>
          <a:stretch/>
        </p:blipFill>
        <p:spPr bwMode="auto">
          <a:xfrm>
            <a:off x="1625600" y="1039757"/>
            <a:ext cx="9042400" cy="5515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3443845" y="2306125"/>
            <a:ext cx="3000375" cy="4709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TextBox 63"/>
          <p:cNvSpPr txBox="1"/>
          <p:nvPr/>
        </p:nvSpPr>
        <p:spPr>
          <a:xfrm>
            <a:off x="3124531" y="1813682"/>
            <a:ext cx="4292269" cy="461665"/>
          </a:xfrm>
          <a:prstGeom prst="rect">
            <a:avLst/>
          </a:prstGeom>
          <a:solidFill>
            <a:srgbClr val="FFFFFF">
              <a:alpha val="3882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LULA B’s ANTIQUE MALL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849198" y="3582429"/>
            <a:ext cx="1735361" cy="461665"/>
          </a:xfrm>
          <a:prstGeom prst="rect">
            <a:avLst/>
          </a:prstGeom>
          <a:solidFill>
            <a:srgbClr val="FFFFFF">
              <a:alpha val="3882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LULA B’s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68828" y="4336218"/>
            <a:ext cx="1769763" cy="461665"/>
          </a:xfrm>
          <a:prstGeom prst="rect">
            <a:avLst/>
          </a:prstGeom>
          <a:solidFill>
            <a:srgbClr val="FFFFFF">
              <a:alpha val="3882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LULA B’s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75833" y="4105085"/>
            <a:ext cx="476003" cy="2066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4835837" y="4336218"/>
            <a:ext cx="1013361" cy="461665"/>
          </a:xfrm>
          <a:prstGeom prst="rect">
            <a:avLst/>
          </a:prstGeom>
          <a:solidFill>
            <a:srgbClr val="FFFFFF">
              <a:alpha val="3882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159996" y="3166844"/>
            <a:ext cx="952005" cy="4132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6425211" y="4117768"/>
            <a:ext cx="476003" cy="2066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476800" y="610080"/>
              <a:ext cx="5860320" cy="4159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7440" y="600720"/>
                <a:ext cx="5879041" cy="41779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 animBg="1"/>
      <p:bldP spid="65" grpId="0" animBg="1"/>
      <p:bldP spid="10" grpId="0" animBg="1"/>
      <p:bldP spid="11" grpId="0" animBg="1"/>
      <p:bldP spid="12" grpId="0" animBg="1"/>
      <p:bldP spid="63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Photo OCR pipeline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990601"/>
            <a:ext cx="553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Text 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000" y="3524647"/>
            <a:ext cx="553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Character segmentation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764" y="4642247"/>
            <a:ext cx="553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3. Character classification</a:t>
            </a: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28" y="5405597"/>
            <a:ext cx="460187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656" y="5393824"/>
            <a:ext cx="502025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257" y="5393824"/>
            <a:ext cx="460187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8941297" y="5516222"/>
            <a:ext cx="3386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</p:txBody>
      </p:sp>
      <p:cxnSp>
        <p:nvCxnSpPr>
          <p:cNvPr id="47" name="Straight Arrow Connector 46"/>
          <p:cNvCxnSpPr>
            <a:stCxn id="34" idx="3"/>
            <a:endCxn id="46" idx="1"/>
          </p:cNvCxnSpPr>
          <p:nvPr/>
        </p:nvCxnSpPr>
        <p:spPr>
          <a:xfrm flipV="1">
            <a:off x="8300115" y="5747055"/>
            <a:ext cx="641182" cy="1414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11784" y="5503204"/>
            <a:ext cx="3386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cxnSp>
        <p:nvCxnSpPr>
          <p:cNvPr id="51" name="Straight Arrow Connector 50"/>
          <p:cNvCxnSpPr>
            <a:stCxn id="35" idx="3"/>
            <a:endCxn id="50" idx="1"/>
          </p:cNvCxnSpPr>
          <p:nvPr/>
        </p:nvCxnSpPr>
        <p:spPr>
          <a:xfrm flipV="1">
            <a:off x="6118681" y="5734037"/>
            <a:ext cx="793103" cy="153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868225" y="5503204"/>
            <a:ext cx="33866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</a:t>
            </a:r>
          </a:p>
        </p:txBody>
      </p:sp>
      <p:cxnSp>
        <p:nvCxnSpPr>
          <p:cNvPr id="55" name="Straight Arrow Connector 54"/>
          <p:cNvCxnSpPr>
            <a:stCxn id="39" idx="3"/>
            <a:endCxn id="54" idx="1"/>
          </p:cNvCxnSpPr>
          <p:nvPr/>
        </p:nvCxnSpPr>
        <p:spPr>
          <a:xfrm flipV="1">
            <a:off x="10253444" y="5734037"/>
            <a:ext cx="614781" cy="153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454" y="3721418"/>
            <a:ext cx="6010748" cy="837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8" t="20703"/>
          <a:stretch/>
        </p:blipFill>
        <p:spPr bwMode="auto">
          <a:xfrm>
            <a:off x="5740289" y="955750"/>
            <a:ext cx="3714337" cy="226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6487167" y="1475933"/>
            <a:ext cx="1232461" cy="1934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7"/>
          </a:p>
        </p:txBody>
      </p:sp>
      <p:cxnSp>
        <p:nvCxnSpPr>
          <p:cNvPr id="2051" name="Straight Connector 2050"/>
          <p:cNvCxnSpPr/>
          <p:nvPr/>
        </p:nvCxnSpPr>
        <p:spPr>
          <a:xfrm flipH="1">
            <a:off x="5979255" y="3747978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6493165" y="3733801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899565" y="3733801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7204365" y="3733801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7610765" y="3733801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8017165" y="3733801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8525165" y="3733801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9337965" y="3733801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9845965" y="3733801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10252365" y="3733801"/>
            <a:ext cx="9236" cy="809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132480" y="1258560"/>
              <a:ext cx="9729600" cy="54854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3120" y="1249200"/>
                <a:ext cx="9748320" cy="550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023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6" grpId="0"/>
      <p:bldP spid="50" grpId="0"/>
      <p:bldP spid="54" grpId="0"/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09600" y="3029164"/>
            <a:ext cx="1828800" cy="66334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46400" y="3029164"/>
            <a:ext cx="2235200" cy="66334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Text detection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689600" y="2921001"/>
            <a:ext cx="2503424" cy="87311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Character segmentation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737600" y="2921000"/>
            <a:ext cx="2503424" cy="86654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Character recognition</a:t>
            </a:r>
          </a:p>
        </p:txBody>
      </p:sp>
      <p:cxnSp>
        <p:nvCxnSpPr>
          <p:cNvPr id="6" name="Straight Arrow Connector 5"/>
          <p:cNvCxnSpPr>
            <a:stCxn id="2" idx="3"/>
            <a:endCxn id="3" idx="1"/>
          </p:cNvCxnSpPr>
          <p:nvPr/>
        </p:nvCxnSpPr>
        <p:spPr>
          <a:xfrm>
            <a:off x="2438400" y="3360839"/>
            <a:ext cx="5080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3"/>
            <a:endCxn id="4" idx="1"/>
          </p:cNvCxnSpPr>
          <p:nvPr/>
        </p:nvCxnSpPr>
        <p:spPr>
          <a:xfrm flipV="1">
            <a:off x="5181600" y="3357558"/>
            <a:ext cx="508000" cy="32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8193024" y="3354275"/>
            <a:ext cx="544576" cy="32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Photo OCR pipeline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1314240" y="2307840"/>
              <a:ext cx="8757600" cy="18417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4880" y="2298480"/>
                <a:ext cx="8776321" cy="18604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/>
          <p:cNvSpPr txBox="1"/>
          <p:nvPr/>
        </p:nvSpPr>
        <p:spPr>
          <a:xfrm>
            <a:off x="3288632" y="4229171"/>
            <a:ext cx="997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Engineers</a:t>
            </a:r>
          </a:p>
        </p:txBody>
      </p:sp>
    </p:spTree>
    <p:extLst>
      <p:ext uri="{BB962C8B-B14F-4D97-AF65-F5344CB8AC3E}">
        <p14:creationId xmlns:p14="http://schemas.microsoft.com/office/powerpoint/2010/main" val="262164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Problem description and pipeline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description and pipeline</dc:title>
  <dc:creator>THANG</dc:creator>
  <cp:lastModifiedBy>THANG</cp:lastModifiedBy>
  <cp:revision>1</cp:revision>
  <dcterms:created xsi:type="dcterms:W3CDTF">2020-10-21T03:24:01Z</dcterms:created>
  <dcterms:modified xsi:type="dcterms:W3CDTF">2020-10-21T03:25:36Z</dcterms:modified>
</cp:coreProperties>
</file>