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5E2CA-49C2-4225-F43E-F61EA681813A}" v="203" dt="2020-09-08T18:13:12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t>08/09/2020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cs typeface="Times New Roman"/>
              </a:rPr>
              <a:t>Neural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Networks</a:t>
            </a:r>
            <a:endParaRPr lang="vi-VN" dirty="0" err="1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40AC-69FE-4C31-8E5C-9E872895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865"/>
          </a:xfrm>
        </p:spPr>
        <p:txBody>
          <a:bodyPr/>
          <a:lstStyle/>
          <a:p>
            <a:r>
              <a:rPr lang="en-US">
                <a:cs typeface="Calibri Light"/>
              </a:rPr>
              <a:t>Neural in the brain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0D5059-C2B6-4DFC-B67E-C87DDE6C3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223" y="1371765"/>
            <a:ext cx="6353175" cy="35337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AFB12-1EC3-49E8-BBCD-A956B584D924}"/>
              </a:ext>
            </a:extLst>
          </p:cNvPr>
          <p:cNvSpPr txBox="1"/>
          <p:nvPr/>
        </p:nvSpPr>
        <p:spPr>
          <a:xfrm>
            <a:off x="1518249" y="5126966"/>
            <a:ext cx="98599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At a very simple level, neurons are basically computational units that take input (dendrites) as electrical input (called "spikes") that are channeled to outputs (axons).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2599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8E2F3B00-8999-47AA-8298-8AA77A104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121" y="1380122"/>
            <a:ext cx="8865079" cy="485415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D237A6C-7538-4971-A9A2-83C825E2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865"/>
          </a:xfrm>
        </p:spPr>
        <p:txBody>
          <a:bodyPr/>
          <a:lstStyle/>
          <a:p>
            <a:r>
              <a:rPr lang="en-US">
                <a:cs typeface="Calibri Light"/>
              </a:rPr>
              <a:t>Neural model: Logistic unit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D8C8A93B-E928-450D-9C76-6093708DD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674" y="1206072"/>
            <a:ext cx="8569265" cy="4896748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1987279-DB85-40C6-81E1-2176EE51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865"/>
          </a:xfrm>
        </p:spPr>
        <p:txBody>
          <a:bodyPr/>
          <a:lstStyle/>
          <a:p>
            <a:r>
              <a:rPr lang="en-US">
                <a:cs typeface="Calibri Light"/>
              </a:rPr>
              <a:t>Neural network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4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A896F78F-53EB-4222-8DCF-5F47DD426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137" y="1406361"/>
            <a:ext cx="8467725" cy="462915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A5FA509-933D-43F6-940E-7977DD29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865"/>
          </a:xfrm>
        </p:spPr>
        <p:txBody>
          <a:bodyPr/>
          <a:lstStyle/>
          <a:p>
            <a:r>
              <a:rPr lang="en-US">
                <a:cs typeface="Calibri Light"/>
              </a:rPr>
              <a:t>Model presentation II: </a:t>
            </a:r>
            <a:r>
              <a:rPr lang="en-US">
                <a:ea typeface="+mj-lt"/>
                <a:cs typeface="+mj-lt"/>
              </a:rPr>
              <a:t>Forward propagation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480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0FB214DE-42E3-41D9-AD55-A84E7FA78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256" y="1711161"/>
            <a:ext cx="8690394" cy="4307097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736B082-1957-4E38-A57B-0CF2591D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86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Other network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338905470"/>
      </p:ext>
    </p:extLst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Chủ đề của Office</vt:lpstr>
      <vt:lpstr>Neural Networks</vt:lpstr>
      <vt:lpstr>Neural in the brain</vt:lpstr>
      <vt:lpstr>Neural model: Logistic unit</vt:lpstr>
      <vt:lpstr>Neural network</vt:lpstr>
      <vt:lpstr>Model presentation II: Forward propagation</vt:lpstr>
      <vt:lpstr>Other network architectures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74</cp:revision>
  <dcterms:created xsi:type="dcterms:W3CDTF">2020-09-08T16:55:55Z</dcterms:created>
  <dcterms:modified xsi:type="dcterms:W3CDTF">2020-09-08T18:23:24Z</dcterms:modified>
</cp:coreProperties>
</file>