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09/10/2020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</a:t>
            </a:r>
            <a:r>
              <a:rPr lang="en-US" dirty="0" err="1" smtClean="0"/>
              <a:t>Reducition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PCA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PCA algorithm: Data </a:t>
            </a:r>
            <a:r>
              <a:rPr lang="en-US" dirty="0" err="1" smtClean="0"/>
              <a:t>preprocesing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3925" y="1666732"/>
            <a:ext cx="9660839" cy="372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95" y="1350811"/>
            <a:ext cx="10332604" cy="419018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PCA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92" y="1725379"/>
            <a:ext cx="9942234" cy="382926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PCA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2" y="1732729"/>
            <a:ext cx="8127985" cy="303033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PCA algorithm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99" y="1940113"/>
            <a:ext cx="7641421" cy="216786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PCA algorithm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PCA algorithm 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3" y="1887958"/>
            <a:ext cx="10014382" cy="196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57" y="1778541"/>
            <a:ext cx="8629689" cy="350748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18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Chủ đề của Office</vt:lpstr>
      <vt:lpstr>Dimensionality Reducition PCA algorithm</vt:lpstr>
      <vt:lpstr>PCA algorithm: Data preprocesing</vt:lpstr>
      <vt:lpstr>PCA algorithm</vt:lpstr>
      <vt:lpstr>PCA algorithm</vt:lpstr>
      <vt:lpstr>PCA algorithm </vt:lpstr>
      <vt:lpstr>PCA algorithm </vt:lpstr>
      <vt:lpstr>PCA algorithm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73</cp:revision>
  <dcterms:created xsi:type="dcterms:W3CDTF">2020-09-20T14:58:00Z</dcterms:created>
  <dcterms:modified xsi:type="dcterms:W3CDTF">2020-10-09T12:17:52Z</dcterms:modified>
</cp:coreProperties>
</file>