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43545-3FD5-4D41-8E3C-9F8B2A7AF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D6D9425-3C26-4D48-88D5-EAAB2C6B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A038AE6-A23D-40AE-9D14-26FC0236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2566EE7-C461-43BC-815D-B9A94AA0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A66137-0050-49C5-9FBB-0001E2A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4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EBCF5D-A6CC-4514-945D-CB5E853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B3AA949-CEA6-48C3-8DED-873051AF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3BF7B80-A4EF-4DB9-ADA6-0C60F807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A14B917-F90B-4F61-B89D-99D6B3B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32124F-E5F6-48EA-A8A5-56C29B80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805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3EF95E8-3459-4C65-94A3-CE3C0B3FA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247204B-F258-4905-98EB-9DC471BE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C2E7936-B12C-4BFE-ADD9-0DA0FD1B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5A9F28-43E5-47F8-AE1B-602E47DB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6D63EC-89B1-4484-AB5B-1349CB1A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35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158BF5-72ED-46AF-9197-38E7407C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17C4D6-7FD5-4A46-9874-19E49A31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51E4EB-A027-48DF-AEE4-036991E2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10F5AC2-3798-478C-9A9B-21FAB029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E8B9D2-1D2F-4CC2-AA89-6547D148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17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89857B-1C35-46DE-B892-1B72EB99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9619C2F-1465-468E-ABE3-0D6940AE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F78A12-07D2-4664-A89C-9E95D944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D1E4AC-E5E7-4FD8-AE96-5D2474EF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0740A9-4F01-4D5A-B636-05564F43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77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D08DE7-BA87-47C4-985E-819F3ACD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02FF05-FD72-454E-B80F-09ED2526A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8C8502-7362-4D84-8DEF-E9D1999BE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09517B3-0D0D-4669-8852-264976F0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E249EC6-2AA1-4C1B-908A-B3A0D43B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D45B54E-B1FC-468B-8790-467F462F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2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953A4A-FB42-4116-AE78-371142EF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37048C7-C39A-47FB-A593-D7BDF1BA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951E9A2-49EC-4392-8AE4-1BE8E8E4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9973644-D1DD-4D45-8385-FBF7A8DD6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3AB0DA8-38A1-487F-8D8E-BA9782405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550F2AE-5831-40A1-B9CC-A7FD8282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80D0788-0CF1-43F3-9B4C-324BC5D9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18A16CA-5552-45BC-A0FC-021EE711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4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A7364C-F850-43F0-9C6B-2C91585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7DCC113-E245-426C-A92D-11981ED8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5064821-1682-4748-9812-FF297ADF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6484DE-2D90-4DE3-96CA-C3020E7F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237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BA0BE55-5606-445F-AB81-134FF57E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D8BDEE0-B3B8-4F6B-834A-B01DFF5C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5CC384-0DE5-4A3F-BA41-731B7275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20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B7E61B-39A6-409D-929C-5C1B2678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53AA3E-313A-4AF6-8067-05AE158B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24DA030-9B17-4C7A-A145-11B5CC8B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5B10F7D-4FD3-4A58-AECB-723A8EDB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9880E7C-59D2-4CD0-85E0-B9E9A936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3CDEA31-4083-413A-A08B-44BD292D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69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0AD2D8-0C9E-46AF-9533-97588A2E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825E850-662A-4DA5-A022-8ADD8C810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00E5BF-2535-46FD-9F4C-1FE16334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B8BA20C-5B42-410B-A8C6-29B859FC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59A8D47-9584-499E-8F70-D33DD340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7B17EF4-583C-4089-A27D-AB81EC2F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6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BFED6E2-CA9E-46B2-B041-D94F4672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32766A8-66B3-4790-838F-8D5B9918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8C270F-230F-4931-80F8-0F9CA771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55D8-0A45-40E3-870E-7394126F3B6E}" type="datetimeFigureOut">
              <a:rPr lang="vi-VN" smtClean="0"/>
              <a:t>11/09/2020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C736E3F-3CEB-413B-807B-4789D12A0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324321B-CB50-4799-9D78-85316FD3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664A-7972-4CB9-8761-A72B3E5E90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9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8B67E4-443E-46A6-9F41-328FFB7B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br>
              <a:rPr lang="en-US" dirty="0"/>
            </a:br>
            <a:r>
              <a:rPr lang="en-US" dirty="0"/>
              <a:t>Intuition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2C076C-0900-4D16-8345-A60BCCE37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004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A82421-4107-46A0-90A7-AC90DA03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C39B19-DE56-4D09-9E38-C140C568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CF95272-70BB-4C6D-A201-990DC2AE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2520396"/>
            <a:ext cx="8021169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A82421-4107-46A0-90A7-AC90DA03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C39B19-DE56-4D09-9E38-C140C568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F5461CD-AD09-43D1-9635-900D76AA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520950"/>
            <a:ext cx="8020050" cy="3971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D6E04277-4CB4-4005-A8D4-9167C42D4326}"/>
                  </a:ext>
                </a:extLst>
              </p:cNvPr>
              <p:cNvSpPr txBox="1"/>
              <p:nvPr/>
            </p:nvSpPr>
            <p:spPr>
              <a:xfrm>
                <a:off x="6930887" y="1825625"/>
                <a:ext cx="4860236" cy="1191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vi-V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vi-V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vi-V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vi-VN" sz="2000" dirty="0"/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D6E04277-4CB4-4005-A8D4-9167C42D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87" y="1825625"/>
                <a:ext cx="4860236" cy="1191929"/>
              </a:xfrm>
              <a:prstGeom prst="rect">
                <a:avLst/>
              </a:prstGeom>
              <a:blipFill>
                <a:blip r:embed="rId3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1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A82421-4107-46A0-90A7-AC90DA03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2C39B19-DE56-4D09-9E38-C140C5683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single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1 output unit,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vi-VN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2C39B19-DE56-4D09-9E38-C140C5683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F6987B61-90AC-4FE7-BA5E-0C7F5B40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33" y="2334185"/>
            <a:ext cx="8435761" cy="203903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26D6B7A-584F-4250-A722-20DFA5CF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833" y="4881776"/>
            <a:ext cx="6467392" cy="51365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CC41724-E2DA-4F28-AB2B-A200C20ED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841" y="5386090"/>
            <a:ext cx="3644496" cy="5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D632FB-E302-417A-9213-129AB914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8472F1-9BC5-4027-A063-46706AA0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00C3750-5873-47DD-AE3D-341D4710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00" y="2254714"/>
            <a:ext cx="7011378" cy="2857899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585243D-C166-4457-BBAA-81A255DBC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9"/>
          <a:stretch/>
        </p:blipFill>
        <p:spPr>
          <a:xfrm>
            <a:off x="1195000" y="5246618"/>
            <a:ext cx="5534797" cy="12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D632FB-E302-417A-9213-129AB914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8472F1-9BC5-4027-A063-46706AA0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57284B1-2BF9-4122-A39A-77D8793F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54" y="2477328"/>
            <a:ext cx="7019925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47E72A1F-80CD-4365-BD81-3F0BBC2E14E3}"/>
                  </a:ext>
                </a:extLst>
              </p:cNvPr>
              <p:cNvSpPr txBox="1"/>
              <p:nvPr/>
            </p:nvSpPr>
            <p:spPr>
              <a:xfrm>
                <a:off x="4267200" y="4061194"/>
                <a:ext cx="63610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47E72A1F-80CD-4365-BD81-3F0BBC2E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61194"/>
                <a:ext cx="636104" cy="43851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A6C019D1-D929-40F9-8C98-837F10BAD75E}"/>
                  </a:ext>
                </a:extLst>
              </p:cNvPr>
              <p:cNvSpPr txBox="1"/>
              <p:nvPr/>
            </p:nvSpPr>
            <p:spPr>
              <a:xfrm>
                <a:off x="4558747" y="4908965"/>
                <a:ext cx="63610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A6C019D1-D929-40F9-8C98-837F10BA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7" y="4908965"/>
                <a:ext cx="636104" cy="438518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A3AF3CC-7163-4390-9969-7F94608CC574}"/>
              </a:ext>
            </a:extLst>
          </p:cNvPr>
          <p:cNvCxnSpPr/>
          <p:nvPr/>
        </p:nvCxnSpPr>
        <p:spPr>
          <a:xfrm>
            <a:off x="3790122" y="5711687"/>
            <a:ext cx="23058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DF2416B3-AED4-4612-BFDA-D8E13A6A42DC}"/>
              </a:ext>
            </a:extLst>
          </p:cNvPr>
          <p:cNvSpPr/>
          <p:nvPr/>
        </p:nvSpPr>
        <p:spPr>
          <a:xfrm>
            <a:off x="3154017" y="4399722"/>
            <a:ext cx="1404730" cy="8466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986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D632FB-E302-417A-9213-129AB914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8472F1-9BC5-4027-A063-46706AA0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2F3CEDA-A0ED-497A-BA20-4E2BBA65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475"/>
            <a:ext cx="7011378" cy="2857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6843A6F8-6EEC-40B1-8E77-DED1D123E564}"/>
                  </a:ext>
                </a:extLst>
              </p:cNvPr>
              <p:cNvSpPr txBox="1"/>
              <p:nvPr/>
            </p:nvSpPr>
            <p:spPr>
              <a:xfrm>
                <a:off x="4850296" y="3573970"/>
                <a:ext cx="1139687" cy="4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6843A6F8-6EEC-40B1-8E77-DED1D123E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96" y="3573970"/>
                <a:ext cx="1139687" cy="438262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E27BA48E-C531-4FB4-AF17-3C638F4B6687}"/>
                  </a:ext>
                </a:extLst>
              </p:cNvPr>
              <p:cNvSpPr txBox="1"/>
              <p:nvPr/>
            </p:nvSpPr>
            <p:spPr>
              <a:xfrm>
                <a:off x="4850295" y="4601013"/>
                <a:ext cx="1139687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E27BA48E-C531-4FB4-AF17-3C638F4B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95" y="4601013"/>
                <a:ext cx="1139687" cy="45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22AB9FC1-98CC-4341-A79D-E8EB21734F32}"/>
              </a:ext>
            </a:extLst>
          </p:cNvPr>
          <p:cNvCxnSpPr/>
          <p:nvPr/>
        </p:nvCxnSpPr>
        <p:spPr>
          <a:xfrm flipH="1">
            <a:off x="4227443" y="3708424"/>
            <a:ext cx="450574" cy="8925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A0A79973-080B-4FC1-B5D6-25BAED1CBF04}"/>
              </a:ext>
            </a:extLst>
          </p:cNvPr>
          <p:cNvCxnSpPr/>
          <p:nvPr/>
        </p:nvCxnSpPr>
        <p:spPr>
          <a:xfrm flipH="1">
            <a:off x="4227443" y="4616774"/>
            <a:ext cx="450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60427DB6-62CC-4ECC-9080-6A6EE7E376E0}"/>
                  </a:ext>
                </a:extLst>
              </p:cNvPr>
              <p:cNvSpPr txBox="1"/>
              <p:nvPr/>
            </p:nvSpPr>
            <p:spPr>
              <a:xfrm>
                <a:off x="3001617" y="4616774"/>
                <a:ext cx="1139687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60427DB6-62CC-4ECC-9080-6A6EE7E37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7" y="4616774"/>
                <a:ext cx="1139687" cy="450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3E220A84-30D2-49A1-8401-5A3094588415}"/>
                  </a:ext>
                </a:extLst>
              </p:cNvPr>
              <p:cNvSpPr txBox="1"/>
              <p:nvPr/>
            </p:nvSpPr>
            <p:spPr>
              <a:xfrm>
                <a:off x="3909391" y="3778072"/>
                <a:ext cx="63610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3E220A84-30D2-49A1-8401-5A3094588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91" y="3778072"/>
                <a:ext cx="636104" cy="438518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8F7589CF-DE52-44A6-B1B6-485671D1CA75}"/>
                  </a:ext>
                </a:extLst>
              </p:cNvPr>
              <p:cNvSpPr txBox="1"/>
              <p:nvPr/>
            </p:nvSpPr>
            <p:spPr>
              <a:xfrm>
                <a:off x="4200938" y="4625843"/>
                <a:ext cx="63610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8F7589CF-DE52-44A6-B1B6-485671D1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38" y="4625843"/>
                <a:ext cx="636104" cy="438518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495F48A8-44BA-46B6-B303-1C6BCD64F1F2}"/>
                  </a:ext>
                </a:extLst>
              </p:cNvPr>
              <p:cNvSpPr txBox="1"/>
              <p:nvPr/>
            </p:nvSpPr>
            <p:spPr>
              <a:xfrm>
                <a:off x="6219560" y="4567971"/>
                <a:ext cx="3021495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b="0" dirty="0"/>
              </a:p>
            </p:txBody>
          </p:sp>
        </mc:Choice>
        <mc:Fallback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495F48A8-44BA-46B6-B303-1C6BCD64F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560" y="4567971"/>
                <a:ext cx="3021495" cy="438518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F0863EE5-35BF-488F-AFC2-E6DD8E565766}"/>
              </a:ext>
            </a:extLst>
          </p:cNvPr>
          <p:cNvCxnSpPr>
            <a:cxnSpLocks/>
          </p:cNvCxnSpPr>
          <p:nvPr/>
        </p:nvCxnSpPr>
        <p:spPr>
          <a:xfrm flipH="1">
            <a:off x="3531703" y="5314122"/>
            <a:ext cx="20275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0652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77</Words>
  <Application>Microsoft Office PowerPoint</Application>
  <PresentationFormat>Màn hình rộng</PresentationFormat>
  <Paragraphs>29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Chủ đề Office</vt:lpstr>
      <vt:lpstr>Backpropagation Intuition</vt:lpstr>
      <vt:lpstr>Backpropagation Intuition</vt:lpstr>
      <vt:lpstr>Backpropagation Intuition</vt:lpstr>
      <vt:lpstr>Backpropagation Intuition</vt:lpstr>
      <vt:lpstr>Backpropagation Intuition</vt:lpstr>
      <vt:lpstr>Backpropagation Intuition</vt:lpstr>
      <vt:lpstr>Backpropagation Intuition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Intuition</dc:title>
  <dc:creator>Bui Duc Hoa 20151585</dc:creator>
  <cp:lastModifiedBy>Bui Duc Hoa 20151585</cp:lastModifiedBy>
  <cp:revision>5</cp:revision>
  <dcterms:created xsi:type="dcterms:W3CDTF">2020-09-11T16:03:32Z</dcterms:created>
  <dcterms:modified xsi:type="dcterms:W3CDTF">2020-09-11T17:28:49Z</dcterms:modified>
</cp:coreProperties>
</file>