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8A69-8326-4D9D-BEBB-52B9D27C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17051-30DF-46BF-84B7-C80DC1E1E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4DBF-E19E-482D-B6F0-8F2D0DB4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48BF-2FCC-49DF-8EB3-CE69CAAA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E26D-CD8A-419F-B2F3-1262DBE3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17C9-86A3-4A84-96D5-F155550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6B1FA-D2E4-44BF-8B81-FCA4B1323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51C52-0142-40B5-BF5D-452B255D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FA88-1F52-47CE-BC2C-0DAAE0CC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F75A-8D93-4B2F-AE01-BC2257F6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FFB88-7DBA-4467-A193-A0DA6AE87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B717D-3BD9-49BD-AB7F-42ED75618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3478-7CFF-4008-9B8A-F94BA770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AB73-97C9-4D33-8B73-19B65FC7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990F-1258-40A9-A70E-F52C6B82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D55A-38BA-417A-BFF1-B3814603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5DF9-8250-4AC9-A2BB-8F6083BA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7601-5C9B-49BE-B8D4-BDED982E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90E-69D2-4C84-ACE4-059AF195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04CD-A186-498D-B4BE-59FF0CE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8F9C-7E82-4724-9B57-4BFFACAC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CA5A8-5BF3-4D6C-AD74-A4539ACD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BB6CB-8342-4CC0-8F6D-5C7737E5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AA70-5E8E-4760-B48A-40535CF7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E10F-6BC6-456D-A141-800D9236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E019-1EA6-42ED-B8B8-48A3A81F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458-FE0D-4211-A03C-6CD8BD812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4E0CB-DB7A-4571-81B9-B2528219C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117B8-0E59-4148-80F8-BF05113F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E00B-29B2-487D-B996-63EB8B24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CE5D4-0AD1-4D45-9504-3E449DE6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1E56-EBCF-43E6-A1C7-D8A78EC6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BE15-57C4-4FA5-80D4-C64BDC34D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83A68-2AD2-4AAA-810C-2C3253D5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AD562-F4F4-4ED3-8513-38AC13D77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D80E7-D58E-4A89-9E20-C4948CD95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EA4B2-1DB1-483E-9922-BE0252B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138DB-89A4-454B-8D57-EA0ADFE9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62868-9700-4FF4-8EA3-DC796C54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3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6624-0D02-495B-8552-04CAAC8B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22F7B-77CC-485E-965F-0E7A0A5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908B3-2739-4AD3-8252-F18CF12B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78C8-3088-4136-8639-80A534D0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41678-72AE-46D7-978F-31CBDCAC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D150B-F5A7-4537-9B7D-7125D60B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B5F9-4CED-44F1-9C69-56950AB6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1E8D-01E4-4592-B164-61893496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4FE-A8A9-4285-8B68-0425A250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FE451-56DD-443A-A0B4-95852477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E258-2CAB-473A-8E21-131D12C7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7FF78-11D3-44C7-A7A4-AB913447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9AEE-3014-4FFB-9794-836F793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51CA-E165-4180-8F88-B6F37ED1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2394D-90BA-46DD-8F1F-F6D430298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9466B-78C1-44B2-98A6-E4802AB69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EB4BB-14D3-4184-BBA2-C2B439F2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B4476-7E95-4CC2-915D-E4FDE4E0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E4AA-2DF4-4CC9-83AF-3A6A1189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84E9C-6F5D-4C19-843B-F26B9EC2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821E-C7F9-4B40-A220-6898EF30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ABE8-A366-4727-BBAF-4FDBC4AA9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DB16-A862-409C-9CC8-09D8FE465BF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B024-9498-447B-90CC-9F3954897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BFD25-4E9A-42DA-BAA3-33B54786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BBC7-C1CF-499F-8BC2-F599AD66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7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8414-EF2A-4EB0-894F-D29EF4AF5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Based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FC190-5176-46AF-B70B-251BB4436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8F8EAB-2DA4-4264-B648-379FC96CFCC9}"/>
              </a:ext>
            </a:extLst>
          </p:cNvPr>
          <p:cNvSpPr/>
          <p:nvPr/>
        </p:nvSpPr>
        <p:spPr>
          <a:xfrm>
            <a:off x="3380100" y="3808602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DC4F75-4BF6-4C51-B1E1-1BC03D24D517}"/>
              </a:ext>
            </a:extLst>
          </p:cNvPr>
          <p:cNvSpPr/>
          <p:nvPr/>
        </p:nvSpPr>
        <p:spPr>
          <a:xfrm>
            <a:off x="7017095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690101-3C45-4776-9984-35C6B0A22FB9}"/>
              </a:ext>
            </a:extLst>
          </p:cNvPr>
          <p:cNvSpPr/>
          <p:nvPr/>
        </p:nvSpPr>
        <p:spPr>
          <a:xfrm>
            <a:off x="5810101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889B34-229D-47CC-9F54-D690E11F25B8}"/>
              </a:ext>
            </a:extLst>
          </p:cNvPr>
          <p:cNvSpPr/>
          <p:nvPr/>
        </p:nvSpPr>
        <p:spPr>
          <a:xfrm>
            <a:off x="4600698" y="350268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AC61C5-FCD5-4218-A799-8F913960E1B3}"/>
              </a:ext>
            </a:extLst>
          </p:cNvPr>
          <p:cNvSpPr/>
          <p:nvPr/>
        </p:nvSpPr>
        <p:spPr>
          <a:xfrm>
            <a:off x="7017095" y="4547909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89E8D0-69A8-4451-885B-B78E8F26F9DF}"/>
              </a:ext>
            </a:extLst>
          </p:cNvPr>
          <p:cNvCxnSpPr>
            <a:cxnSpLocks/>
          </p:cNvCxnSpPr>
          <p:nvPr/>
        </p:nvCxnSpPr>
        <p:spPr>
          <a:xfrm flipH="1" flipV="1">
            <a:off x="3657601" y="4103974"/>
            <a:ext cx="2149394" cy="1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A774B-3C46-4672-947E-9E47176DB205}"/>
              </a:ext>
            </a:extLst>
          </p:cNvPr>
          <p:cNvCxnSpPr>
            <a:cxnSpLocks/>
            <a:endCxn id="18" idx="12"/>
          </p:cNvCxnSpPr>
          <p:nvPr/>
        </p:nvCxnSpPr>
        <p:spPr>
          <a:xfrm flipV="1">
            <a:off x="5985862" y="4824745"/>
            <a:ext cx="1191287" cy="77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D98BD-54CA-41D9-8572-BB77A30A51AC}"/>
              </a:ext>
            </a:extLst>
          </p:cNvPr>
          <p:cNvCxnSpPr>
            <a:cxnSpLocks/>
            <a:endCxn id="14" idx="11"/>
          </p:cNvCxnSpPr>
          <p:nvPr/>
        </p:nvCxnSpPr>
        <p:spPr>
          <a:xfrm flipV="1">
            <a:off x="5884123" y="4078088"/>
            <a:ext cx="203478" cy="15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0F656-7ADA-435F-AF15-BB501BB45C2C}"/>
              </a:ext>
            </a:extLst>
          </p:cNvPr>
          <p:cNvCxnSpPr>
            <a:cxnSpLocks/>
            <a:endCxn id="16" idx="11"/>
          </p:cNvCxnSpPr>
          <p:nvPr/>
        </p:nvCxnSpPr>
        <p:spPr>
          <a:xfrm flipH="1" flipV="1">
            <a:off x="4878198" y="3762738"/>
            <a:ext cx="928797" cy="18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75E203-CA21-47E0-AA16-463A861C3799}"/>
              </a:ext>
            </a:extLst>
          </p:cNvPr>
          <p:cNvCxnSpPr>
            <a:cxnSpLocks/>
          </p:cNvCxnSpPr>
          <p:nvPr/>
        </p:nvCxnSpPr>
        <p:spPr>
          <a:xfrm flipV="1">
            <a:off x="5878294" y="4005403"/>
            <a:ext cx="1213390" cy="15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879087-24A5-49EE-9C75-1F535083B882}"/>
              </a:ext>
            </a:extLst>
          </p:cNvPr>
          <p:cNvSpPr txBox="1"/>
          <p:nvPr/>
        </p:nvSpPr>
        <p:spPr>
          <a:xfrm>
            <a:off x="4883790" y="5717538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Missing Value</a:t>
            </a:r>
          </a:p>
        </p:txBody>
      </p:sp>
    </p:spTree>
    <p:extLst>
      <p:ext uri="{BB962C8B-B14F-4D97-AF65-F5344CB8AC3E}">
        <p14:creationId xmlns:p14="http://schemas.microsoft.com/office/powerpoint/2010/main" val="67026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8F8EAB-2DA4-4264-B648-379FC96CFCC9}"/>
              </a:ext>
            </a:extLst>
          </p:cNvPr>
          <p:cNvSpPr/>
          <p:nvPr/>
        </p:nvSpPr>
        <p:spPr>
          <a:xfrm>
            <a:off x="3380100" y="3808602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DC4F75-4BF6-4C51-B1E1-1BC03D24D517}"/>
              </a:ext>
            </a:extLst>
          </p:cNvPr>
          <p:cNvSpPr/>
          <p:nvPr/>
        </p:nvSpPr>
        <p:spPr>
          <a:xfrm>
            <a:off x="7017095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690101-3C45-4776-9984-35C6B0A22FB9}"/>
              </a:ext>
            </a:extLst>
          </p:cNvPr>
          <p:cNvSpPr/>
          <p:nvPr/>
        </p:nvSpPr>
        <p:spPr>
          <a:xfrm>
            <a:off x="5810101" y="381803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889B34-229D-47CC-9F54-D690E11F25B8}"/>
              </a:ext>
            </a:extLst>
          </p:cNvPr>
          <p:cNvSpPr/>
          <p:nvPr/>
        </p:nvSpPr>
        <p:spPr>
          <a:xfrm>
            <a:off x="4600698" y="3502680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AC61C5-FCD5-4218-A799-8F913960E1B3}"/>
              </a:ext>
            </a:extLst>
          </p:cNvPr>
          <p:cNvSpPr/>
          <p:nvPr/>
        </p:nvSpPr>
        <p:spPr>
          <a:xfrm>
            <a:off x="7017095" y="4547909"/>
            <a:ext cx="361390" cy="285943"/>
          </a:xfrm>
          <a:custGeom>
            <a:avLst/>
            <a:gdLst>
              <a:gd name="connsiteX0" fmla="*/ 118109 w 361390"/>
              <a:gd name="connsiteY0" fmla="*/ 209725 h 285943"/>
              <a:gd name="connsiteX1" fmla="*/ 67775 w 361390"/>
              <a:gd name="connsiteY1" fmla="*/ 201336 h 285943"/>
              <a:gd name="connsiteX2" fmla="*/ 17441 w 361390"/>
              <a:gd name="connsiteY2" fmla="*/ 159391 h 285943"/>
              <a:gd name="connsiteX3" fmla="*/ 9052 w 361390"/>
              <a:gd name="connsiteY3" fmla="*/ 41945 h 285943"/>
              <a:gd name="connsiteX4" fmla="*/ 42608 w 361390"/>
              <a:gd name="connsiteY4" fmla="*/ 8389 h 285943"/>
              <a:gd name="connsiteX5" fmla="*/ 185221 w 361390"/>
              <a:gd name="connsiteY5" fmla="*/ 0 h 285943"/>
              <a:gd name="connsiteX6" fmla="*/ 269111 w 361390"/>
              <a:gd name="connsiteY6" fmla="*/ 8389 h 285943"/>
              <a:gd name="connsiteX7" fmla="*/ 319445 w 361390"/>
              <a:gd name="connsiteY7" fmla="*/ 50334 h 285943"/>
              <a:gd name="connsiteX8" fmla="*/ 361390 w 361390"/>
              <a:gd name="connsiteY8" fmla="*/ 100668 h 285943"/>
              <a:gd name="connsiteX9" fmla="*/ 353001 w 361390"/>
              <a:gd name="connsiteY9" fmla="*/ 209725 h 285943"/>
              <a:gd name="connsiteX10" fmla="*/ 311056 w 361390"/>
              <a:gd name="connsiteY10" fmla="*/ 251669 h 285943"/>
              <a:gd name="connsiteX11" fmla="*/ 277500 w 361390"/>
              <a:gd name="connsiteY11" fmla="*/ 260058 h 285943"/>
              <a:gd name="connsiteX12" fmla="*/ 160054 w 361390"/>
              <a:gd name="connsiteY12" fmla="*/ 276836 h 285943"/>
              <a:gd name="connsiteX13" fmla="*/ 134887 w 361390"/>
              <a:gd name="connsiteY13" fmla="*/ 285225 h 285943"/>
              <a:gd name="connsiteX14" fmla="*/ 118109 w 361390"/>
              <a:gd name="connsiteY14" fmla="*/ 260058 h 285943"/>
              <a:gd name="connsiteX15" fmla="*/ 92942 w 361390"/>
              <a:gd name="connsiteY15" fmla="*/ 243281 h 285943"/>
              <a:gd name="connsiteX16" fmla="*/ 118109 w 361390"/>
              <a:gd name="connsiteY16" fmla="*/ 209725 h 28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1390" h="285943">
                <a:moveTo>
                  <a:pt x="118109" y="209725"/>
                </a:moveTo>
                <a:cubicBezTo>
                  <a:pt x="113915" y="202734"/>
                  <a:pt x="83912" y="206715"/>
                  <a:pt x="67775" y="201336"/>
                </a:cubicBezTo>
                <a:cubicBezTo>
                  <a:pt x="50256" y="195496"/>
                  <a:pt x="29123" y="171073"/>
                  <a:pt x="17441" y="159391"/>
                </a:cubicBezTo>
                <a:cubicBezTo>
                  <a:pt x="7546" y="119809"/>
                  <a:pt x="-11248" y="82545"/>
                  <a:pt x="9052" y="41945"/>
                </a:cubicBezTo>
                <a:cubicBezTo>
                  <a:pt x="16126" y="27797"/>
                  <a:pt x="27220" y="12053"/>
                  <a:pt x="42608" y="8389"/>
                </a:cubicBezTo>
                <a:cubicBezTo>
                  <a:pt x="88933" y="-2641"/>
                  <a:pt x="137683" y="2796"/>
                  <a:pt x="185221" y="0"/>
                </a:cubicBezTo>
                <a:cubicBezTo>
                  <a:pt x="213184" y="2796"/>
                  <a:pt x="241632" y="2501"/>
                  <a:pt x="269111" y="8389"/>
                </a:cubicBezTo>
                <a:cubicBezTo>
                  <a:pt x="308297" y="16786"/>
                  <a:pt x="298462" y="25154"/>
                  <a:pt x="319445" y="50334"/>
                </a:cubicBezTo>
                <a:cubicBezTo>
                  <a:pt x="373272" y="114927"/>
                  <a:pt x="319733" y="38183"/>
                  <a:pt x="361390" y="100668"/>
                </a:cubicBezTo>
                <a:cubicBezTo>
                  <a:pt x="358594" y="137020"/>
                  <a:pt x="359720" y="173890"/>
                  <a:pt x="353001" y="209725"/>
                </a:cubicBezTo>
                <a:cubicBezTo>
                  <a:pt x="349743" y="227101"/>
                  <a:pt x="325500" y="245479"/>
                  <a:pt x="311056" y="251669"/>
                </a:cubicBezTo>
                <a:cubicBezTo>
                  <a:pt x="300459" y="256211"/>
                  <a:pt x="288586" y="256891"/>
                  <a:pt x="277500" y="260058"/>
                </a:cubicBezTo>
                <a:cubicBezTo>
                  <a:pt x="209717" y="279425"/>
                  <a:pt x="307645" y="263419"/>
                  <a:pt x="160054" y="276836"/>
                </a:cubicBezTo>
                <a:cubicBezTo>
                  <a:pt x="151665" y="279632"/>
                  <a:pt x="143097" y="288509"/>
                  <a:pt x="134887" y="285225"/>
                </a:cubicBezTo>
                <a:cubicBezTo>
                  <a:pt x="125526" y="281481"/>
                  <a:pt x="125238" y="267187"/>
                  <a:pt x="118109" y="260058"/>
                </a:cubicBezTo>
                <a:cubicBezTo>
                  <a:pt x="110980" y="252929"/>
                  <a:pt x="101331" y="248873"/>
                  <a:pt x="92942" y="243281"/>
                </a:cubicBezTo>
                <a:cubicBezTo>
                  <a:pt x="83875" y="207012"/>
                  <a:pt x="122303" y="216716"/>
                  <a:pt x="118109" y="20972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89E8D0-69A8-4451-885B-B78E8F26F9DF}"/>
              </a:ext>
            </a:extLst>
          </p:cNvPr>
          <p:cNvCxnSpPr>
            <a:cxnSpLocks/>
          </p:cNvCxnSpPr>
          <p:nvPr/>
        </p:nvCxnSpPr>
        <p:spPr>
          <a:xfrm flipH="1" flipV="1">
            <a:off x="3657601" y="4103974"/>
            <a:ext cx="2149394" cy="1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A774B-3C46-4672-947E-9E47176DB205}"/>
              </a:ext>
            </a:extLst>
          </p:cNvPr>
          <p:cNvCxnSpPr>
            <a:cxnSpLocks/>
            <a:endCxn id="18" idx="12"/>
          </p:cNvCxnSpPr>
          <p:nvPr/>
        </p:nvCxnSpPr>
        <p:spPr>
          <a:xfrm flipV="1">
            <a:off x="5985862" y="4824745"/>
            <a:ext cx="1191287" cy="77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D98BD-54CA-41D9-8572-BB77A30A51AC}"/>
              </a:ext>
            </a:extLst>
          </p:cNvPr>
          <p:cNvCxnSpPr>
            <a:cxnSpLocks/>
            <a:endCxn id="14" idx="11"/>
          </p:cNvCxnSpPr>
          <p:nvPr/>
        </p:nvCxnSpPr>
        <p:spPr>
          <a:xfrm flipV="1">
            <a:off x="5884123" y="4078088"/>
            <a:ext cx="203478" cy="151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0F656-7ADA-435F-AF15-BB501BB45C2C}"/>
              </a:ext>
            </a:extLst>
          </p:cNvPr>
          <p:cNvCxnSpPr>
            <a:cxnSpLocks/>
            <a:endCxn id="16" idx="11"/>
          </p:cNvCxnSpPr>
          <p:nvPr/>
        </p:nvCxnSpPr>
        <p:spPr>
          <a:xfrm flipH="1" flipV="1">
            <a:off x="4878198" y="3762738"/>
            <a:ext cx="928797" cy="18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75E203-CA21-47E0-AA16-463A861C3799}"/>
              </a:ext>
            </a:extLst>
          </p:cNvPr>
          <p:cNvCxnSpPr>
            <a:cxnSpLocks/>
          </p:cNvCxnSpPr>
          <p:nvPr/>
        </p:nvCxnSpPr>
        <p:spPr>
          <a:xfrm flipV="1">
            <a:off x="5878294" y="4005403"/>
            <a:ext cx="1213390" cy="15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879087-24A5-49EE-9C75-1F535083B882}"/>
              </a:ext>
            </a:extLst>
          </p:cNvPr>
          <p:cNvSpPr txBox="1"/>
          <p:nvPr/>
        </p:nvSpPr>
        <p:spPr>
          <a:xfrm>
            <a:off x="4883790" y="5717538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Missing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A796B-04CB-4EE7-A4E4-ADC0039D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70" y="2473258"/>
            <a:ext cx="2229578" cy="24510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3C018-734B-40CD-ADF6-07DA8C3A4406}"/>
              </a:ext>
            </a:extLst>
          </p:cNvPr>
          <p:cNvCxnSpPr>
            <a:cxnSpLocks/>
          </p:cNvCxnSpPr>
          <p:nvPr/>
        </p:nvCxnSpPr>
        <p:spPr>
          <a:xfrm flipH="1" flipV="1">
            <a:off x="8590327" y="2964777"/>
            <a:ext cx="1711354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E22099-2200-426F-A15E-04CFB4F987EA}"/>
              </a:ext>
            </a:extLst>
          </p:cNvPr>
          <p:cNvCxnSpPr>
            <a:cxnSpLocks/>
          </p:cNvCxnSpPr>
          <p:nvPr/>
        </p:nvCxnSpPr>
        <p:spPr>
          <a:xfrm flipH="1" flipV="1">
            <a:off x="9647339" y="2964777"/>
            <a:ext cx="780177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018BA-3249-4D28-B920-30803023012E}"/>
              </a:ext>
            </a:extLst>
          </p:cNvPr>
          <p:cNvSpPr txBox="1"/>
          <p:nvPr/>
        </p:nvSpPr>
        <p:spPr>
          <a:xfrm>
            <a:off x="9152389" y="5415857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of each movie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/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blipFill>
                <a:blip r:embed="rId4"/>
                <a:stretch>
                  <a:fillRect l="-4000" r="-72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E327A-FB01-48EF-8E47-EFA69C461C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70757" y="2182207"/>
            <a:ext cx="1293842" cy="32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9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712-62B9-49CD-9127-49686890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28E8E-D206-4E7C-8478-5828DBB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854"/>
            <a:ext cx="7249502" cy="31956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DA796B-04CB-4EE7-A4E4-ADC0039D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70" y="2473258"/>
            <a:ext cx="2229578" cy="245108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3C018-734B-40CD-ADF6-07DA8C3A4406}"/>
              </a:ext>
            </a:extLst>
          </p:cNvPr>
          <p:cNvCxnSpPr>
            <a:cxnSpLocks/>
          </p:cNvCxnSpPr>
          <p:nvPr/>
        </p:nvCxnSpPr>
        <p:spPr>
          <a:xfrm flipH="1" flipV="1">
            <a:off x="8590327" y="2964777"/>
            <a:ext cx="1711354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E22099-2200-426F-A15E-04CFB4F987EA}"/>
              </a:ext>
            </a:extLst>
          </p:cNvPr>
          <p:cNvCxnSpPr>
            <a:cxnSpLocks/>
          </p:cNvCxnSpPr>
          <p:nvPr/>
        </p:nvCxnSpPr>
        <p:spPr>
          <a:xfrm flipH="1" flipV="1">
            <a:off x="9647339" y="2964777"/>
            <a:ext cx="780177" cy="245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018BA-3249-4D28-B920-30803023012E}"/>
              </a:ext>
            </a:extLst>
          </p:cNvPr>
          <p:cNvSpPr txBox="1"/>
          <p:nvPr/>
        </p:nvSpPr>
        <p:spPr>
          <a:xfrm>
            <a:off x="9152389" y="5415857"/>
            <a:ext cx="24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of each movie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/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579C8-12B8-4071-8615-B1D57044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327" y="1924086"/>
                <a:ext cx="762325" cy="276999"/>
              </a:xfrm>
              <a:prstGeom prst="rect">
                <a:avLst/>
              </a:prstGeom>
              <a:blipFill>
                <a:blip r:embed="rId4"/>
                <a:stretch>
                  <a:fillRect l="-4000" r="-72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E327A-FB01-48EF-8E47-EFA69C461C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70757" y="2182207"/>
            <a:ext cx="1293842" cy="323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322DEF-1F9A-434A-A59B-D13EDF5A7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83" y="5100506"/>
            <a:ext cx="6097353" cy="587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E25593-AAE0-462A-9027-62A0F2F8FBCC}"/>
                  </a:ext>
                </a:extLst>
              </p:cNvPr>
              <p:cNvSpPr txBox="1"/>
              <p:nvPr/>
            </p:nvSpPr>
            <p:spPr>
              <a:xfrm>
                <a:off x="3481431" y="2764172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E25593-AAE0-462A-9027-62A0F2F8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431" y="2764172"/>
                <a:ext cx="276614" cy="276999"/>
              </a:xfrm>
              <a:prstGeom prst="rect">
                <a:avLst/>
              </a:prstGeom>
              <a:blipFill>
                <a:blip r:embed="rId6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039BDC-ADA1-4B83-A301-B3BE8B39FC4A}"/>
                  </a:ext>
                </a:extLst>
              </p:cNvPr>
              <p:cNvSpPr txBox="1"/>
              <p:nvPr/>
            </p:nvSpPr>
            <p:spPr>
              <a:xfrm>
                <a:off x="4671316" y="2764170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039BDC-ADA1-4B83-A301-B3BE8B39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16" y="2764170"/>
                <a:ext cx="281936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FE15D4-B688-460B-B068-ED26A8B0B4ED}"/>
                  </a:ext>
                </a:extLst>
              </p:cNvPr>
              <p:cNvSpPr txBox="1"/>
              <p:nvPr/>
            </p:nvSpPr>
            <p:spPr>
              <a:xfrm>
                <a:off x="5874843" y="2764171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FE15D4-B688-460B-B068-ED26A8B0B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43" y="2764171"/>
                <a:ext cx="281936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7C662-E191-4C4C-8C71-22EC9F557225}"/>
                  </a:ext>
                </a:extLst>
              </p:cNvPr>
              <p:cNvSpPr txBox="1"/>
              <p:nvPr/>
            </p:nvSpPr>
            <p:spPr>
              <a:xfrm>
                <a:off x="7103829" y="2778072"/>
                <a:ext cx="276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7C662-E191-4C4C-8C71-22EC9F55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29" y="2778072"/>
                <a:ext cx="276551" cy="276999"/>
              </a:xfrm>
              <a:prstGeom prst="rect">
                <a:avLst/>
              </a:prstGeom>
              <a:blipFill>
                <a:blip r:embed="rId9"/>
                <a:stretch>
                  <a:fillRect l="-2826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EDAA-A1A9-4607-B459-E828C9EC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B500C-8286-4DCD-86B5-B4780EBC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58851" cy="828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8FDC4-CAAC-4475-A81D-5C8372D3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5138"/>
            <a:ext cx="6011114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E6FA3-5B14-42B8-BB91-50B84E0F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3" y="3726272"/>
            <a:ext cx="4305901" cy="419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2DCAA5-5F5F-47FA-B696-E44E5AF0AC6A}"/>
                  </a:ext>
                </a:extLst>
              </p:cNvPr>
              <p:cNvSpPr txBox="1"/>
              <p:nvPr/>
            </p:nvSpPr>
            <p:spPr>
              <a:xfrm>
                <a:off x="998290" y="4211273"/>
                <a:ext cx="2072081" cy="148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user j: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2DCAA5-5F5F-47FA-B696-E44E5AF0A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90" y="4211273"/>
                <a:ext cx="2072081" cy="1482137"/>
              </a:xfrm>
              <a:prstGeom prst="rect">
                <a:avLst/>
              </a:prstGeom>
              <a:blipFill>
                <a:blip r:embed="rId5"/>
                <a:stretch>
                  <a:fillRect l="-2647" t="-2469" r="-18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29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C26C-A769-4313-886B-E9C8B321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Objective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F004D-8534-42F7-998C-E46436DD9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3313"/>
            <a:ext cx="9494676" cy="42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C26C-A769-4313-886B-E9C8B321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Objective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F93E4E-E75C-4E3A-8A3D-97683B9BC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760"/>
            <a:ext cx="9195033" cy="48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3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Content Based Recommendation</vt:lpstr>
      <vt:lpstr>Problem Statement</vt:lpstr>
      <vt:lpstr>Problem Statement</vt:lpstr>
      <vt:lpstr>Problem Statement</vt:lpstr>
      <vt:lpstr>Problem Formulation</vt:lpstr>
      <vt:lpstr>Optimization Objective</vt:lpstr>
      <vt:lpstr>Optimization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Recommendation</dc:title>
  <dc:creator>Bui Duc Hoa 20151585</dc:creator>
  <cp:lastModifiedBy>Bui Duc Hoa 20151585</cp:lastModifiedBy>
  <cp:revision>5</cp:revision>
  <dcterms:created xsi:type="dcterms:W3CDTF">2020-10-16T16:50:00Z</dcterms:created>
  <dcterms:modified xsi:type="dcterms:W3CDTF">2020-10-16T17:43:20Z</dcterms:modified>
</cp:coreProperties>
</file>