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D074BC-16BF-4DE9-45D0-FCFF5A972591}" v="270" dt="2020-09-05T02:46:47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69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7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Bấm &amp; sửa kiểu phụ đề của Bản chính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05/09/2020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17750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05/09/2020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44748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05/09/2020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9500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05/09/2020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427393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05/09/2020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23934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05/09/2020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7143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05/09/2020</a:t>
            </a:fld>
            <a:endParaRPr lang="vi-VN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69530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05/09/2020</a:t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01340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05/09/2020</a:t>
            </a:fld>
            <a:endParaRPr lang="vi-VN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4385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05/09/2020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63802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05/09/2020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8601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236D-C680-4349-9A96-AEA01B6A4E8F}" type="datetimeFigureOut">
              <a:rPr lang="vi-VN" smtClean="0"/>
              <a:pPr/>
              <a:t>05/09/2020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33642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>
                <a:ea typeface="+mj-lt"/>
                <a:cs typeface="+mj-lt"/>
              </a:rPr>
              <a:t>The </a:t>
            </a:r>
            <a:r>
              <a:rPr lang="vi-VN" dirty="0" err="1">
                <a:ea typeface="+mj-lt"/>
                <a:cs typeface="+mj-lt"/>
              </a:rPr>
              <a:t>problem</a:t>
            </a:r>
            <a:r>
              <a:rPr lang="vi-VN" dirty="0">
                <a:ea typeface="+mj-lt"/>
                <a:cs typeface="+mj-lt"/>
              </a:rPr>
              <a:t> </a:t>
            </a:r>
            <a:r>
              <a:rPr lang="vi-VN" dirty="0" err="1">
                <a:ea typeface="+mj-lt"/>
                <a:cs typeface="+mj-lt"/>
              </a:rPr>
              <a:t>of</a:t>
            </a:r>
            <a:r>
              <a:rPr lang="vi-VN" dirty="0">
                <a:ea typeface="+mj-lt"/>
                <a:cs typeface="+mj-lt"/>
              </a:rPr>
              <a:t> </a:t>
            </a:r>
            <a:r>
              <a:rPr lang="vi-VN" dirty="0" err="1">
                <a:ea typeface="+mj-lt"/>
                <a:cs typeface="+mj-lt"/>
              </a:rPr>
              <a:t>overfitting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xmlns="" val="2567927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690" y="3601536"/>
            <a:ext cx="8583224" cy="1991003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0C165C78-3EE1-4AA6-B991-4B821CBC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175"/>
          </a:xfrm>
        </p:spPr>
        <p:txBody>
          <a:bodyPr>
            <a:normAutofit/>
          </a:bodyPr>
          <a:lstStyle/>
          <a:p>
            <a:r>
              <a:rPr lang="en-US" dirty="0" smtClean="0"/>
              <a:t>Regularized logistic regression.</a:t>
            </a:r>
            <a:endParaRPr lang="en-US" dirty="0"/>
          </a:p>
        </p:txBody>
      </p:sp>
      <p:pic>
        <p:nvPicPr>
          <p:cNvPr id="6" name="Picture 5" descr="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983" y="1157672"/>
            <a:ext cx="7773485" cy="22958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953" y="1942120"/>
            <a:ext cx="9505647" cy="2473126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0C165C78-3EE1-4AA6-B991-4B821CBC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175"/>
          </a:xfrm>
        </p:spPr>
        <p:txBody>
          <a:bodyPr>
            <a:normAutofit/>
          </a:bodyPr>
          <a:lstStyle/>
          <a:p>
            <a:r>
              <a:rPr lang="en-US" dirty="0" smtClean="0"/>
              <a:t>Gradient descent algorithm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E355C-5E8B-4E86-B462-1AF9FEBDA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4847"/>
          </a:xfrm>
        </p:spPr>
        <p:txBody>
          <a:bodyPr/>
          <a:lstStyle/>
          <a:p>
            <a:r>
              <a:rPr lang="en-US" dirty="0">
                <a:cs typeface="Calibri Light"/>
              </a:rPr>
              <a:t>Overfitting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CF4BFE41-6BE9-4795-A841-DBAEB91DC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089" y="1981186"/>
            <a:ext cx="9625821" cy="3292594"/>
          </a:xfrm>
        </p:spPr>
      </p:pic>
    </p:spTree>
    <p:extLst>
      <p:ext uri="{BB962C8B-B14F-4D97-AF65-F5344CB8AC3E}">
        <p14:creationId xmlns:p14="http://schemas.microsoft.com/office/powerpoint/2010/main" xmlns="" val="277216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99134552-3C58-4ED0-88D5-9F3FA2C30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352" y="1287837"/>
            <a:ext cx="8782050" cy="4276725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F58962DD-F9A1-439F-B463-A9C5F771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4847"/>
          </a:xfrm>
        </p:spPr>
        <p:txBody>
          <a:bodyPr/>
          <a:lstStyle/>
          <a:p>
            <a:r>
              <a:rPr lang="en-US" dirty="0">
                <a:cs typeface="Calibri Light"/>
              </a:rPr>
              <a:t>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985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BB3385-BC83-41D7-BE03-15933CA72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040"/>
            <a:ext cx="10515600" cy="48689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Options:</a:t>
            </a:r>
            <a:endParaRPr lang="en-US" dirty="0"/>
          </a:p>
          <a:p>
            <a:r>
              <a:rPr lang="en-US" dirty="0">
                <a:cs typeface="Calibri" panose="020F0502020204030204"/>
              </a:rPr>
              <a:t>Reduce number of features</a:t>
            </a:r>
          </a:p>
          <a:p>
            <a:pPr marL="971550" lvl="1" indent="-514350">
              <a:buAutoNum type="arabicPeriod"/>
            </a:pPr>
            <a:r>
              <a:rPr lang="en-US" dirty="0">
                <a:ea typeface="+mn-lt"/>
                <a:cs typeface="+mn-lt"/>
              </a:rPr>
              <a:t>Manually select which features to keep.  </a:t>
            </a:r>
          </a:p>
          <a:p>
            <a:pPr marL="971550" lvl="1" indent="-514350">
              <a:buAutoNum type="arabicPeriod"/>
            </a:pPr>
            <a:r>
              <a:rPr lang="en-US" dirty="0">
                <a:ea typeface="+mn-lt"/>
                <a:cs typeface="+mn-lt"/>
              </a:rPr>
              <a:t>Model selection algorithm      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Regularization.</a:t>
            </a:r>
          </a:p>
          <a:p>
            <a:pPr marL="971550" lvl="1" indent="-514350">
              <a:buAutoNum type="arabicPeriod"/>
            </a:pPr>
            <a:r>
              <a:rPr lang="en-US" dirty="0">
                <a:ea typeface="+mn-lt"/>
                <a:cs typeface="+mn-lt"/>
              </a:rPr>
              <a:t>Keep all the features, but reduce magnitude/values of parameters . </a:t>
            </a:r>
          </a:p>
          <a:p>
            <a:pPr marL="971550" lvl="1" indent="-514350">
              <a:buAutoNum type="arabicPeriod"/>
            </a:pPr>
            <a:r>
              <a:rPr lang="en-US" dirty="0">
                <a:ea typeface="+mn-lt"/>
                <a:cs typeface="+mn-lt"/>
              </a:rPr>
              <a:t>Works well when we have a lot of features, each of which contributes a bit to predicting </a:t>
            </a:r>
            <a:r>
              <a:rPr lang="en-US" i="1" dirty="0">
                <a:ea typeface="+mn-lt"/>
                <a:cs typeface="+mn-lt"/>
              </a:rPr>
              <a:t>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67DF9ADB-8CF9-46D5-8BFC-6204DF13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484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Addressing overfitting:</a:t>
            </a:r>
          </a:p>
        </p:txBody>
      </p:sp>
    </p:spTree>
    <p:extLst>
      <p:ext uri="{BB962C8B-B14F-4D97-AF65-F5344CB8AC3E}">
        <p14:creationId xmlns:p14="http://schemas.microsoft.com/office/powerpoint/2010/main" xmlns="" val="852839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0A88FA-68D7-42B7-9479-124494888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890"/>
            <a:ext cx="10515600" cy="50270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If we have overfitting from our hypothesis function, we can reduce the weight that some of the terms in our function carry by increasing their cost.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EAAB85C9-4B39-40C7-A890-684E9E04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484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Cost function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EB58B6F3-93CA-4BD9-AFE8-F627D6E3C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628" y="2507931"/>
            <a:ext cx="7602745" cy="366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993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E8E36409-A40F-455A-BA7B-E04C11FC2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177" y="2314227"/>
            <a:ext cx="7334250" cy="1419225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C165C78-3EE1-4AA6-B991-4B821CBC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484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Regularization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05EEF6E-DBE1-412E-8EA1-7B8EE25225CC}"/>
              </a:ext>
            </a:extLst>
          </p:cNvPr>
          <p:cNvSpPr txBox="1"/>
          <p:nvPr/>
        </p:nvSpPr>
        <p:spPr>
          <a:xfrm>
            <a:off x="910045" y="4062549"/>
            <a:ext cx="105591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if </a:t>
            </a:r>
            <a:r>
              <a:rPr lang="el-GR" sz="2800" dirty="0" smtClean="0">
                <a:ea typeface="+mn-lt"/>
                <a:cs typeface="+mn-lt"/>
              </a:rPr>
              <a:t>λ</a:t>
            </a:r>
            <a:r>
              <a:rPr lang="en-US" sz="2800" dirty="0" smtClean="0">
                <a:ea typeface="+mn-lt"/>
                <a:cs typeface="+mn-lt"/>
              </a:rPr>
              <a:t> is </a:t>
            </a:r>
            <a:r>
              <a:rPr lang="en-US" sz="2800" dirty="0">
                <a:ea typeface="+mn-lt"/>
                <a:cs typeface="+mn-lt"/>
              </a:rPr>
              <a:t>set to an </a:t>
            </a:r>
            <a:r>
              <a:rPr lang="en-US" sz="2800" dirty="0" smtClean="0">
                <a:ea typeface="+mn-lt"/>
                <a:cs typeface="+mn-lt"/>
              </a:rPr>
              <a:t>extremely large value, a</a:t>
            </a:r>
            <a:r>
              <a:rPr lang="en-US" sz="2800" dirty="0" smtClean="0"/>
              <a:t>lgorithm </a:t>
            </a:r>
            <a:r>
              <a:rPr lang="en-US" sz="2800" dirty="0" smtClean="0"/>
              <a:t>results </a:t>
            </a:r>
            <a:r>
              <a:rPr lang="en-US" sz="2800" dirty="0" smtClean="0"/>
              <a:t>in </a:t>
            </a:r>
            <a:r>
              <a:rPr lang="en-US" sz="2800" dirty="0" err="1" smtClean="0"/>
              <a:t>underfitting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50021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665" y="1920240"/>
            <a:ext cx="9900666" cy="3192647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C165C78-3EE1-4AA6-B991-4B821CBC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175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Regularization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891" y="1466088"/>
            <a:ext cx="6039693" cy="213389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0C165C78-3EE1-4AA6-B991-4B821CBC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175"/>
          </a:xfrm>
        </p:spPr>
        <p:txBody>
          <a:bodyPr/>
          <a:lstStyle/>
          <a:p>
            <a:r>
              <a:rPr lang="en-US" dirty="0" smtClean="0"/>
              <a:t>Regularized linear regression</a:t>
            </a:r>
            <a:endParaRPr lang="en-US" dirty="0"/>
          </a:p>
        </p:txBody>
      </p:sp>
      <p:pic>
        <p:nvPicPr>
          <p:cNvPr id="6" name="Picture 5" descr="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115" y="4433629"/>
            <a:ext cx="6601747" cy="17528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3588" y="3749039"/>
            <a:ext cx="4376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Gradient descent algorithm: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5355" y="1911454"/>
            <a:ext cx="5420336" cy="2778111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0C165C78-3EE1-4AA6-B991-4B821CBC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175"/>
          </a:xfrm>
        </p:spPr>
        <p:txBody>
          <a:bodyPr>
            <a:normAutofit/>
          </a:bodyPr>
          <a:lstStyle/>
          <a:p>
            <a:r>
              <a:rPr lang="en-US" dirty="0" smtClean="0"/>
              <a:t>Normal equation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̉ đề của Office">
  <a:themeElements>
    <a:clrScheme name="Văn phò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ăn phòng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84</Words>
  <Application>Microsoft Office PowerPoint</Application>
  <PresentationFormat>Custom</PresentationFormat>
  <Paragraphs>21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Chủ đề của Office</vt:lpstr>
      <vt:lpstr>The problem of overfitting</vt:lpstr>
      <vt:lpstr>Overfitting</vt:lpstr>
      <vt:lpstr>Overfitting</vt:lpstr>
      <vt:lpstr>Addressing overfitting:</vt:lpstr>
      <vt:lpstr>Cost function</vt:lpstr>
      <vt:lpstr>Regularization</vt:lpstr>
      <vt:lpstr>Regularization</vt:lpstr>
      <vt:lpstr>Regularized linear regression</vt:lpstr>
      <vt:lpstr>Normal equation</vt:lpstr>
      <vt:lpstr>Regularized logistic regression.</vt:lpstr>
      <vt:lpstr>Gradient descent algorithm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</cp:lastModifiedBy>
  <cp:revision>94</cp:revision>
  <dcterms:created xsi:type="dcterms:W3CDTF">2020-09-05T02:12:05Z</dcterms:created>
  <dcterms:modified xsi:type="dcterms:W3CDTF">2020-09-05T03:06:29Z</dcterms:modified>
</cp:coreProperties>
</file>