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72" r:id="rId15"/>
    <p:sldId id="273" r:id="rId16"/>
    <p:sldId id="262" r:id="rId17"/>
    <p:sldId id="274" r:id="rId18"/>
    <p:sldId id="263" r:id="rId19"/>
    <p:sldId id="264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3BBE-B811-4904-B0D2-4CCB882E6531}" v="50" dt="2020-09-20T15:43:3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0-09-28T15:54:50.59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16455 1232 5925,'0'0'1057,"-20"0"288,20 0 1314,0 0-833,0 0-673,-18 0-160,18 0-161,0 0-31,0 20-96,0-20-289,0 0 1,0 0-257,0 0 128,0 0-64,18 0-64,2 0-95,21 0 31,-3 0-128,3 0 0,-1 0 64,-1-20-161,1 20-63,-1 0 96,1 20-352,0-20-257,-1 0 64,-19 0-255,1-20-161,-21 20-673,0 0-1793</inkml:trace>
  <inkml:trace contextRef="#ctx0" brushRef="#br0" timeOffset="1">16773 1093 3939,'0'-20'609,"0"20"-609,0 0 1185,20 0 961,-20 0 96,20 0-897,-1 0-512,1 20-192,0-20-33,1 20 1,-1-20-97,18 19-159,-17-19-33,-1 20 0,0-20 1,0 20-161,-1-20-32,-19 20-96,0-20 32,0 20-64,0 0-32,0-20-96,-19 20 64,-1-1 32,0 1 32,0 0 0,-1 0-32,-17-20-257,18 21-768,-1-21-1953</inkml:trace>
  <inkml:trace contextRef="#ctx0" brushRef="#br0" timeOffset="2">17071 2444 5669,'-20'20'1665,"1"-20"-576,19 0 961,0 0-320,0 0-225,19 19-415,-19-19-226,20 0-191,20 0-64,-20 0-1,19 0 1,1 0-481,-1 0 64,1 0-96,1 0-64,-23 0 0,23 0-256,-21 0-609,0 0-448,-1 0-545,1-19-928,-20 19-3428</inkml:trace>
  <inkml:trace contextRef="#ctx0" brushRef="#br0" timeOffset="3">17348 2345 480,'0'-21'11659,"0"21"-11755,0 0 192,0 0 577,20 21 544,1-21-384,-1 0-577,19 19-160,1 2 64,0-21 192,-21 0 65,21 19-65,0 1-160,-21-20 193,21 20-1,-20-20-224,1 0-96,-3 20-32,-18-20 0,0 0-32,20 19-32,-20-19-32,0 20 96,-20-20-32,20 0 32,-18 20-32,18-20 0,-21 20 0,21-20 32,-20 20-32,20-20-32,-20 20 32,0-1-32,1-19 0,-1 20 32,0 1-32,0-21 32,20 19-160,-20 1-865,20 0-608,-19-1-1442</inkml:trace>
  <inkml:trace contextRef="#ctx0" brushRef="#br0" timeOffset="4">594 2622 9961,'-39'0'576,"19"0"33,20 0 961,0 0 31,0 0-224,-20 0-672,20 0-513,0 0 129,0 0 287,20 0-95,-20 0-97,20 21-256,19-21 0,-19 0-64,20-21-96,-21 21-96,21 0-96,-20 0-320,0-20-193,-1 20-160,1 0-288,0 0-224,1 0-737,-21 0-1890</inkml:trace>
  <inkml:trace contextRef="#ctx0" brushRef="#br0" timeOffset="5">673 2503 2786,'-19'-20'6182,"19"20"-5734,0 0-31,0 0 800,0 0 32,0 0-416,0 0-449,19 0-95,1 20 31,0-20-64,20 0-96,-21 0-32,1 0-32,21 20-31,-21-20 31,-2 20-64,23-20-32,-21 20 0,0 0 0,-1-20 0,1 19 0,-20-19 0,20 20 32,-20-20 64,0 21 128,0-21 0,0 19 32,0-19 1,-20 0-1,0 20-64,1 0-96,-1-20-96,0 19-96,-1 2-480,1-1-866,2 0-1280</inkml:trace>
  <inkml:trace contextRef="#ctx0" brushRef="#br0" timeOffset="6">8079 4013 128,'0'0'1217,"0"0"-737,0 0-224,0 0-159,0-19 31,0 19-128,0 0 64,0 0 256,0 0 865,0 0-160,0 0-192,0 0 64,0 19 64,0-19 32,0 0-32,0 0 31,0 0 322,0 0-161,0 0-64,-20 0-224,20 0-129,0 20-127,0-20-225,0 0 33,0 0-1,0 0-96,0 0-63,0 0 95,20-20 64,-20 20-127,18-19 31,23-1-256,-21-20 64,19 20-96,1-19 0,19-1 32,1 0 32,-1 0-96,2-19 64,-2 18 32,0-18 1,1 19 31,-1 1-96,-19-1 0,1 0 64,-23 1-64,2 19-192,0 0-32,-20 0-65,21 0-191,-21 0-577,20 20-448,-20 0-738,0-20-2913</inkml:trace>
  <inkml:trace contextRef="#ctx0" brushRef="#br0" timeOffset="7">8178 4987 6053,'0'0'160,"0"20"385,0-20 1377,0 0 224,0 0-481,0 0-640,0 0-64,0 0 160,0 0 0,19 0-128,-19 0-128,0 0-352,20 0-65,0-20-32,0 1-95,19-1-129,1-20-320,19 0 480,-19 1-288,39-22-64,-18 1 192,18 1 129,-20 0-97,22-1 64,-23 1-96,1-1-96,-18 20-96,-1 21 0,-21-2-96,1 2-160,-20-2-192,0 21-385,0 0-833,0 0-992,0 0-3844</inkml:trace>
  <inkml:trace contextRef="#ctx0" brushRef="#br0" timeOffset="8">9646 3457 7879,'0'-20'1089,"0"20"1345,0 0-864,-20-20-353,20 20-512,0-19-353,-19 19-96,-1 0-192,20 0 32,-20 0 97,0 0-161,20 19-97,-20 1-31,1 0-32,-1 0-32,20 20-128,-20-21 96,20 22 32,20-2 31,-20-19-63,20 20 64,-1-20-128,1-1 64,20 1 160,-20-20 128,-1 0 128,21 0 128,-19 0 225,-1-20-33,-2 20 1,2-19-1,-20-1 65,0-1-65,0 2-31,-20-21 96,2 21-225,-2-22-128,-1 22 64,1-1-159,0 20-33,1-20-128,-1 20-257,20 0-191,-20 0-801,20 0-1153,20 20-1570</inkml:trace>
  <inkml:trace contextRef="#ctx0" brushRef="#br0" timeOffset="9">9964 3596 15758,'0'20'32,"0"-20"-64,0 0 225,0 0-225,0 0-65,0 0-1440,0 0-2275,0 0-5861</inkml:trace>
  <inkml:trace contextRef="#ctx0" brushRef="#br0" timeOffset="10">10063 3398 10826,'0'0'1441,"0"0"-864,20 0 1024,-20 0-352,21 0-256,-21 0-576,18-20-225,2 20 32,21 0-128,-21 0 0,-2 0-96,3 0 0,-1 0 32,0 0-32,0 20 0,-20-20 0,0 0 0,19 19 0,-19 1 96,0 0-192,0 0 192,0 0-96,20 19 0,-20-19-32,0 20-160,0-20-160,0 0-33,20-1 1,-20 2 96,0-1-97,20-1-383,-20-19-738,0 0-2017</inkml:trace>
  <inkml:trace contextRef="#ctx0" brushRef="#br0" timeOffset="11">10183 3655 11627,'38'-19'608,"-17"19"449,19 0 481,-1-20-321,-19 0 192,20 20-929,0 0-576,-21 0-1057,1 0-2146</inkml:trace>
  <inkml:trace contextRef="#ctx0" brushRef="#br0" timeOffset="12">9806 4451 11498,'-40'-20'449,"19"0"255,1 20-63,2 0-289,-2 0 97,-1 20-449,1 0 0,0 19 0,1-19 0,19 20 32,0-20 32,0 19-64,19-18 0,1-2-64,21 1-96,-21 0-32,18-20-33,3 0 129,-2 0 128,-19 0 128,0 0 33,0-20 255,0 20 0,-20-20-127,0 1 127,-20-2 257,0 2-97,0-21-159,0 20-65,1 0 289,-1 0-33,0 20-415,-1-19-225,21 19-160,0 0-609,0 0-705,0 19-447,21-19-2404</inkml:trace>
  <inkml:trace contextRef="#ctx0" brushRef="#br0" timeOffset="13">10083 4570 13773,'0'0'-449,"0"0"513,0 0-416,0 0-1154,0 0-4099</inkml:trace>
  <inkml:trace contextRef="#ctx0" brushRef="#br0" timeOffset="14">10162 4391 7078,'0'0'4292,"0"0"-3811,21 0 1376,-1 0-767,-20 0 63,39 0-513,-19-20-480,20 20-96,-21 0 33,21 0 63,-20 0-64,0 0-32,0 0-64,-1 0 32,1 0 0,-20 20 32,20-20 96,-20 20 32,0 0 65,0 0-65,0 19 96,0-19-32,0 20 0,0-20-127,0 19-161,0-18-65,20-2 97,-20 1 0,21 0-96,-21-1 0,0-19-192,18 0-321,-18 21-512,0-21-1057,0 0-2434</inkml:trace>
  <inkml:trace contextRef="#ctx0" brushRef="#br0" timeOffset="15">10381 4669 14413,'20'0'-32,"19"-20"865,1 20 288,1-19 577,-3-2-321,23 21-1025,-2-19-256,-19 19-768,-1-20-2724</inkml:trace>
  <inkml:trace contextRef="#ctx0" brushRef="#br0" timeOffset="16">10539 4729 768,'0'0'609,"0"0"-1,0 0 161,0 0 0,0 0-225,0 0-191,0 0 255,0 0-95,0 0-129,0 0 33,0 0-385,0 0-129,0 0 65,0 0 64,0 0-32,0 0 65,0 0 127,0 0 384,0-21 33,0 21-33,0 0 65,0 0 160,0 0-65,0 0-31,0 0 96,0 0-32,0 0-1,0 0-159,0 0 31,0 0-63,0 0-97,0 0-63,0 0-65,0 0-64,0 0 65,0 0-33,0 0-160,0 21 0,0-21-96,0 20 1,0-1-33,0 2-64,0-2 64,0 2 32,0-1-96,0-1-32,0 1-33,20 0-223,-20-20-288,0 20-161,0-20-576,0 0-2115</inkml:trace>
  <inkml:trace contextRef="#ctx0" brushRef="#br0" timeOffset="17">2698 7551 15630,'0'19'32,"0"-19"-736,0 0 992,40 0 385,-20 21 352,19-21-481,1 0-384,0 0-96,19 0 160,-18 0-95,18-21-97,-19 21-32,-1 0-193,-19 0-607,0 0-417,0-19-481,0 19-1185,-20-21-4388</inkml:trace>
  <inkml:trace contextRef="#ctx0" brushRef="#br0" timeOffset="18">3036 7411 10954,'0'0'673,"0"20"-994,20-20 962,0 0 224,19 20-1,1-20-287,0 20-289,-1-20 129,1 20-225,-1-1-96,1 1 0,1 1-32,-23-2-32,-18-19 64,0 21 289,0-2 383,0-19-127,-38 19-257,17 2 129,-19-21-1,1 20-480,-1 0-32,20-20-256,1 20-385,-1-20-544,0 20-833,20-20-2466</inkml:trace>
  <inkml:trace contextRef="#ctx0" brushRef="#br0" timeOffset="19">3750 7312 11979,'0'-20'993,"0"20"-865,0 0 416,0 0 193,0 0-32,20 20 96,-20 0-193,21 20-63,-21 19-129,0 1-128,20 0-63,-20-1-161,0 1-193,0-20-159,0-1-256,18 1-321,-18-20-256,0-20-257,20 20-800,-20-20-2402</inkml:trace>
  <inkml:trace contextRef="#ctx0" brushRef="#br0" timeOffset="20">4009 7233 6245,'19'0'8585,"1"20"-8650,-20-1 322,0 21 800,0 0 96,0-1-641,0 21-223,0-20-225,20 20-128,-20-1-385,0-19-448,0 0-288,20 0-224,-20-21-673,0 1-2178</inkml:trace>
  <inkml:trace contextRef="#ctx0" brushRef="#br0" timeOffset="21">3829 7629 15150,'41'0'-417,"-21"0"353,0 0 128,19 21 33,1-21-33,-20 0-769,19 0-3267</inkml:trace>
  <inkml:trace contextRef="#ctx0" brushRef="#br0" timeOffset="22">4246 7591 10121,'0'19'4933,"0"0"-5125,0 2 320,0-1 448,0 0-159,0 0-417,0-20-289,21 20-223,-21-1-353,0-19-1153,0 0-3043</inkml:trace>
  <inkml:trace contextRef="#ctx0" brushRef="#br0" timeOffset="23">4226 7510 13132,'0'-19'-128,"0"19"-737,0 0 288,0 0-1408,0 19-3108</inkml:trace>
  <inkml:trace contextRef="#ctx0" brushRef="#br0" timeOffset="24">4485 7570 1761,'0'0'11051,"-20"0"-11083,0 21 864,0-21 610,1 19-577,-1 0-673,0 2-224,20-1 0,0 0 32,0 0 0,20 0-192,19-20 31,-19 19 193,0-19 64,20-19 129,-21 19-65,-19-20 64,20 20 128,-20-20-31,20 0-65,-20 20-160,-20-20-64,20 20-64,-20-21-128,20 21-192,0 0-161,0 21 321,0-1 160,0 20 0,20-1 64,-20 1 32,20 20 64,-20-21-32,20 21 0,-20-21 64,-20 2 257,20-2 63,-20-19 289,0 0 0,1 0-161,-1-20-95,0 20-257,-20-20-64,21-20-256,-1 20-288,0-20-641,0 0-769,20-20-1185,0 1-5957</inkml:trace>
  <inkml:trace contextRef="#ctx0" brushRef="#br0" timeOffset="25">4584 7272 14830,'21'0'-353,"-21"0"289,20 40 609,-2-20 223,-18 39-255,20 1-449,-20-1-32,0 1-64,21-1-160,-21-18 32,0-1 128,0-20 32,0-1 32,0-19 128,0 20 256,0-20 481,0-20-609,0 20-160,0-19-224,0-1-64,0 0-160,20 0-161,-20 0-159,0-1 159,20 2 257,-20 19 192,0 0 416,18 19 353,-18-19-64,0 21-289,0-1-256,21 20-128,-21-20-32,0-20-672,0 19-834,20-19-928,-20 20-3876</inkml:trace>
  <inkml:trace contextRef="#ctx0" brushRef="#br0" timeOffset="26">4862 7670 12555,'20'20'353,"0"-20"31,0 0 865,-1 0 129,1 0-514,0-20-479,0 20 127,-20-20 129,21 20-289,-21-21-192,0 21-128,-21-19-576,1 19-193,0-19-608,0 19 32,1 19 352,19-19 576,-20 19 129,20 2 128,0 19 64,0-20 128,20 0 192,-1-1 33,1 1-161,0 0-160,0 0 64,1-20 64,-3 0 32,2 0 320,-20 0 545,0-20-160,20 20-256,-20-20-193,0 0 0,21 1 97,-21-1 95,20 20-127,-2-20-289,3 20 96,-1 0-96,0 0-160,0 0-192,-20 0-769,19 0-1377,-19 0-3684</inkml:trace>
  <inkml:trace contextRef="#ctx0" brushRef="#br0" timeOffset="27">5755 7610 10217,'20'80'-160,"0"-21"-801,0-19 224,0 20 769,-1-1 385,1 1-193,0 0-192,-20-21-32,21 1 416,-21-20 674,0-20 255,-21 0 352,21 0-768,-40-40-32,21 0-128,-21-20-353,20 1-384,0-20-384,1-1-513,-1 21-32,20-22 513,20 43 128,19-2 63,1 19 97,-1 1 32,1 20 192,1 0 129,-23 20-1,2 1 0,-20 19 0,0-21 65,0 0 63,-38 22 0,18-21-63,-21-20-257,2 20-192,19-20-865,0 0-897,0 0-5125</inkml:trace>
  <inkml:trace contextRef="#ctx0" brushRef="#br0" timeOffset="28">6053 7591 3235,'0'59'-1410,"0"-19"1154,0-20 1185,0 0 2338,0-20-320,0 0-1122,0 0 386,0-20-1186,0 0-321,0 0 1,0 0-449,0-20-192,0 0-64,0 21 32,20-22-64,-20 22 32,20-1 32,0 20 0,0 0-64,-1 0-96,1 0-513,0 0-1216,-20 20-4581</inkml:trace>
  <inkml:trace contextRef="#ctx0" brushRef="#br0" timeOffset="29">6253 7591 12075,'0'19'2755,"18"-19"-2916,2 0 578,-20 0 127,20 0 545,21 0-544,-23-19-417,3-2 0,-21 21 64,20-19 0,-20-2-63,0 1-1,-20 20 32,20-19 64,-21 19-224,3 0-64,-2 0-32,-1 19-256,21-19 544,-20 20-224,20 1 96,0-2-64,0 2 64,20-2 64,1 0-160,17-19 96,-17 21-224,19-21-128,-20 0-129,19 0-384,-19 0-576,20 0-1377,-21-21-9929</inkml:trace>
  <inkml:trace contextRef="#ctx0" brushRef="#br0" timeOffset="30">6649 7491 12011,'0'0'2434,"-20"0"-2434,20 0 1153,-20 19 225,20-19-193,0 20-993,0 1-160,0-2-32,0 2-128,20-21-513,0 19-448,-1-19-288,1 0-129,0 0-511,0 0-866,1-19-929</inkml:trace>
  <inkml:trace contextRef="#ctx0" brushRef="#br0" timeOffset="31">6767 7471 10217,'0'20'1858,"0"-1"-641,0 1-160,20 1-480,-20-2-353,21 2-384,-1-2-353,0 0-191,-2-19-161,3 0-1153,-1 0-2306</inkml:trace>
  <inkml:trace contextRef="#ctx0" brushRef="#br0" timeOffset="32">6828 7352 15374,'0'0'-609,"0"0"-287,20 0 383,-20 0-896,18 20-4357</inkml:trace>
  <inkml:trace contextRef="#ctx0" brushRef="#br0" timeOffset="33">7085 7391 15790,'-39'0'257,"19"0"-129,0 20 897,0-20-385,0 20-319,1 0-385,19 0-289,19-20 321,1 20-64,0-1-32,20-19 96,-20 20 32,19 1 0,-19-21 96,-20 19 96,0-19 193,0 21-65,0-21-32,-20 19-64,-19-19-95,19 0-65,-20 19-160,20-19-289,-19 0 129,19-19-641,20 19-1281,-20-19-2594</inkml:trace>
  <inkml:trace contextRef="#ctx0" brushRef="#br0" timeOffset="34">7225 7431 5477,'20'40'10249,"0"-20"-9928,-20-1-65,0 22 192,0-22-416,0 2-192,18-2-1057,-18 0-288,21-19-866,-21 0-5380</inkml:trace>
  <inkml:trace contextRef="#ctx0" brushRef="#br0" timeOffset="35">7265 7352 14637,'-20'0'-96,"20"0"-2722,20 0 2273,-20 20 513,18-20-480</inkml:trace>
  <inkml:trace contextRef="#ctx0" brushRef="#br0" timeOffset="36">7482 7510 9641,'0'41'929,"0"-22"-962,0 2 226,0-2 607,20-19-127,0 19-449,0-19 257,1 0 736,-3-19-32,2 0-448,0-2-1,1 2 65,-21-2-32,20 1-32,-20 1-257,-20-1-160,-1 0-256,21 0-320,-20 20-833,0 0-448,2 0-1314,18 0-4004</inkml:trace>
  <inkml:trace contextRef="#ctx0" brushRef="#br0" timeOffset="37">7800 7591 9801,'0'19'2626,"0"-19"-1601,0-19 1345,-20 19-608,20-21-769,0 21-833,0-19-192,20-2 0,-20 1-64,20 1-96,0-1 128,0 20-256,0-20 672,-1 20 192,1 20 353,0-20 64,-20 20-224,20 19-97,-20-18-287,0 19-225,21-21-128,-21 0-545,18 2-1248,-18-21-2756</inkml:trace>
  <inkml:trace contextRef="#ctx0" brushRef="#br0" timeOffset="38">8376 7610 17264,'0'19'160,"0"-19"-128,0 21 1602,0-1-33,0 0-1152,-20 0-578,0 0-1024,-20-1-2402</inkml:trace>
  <inkml:trace contextRef="#ctx0" brushRef="#br0" timeOffset="39">9031 7074 12107,'0'19'801,"0"2"-513,0 19 321,0-21 736,0 21 32,0 19-320,20 1-640,-20-1-257,0 1-32,0-1-96,0-18-32,20-1-160,-20-21-577,0 0-576,0-19-929,20 0-2787</inkml:trace>
  <inkml:trace contextRef="#ctx0" brushRef="#br0" timeOffset="40">9269 7510 11466,'21'-19'1826,"-21"19"-1730,0 0 64,0 0 161,0 19-97,0 1-128,-21 1-64,21-2 32,0 2 96,21-2 64,-21-19-128,18 19-31,2-19 63,1 21 128,19-21 64,-22 0-32,3-21 33,-1 21 31,0-19 32,-20 0 33,0-2 95,0 2 1,0-2 224,-20 21-417,0-20-256,-1 1-224,3 19-32,-2 0-513,0 0-256,20 0-833,-21 0-832,21 0-5958</inkml:trace>
  <inkml:trace contextRef="#ctx0" brushRef="#br0" timeOffset="41">9567 7471 11979,'20'20'961,"-20"-1"-929,0 1 32,0 1 96,0-2 320,0 2-383,0-2-290,20 0-95,-1-19-64,1 0-65,0 0 129,1 0 32,-1 0 32,-20-19 160,18 0 64,-18 19 32,0-21-32,0 2-64,0 19-225,0 0-447,0 0 351,0 19 545,0-19 161,0 21-65,20-2-64,-20-19 64,21 19 33,-1-19-161,0 0-32,-1 0 352,1 0 289,-20 0 96,20-19 0,-20 19-1,0-19-63,-20-2-577,20 2-352,-20-2-673,1 21-736,19-20-2147</inkml:trace>
  <inkml:trace contextRef="#ctx0" brushRef="#br0" timeOffset="42">9964 7610 13612,'0'19'161,"0"-19"-258,20 0 290,0 0 703,-1 0 65,1 0-704,0-19-129,0 19 32,1-19 352,-3-2 33,-18 2-353,0-2-160,0 1-224,0 20-96,-18-19-417,-3 19-448,1 0 32,0 19 288,0 1 577,20 1 224,0-2-32,0 2 64,0-2 32,20 0-64,0 2-64,0-1-193,19-20-31,-19 20 192,21-20 224,-21 0 288,-2 0 225,-18 0 192,21-20 288,-21 20 64,0-20-224,0-1-193,0 2 257,20 19 128,0-19-448,0-2-160,-1 2-65,1-2-192,20 21-160,-20-20-96,0 20-128,-1-19-673,1 19-1152,-20 0-1571,0 0-7782</inkml:trace>
  <inkml:trace contextRef="#ctx0" brushRef="#br0" timeOffset="43">11055 7451 11050,'0'40'0,"0"-1"0,21 1 0,-21-19 0,20 17 224,0-17 257,-20-1-97,0-20 193,19 0 95,-19 0 609,0 0-416,0-20-512,-19-20-129,19 0 192,-20 0 33,0 1-257,20-1-192,0 20 0,0-20-64,0 40 0,0-19-97,20 19-31,-20 0 32,20 0-416,-1 0-417,1 19-1121,0 1-3331</inkml:trace>
  <inkml:trace contextRef="#ctx0" brushRef="#br0" timeOffset="44">11294 7570 15310,'0'21'-160,"0"-21"672,20 0 449,19 0 609,-19-21-481,0 2-641,21-2-256,-23-18 1,3 19-33,-1 0 32,-20 0-128,0 0-160,-20 20-96,20-20-129,-21 20 161,3 0-32,-2 0 64,-1 20 64,1 0 128,0 0 32,20 0 64,0 0-64,0-1-64,20 1 32,0 1-128,1-2 0,17 2-64,-17-21-192,19 0-513,-20 0-256,-1 0-1153,21 0-1762</inkml:trace>
  <inkml:trace contextRef="#ctx0" brushRef="#br0" timeOffset="45">11750 7431 14573,'-19'0'481,"-1"0"416,0 20-257,20 0 65,-20 0-417,20-1-288,20 1 32,-20 1 32,20-21-96,0 19-160,19-19-224,1 21-225,-19-21-416,17 0-192,-17 0-833,19-21-2787</inkml:trace>
  <inkml:trace contextRef="#ctx0" brushRef="#br0" timeOffset="46">12068 7471 9993,'0'0'1922,"-19"0"-1730,19 0 352,-20 20-127,20-1 31,-20 1-384,20 1-352,0-2 0,0 2-129,0-2-383,20-19-289,0 19-225,-20-19 770,19 0 384,1-19 288,-20 19 256,20-19 129,-20-2 255,20 2 129,-20-2-352,0 1-417,-20 20 224,20-19-160,-20 19-160,20 0 0,0 19 97,0-19-1,0 20 0,0 1 0,20-2-64,0 2 0,0-2-160,19-19-128,-19 0-32,21 0 159,-23 0 1,2 0-64,1-19 32,-21-2 160,20 2 160,-20-22 289,0 22 159,0-21-31,0 0 32,0 1-161,-20-21-352,20 20-96,-21-19-416,21 19-225,-20 0 577,20 21 32,-18-2 32,18 21-64,0 0-96,0 21 256,0 19 96,0 19-160,0 0-32,18 1-32,-18-1 33,20-19-33,1 20-65,-1-21-127,0 1-32,-1-19 96,21-21 160,-20 0 96,0 0 160,-1-21 1,1 2 31,20-2-32,-20-18 33,-20-1 127,19 0-224,-19 1-64,0-21-64,0 20-128,0-19 32,0 19 225,-19 21 319,19-2-128,-20 2-287,20 19 31,0 19-192,-20 2 256,20 18 32,0 21-64,0-21 97,20 21 95,-20-1 0,20 1-223,-20-21-129,39 2-32,-19-1-161,0-21-255,1 0-481,-3 2-352,2-21-1089,21 0-2435</inkml:trace>
  <inkml:trace contextRef="#ctx0" brushRef="#br0" timeOffset="47">12981 7551 19058,'0'0'256,"0"0"-1954,0 0-512,0 0-9961</inkml:trace>
  <inkml:trace contextRef="#ctx0" brushRef="#br1" timeOffset="48">9567 3994 992,'-20'0'8553,"20"0"-7368,0 0 96,0 0-384,-20 0 160,20 0 160,0 0-352,0 0-161,0 0 65,0 0-192,0 0-129,0-20-96,20 20 33,0-20-33,0 0-96,19 0 33,1-19-97,19-1-96,2-20 0,18 0 192,0 0 129,-19 1 95,-1 19-256,0-19-63,-19 39-33,-19-20-32,17 20-224,-17 1 64,-1-1-160,0 0-65,-20 20 97,0-20-160,0 20-129,0 0-704,20 0-480,-20 0-1154,0 0-2530</inkml:trace>
  <inkml:trace contextRef="#ctx0" brushRef="#br1" timeOffset="49">9825 4928 1313,'-19'0'4228,"19"0"-4036,0 0 1538,0 0 640,0 20 256,0-20-1312,0 0 63,0 0-608,0 0 576,0 0-544,0-20 320,19 20-961,-19-20 480,20 0-351,20 0-97,-1-19-96,21-1-128,-1-20 160,2 20-64,18-19 64,0-1 161,20 0-65,-39 21 96,-1-21-224,0 20-288,-18 21-128,-21-2-129,-20 2-544,20 19-352,-20 0-192,0 0-770,-20 0-2369</inkml:trace>
  <inkml:trace contextRef="#ctx0" brushRef="#br1" timeOffset="50">11254 3437 544,'0'-20'10026,"-19"20"-9834,19 0 993,-20-19-577,0 19 513,0 0-416,0 0-545,0 0-64,1 0-96,-1 19-96,0 21 32,-21-20-64,41 20-128,-18-1 128,18 1 128,0 0-64,18 0-64,2-20-1,1-1-31,19 1 160,-1 0 128,-19-20 225,20 0 319,-1-20 97,-19 0 32,0 1-32,0-1-161,-20-20-159,0 20 31,0-19-128,-20 18 225,0-18-129,0 19-63,1 0-289,-1 0-192,0 20-257,0 0-479,20 0-1026,0 0-1601,0 0-4389</inkml:trace>
  <inkml:trace contextRef="#ctx0" brushRef="#br1" timeOffset="51">11533 3556 14798,'0'0'544,"0"0"-640,0 21 448,0-21 353,0 0-481,0 0-864,19 0-898,-19 0-1569</inkml:trace>
  <inkml:trace contextRef="#ctx0" brushRef="#br1" timeOffset="52">11831 3437 12908,'18'-20'448,"-18"1"1122,0-1-289,-18 0 64,18 20-416,-21 0-737,1 0-224,0 0-96,0 0 0,1 20 32,-1 0-64,20 19-353,0-19-63,0 0-33,20 20 0,-20-21 161,39 1 160,-19-20 96,0 21 224,1-21 32,-3 0 96,2-21 160,1 1 289,-1 1-33,-20-1-127,0 0-65,0 0-192,0-20 64,0 21 129,0 19 31,-20-20 97,20 20-33,0 0-320,-21 0-224,21 20-32,0-1 224,0 21 161,21 0 95,-21 19-160,20-19-128,-20 19-64,20 1-384,-2-20-353,3 0-320,-21 0-608,20-21-321,-20 2-1666</inkml:trace>
  <inkml:trace contextRef="#ctx0" brushRef="#br1" timeOffset="53">11414 4510 10345,'0'-20'673,"0"1"1249,-21 19-193,21-20-223,0 20-545,-20 0-833,20 0-160,-20 20-96,2-1 32,-3 1 0,21 20 63,-20 0-191,20-21-64,20 21 32,-20-20-33,21 0 33,-3-1 128,22 2 64,-19-21 64,17 0 160,-17 0 32,-1-21 193,0 21-33,0-19-64,-20-1 65,0-19-97,-20 18 192,0 2-159,0-21 127,-1 20 129,3 0-321,-2 20-256,-1-20-353,21 20-223,-20 0-898,20 20-864,20-20-2466</inkml:trace>
  <inkml:trace contextRef="#ctx0" brushRef="#br1" timeOffset="54">11770 4590 18033,'0'0'384,"0"0"321,0 0-257,-20 0-480,20 0 32,0 0-1025,0 0-1345,0 0-257,0 0-6021</inkml:trace>
  <inkml:trace contextRef="#ctx0" brushRef="#br1" timeOffset="55">12068 4451 14765,'0'-20'225,"-19"20"1248,19-20-96,-20 20-159,0-20-674,0 20-544,0 0-96,-1 20-128,3 0 32,18 0-289,0 0-63,0-1-33,0 1-160,0 0 193,18 0 256,3-20 95,-1 20 129,20-20 96,-20 0 96,-1 0 97,-19 0 127,20-20 32,0 20-63,-20-20-129,20 0 0,-20 20-96,0-20 0,0 1-32,0 19 32,0-20 225,0 20-1,0 0-96,0 0 0,0-20-63,0 20-1,0 0-160,0 0 0,0 20-32,0-20 64,0 0-32,0 0 64,0 20 32,0-20 0,0 0 96,0 0-192,0 0 96,0 0 64,0 0 33,0 0 31,0 0-128,0 0 32,0 0-64,0 0 64,0 0-96,0 0 96,0 0-32,0 0 33,0 0-161,0 0-1,0 0 66,0 0-33,0 0 96,0 0-96,0 0-64,0 0 32,0 0 32,0 0 32,0 0 32,0 0 0,0 0 32,0 0-96,0 0 288,0 0-192,0 0 96,0 0-32,0 0-95,0 0-226,0 0 97,0 19 0,0 1 128,0 20 32,0 0-32,0 0 33,20 19 95,-20-19-256,0-1 32,0 22 32,19-41-128,-19 19-97,0-19-383,20 0-545,-20 0-1154,0-20-2241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pPr/>
              <a:t>30/09/2020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spam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5FB05-5479-4487-A891-1136AB4F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8" y="528551"/>
            <a:ext cx="5258320" cy="2807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F71BF-D8A4-44FB-9E80-486AE62B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3" y="3985433"/>
            <a:ext cx="5823011" cy="2132734"/>
          </a:xfrm>
          <a:prstGeom prst="rect">
            <a:avLst/>
          </a:prstGeom>
        </p:spPr>
      </p:pic>
      <p:pic>
        <p:nvPicPr>
          <p:cNvPr id="1026" name="Picture 2" descr="Precision and recall - Wikipedia">
            <a:extLst>
              <a:ext uri="{FF2B5EF4-FFF2-40B4-BE49-F238E27FC236}">
                <a16:creationId xmlns:a16="http://schemas.microsoft.com/office/drawing/2014/main" id="{EF44143B-4B03-4A9B-8F34-DE102135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01" y="130044"/>
            <a:ext cx="3628852" cy="65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C872-5AC9-4CF4-826B-F0D99FF9D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Trading off precision and recall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C521-1A29-40EA-ABEC-D5D71BBEB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Thang Nguyen</a:t>
            </a:r>
          </a:p>
        </p:txBody>
      </p:sp>
    </p:spTree>
    <p:extLst>
      <p:ext uri="{BB962C8B-B14F-4D97-AF65-F5344CB8AC3E}">
        <p14:creationId xmlns:p14="http://schemas.microsoft.com/office/powerpoint/2010/main" val="228983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0926-23CF-4EE4-970B-6C904249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10" name="Content Placeholder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4B7481-2D18-402C-B94C-090E29283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44" y="1800222"/>
            <a:ext cx="6646728" cy="33017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AB65A1-4D94-42EC-BDC3-0F78E694BEDF}"/>
              </a:ext>
            </a:extLst>
          </p:cNvPr>
          <p:cNvSpPr txBox="1"/>
          <p:nvPr/>
        </p:nvSpPr>
        <p:spPr>
          <a:xfrm>
            <a:off x="8181975" y="5211540"/>
            <a:ext cx="1119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Threshold</a:t>
            </a:r>
          </a:p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CD803-29B3-4BB3-A4A5-52770AE76339}"/>
              </a:ext>
            </a:extLst>
          </p:cNvPr>
          <p:cNvSpPr txBox="1"/>
          <p:nvPr/>
        </p:nvSpPr>
        <p:spPr>
          <a:xfrm>
            <a:off x="904875" y="249281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  <a:p>
            <a:r>
              <a:rPr lang="en-US" sz="2400" dirty="0"/>
              <a:t>Predict 1 if </a:t>
            </a:r>
          </a:p>
          <a:p>
            <a:r>
              <a:rPr lang="en-US" sz="2400" dirty="0"/>
              <a:t>Predict 0 if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678AAD-64B7-4D7D-BC98-27651BD723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49" y="2965339"/>
            <a:ext cx="1236345" cy="255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52549F-1EAF-41B1-BE26-338888AEB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48" y="3301365"/>
            <a:ext cx="1236345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24EF711-EA2B-482D-AE8E-6870C5FAD8DC}"/>
                  </a:ext>
                </a:extLst>
              </p14:cNvPr>
              <p14:cNvContentPartPr/>
              <p14:nvPr/>
            </p14:nvContentPartPr>
            <p14:xfrm>
              <a:off x="677513" y="2155500"/>
              <a:ext cx="6210360" cy="254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24EF711-EA2B-482D-AE8E-6870C5FAD8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153" y="2146140"/>
                <a:ext cx="6229080" cy="25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23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5DC6-1A96-46C0-A97F-26C9CE5E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8580EA-96E7-43A4-B536-F943F4BD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382044"/>
            <a:ext cx="8915400" cy="3238500"/>
          </a:xfrm>
        </p:spPr>
      </p:pic>
    </p:spTree>
    <p:extLst>
      <p:ext uri="{BB962C8B-B14F-4D97-AF65-F5344CB8AC3E}">
        <p14:creationId xmlns:p14="http://schemas.microsoft.com/office/powerpoint/2010/main" val="28307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030D-B4C1-4037-8568-AF644DE1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Precision and Recall</a:t>
            </a:r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555C5E8-95E9-49D8-A5AD-06244874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7163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3607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2DED-19AD-46B2-8392-A1A5053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 score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73EC8FE-1201-439E-8225-C13E437D6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1694"/>
            <a:ext cx="3577465" cy="1179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151AA-1F74-420C-9A89-45C1187947EC}"/>
              </a:ext>
            </a:extLst>
          </p:cNvPr>
          <p:cNvSpPr txBox="1"/>
          <p:nvPr/>
        </p:nvSpPr>
        <p:spPr>
          <a:xfrm>
            <a:off x="838200" y="4848056"/>
            <a:ext cx="4813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F1 score = harmonic mean of Precision and Recall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7CAA1CA-7CB3-4FBB-A890-A9BD8B6A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13" y="1773879"/>
            <a:ext cx="8001000" cy="1571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578AB-9AEE-498E-B244-278B1C1BEAA1}"/>
              </a:ext>
            </a:extLst>
          </p:cNvPr>
          <p:cNvSpPr txBox="1"/>
          <p:nvPr/>
        </p:nvSpPr>
        <p:spPr>
          <a:xfrm>
            <a:off x="1083076" y="1575336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8556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58B4C4-39BF-4C03-A10E-342151D77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Using Large Data Sets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CC7E916-1149-4018-A7CB-90B35BE14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854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3E5D81-6619-427E-830E-65E269A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high accuracy learning system</a:t>
            </a:r>
          </a:p>
          <a:p>
            <a:endParaRPr lang="vi-VN" dirty="0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25755578-840A-49E7-89BF-1171DF4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BD6CCFE-BE48-4C9A-A8BF-C4126211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2318526"/>
            <a:ext cx="4833730" cy="293513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0A874954-51E6-4F4D-BA31-E7BE434D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4" y="1825625"/>
            <a:ext cx="4486519" cy="3775540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245005C-A687-422E-AB31-619FD44F2DE3}"/>
              </a:ext>
            </a:extLst>
          </p:cNvPr>
          <p:cNvSpPr/>
          <p:nvPr/>
        </p:nvSpPr>
        <p:spPr>
          <a:xfrm>
            <a:off x="2266122" y="2769704"/>
            <a:ext cx="530087" cy="291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250551D-E64D-47F4-B715-D890BD1DB81A}"/>
              </a:ext>
            </a:extLst>
          </p:cNvPr>
          <p:cNvSpPr txBox="1"/>
          <p:nvPr/>
        </p:nvSpPr>
        <p:spPr>
          <a:xfrm>
            <a:off x="1643270" y="5253657"/>
            <a:ext cx="371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Data -&gt; Better Performance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6924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BCF4AB-104F-4F1E-A977-8AD62130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F8ADBF48-C998-4B8F-BA79-8AF8B3DB4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7616687" cy="4054338"/>
          </a:xfrm>
          <a:prstGeom prst="rect">
            <a:avLst/>
          </a:prstGeom>
        </p:spPr>
      </p:pic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774DBD32-54A6-4139-A98F-7C3731D135BD}"/>
              </a:ext>
            </a:extLst>
          </p:cNvPr>
          <p:cNvCxnSpPr>
            <a:cxnSpLocks/>
          </p:cNvCxnSpPr>
          <p:nvPr/>
        </p:nvCxnSpPr>
        <p:spPr>
          <a:xfrm flipH="1">
            <a:off x="5592418" y="2252870"/>
            <a:ext cx="2862469" cy="100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EC1B2F0-ABCF-4EEE-9BF0-2526A068FE68}"/>
              </a:ext>
            </a:extLst>
          </p:cNvPr>
          <p:cNvSpPr txBox="1"/>
          <p:nvPr/>
        </p:nvSpPr>
        <p:spPr>
          <a:xfrm>
            <a:off x="4797287" y="3140765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431BD0A-EAD3-4687-8399-14366CE4D05A}"/>
              </a:ext>
            </a:extLst>
          </p:cNvPr>
          <p:cNvSpPr txBox="1"/>
          <p:nvPr/>
        </p:nvSpPr>
        <p:spPr>
          <a:xfrm>
            <a:off x="8653670" y="1577009"/>
            <a:ext cx="2912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expert can confidently predict missing word =&gt; Feature x may predict y correctly</a:t>
            </a:r>
            <a:endParaRPr lang="vi-VN" dirty="0"/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6735FF12-44F7-4290-92A7-3305B6ACD9DB}"/>
              </a:ext>
            </a:extLst>
          </p:cNvPr>
          <p:cNvCxnSpPr>
            <a:cxnSpLocks/>
          </p:cNvCxnSpPr>
          <p:nvPr/>
        </p:nvCxnSpPr>
        <p:spPr>
          <a:xfrm flipH="1">
            <a:off x="4956313" y="4015380"/>
            <a:ext cx="3485322" cy="65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EDA12FD-1E63-4239-BD62-80A2C71DE8DD}"/>
              </a:ext>
            </a:extLst>
          </p:cNvPr>
          <p:cNvSpPr txBox="1"/>
          <p:nvPr/>
        </p:nvSpPr>
        <p:spPr>
          <a:xfrm>
            <a:off x="8640417" y="3339519"/>
            <a:ext cx="2912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expert cannot predict accurately using only size =&gt; Need more features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4251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2BAF7-04FE-4B35-A63D-C13E1D9A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Machine Learning</a:t>
            </a:r>
            <a:endParaRPr lang="vi-VN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791453-2AD5-456D-8620-8E1BBCBC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3313"/>
            <a:ext cx="9021417" cy="38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Prioritizing What to Work 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206" y="1733266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923" y="2247617"/>
            <a:ext cx="4643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From: cheapsales@buystufffromme.com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Subject: Buy now!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Deal of the week! Buy now!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Rolex w4tchs - $100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Med1cine (any kind) - $50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Also low cost M0rgages available.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7980" y="2241300"/>
            <a:ext cx="4798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From: Alfred Ng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Subject: Christmas dates?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Hey Andrew,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Was talking to Mom about plans for Xmas. When do you get off work. Meet Dec 22?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Alf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68099" y="3623483"/>
            <a:ext cx="4463608" cy="79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569492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Spam 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1728" y="1558116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Non-spam (0)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Prioritizing What to Work 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206" y="1733266"/>
            <a:ext cx="413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923" y="2247617"/>
            <a:ext cx="4643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From: cheapsales@buystufffromme.com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Subject: </a:t>
            </a:r>
            <a:r>
              <a:rPr lang="en-US" sz="16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now!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of the week! </a:t>
            </a: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now!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Rolex </a:t>
            </a: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w4tchs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 $100</a:t>
            </a:r>
          </a:p>
          <a:p>
            <a:pPr>
              <a:tabLst>
                <a:tab pos="914400" algn="l"/>
              </a:tabLst>
            </a:pP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Med1cine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(any kind) - $50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Also low cost </a:t>
            </a:r>
            <a:r>
              <a:rPr lang="en-US" sz="2000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M0rgages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available.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7980" y="2241300"/>
            <a:ext cx="4798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From: Alfred Ng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To: ang@cs.stanford.edu</a:t>
            </a:r>
          </a:p>
          <a:p>
            <a:pPr>
              <a:tabLst>
                <a:tab pos="9144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Subject: Christmas dates?</a:t>
            </a:r>
          </a:p>
          <a:p>
            <a:pPr>
              <a:tabLst>
                <a:tab pos="91440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Hey Andrew,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Was talking to Mom about plans for Xmas. When do you get off work. Meet Dec 22?</a:t>
            </a:r>
          </a:p>
          <a:p>
            <a:pPr>
              <a:tabLst>
                <a:tab pos="91440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Alf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568099" y="3623483"/>
            <a:ext cx="4463608" cy="79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569492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Spam 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1728" y="1558116"/>
            <a:ext cx="322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Non-spam (0)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55000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Building a spam classifier: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 Supervised learning: x = features of email, y= spam (1) or not spam (0)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Feature x: Choose 100 words indicative of spam / not spam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deal, now, buy, discount, …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400" dirty="0"/>
              <a:t>In practice, take most frequently occurring </a:t>
            </a:r>
            <a:r>
              <a:rPr lang="en-US" sz="2400" i="1" dirty="0"/>
              <a:t>n </a:t>
            </a:r>
            <a:r>
              <a:rPr lang="en-US" sz="2400" dirty="0"/>
              <a:t>words (10000 to 50000)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Prioritizing What to Work On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54" y="2423992"/>
            <a:ext cx="5249008" cy="34104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Different ways we can approach a machine learning problem: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Collect lots of data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Develop sophisticated features (for example: using email header data in spam emails)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Develop algorithms to process your input in different ways (recognizing misspellings in spam).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Prioritizing What to Work 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27ACF-FD7B-4D26-BDE8-EBCBA3F230A6}"/>
              </a:ext>
            </a:extLst>
          </p:cNvPr>
          <p:cNvSpPr txBox="1"/>
          <p:nvPr/>
        </p:nvSpPr>
        <p:spPr>
          <a:xfrm>
            <a:off x="4132811" y="286137"/>
            <a:ext cx="3926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278E7-B8BB-4E64-A1A4-D7A6FB86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" y="994023"/>
            <a:ext cx="10963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F9216-4473-4B30-BE28-B6B1E898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81927"/>
            <a:ext cx="7443335" cy="2502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7CC63-3E08-4CC6-800A-FEADCF4DC5B3}"/>
              </a:ext>
            </a:extLst>
          </p:cNvPr>
          <p:cNvSpPr txBox="1"/>
          <p:nvPr/>
        </p:nvSpPr>
        <p:spPr>
          <a:xfrm>
            <a:off x="457200" y="2828835"/>
            <a:ext cx="286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Pharma:                     12</a:t>
            </a:r>
          </a:p>
          <a:p>
            <a:r>
              <a:rPr lang="en-US" dirty="0"/>
              <a:t>Replica/fake:             4</a:t>
            </a:r>
          </a:p>
          <a:p>
            <a:r>
              <a:rPr lang="en-US" dirty="0"/>
              <a:t>Steal password:        53</a:t>
            </a:r>
          </a:p>
          <a:p>
            <a:r>
              <a:rPr lang="en-US" dirty="0"/>
              <a:t>Other:                        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326C1-91F2-46B8-84D3-6DBB1726F841}"/>
              </a:ext>
            </a:extLst>
          </p:cNvPr>
          <p:cNvSpPr txBox="1"/>
          <p:nvPr/>
        </p:nvSpPr>
        <p:spPr>
          <a:xfrm>
            <a:off x="4054176" y="2718262"/>
            <a:ext cx="565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Deliberate misspellings: (m0rgage, med1cine, etc.):      5</a:t>
            </a:r>
          </a:p>
          <a:p>
            <a:r>
              <a:rPr lang="en-US" dirty="0"/>
              <a:t>Unusual email routing:                                                        16</a:t>
            </a:r>
          </a:p>
          <a:p>
            <a:r>
              <a:rPr lang="en-US" dirty="0"/>
              <a:t>Unusual (spamming) punctuation:                                    32</a:t>
            </a:r>
          </a:p>
        </p:txBody>
      </p:sp>
    </p:spTree>
    <p:extLst>
      <p:ext uri="{BB962C8B-B14F-4D97-AF65-F5344CB8AC3E}">
        <p14:creationId xmlns:p14="http://schemas.microsoft.com/office/powerpoint/2010/main" val="5561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1405F-4398-43C6-99A8-F9DAD48E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" y="322291"/>
            <a:ext cx="5428861" cy="2894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F803E-E97A-4A0A-8CFF-FF19B7B7A92D}"/>
              </a:ext>
            </a:extLst>
          </p:cNvPr>
          <p:cNvSpPr txBox="1"/>
          <p:nvPr/>
        </p:nvSpPr>
        <p:spPr>
          <a:xfrm>
            <a:off x="2552008" y="2452255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4DF21-5E71-4A6A-822C-BB26461424CF}"/>
              </a:ext>
            </a:extLst>
          </p:cNvPr>
          <p:cNvSpPr txBox="1"/>
          <p:nvPr/>
        </p:nvSpPr>
        <p:spPr>
          <a:xfrm>
            <a:off x="4732714" y="2452254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51784-305C-4D90-BEDC-A8CA36F127CE}"/>
              </a:ext>
            </a:extLst>
          </p:cNvPr>
          <p:cNvSpPr txBox="1"/>
          <p:nvPr/>
        </p:nvSpPr>
        <p:spPr>
          <a:xfrm>
            <a:off x="4662531" y="2680750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0E075-4944-46DD-BA53-A4F14CF7BE3D}"/>
              </a:ext>
            </a:extLst>
          </p:cNvPr>
          <p:cNvSpPr txBox="1"/>
          <p:nvPr/>
        </p:nvSpPr>
        <p:spPr>
          <a:xfrm>
            <a:off x="351430" y="3429000"/>
            <a:ext cx="1116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It is very important to get error results as a single, numerical value. Otherwise it is difficult to assess your algorithm's performance. For example if we use stemming, which is the process of treating the same word with different forms (fail/failing/failed) as one word (fail), and get a 3% error rate instead of 5%, then we should definitely add it to our model. However, if we try to distinguish between upper case and lower case letters and end up getting a 3.2% error rate instead of 3%, then we should avoid using this new feature. Hence, we should try new things, get a numerical value for our error rate, and based on our result decide whether we want to keep the new feature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D3ACD-9672-4F6F-BC4E-4E69C8BAC156}"/>
              </a:ext>
            </a:extLst>
          </p:cNvPr>
          <p:cNvSpPr txBox="1"/>
          <p:nvPr/>
        </p:nvSpPr>
        <p:spPr>
          <a:xfrm>
            <a:off x="1947949" y="706582"/>
            <a:ext cx="829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Metrics for Skewed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76374-EFEA-49CB-9CE3-B310423BFA9D}"/>
              </a:ext>
            </a:extLst>
          </p:cNvPr>
          <p:cNvSpPr txBox="1"/>
          <p:nvPr/>
        </p:nvSpPr>
        <p:spPr>
          <a:xfrm>
            <a:off x="692727" y="1529542"/>
            <a:ext cx="955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Skewed classes basically refer to a dataset, wherein the number of training example belonging to one class out-numbers heavily the number of training examples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other.</a:t>
            </a: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classification, where a cancerous patient is to be detected based on some features. And say only 1  of the data provided has cancer positive. In a setting where having cancer is labelled 1 and not cancer labelled 0, if a system naively gives the prediction as all 0’s, still the prediction accuracy will be 99%.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7EF77-B0FD-4742-B2BF-497688DF1541}"/>
              </a:ext>
            </a:extLst>
          </p:cNvPr>
          <p:cNvSpPr txBox="1"/>
          <p:nvPr/>
        </p:nvSpPr>
        <p:spPr>
          <a:xfrm>
            <a:off x="692727" y="3044998"/>
            <a:ext cx="686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can be said with conviction that the accuracy metrics or mean-squared error for skewed classes, is not a proper indicator of model performance. Hence, there is a need for a different error metric for skewed classes.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7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\geq 0.5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&lt; 0.5&#10;$&#10;&#10;\end{document}"/>
  <p:tag name="IGUANATEXSIZE" val="20"/>
</p:tagLst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effectLst>
          <a:outerShdw blurRad="50800" dist="50800" dir="5400000" algn="ctr" rotWithShape="0">
            <a:schemeClr val="tx1"/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759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OpenSans</vt:lpstr>
      <vt:lpstr>SFMono-Regular</vt:lpstr>
      <vt:lpstr>Arial</vt:lpstr>
      <vt:lpstr>Calibri</vt:lpstr>
      <vt:lpstr>Calibri Light</vt:lpstr>
      <vt:lpstr>Courier New</vt:lpstr>
      <vt:lpstr>Times New Roman</vt:lpstr>
      <vt:lpstr>Wingdings</vt:lpstr>
      <vt:lpstr>Chủ đề của Office</vt:lpstr>
      <vt:lpstr>Building a spam classifier</vt:lpstr>
      <vt:lpstr>Prioritizing What to Work On</vt:lpstr>
      <vt:lpstr>Prioritizing What to Work On</vt:lpstr>
      <vt:lpstr>Prioritizing What to Work On</vt:lpstr>
      <vt:lpstr>Prioritizing What to Work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Trading off precision and recall</vt:lpstr>
      <vt:lpstr>Precision and recall</vt:lpstr>
      <vt:lpstr>Precision and Recall</vt:lpstr>
      <vt:lpstr>Precision and Recall</vt:lpstr>
      <vt:lpstr>F1 score</vt:lpstr>
      <vt:lpstr>Using Large Data Sets</vt:lpstr>
      <vt:lpstr>Data For Machine Learning</vt:lpstr>
      <vt:lpstr>Data for Machine Learning</vt:lpstr>
      <vt:lpstr>Data for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 Quyet</cp:lastModifiedBy>
  <cp:revision>39</cp:revision>
  <dcterms:created xsi:type="dcterms:W3CDTF">2020-09-20T14:58:00Z</dcterms:created>
  <dcterms:modified xsi:type="dcterms:W3CDTF">2020-09-30T06:09:37Z</dcterms:modified>
</cp:coreProperties>
</file>