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3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1EFD-37D7-4D90-89B1-564CFCB73C8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26CC-A720-4BE1-A236-29C25BBFE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6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1EFD-37D7-4D90-89B1-564CFCB73C8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26CC-A720-4BE1-A236-29C25BBFE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5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1EFD-37D7-4D90-89B1-564CFCB73C8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26CC-A720-4BE1-A236-29C25BBFE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9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1EFD-37D7-4D90-89B1-564CFCB73C8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26CC-A720-4BE1-A236-29C25BBFE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6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1EFD-37D7-4D90-89B1-564CFCB73C8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26CC-A720-4BE1-A236-29C25BBFE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9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1EFD-37D7-4D90-89B1-564CFCB73C8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26CC-A720-4BE1-A236-29C25BBFE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9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1EFD-37D7-4D90-89B1-564CFCB73C8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26CC-A720-4BE1-A236-29C25BBFE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1EFD-37D7-4D90-89B1-564CFCB73C8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26CC-A720-4BE1-A236-29C25BBFE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3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1EFD-37D7-4D90-89B1-564CFCB73C8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26CC-A720-4BE1-A236-29C25BBFE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1EFD-37D7-4D90-89B1-564CFCB73C8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26CC-A720-4BE1-A236-29C25BBFE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1EFD-37D7-4D90-89B1-564CFCB73C8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26CC-A720-4BE1-A236-29C25BBFE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11EFD-37D7-4D90-89B1-564CFCB73C8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E26CC-A720-4BE1-A236-29C25BBFE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2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90500"/>
            <a:ext cx="584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mtClean="0"/>
              <a:t>Putting it together 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296469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1" y="1435100"/>
            <a:ext cx="10871200" cy="3042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100" y="419100"/>
            <a:ext cx="4813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/>
              <a:t>Training a neutral network</a:t>
            </a:r>
            <a:endParaRPr lang="en-US" sz="32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1" y="4909200"/>
            <a:ext cx="115062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91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62" y="1190625"/>
            <a:ext cx="10963275" cy="2343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100" y="419100"/>
            <a:ext cx="4813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/>
              <a:t>Training a neutral network</a:t>
            </a:r>
            <a:endParaRPr lang="en-US" sz="32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925" y="3386138"/>
            <a:ext cx="9553575" cy="31986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1206" y="3260029"/>
            <a:ext cx="4279900" cy="46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2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498600"/>
            <a:ext cx="11020425" cy="3505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9100" y="419100"/>
            <a:ext cx="4813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/>
              <a:t>Training a neutral network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193106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52412"/>
            <a:ext cx="114490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4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15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ờ nhỉ</dc:creator>
  <cp:lastModifiedBy>ờ nhỉ</cp:lastModifiedBy>
  <cp:revision>5</cp:revision>
  <dcterms:created xsi:type="dcterms:W3CDTF">2020-09-22T15:59:59Z</dcterms:created>
  <dcterms:modified xsi:type="dcterms:W3CDTF">2020-09-22T16:45:50Z</dcterms:modified>
</cp:coreProperties>
</file>