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03BBE-B811-4904-B0D2-4CCB882E6531}" v="50" dt="2020-09-20T15:43:39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03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690" y="-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Bấm &amp; sửa kiểu phụ đề của Bản chính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13/10/2020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17750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13/10/2020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44748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13/10/2020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9500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13/10/2020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42739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13/10/2020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23934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13/10/2020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714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13/10/2020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69530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13/10/2020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0134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13/10/2020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4385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13/10/2020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6380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13/10/2020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8601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236D-C680-4349-9A96-AEA01B6A4E8F}" type="datetimeFigureOut">
              <a:rPr lang="vi-VN" smtClean="0"/>
              <a:pPr/>
              <a:t>13/10/2020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33642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Anomaly detection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Choosing what features to 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569" y="1299292"/>
            <a:ext cx="9567081" cy="5104698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412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338" y="1234835"/>
            <a:ext cx="9848131" cy="5220556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412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594"/>
          </a:xfrm>
        </p:spPr>
        <p:txBody>
          <a:bodyPr/>
          <a:lstStyle/>
          <a:p>
            <a:r>
              <a:rPr lang="en-US" dirty="0" smtClean="0"/>
              <a:t>Non-</a:t>
            </a:r>
            <a:r>
              <a:rPr lang="en-US" dirty="0" err="1" smtClean="0"/>
              <a:t>gaussian</a:t>
            </a:r>
            <a:r>
              <a:rPr lang="en-US" dirty="0" smtClean="0"/>
              <a:t> features</a:t>
            </a:r>
            <a:endParaRPr lang="en-US" dirty="0"/>
          </a:p>
        </p:txBody>
      </p:sp>
      <p:pic>
        <p:nvPicPr>
          <p:cNvPr id="4" name="Content Placeholder 3" descr="C:\Users\tlow\Desktop\cs229a\lectures-slides\assets\anomaly\hist1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703"/>
          <a:stretch/>
        </p:blipFill>
        <p:spPr bwMode="auto">
          <a:xfrm>
            <a:off x="873457" y="1134436"/>
            <a:ext cx="3493827" cy="24709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6328" y="3647810"/>
            <a:ext cx="214044" cy="191680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891"/>
          <a:stretch/>
        </p:blipFill>
        <p:spPr bwMode="auto">
          <a:xfrm>
            <a:off x="965075" y="3863275"/>
            <a:ext cx="3497741" cy="24949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7659" y="6352342"/>
            <a:ext cx="214044" cy="191680"/>
          </a:xfrm>
          <a:prstGeom prst="rect">
            <a:avLst/>
          </a:prstGeom>
        </p:spPr>
      </p:pic>
      <p:pic>
        <p:nvPicPr>
          <p:cNvPr id="8" name="Picture 2" descr="C:\Users\tlow\Desktop\cs229a\lectures-slides\assets\anomaly\hist3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891"/>
          <a:stretch/>
        </p:blipFill>
        <p:spPr bwMode="auto">
          <a:xfrm>
            <a:off x="6468787" y="3685854"/>
            <a:ext cx="3691299" cy="26330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83979" y="6340966"/>
            <a:ext cx="214044" cy="19168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6" idx="3"/>
          </p:cNvCxnSpPr>
          <p:nvPr/>
        </p:nvCxnSpPr>
        <p:spPr>
          <a:xfrm flipV="1">
            <a:off x="4462816" y="5104263"/>
            <a:ext cx="2129053" cy="65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4138" y="4640239"/>
            <a:ext cx="1651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l</a:t>
            </a:r>
            <a:r>
              <a:rPr lang="en-US" sz="2400" i="1" dirty="0" smtClean="0"/>
              <a:t>og(x)</a:t>
            </a:r>
            <a:endParaRPr lang="en-US" sz="2400" i="1" dirty="0"/>
          </a:p>
        </p:txBody>
      </p:sp>
      <p:pic>
        <p:nvPicPr>
          <p:cNvPr id="13" name="Picture 12" descr="Untitl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6916" y="1229530"/>
            <a:ext cx="2594884" cy="2428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412"/>
          </a:xfrm>
        </p:spPr>
        <p:txBody>
          <a:bodyPr/>
          <a:lstStyle/>
          <a:p>
            <a:r>
              <a:rPr lang="en-US" dirty="0" smtClean="0"/>
              <a:t>Error analysis for anomaly detection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958" y="1741760"/>
            <a:ext cx="9739687" cy="28302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594"/>
            <a:ext cx="10515600" cy="4921369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Examine </a:t>
            </a:r>
            <a:r>
              <a:rPr lang="en-US" dirty="0" smtClean="0"/>
              <a:t>the anomalous examples that are giving high probability in </a:t>
            </a:r>
            <a:r>
              <a:rPr lang="en-US" dirty="0" smtClean="0"/>
              <a:t>detail.</a:t>
            </a:r>
          </a:p>
          <a:p>
            <a:r>
              <a:rPr lang="en-US" dirty="0" smtClean="0"/>
              <a:t>Choose </a:t>
            </a:r>
            <a:r>
              <a:rPr lang="en-US" dirty="0" smtClean="0"/>
              <a:t>features that might take on unusually large or small values in the event of an anomaly.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412"/>
          </a:xfrm>
        </p:spPr>
        <p:txBody>
          <a:bodyPr/>
          <a:lstStyle/>
          <a:p>
            <a:r>
              <a:rPr lang="en-US" dirty="0" smtClean="0"/>
              <a:t>Error analysis for anomaly detection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 </a:t>
            </a:r>
            <a:r>
              <a:rPr lang="en-US" sz="4800" dirty="0" smtClean="0"/>
              <a:t>Multivariate Gaussian distribution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033" y="1535319"/>
            <a:ext cx="9607443" cy="1726496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412"/>
          </a:xfrm>
        </p:spPr>
        <p:txBody>
          <a:bodyPr/>
          <a:lstStyle/>
          <a:p>
            <a:r>
              <a:rPr lang="en-US" dirty="0" smtClean="0"/>
              <a:t>Multivariate </a:t>
            </a:r>
            <a:r>
              <a:rPr lang="en-US" dirty="0" smtClean="0"/>
              <a:t>Gaussian (Normal) </a:t>
            </a:r>
            <a:r>
              <a:rPr lang="en-US" dirty="0" smtClean="0"/>
              <a:t>distribution</a:t>
            </a:r>
            <a:endParaRPr lang="en-US" dirty="0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218" y="3712195"/>
            <a:ext cx="8431860" cy="1064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752" y="1279900"/>
            <a:ext cx="10358651" cy="5302783"/>
          </a:xfrm>
        </p:spPr>
      </p:pic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412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231" y="1110721"/>
            <a:ext cx="9717206" cy="5333327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412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025" y="1221188"/>
            <a:ext cx="9936059" cy="5388032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412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&#10;$&#10;&#10;\end{document}"/>
  <p:tag name="IGUANATEXSIZE" val="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&#10;$&#10;&#10;\end{document}"/>
  <p:tag name="IGUANATEXSIZE" val="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&#10;$&#10;&#10;\end{document}"/>
  <p:tag name="IGUANATEXSIZE" val="18"/>
</p:tagLst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ăn phòng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effectLst>
          <a:outerShdw blurRad="50800" dist="50800" dir="5400000" algn="ctr" rotWithShape="0">
            <a:schemeClr val="tx1"/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57</Words>
  <Application>Microsoft Office PowerPoint</Application>
  <PresentationFormat>Custom</PresentationFormat>
  <Paragraphs>16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Chủ đề của Office</vt:lpstr>
      <vt:lpstr>Anomaly detection Choosing what features to use</vt:lpstr>
      <vt:lpstr>Non-gaussian features</vt:lpstr>
      <vt:lpstr>Error analysis for anomaly detection</vt:lpstr>
      <vt:lpstr>Error analysis for anomaly detection</vt:lpstr>
      <vt:lpstr>  Multivariate Gaussian distribution</vt:lpstr>
      <vt:lpstr>Multivariate Gaussian (Normal) distribution</vt:lpstr>
      <vt:lpstr>Examples</vt:lpstr>
      <vt:lpstr>Examples</vt:lpstr>
      <vt:lpstr>Examples</vt:lpstr>
      <vt:lpstr>Examples</vt:lpstr>
      <vt:lpstr>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</cp:lastModifiedBy>
  <cp:revision>78</cp:revision>
  <dcterms:created xsi:type="dcterms:W3CDTF">2020-09-20T14:58:00Z</dcterms:created>
  <dcterms:modified xsi:type="dcterms:W3CDTF">2020-10-12T22:32:37Z</dcterms:modified>
</cp:coreProperties>
</file>