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4C53-44D9-407E-AB17-6CA60BB5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09B83-0607-40CA-A42D-39792C97E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FE8BA-E790-4D62-B3A7-FBC44328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16FE-A9FC-44D8-A452-88A59883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94306-53DA-4BFF-8FDB-B27579F9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3C5C-F8FB-4CA7-B190-74681CD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D5A47-A130-49E8-998F-2FC7AE312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17C-B137-49EF-AADC-B1D79CC6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5A38-7826-40BE-9647-608BC8DD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11F8-D334-499A-B7C7-D58B92C4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47427-7DF7-4375-900B-F5FE084D1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107D1-0EFE-40CC-8D15-4889D10F1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6B5A-B217-41A2-B5E5-D629077C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E607-3940-44FE-AE44-8652DFAA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0E82-14FD-4A59-BADD-A4DDDE6B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3CB-06B1-4971-A2AB-FC2CAC11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53B7-5E13-4EE6-894A-350668D2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D0C6-C4CF-4B1B-B15A-978E6C24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5827-EB03-4233-8AA3-EFB4762B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1973-A158-4D6A-AF64-6CCAB41D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AFFA-CA5C-4981-BE52-28E49F55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58416-9545-43A9-B3C4-6002E58B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733A-0E14-425D-95AA-04476E1C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2A67-E2ED-481D-BE4D-067F840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05AA4-CDBE-4148-A3DE-5E6FAC76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697-79B6-4598-AD36-57FD1B9C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7DE8-5793-405F-B7AF-ADD9FA747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C8C18-84EF-4766-B454-DF3310FAC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31C0-96B9-44E8-9C64-499495B1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54695-FC42-4220-A0B2-F614AF4A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2F21E-00A5-412D-A68C-319A8C9F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9C7B-ECF1-4B54-BD40-55467213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6F317-5CD8-4528-B396-ED5643BD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9D400-502E-4692-A0BD-C407DCB7A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C7B87-6634-49CD-83A2-5E948B405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26035-375A-4966-A6B9-8059948D0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FF6DC-097B-4E39-9C6A-02148AFB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CEFFB-8424-4DA8-91ED-866B118B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6C536-F1CD-4FD4-8E17-70A0955E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8C71-4ABA-461F-A0ED-3F556FD9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1334E-A242-4259-9145-1B349064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BF11B-7BA6-457B-B3DE-D0098BB8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EFB1B-6DD2-40A2-B31F-4E8B85A0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FCD70-012B-4CA0-A1DD-EDB061CA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E2725-FA27-48F9-A346-0A025081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F26FD-C0B1-4C88-9C42-60BEDEA8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8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7E6A-C197-49B3-9B1D-8C1EB904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F80A-87B4-43DD-8005-6C8AD2DF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661EC-88D9-4422-90F8-94867A581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A84A6-3045-4D09-B881-94150941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472DE-D153-4E60-A7DB-B87E04CD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15D58-BB11-4D13-A8C6-434B4EE8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85B6-72EB-471E-83A7-6398E2CB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77B42-B383-4817-889C-6A1B2211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A13E-539E-4CA6-85DC-C787A2032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6080-0DE8-43E0-A6D1-97CE8968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7162-53A1-48C7-83C2-8069778D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A46F2-6F3C-4FD7-B4F1-B8A96E1D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A6C7E-FBB6-4602-B336-36237BBE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C798-1128-4E73-B76F-25098516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E9C5-2352-4B75-ADD7-3545FC729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BCDE-2208-4282-B021-16F279C52C6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5044-6C2F-416E-BF81-2F967D97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EA96-8AA1-4AC0-8E24-A0209A556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F326-61CA-4B75-BFE6-B2CB364D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3B9F-71AB-4410-BAB7-422C7A910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Reduce</a:t>
            </a:r>
            <a:br>
              <a:rPr lang="en-US" dirty="0"/>
            </a:br>
            <a:r>
              <a:rPr lang="en-US" dirty="0"/>
              <a:t>And Data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96BB0-21BC-4D3C-B2E1-2BFB0FB31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9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1E3D-9BA9-429F-99CA-F3D9B31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CE8C8A-774E-4828-A928-1B29EDCBD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703" y="1826065"/>
            <a:ext cx="7020905" cy="109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02B6CC-62AC-4B11-BD29-DE43ADA1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40" y="1490635"/>
            <a:ext cx="514422" cy="400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A3AF53-0FF4-4B64-8A15-60322D397B6E}"/>
                  </a:ext>
                </a:extLst>
              </p:cNvPr>
              <p:cNvSpPr txBox="1"/>
              <p:nvPr/>
            </p:nvSpPr>
            <p:spPr>
              <a:xfrm>
                <a:off x="2726423" y="2940595"/>
                <a:ext cx="2965747" cy="440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𝑡𝑒𝑚𝑝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A3AF53-0FF4-4B64-8A15-60322D397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3" y="2940595"/>
                <a:ext cx="2965747" cy="440826"/>
              </a:xfrm>
              <a:prstGeom prst="rect">
                <a:avLst/>
              </a:prstGeom>
              <a:blipFill>
                <a:blip r:embed="rId4"/>
                <a:stretch>
                  <a:fillRect l="-1232" t="-171233" r="-821" b="-257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A238AE6-6CA8-447A-A636-3122DD865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135" y="3362419"/>
            <a:ext cx="4315427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25CC8-8AC0-433E-990F-E54F7CCD7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476" y="4124474"/>
            <a:ext cx="4248743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8A2D1-FC12-4546-8F1F-E840DEC271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135" y="4819845"/>
            <a:ext cx="4258269" cy="724001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81C2AD4-B24E-4B3C-ABB5-D15904D7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05821"/>
              </p:ext>
            </p:extLst>
          </p:nvPr>
        </p:nvGraphicFramePr>
        <p:xfrm>
          <a:off x="761068" y="3194728"/>
          <a:ext cx="6944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423">
                  <a:extLst>
                    <a:ext uri="{9D8B030D-6E8A-4147-A177-3AD203B41FA5}">
                      <a16:colId xmlns:a16="http://schemas.microsoft.com/office/drawing/2014/main" val="201321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2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8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2232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0F7A0-AB5D-45C7-9DAA-AB14F1482119}"/>
              </a:ext>
            </a:extLst>
          </p:cNvPr>
          <p:cNvCxnSpPr>
            <a:cxnSpLocks/>
          </p:cNvCxnSpPr>
          <p:nvPr/>
        </p:nvCxnSpPr>
        <p:spPr>
          <a:xfrm flipV="1">
            <a:off x="1465978" y="2816198"/>
            <a:ext cx="413157" cy="9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A27B7-36C8-41D7-A4A0-B775C26FFB46}"/>
              </a:ext>
            </a:extLst>
          </p:cNvPr>
          <p:cNvCxnSpPr/>
          <p:nvPr/>
        </p:nvCxnSpPr>
        <p:spPr>
          <a:xfrm flipV="1">
            <a:off x="1491962" y="3603415"/>
            <a:ext cx="456985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A00E4F-AF76-4E4B-AA9F-78B1BE3BA97C}"/>
              </a:ext>
            </a:extLst>
          </p:cNvPr>
          <p:cNvCxnSpPr/>
          <p:nvPr/>
        </p:nvCxnSpPr>
        <p:spPr>
          <a:xfrm>
            <a:off x="1455491" y="3804751"/>
            <a:ext cx="423644" cy="42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B36D1F-3D16-41D2-BEEB-F1E76FCF7FCD}"/>
              </a:ext>
            </a:extLst>
          </p:cNvPr>
          <p:cNvCxnSpPr/>
          <p:nvPr/>
        </p:nvCxnSpPr>
        <p:spPr>
          <a:xfrm>
            <a:off x="1472161" y="3821489"/>
            <a:ext cx="348250" cy="11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608C58-F3C1-4855-AF42-1EC4272EC0FE}"/>
              </a:ext>
            </a:extLst>
          </p:cNvPr>
          <p:cNvCxnSpPr/>
          <p:nvPr/>
        </p:nvCxnSpPr>
        <p:spPr>
          <a:xfrm>
            <a:off x="6096000" y="3087149"/>
            <a:ext cx="1588316" cy="6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06F5C8-686F-466C-A72F-D01E287827C8}"/>
              </a:ext>
            </a:extLst>
          </p:cNvPr>
          <p:cNvCxnSpPr/>
          <p:nvPr/>
        </p:nvCxnSpPr>
        <p:spPr>
          <a:xfrm flipV="1">
            <a:off x="6194562" y="3847533"/>
            <a:ext cx="1498143" cy="8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854F3-C5EE-46F5-BF7C-48ABFCB02698}"/>
              </a:ext>
            </a:extLst>
          </p:cNvPr>
          <p:cNvCxnSpPr/>
          <p:nvPr/>
        </p:nvCxnSpPr>
        <p:spPr>
          <a:xfrm flipV="1">
            <a:off x="6137404" y="4026358"/>
            <a:ext cx="1546912" cy="65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00C6E-CF84-44D6-BAED-957B5A269714}"/>
              </a:ext>
            </a:extLst>
          </p:cNvPr>
          <p:cNvCxnSpPr/>
          <p:nvPr/>
        </p:nvCxnSpPr>
        <p:spPr>
          <a:xfrm flipV="1">
            <a:off x="6137404" y="4196848"/>
            <a:ext cx="1546912" cy="117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94E66D-E2E9-43EA-A315-C9D4E81A6497}"/>
                  </a:ext>
                </a:extLst>
              </p:cNvPr>
              <p:cNvSpPr txBox="1"/>
              <p:nvPr/>
            </p:nvSpPr>
            <p:spPr>
              <a:xfrm>
                <a:off x="7801762" y="3797908"/>
                <a:ext cx="4213461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94E66D-E2E9-43EA-A315-C9D4E81A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62" y="3797908"/>
                <a:ext cx="4213461" cy="383888"/>
              </a:xfrm>
              <a:prstGeom prst="rect">
                <a:avLst/>
              </a:prstGeom>
              <a:blipFill>
                <a:blip r:embed="rId8"/>
                <a:stretch>
                  <a:fillRect l="-2026" t="-4762" r="-868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4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F536-6AAE-4A74-BABA-9E4396FF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E3B26-3927-4627-BC43-3B3774BE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690688"/>
            <a:ext cx="7935432" cy="4296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42084-DABB-4AC4-ADBD-93A4830B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84" y="1543029"/>
            <a:ext cx="1680318" cy="6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4EEC-E3D1-48C2-B7F6-0F26A08E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81A66-E23F-4296-8650-A03F98B51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5927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7674-6FE5-4450-95A7-77B4FCCD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03E510-F984-413F-B93A-8DDD5FD3C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9063"/>
            <a:ext cx="7475290" cy="4413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3BC102-EDD4-4DF4-BF13-81958A52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5380"/>
            <a:ext cx="2374783" cy="11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3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Map Reduce And Data Parallelism</vt:lpstr>
      <vt:lpstr>Map reduce</vt:lpstr>
      <vt:lpstr>Map Reduce</vt:lpstr>
      <vt:lpstr>Map Reduce</vt:lpstr>
      <vt:lpstr>Map 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And Data Parallelism</dc:title>
  <dc:creator>Bui Duc Hoa 20151585</dc:creator>
  <cp:lastModifiedBy>Bui Duc Hoa 20151585</cp:lastModifiedBy>
  <cp:revision>4</cp:revision>
  <dcterms:created xsi:type="dcterms:W3CDTF">2020-10-20T15:24:00Z</dcterms:created>
  <dcterms:modified xsi:type="dcterms:W3CDTF">2020-10-20T16:37:50Z</dcterms:modified>
</cp:coreProperties>
</file>