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3B9613-9331-464D-82A8-1C23BEE79AFC}" v="44" dt="2020-09-08T08:12:49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952B6-7C3F-4813-B07A-A3C752E79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C205C-A47B-41D5-8150-109F709FE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D036D-3033-44F8-9E96-F0E1355B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5E2F-D8D0-46E4-9F09-C9386C0518C3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2E1E0-D579-41F4-B4A9-D7750A15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97925-BB81-4F8D-87E0-D483FC9E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1B85-3BA4-495B-8F3E-9CFD0DACD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7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C518-D439-4C5C-A677-331A7B01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A96C3-FF4C-430B-A4F7-3E8260E64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9F011-1767-4926-BB65-052E67A0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5E2F-D8D0-46E4-9F09-C9386C0518C3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2D3AC-2852-42C9-87E1-6FD7514F1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1C5C3-ADA8-44CB-A968-FAC2680F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1B85-3BA4-495B-8F3E-9CFD0DACD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4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416097-197B-45F9-8AA6-2AA0D0085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9B69A-4808-41E6-91DF-081D071CB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13EDC-7A50-42D9-85BD-965B7690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5E2F-D8D0-46E4-9F09-C9386C0518C3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39CA1-3427-4A19-A533-541B2851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CE122-28D8-4455-A734-D5EA05B4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1B85-3BA4-495B-8F3E-9CFD0DACD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5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78CD-991D-43A6-B9EB-C16BECCE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0912C-0A74-4FE4-9008-04B07C947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1AD9-3A12-4715-B1C2-F91C68B0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5E2F-D8D0-46E4-9F09-C9386C0518C3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DF71C-928F-45E2-B3E3-0BDA709E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B4B4D-8AE7-49CC-B882-CCD64BE6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1B85-3BA4-495B-8F3E-9CFD0DACD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3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CCFF-48A1-4D6F-8C44-BFB7F3D6E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3C23B-D449-4DFA-9DDA-77EA34245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CE9C7-D99D-4855-840A-FF4E404A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5E2F-D8D0-46E4-9F09-C9386C0518C3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96EA2-D01B-4B24-B7EB-AAD9832B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C17FF-01BB-4E15-B984-EAE7C835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1B85-3BA4-495B-8F3E-9CFD0DACD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2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4F9B-5968-419D-A31C-2371216E5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953D5-543D-49DC-983A-24530453C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C25F6-889F-44F4-B7E1-C00F544F6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71B6B-3AD6-4EC3-96A2-E9C9910BC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5E2F-D8D0-46E4-9F09-C9386C0518C3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B32F8-B550-4F02-AC89-6605C7F0E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AB24E-254A-496C-9C27-E1CB63D3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1B85-3BA4-495B-8F3E-9CFD0DACD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6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0F93-FE35-4627-946B-04DA3A89C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43910-CAF3-4CA6-8C05-B581040A9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BC84E-F8A5-4790-82B6-55BA3B498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EE5A30-E348-4CA6-B45E-B58C97E14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1E65B-11A7-431C-B7C6-502E399A2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0AD17-4649-427B-976B-15433CAE4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5E2F-D8D0-46E4-9F09-C9386C0518C3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C844A8-9C7F-4CF5-8695-E424B3DF9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25900-22C9-45B3-8D38-3F293322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1B85-3BA4-495B-8F3E-9CFD0DACD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33C1-6327-48B7-9D73-C9C0E3B8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CD1E0-A48A-435E-ABCD-67023253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5E2F-D8D0-46E4-9F09-C9386C0518C3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C33DA-B57F-43FC-946D-E8D9BA54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38C19-4CE3-4E48-BA39-17A1F698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1B85-3BA4-495B-8F3E-9CFD0DACD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2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3D7859-DC8A-468C-8548-9B6362320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5E2F-D8D0-46E4-9F09-C9386C0518C3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CC981-8C79-426C-B3D6-B7C543D0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DA75C-6EAC-4E28-BF5D-17492C25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1B85-3BA4-495B-8F3E-9CFD0DACD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4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6F89-1C7E-498D-9014-73090603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B20F0-5403-43CC-A3A9-BD0EB0C0C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60A4C-BA58-4A97-962E-D96BC9ECC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88E8A-C737-48E1-A3D4-30E1A0D0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5E2F-D8D0-46E4-9F09-C9386C0518C3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63513-DE85-4775-8CC6-A6D933CB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8A1DD-A4CF-4F63-8125-BAB5B712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1B85-3BA4-495B-8F3E-9CFD0DACD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8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E51FE-C7BC-4730-9052-3685BF2B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03ABB2-FE7D-4C38-B45E-2014140E9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C1975-D53F-4D0C-990B-91640ED7D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0D395-0EA3-4F95-84EE-5294AA61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5E2F-D8D0-46E4-9F09-C9386C0518C3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83654-77CE-49D0-AAF3-DC06CE4F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98C05-16F5-4DF9-B1AA-0110B5E7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1B85-3BA4-495B-8F3E-9CFD0DACD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F252AC-0DA7-4BB3-8357-617297459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8835E-CF2F-4230-AD5B-B4C4B77D1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4551B-4D2B-4F8A-8FB3-A0468A883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35E2F-D8D0-46E4-9F09-C9386C0518C3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FD295-BA54-4639-8609-B10B13121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AD8F0-E7C5-4049-BB78-C61D48D1B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41B85-3BA4-495B-8F3E-9CFD0DACD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2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0515A1-410A-47D7-B37C-81FD5792EE2E}"/>
              </a:ext>
            </a:extLst>
          </p:cNvPr>
          <p:cNvSpPr txBox="1"/>
          <p:nvPr/>
        </p:nvSpPr>
        <p:spPr>
          <a:xfrm>
            <a:off x="4170947" y="561474"/>
            <a:ext cx="3850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Black" panose="020B0A04020102020204" pitchFamily="34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8F34C3-0EC0-43E5-84ED-F59C2F7E976F}"/>
              </a:ext>
            </a:extLst>
          </p:cNvPr>
          <p:cNvSpPr txBox="1"/>
          <p:nvPr/>
        </p:nvSpPr>
        <p:spPr>
          <a:xfrm>
            <a:off x="661428" y="1489446"/>
            <a:ext cx="777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simple example of applying neural networks is by predicting x1 AND </a:t>
            </a:r>
            <a:r>
              <a:rPr lang="en-US" b="0" i="1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C546D3-D451-4EC1-B913-14178519F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28" y="2017308"/>
            <a:ext cx="2988164" cy="8617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DE49F2-4DBF-40BC-A7F5-94CC8E44D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33" y="3053218"/>
            <a:ext cx="2200376" cy="4100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1728E7-2C96-4958-B28E-5C4BEC2BE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11" y="3869366"/>
            <a:ext cx="3369946" cy="1395276"/>
          </a:xfrm>
          <a:prstGeom prst="rect">
            <a:avLst/>
          </a:prstGeom>
        </p:spPr>
      </p:pic>
      <p:pic>
        <p:nvPicPr>
          <p:cNvPr id="1026" name="Picture 2" descr="Topic DL01: Activation functions and its Types in Artifical Neural network  | by abhigoku10 | Medium">
            <a:extLst>
              <a:ext uri="{FF2B5EF4-FFF2-40B4-BE49-F238E27FC236}">
                <a16:creationId xmlns:a16="http://schemas.microsoft.com/office/drawing/2014/main" id="{9115ECFD-0CF5-4039-9EE1-5C6FA9CD2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302" y="2045972"/>
            <a:ext cx="5589320" cy="307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13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1C6F02-3630-4563-99E5-CC3CCFA11108}"/>
              </a:ext>
            </a:extLst>
          </p:cNvPr>
          <p:cNvSpPr txBox="1"/>
          <p:nvPr/>
        </p:nvSpPr>
        <p:spPr>
          <a:xfrm>
            <a:off x="1010653" y="625642"/>
            <a:ext cx="359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Example: OR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3BE6F-8541-45CE-978B-51E9576BE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52" y="1231230"/>
            <a:ext cx="3777415" cy="21977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5325A6-1CA0-4A57-9AF8-604B07F07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94974"/>
            <a:ext cx="3821598" cy="219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7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1FF920-BA51-45FC-BEB6-6632112DECA9}"/>
              </a:ext>
            </a:extLst>
          </p:cNvPr>
          <p:cNvSpPr txBox="1"/>
          <p:nvPr/>
        </p:nvSpPr>
        <p:spPr>
          <a:xfrm>
            <a:off x="850232" y="705852"/>
            <a:ext cx="404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Example: XNOR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FD0252-C173-40E8-8F63-CCCED611C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41" y="1075185"/>
            <a:ext cx="3104013" cy="18157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30E863-E5C4-45F8-9578-10709961E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245" y="1062509"/>
            <a:ext cx="2063609" cy="1828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CA0BB1-83F8-4637-B307-1F3B97E32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854" y="1187789"/>
            <a:ext cx="1389551" cy="14547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0754DB-F08C-4C61-85B8-19F9985A1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779" y="2890949"/>
            <a:ext cx="1580013" cy="3256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701121-D0AE-423D-8220-8944CDFDC2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9929" y="2911363"/>
            <a:ext cx="2184156" cy="3289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3EBB56-94DB-4870-8C67-94C09591D9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9222" y="2768299"/>
            <a:ext cx="1236052" cy="3122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985067-A65A-4F0F-8B51-DD37D8167B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24774" y="1187789"/>
            <a:ext cx="2398813" cy="133560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67E07410-BD2F-4ED9-A147-2AF64ECFD0F1}"/>
              </a:ext>
            </a:extLst>
          </p:cNvPr>
          <p:cNvSpPr/>
          <p:nvPr/>
        </p:nvSpPr>
        <p:spPr>
          <a:xfrm>
            <a:off x="630423" y="3745859"/>
            <a:ext cx="600499" cy="49236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DA4B93-06ED-4C26-9583-E5A1051EF5FC}"/>
              </a:ext>
            </a:extLst>
          </p:cNvPr>
          <p:cNvSpPr/>
          <p:nvPr/>
        </p:nvSpPr>
        <p:spPr>
          <a:xfrm>
            <a:off x="630423" y="4521301"/>
            <a:ext cx="600499" cy="49236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F647FD-CE19-4615-911C-FA7E6164806C}"/>
              </a:ext>
            </a:extLst>
          </p:cNvPr>
          <p:cNvSpPr/>
          <p:nvPr/>
        </p:nvSpPr>
        <p:spPr>
          <a:xfrm>
            <a:off x="604045" y="5281989"/>
            <a:ext cx="600499" cy="49236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A9C1F4E-502F-4052-8D68-22B29F843495}"/>
              </a:ext>
            </a:extLst>
          </p:cNvPr>
          <p:cNvSpPr/>
          <p:nvPr/>
        </p:nvSpPr>
        <p:spPr>
          <a:xfrm>
            <a:off x="2184107" y="3939290"/>
            <a:ext cx="687430" cy="5978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a(2)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2BB1544-9214-435F-9982-F672600DDE44}"/>
              </a:ext>
            </a:extLst>
          </p:cNvPr>
          <p:cNvSpPr/>
          <p:nvPr/>
        </p:nvSpPr>
        <p:spPr>
          <a:xfrm>
            <a:off x="2184107" y="5032365"/>
            <a:ext cx="687430" cy="5978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a(2)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554E35-AD52-4481-B373-D40AB42250A9}"/>
              </a:ext>
            </a:extLst>
          </p:cNvPr>
          <p:cNvSpPr/>
          <p:nvPr/>
        </p:nvSpPr>
        <p:spPr>
          <a:xfrm>
            <a:off x="2294792" y="3253490"/>
            <a:ext cx="600499" cy="49236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5A9E4E-093F-4F28-A992-59417E69420B}"/>
              </a:ext>
            </a:extLst>
          </p:cNvPr>
          <p:cNvCxnSpPr>
            <a:stCxn id="12" idx="6"/>
            <a:endCxn id="18" idx="2"/>
          </p:cNvCxnSpPr>
          <p:nvPr/>
        </p:nvCxnSpPr>
        <p:spPr>
          <a:xfrm>
            <a:off x="1230922" y="3992044"/>
            <a:ext cx="953185" cy="24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1C14D1-A3E2-4E59-92F8-55A9EF0725E4}"/>
              </a:ext>
            </a:extLst>
          </p:cNvPr>
          <p:cNvCxnSpPr>
            <a:endCxn id="18" idx="2"/>
          </p:cNvCxnSpPr>
          <p:nvPr/>
        </p:nvCxnSpPr>
        <p:spPr>
          <a:xfrm flipV="1">
            <a:off x="1292469" y="4238228"/>
            <a:ext cx="891638" cy="52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4C729E2-F828-479D-833E-3D79BC03F09B}"/>
              </a:ext>
            </a:extLst>
          </p:cNvPr>
          <p:cNvCxnSpPr>
            <a:stCxn id="16" idx="6"/>
            <a:endCxn id="18" idx="2"/>
          </p:cNvCxnSpPr>
          <p:nvPr/>
        </p:nvCxnSpPr>
        <p:spPr>
          <a:xfrm flipV="1">
            <a:off x="1204544" y="4238228"/>
            <a:ext cx="979563" cy="128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01B7E16-9F6C-4C70-8310-3B5B718ED69D}"/>
              </a:ext>
            </a:extLst>
          </p:cNvPr>
          <p:cNvCxnSpPr>
            <a:stCxn id="12" idx="6"/>
            <a:endCxn id="20" idx="2"/>
          </p:cNvCxnSpPr>
          <p:nvPr/>
        </p:nvCxnSpPr>
        <p:spPr>
          <a:xfrm>
            <a:off x="1230922" y="3992044"/>
            <a:ext cx="953185" cy="1339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328F06-50D0-4717-ABA9-60316C1E4D80}"/>
              </a:ext>
            </a:extLst>
          </p:cNvPr>
          <p:cNvCxnSpPr>
            <a:stCxn id="14" idx="6"/>
            <a:endCxn id="20" idx="2"/>
          </p:cNvCxnSpPr>
          <p:nvPr/>
        </p:nvCxnSpPr>
        <p:spPr>
          <a:xfrm>
            <a:off x="1230922" y="4767486"/>
            <a:ext cx="953185" cy="56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177926-98B0-4060-A206-14E5B81D8353}"/>
              </a:ext>
            </a:extLst>
          </p:cNvPr>
          <p:cNvCxnSpPr>
            <a:stCxn id="16" idx="6"/>
            <a:endCxn id="20" idx="2"/>
          </p:cNvCxnSpPr>
          <p:nvPr/>
        </p:nvCxnSpPr>
        <p:spPr>
          <a:xfrm flipV="1">
            <a:off x="1204544" y="5331303"/>
            <a:ext cx="979563" cy="19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7481512-1568-4A63-BEF4-61FBD12E2277}"/>
              </a:ext>
            </a:extLst>
          </p:cNvPr>
          <p:cNvSpPr txBox="1"/>
          <p:nvPr/>
        </p:nvSpPr>
        <p:spPr>
          <a:xfrm>
            <a:off x="1694325" y="3921143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x1 and x2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01A34A-C5F9-4B52-9EFA-DDCF58D421A9}"/>
              </a:ext>
            </a:extLst>
          </p:cNvPr>
          <p:cNvSpPr txBox="1"/>
          <p:nvPr/>
        </p:nvSpPr>
        <p:spPr>
          <a:xfrm>
            <a:off x="1373976" y="5462071"/>
            <a:ext cx="9476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notx1 and notx2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9ADAE99-E9A6-49CF-90BC-E5BE239ADF38}"/>
              </a:ext>
            </a:extLst>
          </p:cNvPr>
          <p:cNvSpPr/>
          <p:nvPr/>
        </p:nvSpPr>
        <p:spPr>
          <a:xfrm>
            <a:off x="4685799" y="4171047"/>
            <a:ext cx="687431" cy="59643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a(3)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58B81C-08D9-4C6B-8A4D-B52728473C5B}"/>
              </a:ext>
            </a:extLst>
          </p:cNvPr>
          <p:cNvCxnSpPr>
            <a:cxnSpLocks/>
            <a:stCxn id="22" idx="6"/>
            <a:endCxn id="44" idx="2"/>
          </p:cNvCxnSpPr>
          <p:nvPr/>
        </p:nvCxnSpPr>
        <p:spPr>
          <a:xfrm>
            <a:off x="2895291" y="3499675"/>
            <a:ext cx="1790508" cy="969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0CE0756-6ECE-45CB-8835-F8A038793F73}"/>
              </a:ext>
            </a:extLst>
          </p:cNvPr>
          <p:cNvCxnSpPr>
            <a:cxnSpLocks/>
            <a:stCxn id="18" idx="6"/>
            <a:endCxn id="44" idx="2"/>
          </p:cNvCxnSpPr>
          <p:nvPr/>
        </p:nvCxnSpPr>
        <p:spPr>
          <a:xfrm>
            <a:off x="2871537" y="4238228"/>
            <a:ext cx="1814262" cy="23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0498CE-E994-49B4-93C9-2F0894FBA8AE}"/>
              </a:ext>
            </a:extLst>
          </p:cNvPr>
          <p:cNvCxnSpPr>
            <a:cxnSpLocks/>
            <a:stCxn id="20" idx="6"/>
            <a:endCxn id="44" idx="2"/>
          </p:cNvCxnSpPr>
          <p:nvPr/>
        </p:nvCxnSpPr>
        <p:spPr>
          <a:xfrm flipV="1">
            <a:off x="2871537" y="4469267"/>
            <a:ext cx="1814262" cy="862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6DB4DBD-1D62-4F9A-872C-4B0306D9CD48}"/>
              </a:ext>
            </a:extLst>
          </p:cNvPr>
          <p:cNvCxnSpPr>
            <a:stCxn id="44" idx="6"/>
          </p:cNvCxnSpPr>
          <p:nvPr/>
        </p:nvCxnSpPr>
        <p:spPr>
          <a:xfrm>
            <a:off x="5373230" y="4469267"/>
            <a:ext cx="722770" cy="52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FD9679E-2C74-4482-BE71-251221F87E56}"/>
              </a:ext>
            </a:extLst>
          </p:cNvPr>
          <p:cNvSpPr txBox="1"/>
          <p:nvPr/>
        </p:nvSpPr>
        <p:spPr>
          <a:xfrm>
            <a:off x="6114922" y="4352499"/>
            <a:ext cx="72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H(x)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D96972-32BF-4B87-A75B-F502DEA5EB4A}"/>
              </a:ext>
            </a:extLst>
          </p:cNvPr>
          <p:cNvSpPr txBox="1"/>
          <p:nvPr/>
        </p:nvSpPr>
        <p:spPr>
          <a:xfrm>
            <a:off x="4318077" y="398666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51971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CB70EE-F04B-4D7A-B6BF-B7CBE8ABB2A0}"/>
              </a:ext>
            </a:extLst>
          </p:cNvPr>
          <p:cNvSpPr txBox="1"/>
          <p:nvPr/>
        </p:nvSpPr>
        <p:spPr>
          <a:xfrm>
            <a:off x="497305" y="424934"/>
            <a:ext cx="450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 Black" panose="020B0A04020102020204" pitchFamily="34" charset="0"/>
              </a:rPr>
              <a:t>Mutiple</a:t>
            </a:r>
            <a:r>
              <a:rPr lang="en-US" dirty="0">
                <a:latin typeface="Arial Black" panose="020B0A04020102020204" pitchFamily="34" charset="0"/>
              </a:rPr>
              <a:t> output units: One-vs-all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49289-3E4F-4003-9379-ADF272F313F0}"/>
              </a:ext>
            </a:extLst>
          </p:cNvPr>
          <p:cNvSpPr txBox="1"/>
          <p:nvPr/>
        </p:nvSpPr>
        <p:spPr>
          <a:xfrm>
            <a:off x="497305" y="946485"/>
            <a:ext cx="6368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classify data into multiple classes, we let our hypothesis function return a vector of values.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379BD6-259E-4D9C-BB69-E9D51526D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06" y="1745036"/>
            <a:ext cx="2133600" cy="1794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19F787-A604-45F2-BDDD-1BC9A59B7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770" y="1678361"/>
            <a:ext cx="2133600" cy="18202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A8DD9E-C1BC-4E9E-8E1D-8F0CC93D7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046" y="1662131"/>
            <a:ext cx="2133600" cy="19040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95A5F5-CEB5-4C43-B490-CB63DDFD26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8719" y="1662131"/>
            <a:ext cx="2133601" cy="18526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F54FBB-2A52-45B4-9AB5-9E2D8B2187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534" y="3728640"/>
            <a:ext cx="4983330" cy="16115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3EF9CF-8BDE-4C5A-85BC-C505FD926E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535" y="5598358"/>
            <a:ext cx="5170190" cy="4243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803CA4-AABE-442C-8BB8-062C030F7D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1855" y="5423624"/>
            <a:ext cx="3652688" cy="66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8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90D710-CF27-4253-BCA0-28E293204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4" y="526439"/>
            <a:ext cx="3962400" cy="1514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F6A30F-8DF0-494C-97B0-0547F23C8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54" y="2362200"/>
            <a:ext cx="99155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78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78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DUONG</dc:creator>
  <cp:lastModifiedBy>Test 1</cp:lastModifiedBy>
  <cp:revision>2</cp:revision>
  <dcterms:created xsi:type="dcterms:W3CDTF">2020-09-07T19:57:17Z</dcterms:created>
  <dcterms:modified xsi:type="dcterms:W3CDTF">2020-09-08T08:14:22Z</dcterms:modified>
</cp:coreProperties>
</file>