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E03BBE-B811-4904-B0D2-4CCB882E6531}" v="50" dt="2020-09-20T15:43:39.8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3" autoAdjust="0"/>
    <p:restoredTop sz="94660" autoAdjust="0"/>
  </p:normalViewPr>
  <p:slideViewPr>
    <p:cSldViewPr snapToGrid="0">
      <p:cViewPr>
        <p:scale>
          <a:sx n="70" d="100"/>
          <a:sy n="70" d="100"/>
        </p:scale>
        <p:origin x="-690" y="-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Bấm &amp; sửa kiểu phụ đề của Bản chính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02/10/2020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17750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ề và Văn bản Dọ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02/10/2020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44748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ề Dọc và Văn bả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02/10/2020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95000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02/10/2020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427393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02/10/2020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239344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02/10/2020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71434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5" name="Chỗ dành sẵn cho Văn bản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6" name="Chỗ dành sẵn cho Nội dung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7" name="Chỗ dành sẵn cho Ngày tháng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02/10/2020</a:t>
            </a:fld>
            <a:endParaRPr lang="vi-VN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169530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02/10/2020</a:t>
            </a:fld>
            <a:endParaRPr lang="vi-VN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01340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02/10/2020</a:t>
            </a:fld>
            <a:endParaRPr lang="vi-VN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143857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Phụ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02/10/2020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63802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Phụ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02/10/2020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86014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7236D-C680-4349-9A96-AEA01B6A4E8F}" type="datetimeFigureOut">
              <a:rPr lang="vi-VN" smtClean="0"/>
              <a:pPr/>
              <a:t>02/10/2020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33642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Support Vector Machines:</a:t>
            </a:r>
            <a:br>
              <a:rPr lang="en-US" dirty="0" smtClean="0"/>
            </a:br>
            <a:r>
              <a:rPr lang="en-US" dirty="0" smtClean="0"/>
              <a:t>Optimization Objective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Untitl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1337" y="1501734"/>
            <a:ext cx="7353815" cy="3725358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230"/>
          </a:xfrm>
        </p:spPr>
        <p:txBody>
          <a:bodyPr/>
          <a:lstStyle/>
          <a:p>
            <a:r>
              <a:rPr lang="en-US" dirty="0" smtClean="0"/>
              <a:t>SVM Decision Boundary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230"/>
          </a:xfrm>
        </p:spPr>
        <p:txBody>
          <a:bodyPr/>
          <a:lstStyle/>
          <a:p>
            <a:r>
              <a:rPr lang="en-US" dirty="0" smtClean="0"/>
              <a:t>Alternative view of logistic regression</a:t>
            </a:r>
            <a:endParaRPr lang="en-US" dirty="0"/>
          </a:p>
        </p:txBody>
      </p:sp>
      <p:pic>
        <p:nvPicPr>
          <p:cNvPr id="8" name="Content Placeholder 7" descr="Untitled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54573" y="2073574"/>
            <a:ext cx="4341190" cy="3194461"/>
          </a:xfr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6952" y="1523147"/>
            <a:ext cx="4053940" cy="1083576"/>
          </a:xfrm>
          <a:prstGeom prst="rect">
            <a:avLst/>
          </a:prstGeom>
        </p:spPr>
      </p:pic>
      <p:pic>
        <p:nvPicPr>
          <p:cNvPr id="12" name="Picture 11" descr="Untitl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753" y="3275739"/>
            <a:ext cx="6087325" cy="11526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Untitl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0897" y="1303804"/>
            <a:ext cx="8097381" cy="1467055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230"/>
          </a:xfrm>
        </p:spPr>
        <p:txBody>
          <a:bodyPr/>
          <a:lstStyle/>
          <a:p>
            <a:r>
              <a:rPr lang="en-US" dirty="0" smtClean="0"/>
              <a:t>Alternative view of logistic regression</a:t>
            </a:r>
            <a:endParaRPr lang="en-US" dirty="0"/>
          </a:p>
        </p:txBody>
      </p:sp>
      <p:pic>
        <p:nvPicPr>
          <p:cNvPr id="6" name="Picture 5" descr="Untitl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639" y="3051155"/>
            <a:ext cx="9889797" cy="814748"/>
          </a:xfrm>
          <a:prstGeom prst="rect">
            <a:avLst/>
          </a:prstGeom>
        </p:spPr>
      </p:pic>
      <p:pic>
        <p:nvPicPr>
          <p:cNvPr id="7" name="Picture 6" descr="Untitl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476" y="3795236"/>
            <a:ext cx="3267531" cy="2734057"/>
          </a:xfrm>
          <a:prstGeom prst="rect">
            <a:avLst/>
          </a:prstGeom>
        </p:spPr>
      </p:pic>
      <p:pic>
        <p:nvPicPr>
          <p:cNvPr id="8" name="Picture 7" descr="Untitl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2741" y="3684129"/>
            <a:ext cx="3381847" cy="28197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230"/>
          </a:xfrm>
        </p:spPr>
        <p:txBody>
          <a:bodyPr/>
          <a:lstStyle/>
          <a:p>
            <a:r>
              <a:rPr lang="en-US" dirty="0" smtClean="0"/>
              <a:t>Support Vector Machine</a:t>
            </a:r>
            <a:endParaRPr lang="en-US" dirty="0"/>
          </a:p>
        </p:txBody>
      </p:sp>
      <p:pic>
        <p:nvPicPr>
          <p:cNvPr id="7" name="Content Placeholder 6" descr="Untitled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3457" y="1403311"/>
            <a:ext cx="3466531" cy="1769628"/>
          </a:xfrm>
        </p:spPr>
      </p:pic>
      <p:pic>
        <p:nvPicPr>
          <p:cNvPr id="8" name="Picture 7" descr="Untitl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807" y="3178277"/>
            <a:ext cx="8573697" cy="123842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40558" y="4425598"/>
            <a:ext cx="830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Support vector machine: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12459" y="5004462"/>
            <a:ext cx="7010400" cy="689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230"/>
          </a:xfrm>
        </p:spPr>
        <p:txBody>
          <a:bodyPr/>
          <a:lstStyle/>
          <a:p>
            <a:r>
              <a:rPr lang="en-US" dirty="0" smtClean="0"/>
              <a:t>SVM hypothesis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6439" y="1465780"/>
            <a:ext cx="10515600" cy="10342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4088" y="3004103"/>
            <a:ext cx="830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Hypothesis:</a:t>
            </a:r>
          </a:p>
        </p:txBody>
      </p:sp>
      <p:pic>
        <p:nvPicPr>
          <p:cNvPr id="7" name="Picture 6" descr="Untitl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4006" y="3777966"/>
            <a:ext cx="4395729" cy="13262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Support Vector Machines</a:t>
            </a:r>
            <a:br>
              <a:rPr lang="en-US" dirty="0" smtClean="0"/>
            </a:br>
            <a:r>
              <a:rPr lang="en-US" dirty="0" smtClean="0"/>
              <a:t>Large Margin Intuition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230"/>
          </a:xfrm>
        </p:spPr>
        <p:txBody>
          <a:bodyPr/>
          <a:lstStyle/>
          <a:p>
            <a:r>
              <a:rPr lang="en-US" dirty="0" smtClean="0"/>
              <a:t>Support Vector Machine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1973" y="1540701"/>
            <a:ext cx="10145042" cy="997783"/>
          </a:xfrm>
          <a:prstGeom prst="rect">
            <a:avLst/>
          </a:prstGeom>
        </p:spPr>
      </p:pic>
      <p:pic>
        <p:nvPicPr>
          <p:cNvPr id="6" name="Picture 5" descr="Untitl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5659" y="2638857"/>
            <a:ext cx="8810161" cy="2268616"/>
          </a:xfrm>
          <a:prstGeom prst="rect">
            <a:avLst/>
          </a:prstGeom>
        </p:spPr>
      </p:pic>
      <p:pic>
        <p:nvPicPr>
          <p:cNvPr id="7" name="Picture 6" descr="Untitl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779" y="5087139"/>
            <a:ext cx="6526089" cy="10270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230"/>
          </a:xfrm>
        </p:spPr>
        <p:txBody>
          <a:bodyPr/>
          <a:lstStyle/>
          <a:p>
            <a:r>
              <a:rPr lang="en-US" dirty="0" smtClean="0"/>
              <a:t>SVM Decision Boundary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9144" y="1049357"/>
            <a:ext cx="10515600" cy="10342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6161" y="2415654"/>
            <a:ext cx="99082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If C is very large, we must choose </a:t>
            </a:r>
            <a:r>
              <a:rPr lang="el-GR" sz="2600" dirty="0" smtClean="0"/>
              <a:t>θ</a:t>
            </a:r>
            <a:r>
              <a:rPr lang="en-US" sz="2600" dirty="0" smtClean="0"/>
              <a:t> such that:</a:t>
            </a:r>
          </a:p>
          <a:p>
            <a:endParaRPr lang="en-US" dirty="0"/>
          </a:p>
        </p:txBody>
      </p:sp>
      <p:pic>
        <p:nvPicPr>
          <p:cNvPr id="7" name="Picture 6" descr="Untitl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7202" y="2834075"/>
            <a:ext cx="6470360" cy="837173"/>
          </a:xfrm>
          <a:prstGeom prst="rect">
            <a:avLst/>
          </a:prstGeom>
        </p:spPr>
      </p:pic>
      <p:pic>
        <p:nvPicPr>
          <p:cNvPr id="8" name="Picture 7" descr="Untitl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0900" y="3887960"/>
            <a:ext cx="3253314" cy="17622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0878" y="4026090"/>
            <a:ext cx="1091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ym typeface="Wingdings" pitchFamily="2" charset="2"/>
              </a:rPr>
              <a:t>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Untitl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5087" y="1820598"/>
            <a:ext cx="5843022" cy="4306523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230"/>
          </a:xfrm>
        </p:spPr>
        <p:txBody>
          <a:bodyPr/>
          <a:lstStyle/>
          <a:p>
            <a:r>
              <a:rPr lang="en-US" dirty="0" smtClean="0"/>
              <a:t>SVM Decision Boundary: Linearly separable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h_\theta(x) = \frac{1}{1+e^{-\theta^Tx}}&#10;$&#10;&#10;\end{document}"/>
  <p:tag name="IGUANATEXSIZE" val="2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min_\theta C \sum_{i=1}^m \left[&#10;y^{(i)} cost_1(\theta^Tx^{(i)}) + &#10;(1-y^{(i)}) cost_0(\theta^Tx^{(i)})&#10;\right] + &#10;\frac{1}{2} \sum_{i=1}^{n} \theta_j^2&#10;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min_\theta C \sum_{i=1}^m \left[&#10;y^{(i)} cost_1(\theta^Tx^{(i)}) + &#10;(1-y^{(i)}) cost_0(\theta^Tx^{(i)})&#10;\right] + &#10;\frac{1}{2} \sum_{i=1}^{n} \theta_j^2&#10;$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min_\theta C \sum_{i=1}^m \left[&#10;y^{(i)} cost_1(\theta^Tx^{(i)}) + &#10;(1-y^{(i)}) cost_0(\theta^Tx^{(i)})&#10;\right] + &#10;\frac{1}{2} \sum_{i=1}^{n} \theta_j^2&#10;$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min_\theta C \sum_{i=1}^m \left[&#10;y^{(i)} cost_1(\theta^Tx^{(i)}) + &#10;(1-y^{(i)}) cost_0(\theta^Tx^{(i)})&#10;\right] + &#10;\frac{1}{2} \sum_{i=1}^{n} \theta_j^2&#10;$&#10;&#10;\end{document}"/>
  <p:tag name="IGUANATEXSIZE" val="20"/>
</p:tagLst>
</file>

<file path=ppt/theme/theme1.xml><?xml version="1.0" encoding="utf-8"?>
<a:theme xmlns:a="http://schemas.openxmlformats.org/drawingml/2006/main" name="Chủ đề của Office">
  <a:themeElements>
    <a:clrScheme name="Văn phòn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Văn phòng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effectLst>
          <a:outerShdw blurRad="50800" dist="50800" dir="5400000" algn="ctr" rotWithShape="0">
            <a:schemeClr val="tx1"/>
          </a:outerShdw>
        </a:effectLst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57</Words>
  <Application>Microsoft Office PowerPoint</Application>
  <PresentationFormat>Custom</PresentationFormat>
  <Paragraphs>14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Chủ đề của Office</vt:lpstr>
      <vt:lpstr>Support Vector Machines: Optimization Objective</vt:lpstr>
      <vt:lpstr>Alternative view of logistic regression</vt:lpstr>
      <vt:lpstr>Alternative view of logistic regression</vt:lpstr>
      <vt:lpstr>Support Vector Machine</vt:lpstr>
      <vt:lpstr>SVM hypothesis</vt:lpstr>
      <vt:lpstr>Support Vector Machines Large Margin Intuition</vt:lpstr>
      <vt:lpstr>Support Vector Machine</vt:lpstr>
      <vt:lpstr>SVM Decision Boundary</vt:lpstr>
      <vt:lpstr>SVM Decision Boundary: Linearly separable</vt:lpstr>
      <vt:lpstr>SVM Decision Boundary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Admin</cp:lastModifiedBy>
  <cp:revision>62</cp:revision>
  <dcterms:created xsi:type="dcterms:W3CDTF">2020-09-20T14:58:00Z</dcterms:created>
  <dcterms:modified xsi:type="dcterms:W3CDTF">2020-10-03T01:48:36Z</dcterms:modified>
</cp:coreProperties>
</file>