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03BBE-B811-4904-B0D2-4CCB882E6531}" v="50" dt="2020-09-20T15:43:39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3" autoAdjust="0"/>
    <p:restoredTop sz="94660" autoAdjust="0"/>
  </p:normalViewPr>
  <p:slideViewPr>
    <p:cSldViewPr snapToGrid="0">
      <p:cViewPr>
        <p:scale>
          <a:sx n="70" d="100"/>
          <a:sy n="70" d="100"/>
        </p:scale>
        <p:origin x="-690" y="-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Bấm &amp; sửa kiểu phụ đề của Bản chính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06/10/2020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317750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06/10/2020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244748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06/10/2020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9500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06/10/2020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427393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06/10/2020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323934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06/10/2020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7143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06/10/2020</a:t>
            </a:fld>
            <a:endParaRPr lang="vi-VN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69530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06/10/2020</a:t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301340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06/10/2020</a:t>
            </a:fld>
            <a:endParaRPr lang="vi-VN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4385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06/10/2020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63802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06/10/2020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38601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236D-C680-4349-9A96-AEA01B6A4E8F}" type="datetimeFigureOut">
              <a:rPr lang="vi-VN" smtClean="0"/>
              <a:pPr/>
              <a:t>06/10/2020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333642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br>
              <a:rPr lang="en-US" dirty="0" smtClean="0"/>
            </a:br>
            <a:r>
              <a:rPr lang="en-US" dirty="0" smtClean="0"/>
              <a:t>Optimization objective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609" y="365125"/>
            <a:ext cx="10515600" cy="1026947"/>
          </a:xfrm>
        </p:spPr>
        <p:txBody>
          <a:bodyPr/>
          <a:lstStyle/>
          <a:p>
            <a:r>
              <a:rPr lang="en-US" dirty="0" smtClean="0"/>
              <a:t>K-means optimization objective</a:t>
            </a:r>
            <a:endParaRPr lang="en-US" dirty="0"/>
          </a:p>
        </p:txBody>
      </p:sp>
      <p:pic>
        <p:nvPicPr>
          <p:cNvPr id="5" name="Content Placeholder 4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032" y="2296835"/>
            <a:ext cx="9985926" cy="2384347"/>
          </a:xfrm>
        </p:spPr>
      </p:pic>
      <p:sp>
        <p:nvSpPr>
          <p:cNvPr id="6" name="TextBox 5"/>
          <p:cNvSpPr txBox="1"/>
          <p:nvPr/>
        </p:nvSpPr>
        <p:spPr>
          <a:xfrm>
            <a:off x="887106" y="1665027"/>
            <a:ext cx="49131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Recall some of the parameters: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193" y="1361601"/>
            <a:ext cx="9913834" cy="5134696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83609" y="365125"/>
            <a:ext cx="10515600" cy="1026947"/>
          </a:xfrm>
        </p:spPr>
        <p:txBody>
          <a:bodyPr/>
          <a:lstStyle/>
          <a:p>
            <a:r>
              <a:rPr lang="en-US" dirty="0" smtClean="0"/>
              <a:t>K-means optimization objective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83609" y="365125"/>
            <a:ext cx="10515600" cy="1026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K-means algorithm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Chỗ dành sẵn cho Nội dung 6">
            <a:extLst>
              <a:ext uri="{FF2B5EF4-FFF2-40B4-BE49-F238E27FC236}">
                <a16:creationId xmlns:a16="http://schemas.microsoft.com/office/drawing/2014/main" xmlns="" id="{7EEC03FB-E730-4ED1-B412-F3D6C1F6A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978703" cy="3904894"/>
          </a:xfrm>
          <a:prstGeom prst="rect">
            <a:avLst/>
          </a:prstGeom>
        </p:spPr>
      </p:pic>
      <p:sp>
        <p:nvSpPr>
          <p:cNvPr id="11" name="Right Brace 10"/>
          <p:cNvSpPr/>
          <p:nvPr/>
        </p:nvSpPr>
        <p:spPr>
          <a:xfrm>
            <a:off x="8843742" y="2593075"/>
            <a:ext cx="204717" cy="1009934"/>
          </a:xfrm>
          <a:prstGeom prst="rightBrace">
            <a:avLst/>
          </a:prstGeom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130352" y="2920621"/>
            <a:ext cx="253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argument step</a:t>
            </a:r>
            <a:endParaRPr lang="en-US" dirty="0"/>
          </a:p>
        </p:txBody>
      </p:sp>
      <p:sp>
        <p:nvSpPr>
          <p:cNvPr id="13" name="Right Brace 12"/>
          <p:cNvSpPr/>
          <p:nvPr/>
        </p:nvSpPr>
        <p:spPr>
          <a:xfrm>
            <a:off x="8857397" y="3739487"/>
            <a:ext cx="191069" cy="750626"/>
          </a:xfrm>
          <a:prstGeom prst="rightBrace">
            <a:avLst/>
          </a:prstGeom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241808" y="3932845"/>
            <a:ext cx="253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 </a:t>
            </a:r>
            <a:r>
              <a:rPr lang="en-US" dirty="0" err="1" smtClean="0"/>
              <a:t>centroid</a:t>
            </a:r>
            <a:r>
              <a:rPr lang="en-US" dirty="0" smtClean="0"/>
              <a:t> step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991" y="2008252"/>
            <a:ext cx="6942186" cy="2713874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83609" y="365125"/>
            <a:ext cx="10515600" cy="1026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K-means algorithm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ủ đề của Office">
  <a:themeElements>
    <a:clrScheme name="Văn phò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ăn phòng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effectLst>
          <a:outerShdw blurRad="50800" dist="50800" dir="5400000" algn="ctr" rotWithShape="0">
            <a:schemeClr val="tx1"/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23</Words>
  <Application>Microsoft Office PowerPoint</Application>
  <PresentationFormat>Custom</PresentationFormat>
  <Paragraphs>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Chủ đề của Office</vt:lpstr>
      <vt:lpstr>Clustering Optimization objective</vt:lpstr>
      <vt:lpstr>K-means optimization objective</vt:lpstr>
      <vt:lpstr>K-means optimization objective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</cp:lastModifiedBy>
  <cp:revision>67</cp:revision>
  <dcterms:created xsi:type="dcterms:W3CDTF">2020-09-20T14:58:00Z</dcterms:created>
  <dcterms:modified xsi:type="dcterms:W3CDTF">2020-10-06T10:07:22Z</dcterms:modified>
</cp:coreProperties>
</file>