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6A85-D7F7-44F8-B7B7-91B14C4C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8D614-625C-4BD0-AB91-037F12CE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7403-7EB5-4B70-B232-0C2767E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6F9D-D3CD-4755-86F7-467FCCB3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4C3E6-C430-4779-90E9-0AE8DD5D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A69F-CB58-432E-89EC-8958B80F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E82D3-CC4A-4D5A-9FDF-A5495092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B2C0-07DE-4FC6-A597-EEA8D0AE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2279-5532-4842-B210-6127CBE9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F924-AFC2-426E-B96F-7C6DECD7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AA4CD-0025-4863-AC5D-D1769BAF9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285C7-01BA-4E50-9DA0-C9BABF41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F39C-A477-4DCA-9945-1201E863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EC88F-8F44-4255-A14B-07C6D861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BAEB-2807-4F6D-983A-C75008E3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2732-024F-4999-8BD2-11649623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0E9E-D5C0-4115-B37C-B6FFDBE1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52CA-2D5E-4176-959D-C00FE5E9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3884-FBCB-4936-BA92-9119CD3D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9B25-4732-4B33-8716-E4DAD6B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AB88-6C4C-4B77-B78F-D832EF9C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2B2FD-6C63-401C-8312-789EC498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B4FC-4DE2-4FE3-B46D-58C0440F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9DE5-6048-4503-A04B-9DFFA10E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305E-27AC-474A-B8AC-9B1A3508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7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8CD0-2D1D-4382-99E5-C543F6D0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2B7C-0ABF-46FE-9FA2-E9CA3CC6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8842B-7AB8-4825-B802-334888D0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FC834-B6AE-4BD3-9751-E9BF1A4F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2BEB-AFC2-4A29-825C-651483C0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CB09-6A71-4F13-A577-2A35910E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6D4A-D1F8-4372-ACB2-B5C5878E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8C3F-0EAD-4142-9741-7EE29198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F0672-350B-4B2B-95F6-A441F72C4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B010A-EB40-479C-918F-775E9B4AE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ABDA4-CEBA-4399-B2C2-7515C7E67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0B2BF-D2C5-4731-975F-2804C63A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8DEAF-F5F9-4C2F-974E-6666FCD4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EBD08-B3DE-45E1-A5A4-35ECC548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B1E-7FA3-41E2-8EA1-46A34A1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5AAF-3F0F-4CBB-AEF3-6D543A00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A0797-60C5-4833-A9C7-F663D6A0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6F4B-0A35-420F-AADD-BE7B45D4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E38B3-3028-4280-A94E-DE53C1AD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FC09E-93B5-4B35-B6E6-7F8AB451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F26A9-D526-4036-918F-32305B2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A1C4-BCB4-46AC-8DF1-8A8D8738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1354-54FA-4D2F-82E9-F2AF0C04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E3167-D91D-4182-912B-74610E3D5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2BC0-2BC8-472F-8349-14AC4155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5133-3792-4517-97D3-E2415743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4ADCA-27BD-405A-8344-C20D9997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3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6E35-B782-42E1-A614-98DD000F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96B49-BA7F-4ED9-9F68-397307B6F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D4632-DDA6-4DD6-B7AE-87A8D7B0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77D6F-2992-4C9E-A778-74D7D85F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4F0C7-1A8A-4F09-86C2-640DFFD2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BE3D-932A-4B54-AF99-8EFCC1D4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C1297-EDA6-46F6-972F-82A06761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D816A-9080-4343-947A-835B120BE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CBDB-3285-4F5D-8538-4506E3AE3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FE73-87CC-40C0-AE64-6988AB80ABE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F360-503B-4F29-8959-0346AD8AA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3680-24ED-4AD3-B727-5A634C23F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6B09-C226-4A0A-8E49-5AF05C907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729F82-6E52-4117-9D07-6B1EE86D522D}"/>
              </a:ext>
            </a:extLst>
          </p:cNvPr>
          <p:cNvSpPr/>
          <p:nvPr/>
        </p:nvSpPr>
        <p:spPr>
          <a:xfrm>
            <a:off x="4303122" y="766355"/>
            <a:ext cx="3585755" cy="16742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Logistic Regression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7CFFF-2B8F-4FFE-A03F-6D4373C2D23D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096000" y="2440578"/>
            <a:ext cx="0" cy="159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610EB6-B3FB-4F02-8F5B-8CD92D6D16A9}"/>
              </a:ext>
            </a:extLst>
          </p:cNvPr>
          <p:cNvSpPr/>
          <p:nvPr/>
        </p:nvSpPr>
        <p:spPr>
          <a:xfrm>
            <a:off x="4838155" y="4030588"/>
            <a:ext cx="2515690" cy="15487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Cost function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3BC282-A759-4755-A6BD-6F69068F5AB0}"/>
              </a:ext>
            </a:extLst>
          </p:cNvPr>
          <p:cNvSpPr/>
          <p:nvPr/>
        </p:nvSpPr>
        <p:spPr>
          <a:xfrm>
            <a:off x="269968" y="3635131"/>
            <a:ext cx="2987039" cy="19441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Simplified Cost function and Gradient Descent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D5FAA2-1B25-4D10-8AAC-8FA92DE293FF}"/>
              </a:ext>
            </a:extLst>
          </p:cNvPr>
          <p:cNvSpPr/>
          <p:nvPr/>
        </p:nvSpPr>
        <p:spPr>
          <a:xfrm>
            <a:off x="8795658" y="4011385"/>
            <a:ext cx="2399212" cy="15679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Advanced Optimization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BC6B3F-77E9-4B97-8801-65D7DE3615B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763488" y="2440578"/>
            <a:ext cx="4332512" cy="119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DBA7BE-C8AA-4ABB-913A-D31289D2A1C0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6096000" y="2440578"/>
            <a:ext cx="3899264" cy="157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3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518A08-6FE9-4922-96EE-650C4DC4AD75}"/>
              </a:ext>
            </a:extLst>
          </p:cNvPr>
          <p:cNvSpPr/>
          <p:nvPr/>
        </p:nvSpPr>
        <p:spPr>
          <a:xfrm>
            <a:off x="3971109" y="464036"/>
            <a:ext cx="4249782" cy="7837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Cost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C67C0-2EC9-4997-A59F-E1E3E76D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3" y="1531460"/>
            <a:ext cx="7802845" cy="567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EDB03F-0152-4D71-ABC4-82AD4337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6" y="2098765"/>
            <a:ext cx="7772215" cy="1611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F1234C-CC39-4811-91E2-2940966DF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76" y="3897493"/>
            <a:ext cx="3592135" cy="10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518A08-6FE9-4922-96EE-650C4DC4AD75}"/>
              </a:ext>
            </a:extLst>
          </p:cNvPr>
          <p:cNvSpPr/>
          <p:nvPr/>
        </p:nvSpPr>
        <p:spPr>
          <a:xfrm>
            <a:off x="3971109" y="496388"/>
            <a:ext cx="4249782" cy="7837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Cost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173F0-EBE6-4D85-B502-9B376A01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06" y="1610729"/>
            <a:ext cx="4841966" cy="59289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3B69C8-0840-4A86-AEC4-2A73F7A00729}"/>
              </a:ext>
            </a:extLst>
          </p:cNvPr>
          <p:cNvSpPr/>
          <p:nvPr/>
        </p:nvSpPr>
        <p:spPr>
          <a:xfrm>
            <a:off x="322218" y="1654628"/>
            <a:ext cx="1576251" cy="5050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Cost function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061-3DE1-49B8-B3F3-0D9E8C46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09" y="1432967"/>
            <a:ext cx="3592135" cy="1071429"/>
          </a:xfrm>
          <a:prstGeom prst="rect">
            <a:avLst/>
          </a:prstGeom>
        </p:spPr>
      </p:pic>
      <p:pic>
        <p:nvPicPr>
          <p:cNvPr id="1026" name="Picture 2" descr="ML | Cost function in Logistic Regression - GeeksforGeeks">
            <a:extLst>
              <a:ext uri="{FF2B5EF4-FFF2-40B4-BE49-F238E27FC236}">
                <a16:creationId xmlns:a16="http://schemas.microsoft.com/office/drawing/2014/main" id="{0260652A-95C2-4089-B78F-402A35D0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3" y="2452499"/>
            <a:ext cx="4095205" cy="256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4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518A08-6FE9-4922-96EE-650C4DC4AD75}"/>
              </a:ext>
            </a:extLst>
          </p:cNvPr>
          <p:cNvSpPr/>
          <p:nvPr/>
        </p:nvSpPr>
        <p:spPr>
          <a:xfrm>
            <a:off x="3971109" y="95794"/>
            <a:ext cx="4110445" cy="12104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Simplified Cost function and Gradient Descent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3B69C8-0840-4A86-AEC4-2A73F7A00729}"/>
              </a:ext>
            </a:extLst>
          </p:cNvPr>
          <p:cNvSpPr/>
          <p:nvPr/>
        </p:nvSpPr>
        <p:spPr>
          <a:xfrm>
            <a:off x="322218" y="1654628"/>
            <a:ext cx="1576251" cy="5050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Cost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366A7-66AE-4BF8-B064-42748172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66" y="2159725"/>
            <a:ext cx="6619051" cy="13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74355-CF6F-418B-A3A9-13157E967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66" y="1654424"/>
            <a:ext cx="2990850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529C3-0BEC-4A13-87FB-8F61C87A8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343" y="3521565"/>
            <a:ext cx="3678022" cy="2201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B7874A-B783-4448-BE66-4B619187B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323" y="3538270"/>
            <a:ext cx="3266748" cy="23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518A08-6FE9-4922-96EE-650C4DC4AD75}"/>
              </a:ext>
            </a:extLst>
          </p:cNvPr>
          <p:cNvSpPr/>
          <p:nvPr/>
        </p:nvSpPr>
        <p:spPr>
          <a:xfrm>
            <a:off x="3971109" y="95794"/>
            <a:ext cx="4110445" cy="12104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Simplified Cost function and Gradient Descent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3B69C8-0840-4A86-AEC4-2A73F7A00729}"/>
              </a:ext>
            </a:extLst>
          </p:cNvPr>
          <p:cNvSpPr/>
          <p:nvPr/>
        </p:nvSpPr>
        <p:spPr>
          <a:xfrm>
            <a:off x="322218" y="1654628"/>
            <a:ext cx="1802673" cy="10276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Cost function for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9C699-1C7D-4571-9E95-50E9390A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09" y="3022282"/>
            <a:ext cx="25241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D53EE-0530-4A27-A86A-55247142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50" y="1875471"/>
            <a:ext cx="6357821" cy="80676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F16BDA-467F-4B02-9E78-FF010687DA73}"/>
              </a:ext>
            </a:extLst>
          </p:cNvPr>
          <p:cNvSpPr/>
          <p:nvPr/>
        </p:nvSpPr>
        <p:spPr>
          <a:xfrm>
            <a:off x="283028" y="3022282"/>
            <a:ext cx="1881051" cy="11534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Gradient descent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EE2019-24E2-433D-9C14-57C48D390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424" y="4515802"/>
            <a:ext cx="4000500" cy="105727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746BA26-F0DC-4AFA-A7A8-C552A02417C5}"/>
              </a:ext>
            </a:extLst>
          </p:cNvPr>
          <p:cNvSpPr/>
          <p:nvPr/>
        </p:nvSpPr>
        <p:spPr>
          <a:xfrm>
            <a:off x="391885" y="4515803"/>
            <a:ext cx="3709851" cy="1057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work out the derivative part using calculus to get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32AEAC-63B7-4919-8A68-FFE35D2523B9}"/>
              </a:ext>
            </a:extLst>
          </p:cNvPr>
          <p:cNvSpPr/>
          <p:nvPr/>
        </p:nvSpPr>
        <p:spPr>
          <a:xfrm>
            <a:off x="3701143" y="391885"/>
            <a:ext cx="4789714" cy="8098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Multiclass Classification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4564A7-D28A-47F6-8CE6-572A130D1A70}"/>
              </a:ext>
            </a:extLst>
          </p:cNvPr>
          <p:cNvSpPr/>
          <p:nvPr/>
        </p:nvSpPr>
        <p:spPr>
          <a:xfrm>
            <a:off x="1036320" y="5136205"/>
            <a:ext cx="2046514" cy="7228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vs all</a:t>
            </a:r>
          </a:p>
        </p:txBody>
      </p:sp>
      <p:pic>
        <p:nvPicPr>
          <p:cNvPr id="2050" name="Picture 2" descr="Tips and Tricks for Multi-Class Classification | by Mohammed Terry-Jack |  Medium">
            <a:extLst>
              <a:ext uri="{FF2B5EF4-FFF2-40B4-BE49-F238E27FC236}">
                <a16:creationId xmlns:a16="http://schemas.microsoft.com/office/drawing/2014/main" id="{5B65B3FF-F952-46B7-8E1F-1897E306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594" y="3783499"/>
            <a:ext cx="3817756" cy="26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93D0EC-EA02-4031-9688-7B1DCA324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94" y="1643880"/>
            <a:ext cx="5162550" cy="172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DCC1E-23F1-479C-9AF7-649E886AC0AF}"/>
              </a:ext>
            </a:extLst>
          </p:cNvPr>
          <p:cNvSpPr txBox="1"/>
          <p:nvPr/>
        </p:nvSpPr>
        <p:spPr>
          <a:xfrm>
            <a:off x="566057" y="1774228"/>
            <a:ext cx="462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"/>
              </a:rPr>
              <a:t>Now we will approach the classification of data when we have more than two categories. Instead of y = {0,1} we will expand our definition so that y = {0,1...n}.</a:t>
            </a:r>
          </a:p>
        </p:txBody>
      </p:sp>
    </p:spTree>
    <p:extLst>
      <p:ext uri="{BB962C8B-B14F-4D97-AF65-F5344CB8AC3E}">
        <p14:creationId xmlns:p14="http://schemas.microsoft.com/office/powerpoint/2010/main" val="109234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OpenSans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 1</dc:creator>
  <cp:lastModifiedBy>Test 1</cp:lastModifiedBy>
  <cp:revision>8</cp:revision>
  <dcterms:created xsi:type="dcterms:W3CDTF">2020-09-04T07:40:59Z</dcterms:created>
  <dcterms:modified xsi:type="dcterms:W3CDTF">2020-09-04T14:24:38Z</dcterms:modified>
</cp:coreProperties>
</file>