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2B18-0D98-4E86-A2B0-35E02210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3487-3B2B-431F-B6DD-363E32025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A900-942E-439E-B0AA-F6F0DB0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53C4-9B33-4585-84A7-5CF3058B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20FD-F843-4D23-9BBF-28ADAB70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1E79-A176-4C4F-BD24-D4910B0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32E89-133D-401E-A8DB-4CAD8C010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8418-8217-4194-BC10-C74426BF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30A9-357A-4887-AD59-68979998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F5C7-4B45-4B27-9C60-753C9BEA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51372-191A-4052-BA7B-07744F7A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2BA9-E396-418B-ACAD-4D3B35EFD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E23F-CAEB-4935-8AC6-930DAC8F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B301-C04F-4158-8CB5-9CB436E7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D2E2-F673-4C1C-8CF5-4CC788F2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9D30-11E3-467A-85F6-DEA4EBA7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DA98-6575-41AF-B565-37F3B2BC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EC3E-99D3-437D-B05F-A91A1043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4B9E-B8CE-430D-9857-1E74DC0B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2472-ECD0-450F-B399-EA6062C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F482-E92D-4872-A201-4D5D4505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6869-378E-4511-BA90-19466216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895A-B311-4672-A2F9-7D611065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B89E-586F-4A9D-8FC7-99CD5999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D614-9D28-4DB2-8340-0506625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AD3-AFE9-49CC-AB2E-A41A4784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469E-7B52-41DD-941E-1F7FE2922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77FE-E6B9-4DC6-AF5D-83740005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C017-C540-4390-B1A3-1D31F06D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C982-6269-4E52-AE38-1F55BDE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EEAE-D9F7-4F83-ACE4-1666E7BA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453F-D073-43F6-94E6-9ECAF01D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12F2-CE56-4E50-96EB-2AF95063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5162-D836-4AB9-97A3-5C39D915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E76AF-E979-4E21-9335-8D47B006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35264-C031-4D49-BE8E-4CE3E2AA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5D57A-29B5-4EDA-8694-1BA9180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E976A-17D1-4243-9B41-F750E9BD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CD97E-DAB1-4765-9873-157D110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BD64-3E95-4E83-AD63-DB962E9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6F11-793E-4D19-B760-7D6E72FA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4123-FFB8-43DF-9704-0B410C45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91EBA-A8B7-4B36-B08B-639D0701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663F1-AC6D-4FA9-ADF9-1908642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A46E-91CD-4A52-B738-C2643307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3E706-A51F-4479-8821-69CDE684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B680-E934-433E-822E-86F20557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E537-678E-4BBE-9A1F-922E30FA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FBF15-3F42-4CF7-9942-2AB3DFCE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1B67-908F-4200-B985-A10A112C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D146-0B0F-4AEF-99FB-A9C3D62B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A2DB-863A-4D27-AB0D-213A8B49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BF77-DB61-463C-9113-8D7E5A6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85CDE-373C-4EBE-9CF4-215B6D33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F5B1F-0B2F-4F73-A79F-F815D30A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4B88-B60D-443D-AC45-0B100FCC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5826E-B2AA-4ACB-A913-12EBB64B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58B6-1480-4DDB-AB6F-2EF9024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AE6D7-AB3D-4178-8ECB-17C6D64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8EA3-D00F-4AB9-A97D-0BF5659F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60D5-8A86-4E75-928A-17A8B520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09AC-9156-4949-BC43-447F688EDF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713A-D148-4FA3-96BB-05B9B989B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36F-D209-469D-B0B0-ADB0A67A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3311-AC76-4FEA-ADE9-E98234F8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B67E-A993-49E7-9443-FC58DE780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E8AA8-233F-481B-AC9F-5731C6F5F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146293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1818-AE0E-46D6-B502-8A60FB5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DCB4-C64C-4624-BC53-FEA3924C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Classification:</a:t>
            </a:r>
          </a:p>
          <a:p>
            <a:pPr lvl="1"/>
            <a:r>
              <a:rPr lang="en-US"/>
              <a:t>Email: Spam/ Not spam?</a:t>
            </a:r>
          </a:p>
          <a:p>
            <a:pPr lvl="1"/>
            <a:r>
              <a:rPr lang="en-US"/>
              <a:t>Tumor: Malignant / Benign?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AE231-EBB4-4C34-891A-BFA8CBD51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60"/>
          <a:stretch/>
        </p:blipFill>
        <p:spPr>
          <a:xfrm>
            <a:off x="2595562" y="3429000"/>
            <a:ext cx="8348663" cy="1702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10226-7397-4E54-99E5-71EC28DEC346}"/>
              </a:ext>
            </a:extLst>
          </p:cNvPr>
          <p:cNvSpPr txBox="1"/>
          <p:nvPr/>
        </p:nvSpPr>
        <p:spPr>
          <a:xfrm>
            <a:off x="1200150" y="5676900"/>
            <a:ext cx="538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Negative/Positive: The absence/existing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261365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2409-45DC-4BE5-852A-3F08A908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46B0-58AE-46A8-B70C-EC1ED47F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10735"/>
            <a:ext cx="7448550" cy="3957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1B2FD-EAF9-4632-A859-609614158921}"/>
              </a:ext>
            </a:extLst>
          </p:cNvPr>
          <p:cNvSpPr txBox="1"/>
          <p:nvPr/>
        </p:nvSpPr>
        <p:spPr>
          <a:xfrm>
            <a:off x="3876675" y="2562225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Malignant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FFFED-72F7-4DA2-9D73-428431EC9BB4}"/>
              </a:ext>
            </a:extLst>
          </p:cNvPr>
          <p:cNvSpPr txBox="1"/>
          <p:nvPr/>
        </p:nvSpPr>
        <p:spPr>
          <a:xfrm>
            <a:off x="6096000" y="360506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Benign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A5256-3391-405D-AA2E-68818C1A4E44}"/>
              </a:ext>
            </a:extLst>
          </p:cNvPr>
          <p:cNvCxnSpPr/>
          <p:nvPr/>
        </p:nvCxnSpPr>
        <p:spPr>
          <a:xfrm>
            <a:off x="1162050" y="611505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B06A18-5469-4340-8921-76C27930018D}"/>
              </a:ext>
            </a:extLst>
          </p:cNvPr>
          <p:cNvSpPr txBox="1"/>
          <p:nvPr/>
        </p:nvSpPr>
        <p:spPr>
          <a:xfrm>
            <a:off x="2059619" y="5930384"/>
            <a:ext cx="18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Doesn’t fit to data</a:t>
            </a:r>
          </a:p>
        </p:txBody>
      </p:sp>
    </p:spTree>
    <p:extLst>
      <p:ext uri="{BB962C8B-B14F-4D97-AF65-F5344CB8AC3E}">
        <p14:creationId xmlns:p14="http://schemas.microsoft.com/office/powerpoint/2010/main" val="4150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B2AB-5F7C-4C02-9A37-40F5EDA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F323-11DE-4A11-928D-E840CA11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Sigmoid function:</a:t>
            </a:r>
          </a:p>
        </p:txBody>
      </p:sp>
      <p:pic>
        <p:nvPicPr>
          <p:cNvPr id="5" name="Picture 4" descr="A dark room&#10;&#10;Description automatically generated">
            <a:extLst>
              <a:ext uri="{FF2B5EF4-FFF2-40B4-BE49-F238E27FC236}">
                <a16:creationId xmlns:a16="http://schemas.microsoft.com/office/drawing/2014/main" id="{55657B1F-C5A5-4D88-B630-0B403C0F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746375"/>
            <a:ext cx="4038600" cy="269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C7E16-4117-4ADE-9A00-610BF6BA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3828544"/>
            <a:ext cx="2528888" cy="134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E6380-F61C-4D2C-93F5-D2484422352F}"/>
              </a:ext>
            </a:extLst>
          </p:cNvPr>
          <p:cNvSpPr txBox="1"/>
          <p:nvPr/>
        </p:nvSpPr>
        <p:spPr>
          <a:xfrm>
            <a:off x="5600700" y="2990850"/>
            <a:ext cx="493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Sigmoid function squash input into the range (0, 1)</a:t>
            </a:r>
          </a:p>
          <a:p>
            <a:r>
              <a:rPr lang="en-US"/>
              <a:t>-&gt; Probability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205876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B2AB-5F7C-4C02-9A37-40F5EDA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F323-11DE-4A11-928D-E840CA11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Sigmoid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C7E16-4117-4ADE-9A00-610BF6BA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333119"/>
            <a:ext cx="2528888" cy="1348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9ED4F-FD99-4849-8953-7B7FF013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8" y="2700337"/>
            <a:ext cx="5391150" cy="284797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7AF1F9D-8345-4B3F-8060-2732B62A8413}"/>
              </a:ext>
            </a:extLst>
          </p:cNvPr>
          <p:cNvSpPr/>
          <p:nvPr/>
        </p:nvSpPr>
        <p:spPr>
          <a:xfrm>
            <a:off x="6524625" y="5048250"/>
            <a:ext cx="2068438" cy="647700"/>
          </a:xfrm>
          <a:custGeom>
            <a:avLst/>
            <a:gdLst>
              <a:gd name="connsiteX0" fmla="*/ 361950 w 2068438"/>
              <a:gd name="connsiteY0" fmla="*/ 95250 h 647700"/>
              <a:gd name="connsiteX1" fmla="*/ 304800 w 2068438"/>
              <a:gd name="connsiteY1" fmla="*/ 104775 h 647700"/>
              <a:gd name="connsiteX2" fmla="*/ 228600 w 2068438"/>
              <a:gd name="connsiteY2" fmla="*/ 123825 h 647700"/>
              <a:gd name="connsiteX3" fmla="*/ 190500 w 2068438"/>
              <a:gd name="connsiteY3" fmla="*/ 133350 h 647700"/>
              <a:gd name="connsiteX4" fmla="*/ 142875 w 2068438"/>
              <a:gd name="connsiteY4" fmla="*/ 142875 h 647700"/>
              <a:gd name="connsiteX5" fmla="*/ 85725 w 2068438"/>
              <a:gd name="connsiteY5" fmla="*/ 161925 h 647700"/>
              <a:gd name="connsiteX6" fmla="*/ 28575 w 2068438"/>
              <a:gd name="connsiteY6" fmla="*/ 228600 h 647700"/>
              <a:gd name="connsiteX7" fmla="*/ 19050 w 2068438"/>
              <a:gd name="connsiteY7" fmla="*/ 257175 h 647700"/>
              <a:gd name="connsiteX8" fmla="*/ 0 w 2068438"/>
              <a:gd name="connsiteY8" fmla="*/ 285750 h 647700"/>
              <a:gd name="connsiteX9" fmla="*/ 9525 w 2068438"/>
              <a:gd name="connsiteY9" fmla="*/ 438150 h 647700"/>
              <a:gd name="connsiteX10" fmla="*/ 38100 w 2068438"/>
              <a:gd name="connsiteY10" fmla="*/ 466725 h 647700"/>
              <a:gd name="connsiteX11" fmla="*/ 85725 w 2068438"/>
              <a:gd name="connsiteY11" fmla="*/ 514350 h 647700"/>
              <a:gd name="connsiteX12" fmla="*/ 104775 w 2068438"/>
              <a:gd name="connsiteY12" fmla="*/ 542925 h 647700"/>
              <a:gd name="connsiteX13" fmla="*/ 238125 w 2068438"/>
              <a:gd name="connsiteY13" fmla="*/ 600075 h 647700"/>
              <a:gd name="connsiteX14" fmla="*/ 314325 w 2068438"/>
              <a:gd name="connsiteY14" fmla="*/ 619125 h 647700"/>
              <a:gd name="connsiteX15" fmla="*/ 400050 w 2068438"/>
              <a:gd name="connsiteY15" fmla="*/ 638175 h 647700"/>
              <a:gd name="connsiteX16" fmla="*/ 514350 w 2068438"/>
              <a:gd name="connsiteY16" fmla="*/ 647700 h 647700"/>
              <a:gd name="connsiteX17" fmla="*/ 1019175 w 2068438"/>
              <a:gd name="connsiteY17" fmla="*/ 638175 h 647700"/>
              <a:gd name="connsiteX18" fmla="*/ 1085850 w 2068438"/>
              <a:gd name="connsiteY18" fmla="*/ 628650 h 647700"/>
              <a:gd name="connsiteX19" fmla="*/ 1133475 w 2068438"/>
              <a:gd name="connsiteY19" fmla="*/ 619125 h 647700"/>
              <a:gd name="connsiteX20" fmla="*/ 1190625 w 2068438"/>
              <a:gd name="connsiteY20" fmla="*/ 609600 h 647700"/>
              <a:gd name="connsiteX21" fmla="*/ 1238250 w 2068438"/>
              <a:gd name="connsiteY21" fmla="*/ 590550 h 647700"/>
              <a:gd name="connsiteX22" fmla="*/ 1371600 w 2068438"/>
              <a:gd name="connsiteY22" fmla="*/ 571500 h 647700"/>
              <a:gd name="connsiteX23" fmla="*/ 1771650 w 2068438"/>
              <a:gd name="connsiteY23" fmla="*/ 561975 h 647700"/>
              <a:gd name="connsiteX24" fmla="*/ 1952625 w 2068438"/>
              <a:gd name="connsiteY24" fmla="*/ 533400 h 647700"/>
              <a:gd name="connsiteX25" fmla="*/ 1981200 w 2068438"/>
              <a:gd name="connsiteY25" fmla="*/ 523875 h 647700"/>
              <a:gd name="connsiteX26" fmla="*/ 2009775 w 2068438"/>
              <a:gd name="connsiteY26" fmla="*/ 514350 h 647700"/>
              <a:gd name="connsiteX27" fmla="*/ 2047875 w 2068438"/>
              <a:gd name="connsiteY27" fmla="*/ 485775 h 647700"/>
              <a:gd name="connsiteX28" fmla="*/ 2066925 w 2068438"/>
              <a:gd name="connsiteY28" fmla="*/ 447675 h 647700"/>
              <a:gd name="connsiteX29" fmla="*/ 2057400 w 2068438"/>
              <a:gd name="connsiteY29" fmla="*/ 38100 h 647700"/>
              <a:gd name="connsiteX30" fmla="*/ 2028825 w 2068438"/>
              <a:gd name="connsiteY30" fmla="*/ 19050 h 647700"/>
              <a:gd name="connsiteX31" fmla="*/ 1000125 w 2068438"/>
              <a:gd name="connsiteY31" fmla="*/ 0 h 647700"/>
              <a:gd name="connsiteX32" fmla="*/ 495300 w 2068438"/>
              <a:gd name="connsiteY32" fmla="*/ 9525 h 647700"/>
              <a:gd name="connsiteX33" fmla="*/ 400050 w 2068438"/>
              <a:gd name="connsiteY33" fmla="*/ 28575 h 647700"/>
              <a:gd name="connsiteX34" fmla="*/ 342900 w 2068438"/>
              <a:gd name="connsiteY34" fmla="*/ 66675 h 647700"/>
              <a:gd name="connsiteX35" fmla="*/ 304800 w 2068438"/>
              <a:gd name="connsiteY35" fmla="*/ 1143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68438" h="647700">
                <a:moveTo>
                  <a:pt x="361950" y="95250"/>
                </a:moveTo>
                <a:cubicBezTo>
                  <a:pt x="342900" y="98425"/>
                  <a:pt x="323684" y="100728"/>
                  <a:pt x="304800" y="104775"/>
                </a:cubicBezTo>
                <a:cubicBezTo>
                  <a:pt x="279199" y="110261"/>
                  <a:pt x="254000" y="117475"/>
                  <a:pt x="228600" y="123825"/>
                </a:cubicBezTo>
                <a:cubicBezTo>
                  <a:pt x="215900" y="127000"/>
                  <a:pt x="203337" y="130783"/>
                  <a:pt x="190500" y="133350"/>
                </a:cubicBezTo>
                <a:cubicBezTo>
                  <a:pt x="174625" y="136525"/>
                  <a:pt x="158494" y="138615"/>
                  <a:pt x="142875" y="142875"/>
                </a:cubicBezTo>
                <a:cubicBezTo>
                  <a:pt x="123502" y="148159"/>
                  <a:pt x="85725" y="161925"/>
                  <a:pt x="85725" y="161925"/>
                </a:cubicBezTo>
                <a:cubicBezTo>
                  <a:pt x="63205" y="184445"/>
                  <a:pt x="44867" y="200089"/>
                  <a:pt x="28575" y="228600"/>
                </a:cubicBezTo>
                <a:cubicBezTo>
                  <a:pt x="23594" y="237317"/>
                  <a:pt x="23540" y="248195"/>
                  <a:pt x="19050" y="257175"/>
                </a:cubicBezTo>
                <a:cubicBezTo>
                  <a:pt x="13930" y="267414"/>
                  <a:pt x="6350" y="276225"/>
                  <a:pt x="0" y="285750"/>
                </a:cubicBezTo>
                <a:cubicBezTo>
                  <a:pt x="3175" y="336550"/>
                  <a:pt x="-961" y="388343"/>
                  <a:pt x="9525" y="438150"/>
                </a:cubicBezTo>
                <a:cubicBezTo>
                  <a:pt x="12300" y="451331"/>
                  <a:pt x="29476" y="456377"/>
                  <a:pt x="38100" y="466725"/>
                </a:cubicBezTo>
                <a:cubicBezTo>
                  <a:pt x="77787" y="514350"/>
                  <a:pt x="33338" y="479425"/>
                  <a:pt x="85725" y="514350"/>
                </a:cubicBezTo>
                <a:cubicBezTo>
                  <a:pt x="92075" y="523875"/>
                  <a:pt x="96083" y="535475"/>
                  <a:pt x="104775" y="542925"/>
                </a:cubicBezTo>
                <a:cubicBezTo>
                  <a:pt x="138405" y="571751"/>
                  <a:pt x="199628" y="590451"/>
                  <a:pt x="238125" y="600075"/>
                </a:cubicBezTo>
                <a:lnTo>
                  <a:pt x="314325" y="619125"/>
                </a:lnTo>
                <a:cubicBezTo>
                  <a:pt x="337711" y="624971"/>
                  <a:pt x="377209" y="635488"/>
                  <a:pt x="400050" y="638175"/>
                </a:cubicBezTo>
                <a:cubicBezTo>
                  <a:pt x="438020" y="642642"/>
                  <a:pt x="476250" y="644525"/>
                  <a:pt x="514350" y="647700"/>
                </a:cubicBezTo>
                <a:lnTo>
                  <a:pt x="1019175" y="638175"/>
                </a:lnTo>
                <a:cubicBezTo>
                  <a:pt x="1041613" y="637427"/>
                  <a:pt x="1063705" y="632341"/>
                  <a:pt x="1085850" y="628650"/>
                </a:cubicBezTo>
                <a:cubicBezTo>
                  <a:pt x="1101819" y="625988"/>
                  <a:pt x="1117547" y="622021"/>
                  <a:pt x="1133475" y="619125"/>
                </a:cubicBezTo>
                <a:cubicBezTo>
                  <a:pt x="1152476" y="615670"/>
                  <a:pt x="1171575" y="612775"/>
                  <a:pt x="1190625" y="609600"/>
                </a:cubicBezTo>
                <a:cubicBezTo>
                  <a:pt x="1206500" y="603250"/>
                  <a:pt x="1221873" y="595463"/>
                  <a:pt x="1238250" y="590550"/>
                </a:cubicBezTo>
                <a:cubicBezTo>
                  <a:pt x="1269189" y="581268"/>
                  <a:pt x="1349485" y="572367"/>
                  <a:pt x="1371600" y="571500"/>
                </a:cubicBezTo>
                <a:cubicBezTo>
                  <a:pt x="1504885" y="566273"/>
                  <a:pt x="1638300" y="565150"/>
                  <a:pt x="1771650" y="561975"/>
                </a:cubicBezTo>
                <a:cubicBezTo>
                  <a:pt x="1915496" y="550910"/>
                  <a:pt x="1856202" y="565541"/>
                  <a:pt x="1952625" y="533400"/>
                </a:cubicBezTo>
                <a:lnTo>
                  <a:pt x="1981200" y="523875"/>
                </a:lnTo>
                <a:lnTo>
                  <a:pt x="2009775" y="514350"/>
                </a:lnTo>
                <a:cubicBezTo>
                  <a:pt x="2022475" y="504825"/>
                  <a:pt x="2037544" y="497828"/>
                  <a:pt x="2047875" y="485775"/>
                </a:cubicBezTo>
                <a:cubicBezTo>
                  <a:pt x="2057116" y="474994"/>
                  <a:pt x="2066623" y="461871"/>
                  <a:pt x="2066925" y="447675"/>
                </a:cubicBezTo>
                <a:cubicBezTo>
                  <a:pt x="2069830" y="311144"/>
                  <a:pt x="2069491" y="174126"/>
                  <a:pt x="2057400" y="38100"/>
                </a:cubicBezTo>
                <a:cubicBezTo>
                  <a:pt x="2056386" y="26697"/>
                  <a:pt x="2040265" y="19462"/>
                  <a:pt x="2028825" y="19050"/>
                </a:cubicBezTo>
                <a:cubicBezTo>
                  <a:pt x="1686089" y="6699"/>
                  <a:pt x="1000125" y="0"/>
                  <a:pt x="1000125" y="0"/>
                </a:cubicBezTo>
                <a:lnTo>
                  <a:pt x="495300" y="9525"/>
                </a:lnTo>
                <a:cubicBezTo>
                  <a:pt x="482209" y="9961"/>
                  <a:pt x="421515" y="16650"/>
                  <a:pt x="400050" y="28575"/>
                </a:cubicBezTo>
                <a:cubicBezTo>
                  <a:pt x="380036" y="39694"/>
                  <a:pt x="342900" y="66675"/>
                  <a:pt x="342900" y="66675"/>
                </a:cubicBezTo>
                <a:cubicBezTo>
                  <a:pt x="318869" y="102722"/>
                  <a:pt x="331945" y="87155"/>
                  <a:pt x="304800" y="1143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F4205-5D3D-4262-9ACF-C76E7DE0086B}"/>
              </a:ext>
            </a:extLst>
          </p:cNvPr>
          <p:cNvSpPr txBox="1"/>
          <p:nvPr/>
        </p:nvSpPr>
        <p:spPr>
          <a:xfrm>
            <a:off x="1482310" y="4287915"/>
            <a:ext cx="27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-&gt; Easy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1219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B2AB-5F7C-4C02-9A37-40F5EDA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F323-11DE-4A11-928D-E840CA11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Hypothesis: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F26C9-66E9-4846-8932-7A0985D79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5"/>
          <a:stretch/>
        </p:blipFill>
        <p:spPr>
          <a:xfrm>
            <a:off x="926840" y="3661261"/>
            <a:ext cx="3804960" cy="102870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B765E9-1F3B-4796-8D76-F7A5FE20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76" y="257254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33E1-B222-4E2E-8FA7-34BB748E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6E81-B8ED-4CF0-9AB8-0071B941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044-5283-4B7B-8A76-324EA72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CA3C-CFF4-4535-A86E-1F0DE7E2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2B65-096E-4A06-8AAC-2B961ED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B5ED-1C3A-4368-ACF4-CD1E236E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Logistic Regression</vt:lpstr>
      <vt:lpstr>Classification</vt:lpstr>
      <vt:lpstr>Linear regression problem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Nguyen Huu Thang 20166770</dc:creator>
  <cp:lastModifiedBy>Nguyen Huu Thang 20166770</cp:lastModifiedBy>
  <cp:revision>5</cp:revision>
  <dcterms:created xsi:type="dcterms:W3CDTF">2020-09-04T14:47:07Z</dcterms:created>
  <dcterms:modified xsi:type="dcterms:W3CDTF">2020-09-04T15:31:03Z</dcterms:modified>
</cp:coreProperties>
</file>