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20/09/2020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Gradient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Checking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Gradient checking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4AD694A3-21D8-4C87-88DE-739DB5F5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73" y="1294936"/>
            <a:ext cx="7646238" cy="2307206"/>
          </a:xfrm>
        </p:spPr>
      </p:pic>
      <p:sp>
        <p:nvSpPr>
          <p:cNvPr id="5" name="TextBox 4"/>
          <p:cNvSpPr txBox="1"/>
          <p:nvPr/>
        </p:nvSpPr>
        <p:spPr>
          <a:xfrm>
            <a:off x="992777" y="4101737"/>
            <a:ext cx="1034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checking will assure that our </a:t>
            </a:r>
            <a:r>
              <a:rPr lang="en-US" sz="2400" dirty="0" err="1" smtClean="0"/>
              <a:t>backpropagation</a:t>
            </a:r>
            <a:r>
              <a:rPr lang="en-US" sz="2400" dirty="0" smtClean="0"/>
              <a:t> works as intended.</a:t>
            </a:r>
            <a:endParaRPr lang="en-US" sz="2300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26" y="4722015"/>
            <a:ext cx="4210638" cy="1019317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70" y="5820952"/>
            <a:ext cx="764011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</a:t>
            </a:r>
            <a:r>
              <a:rPr lang="en-US" dirty="0" smtClean="0"/>
              <a:t>multiple theta </a:t>
            </a:r>
            <a:r>
              <a:rPr lang="en-US" dirty="0" smtClean="0"/>
              <a:t>matrices: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</a:t>
            </a:r>
            <a:r>
              <a:rPr lang="en-US" dirty="0" smtClean="0"/>
              <a:t>sually </a:t>
            </a:r>
            <a:r>
              <a:rPr lang="en-US" dirty="0" smtClean="0"/>
              <a:t>uses the </a:t>
            </a:r>
            <a:r>
              <a:rPr lang="en-US" dirty="0" smtClean="0"/>
              <a:t>value epsilon = 10</a:t>
            </a:r>
            <a:r>
              <a:rPr lang="en-US" baseline="30000" dirty="0" smtClean="0"/>
              <a:t>-4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Gradient checking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60" y="2611823"/>
            <a:ext cx="8751188" cy="1019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Implementation Note: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numerical gradient checking.</a:t>
            </a:r>
          </a:p>
          <a:p>
            <a:r>
              <a:rPr lang="en-US" dirty="0" smtClean="0"/>
              <a:t>Make sure they give similar values.</a:t>
            </a:r>
          </a:p>
          <a:p>
            <a:r>
              <a:rPr lang="en-US" b="1" dirty="0" smtClean="0"/>
              <a:t>Turn off gradient checking </a:t>
            </a:r>
            <a:r>
              <a:rPr lang="en-US" dirty="0" smtClean="0"/>
              <a:t>(The code to compute is very slow). Using </a:t>
            </a:r>
            <a:r>
              <a:rPr lang="en-US" dirty="0" err="1" smtClean="0"/>
              <a:t>backprop</a:t>
            </a:r>
            <a:r>
              <a:rPr lang="en-US" dirty="0" smtClean="0"/>
              <a:t> code for learning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Gradient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initialization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initialTheta</a:t>
            </a:r>
            <a:r>
              <a:rPr lang="en-US" dirty="0" smtClean="0"/>
              <a:t> = zeros(n,1</a:t>
            </a:r>
            <a:r>
              <a:rPr lang="en-US" dirty="0" smtClean="0"/>
              <a:t>)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57" y="1243041"/>
            <a:ext cx="4943657" cy="2519061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97" y="2818805"/>
            <a:ext cx="4355991" cy="839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75" y="1278065"/>
            <a:ext cx="8471498" cy="100217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61" y="2488632"/>
            <a:ext cx="8116283" cy="2683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80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Chủ đề của Office</vt:lpstr>
      <vt:lpstr>Gradient Checking</vt:lpstr>
      <vt:lpstr>Gradient checking</vt:lpstr>
      <vt:lpstr>Gradient checking</vt:lpstr>
      <vt:lpstr>Gradient Checking</vt:lpstr>
      <vt:lpstr>Random initialization</vt:lpstr>
      <vt:lpstr>Random initialization</vt:lpstr>
      <vt:lpstr>Random initialization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20</cp:revision>
  <dcterms:created xsi:type="dcterms:W3CDTF">2020-09-20T14:58:00Z</dcterms:created>
  <dcterms:modified xsi:type="dcterms:W3CDTF">2020-09-20T16:35:56Z</dcterms:modified>
</cp:coreProperties>
</file>