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6CC9D-2C58-4B3E-B060-BAB2677DEA27}" v="4" dt="2020-09-21T15:56:2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1C-4F86-4BAA-A5B8-122F30A2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7546-CF71-4AAF-B7B0-A0858CA8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3ABF-8AD7-4EE3-81C9-8E1CA929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CCD1-4E81-46E5-A883-79F173CE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20D8-5319-4848-BB7B-438D0B08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8000-3F86-45FE-A62B-4001706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A643-D8F0-4A72-8AF5-7B9EA58FB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CA25-3F36-44A8-859F-6F7C7A13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6671-1E39-4D42-A971-1B9C7777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7CED-2BB0-40F9-AAD5-E9E62914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8F96D-5510-4EE8-BF53-F02208ECE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D8DC6-8038-4AF8-9F66-EDFA3B9B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D39C-64F4-4540-B056-8E802292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2DE1-BCB4-4407-8683-824997F2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736F-11A6-4FE0-94E2-57AE6EED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361E-5224-4066-AD56-8676F54C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5B35-4773-4DA4-BC65-DEEF504F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9C69-F43E-4661-89AD-7D3433E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4833-2CFE-4406-9F31-35A4F7B3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312B-B81D-4251-97D9-3863184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1E09-B599-4EC8-BEAE-CD1263BD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306F5-DE96-432B-AE2E-79CBCB4C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7243-FE08-470C-AB96-66E7660F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C15E-8B9F-44BC-9A85-03DEF753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9E92-F7D5-4E15-A635-D80F9BA6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104B-9A51-4B2A-90A2-CF95B164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8362-FD2C-4878-A1D4-D2CB13C8B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EC746-D87B-40FC-8114-33CDA695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E911-663B-4923-BA6A-E1DEFF5A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BDA33-FC51-4BD1-AF58-6B52277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2675-2051-4B9E-846C-29FCD3A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2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181-B669-457D-A5A7-5D8B6AAE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7D147-AAAE-4927-827C-988E64A9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F6AC-7D7C-43B1-A3B8-25D67EAE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51890-B755-493A-8038-922AF8E2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F36F0-5D40-4BCC-B7C3-54A01DDD2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BDFF-D743-49AF-8A57-A1CA31EA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393AF-4D6B-45D0-A81C-2F98295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E4324-FC11-4C3C-A35C-5323E264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BCDF-FA93-49EC-B853-F91AF8A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E4D73-E697-47FC-A554-BC35150A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77560-66ED-4E80-AEE2-97F2725B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0C34E-BAB7-4DC5-AEBE-A6A57045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E5CA5-A4EF-4EEF-A5EB-297E80E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8EE0-5C06-46CE-AA01-5FCC5EB1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D880-2C67-4F17-B2D9-70640BA2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5223-8671-4F89-AD26-3B67AE0F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E6FC-0C8F-4510-8EC6-897C85C5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16D51-5FCF-4FD4-95F0-02F95805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71C60-1100-4306-A14A-0EF40D15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698E5-C2D6-40BE-AF2D-97F9B754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EB22E-8057-45DE-8287-C94D54E9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7EF2-8F53-4DAC-815E-41042673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FA115-C5A6-40A0-A01D-4053B70D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2B9D2-E6D3-4248-97E7-714ADCCE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89CE6-F47A-4E51-9C37-E0AB16CA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CE043-1E90-4E14-A6AF-D41C39D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74DF8-3956-4969-8DFA-59132382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6CCDE-6316-4844-8A95-E3734D3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D4170-589B-4E28-BA93-D4A76B68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B8A1-B2F3-4065-8B9F-EC05D3488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0B0D-354D-4410-89CD-65C66319E7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B04F-9E25-4B93-A39B-FA06554A7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4DEF-3A7B-417E-8B17-96C5FECC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8476-98E4-4DEA-BE02-6A875836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C76C0-EE6A-4D41-A569-D42AC0D816F8}"/>
              </a:ext>
            </a:extLst>
          </p:cNvPr>
          <p:cNvSpPr txBox="1"/>
          <p:nvPr/>
        </p:nvSpPr>
        <p:spPr>
          <a:xfrm>
            <a:off x="577515" y="416731"/>
            <a:ext cx="327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it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BE33-B33B-417D-8AE2-B3AAC50BC4EB}"/>
              </a:ext>
            </a:extLst>
          </p:cNvPr>
          <p:cNvSpPr txBox="1"/>
          <p:nvPr/>
        </p:nvSpPr>
        <p:spPr>
          <a:xfrm>
            <a:off x="577515" y="1074821"/>
            <a:ext cx="73472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pick a network architecture; choose the layout of your neural network, including how many hidden units in each layer and how many layers in total you want to have.</a:t>
            </a:r>
          </a:p>
          <a:p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input units = dimension of features x(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output units = number of classes</a:t>
            </a:r>
          </a:p>
          <a:p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hidden units per layer = usually more the better (must balance with cost of computation as it increases with more hidden units)</a:t>
            </a:r>
          </a:p>
          <a:p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Defaults: 1 hidden layer. If you have more than 1 hidden layer, then it is recommended that you have the same number of units in every hidden layer.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59A14-91D5-46EB-9C3F-304F3B6A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34" y="903366"/>
            <a:ext cx="2485403" cy="17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58881-9125-4E87-9D2D-7323D37BD198}"/>
              </a:ext>
            </a:extLst>
          </p:cNvPr>
          <p:cNvSpPr txBox="1"/>
          <p:nvPr/>
        </p:nvSpPr>
        <p:spPr>
          <a:xfrm>
            <a:off x="689811" y="609600"/>
            <a:ext cx="5727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Neural Network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Randomly initialize the weights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forward propagation to get h(xi) for any xi.</a:t>
            </a:r>
          </a:p>
          <a:p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cost function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backpropagation to compute partial derivatives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gradient checking to confirm that your backpropagation works. Then disable gradient checking.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gradient descent or a built-in optimization function to minimize the cost function with the weights in theta.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95D26-DFB4-4C54-AA15-329BDA8B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15" y="2104718"/>
            <a:ext cx="6153285" cy="3004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6FD79-9A8B-4A90-A35A-AB9196D9E37F}"/>
              </a:ext>
            </a:extLst>
          </p:cNvPr>
          <p:cNvSpPr txBox="1"/>
          <p:nvPr/>
        </p:nvSpPr>
        <p:spPr>
          <a:xfrm>
            <a:off x="702731" y="5575344"/>
            <a:ext cx="841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Ideally, you want h(xi) =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will minimize our cost function. However, keep in mind that J(</a:t>
            </a:r>
            <a:r>
              <a:rPr lang="el-GR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is not convex and thus we can end up in a local minimum instead.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1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3B98656414A4F88D9539C9BA2BFFB" ma:contentTypeVersion="9" ma:contentTypeDescription="Create a new document." ma:contentTypeScope="" ma:versionID="c74676d91879f1df8f8d0ec57fe689d8">
  <xsd:schema xmlns:xsd="http://www.w3.org/2001/XMLSchema" xmlns:xs="http://www.w3.org/2001/XMLSchema" xmlns:p="http://schemas.microsoft.com/office/2006/metadata/properties" xmlns:ns3="336278f1-da88-402e-beba-28ae94c585fe" targetNamespace="http://schemas.microsoft.com/office/2006/metadata/properties" ma:root="true" ma:fieldsID="388bdfe2a64061c9f68c377f03b296d0" ns3:_="">
    <xsd:import namespace="336278f1-da88-402e-beba-28ae94c58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278f1-da88-402e-beba-28ae94c58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FA9BD-5CE9-4E54-B4BA-4D8F9303A28D}">
  <ds:schemaRefs>
    <ds:schemaRef ds:uri="http://schemas.microsoft.com/office/2006/documentManagement/types"/>
    <ds:schemaRef ds:uri="http://schemas.openxmlformats.org/package/2006/metadata/core-properties"/>
    <ds:schemaRef ds:uri="336278f1-da88-402e-beba-28ae94c585fe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E521B2-C464-4468-BBDF-A44CE83D86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BF328-4265-4CA2-9325-78DDCDBF1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278f1-da88-402e-beba-28ae94c58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 20183511</dc:creator>
  <cp:lastModifiedBy>NGUYEN HAI DUONG 20183511</cp:lastModifiedBy>
  <cp:revision>2</cp:revision>
  <dcterms:created xsi:type="dcterms:W3CDTF">2020-09-21T15:47:18Z</dcterms:created>
  <dcterms:modified xsi:type="dcterms:W3CDTF">2020-09-22T15:38:31Z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0x0101004C83B98656414A4F88D9539C9BA2BFFB</vt:lpwstr>
  </property>
</Properties>
</file>