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0" r:id="rId3"/>
    <p:sldId id="472" r:id="rId4"/>
    <p:sldId id="4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38:22.68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 2330 7238,'27'0'1442,"-27"0"-962,0 0 897,0 0 257,0 0 160,27 0-193,-27-25-672,0 25-416,0 0-97,-27 0 32,27 0-95,-27 0-65,2 0-128,-2 0-160,1 0-96,-28 0-96,-24 0 128,-1 0 32,-2 0 64,3 25-64,-3-25 96,2 28-96,26-28 64,-26 26-64,26 2 32,1-28-32,25 0 64,1 25-32,-2-25 32,28 0-96,-27 0-32,27 0 32,0 0 0,0 27 96,0-27-32,0 0 32,0 0-32,0 0 32,0 26-160,0 1 224,27-2-128,-27 2 160,0 26-224,0 1 96,0-2 0,0 28 128,0 0-160,28-2 96,-28 29 0,0-2-96,26 2 128,-26 0 0,27 25-32,-2 0-64,-25-26 0,0 26 96,27 0-64,-27-25-32,0-2 32,27 2-32,-27-28 32,0 1 32,0-2-32,0-23 0,0 24 32,0-26-64,0-1-32,26 1 32,-26 1 32,0-29-32,0 28-64,0-25-64,0-2 192,0 0-128,0 1 64,0 0 0,0-1-32,0-26 64,0 27-32,0 25 0,0-25-32,0-1 64,0 28-32,0-29-32,0 3 32,0-3 64,0 2-96,0 0 32,0-2 64,0-25 0,0 28-128,0-28 128,0 27 97,0-27-129,0 0 96,0 25 0,0-25 64,0 0-64,0 0-64,0 0 128,0 0-31,0 0-65,0 0 0,0 0-64,0 0 128,0 0 32,0 0-32,0 0-96,0 0 0,0 0-64,27 0 96,-27 0-96,0 0 0,25 0 0,2 0 0,0 0 0,26 0 32,-28 0-32,29 0 0,27 0 65,-30 0-65,30 0-33,-2 0-223,-1 0-224,2 0-577,-1 0-705,-26 0-3074</inkml:trace>
  <inkml:trace contextRef="#ctx0" brushRef="#br0" timeOffset="1842.1">24879 3550 3010,'0'0'2339,"0"0"-834,0 0 577,0 0-416,0 0 31,27 0-191,-27 0-481,0 0-353,0 0 97,0 0-32,26 0-225,1 0-192,1 0-127,49 0-97,-22 0-32,50 0-32,1 0 32,-1 0-96,27 0 0,0 0 96,28 0-96,25 27 64,26-27 0,-24 0 32,23 25-32,-23-25 0,-2 0 96,-27 0 64,0 0-96,-52 27-96,-25-27-96,-2 0-448,-26 0-802,-26 0-2337</inkml:trace>
  <inkml:trace contextRef="#ctx0" brushRef="#br0" timeOffset="4439.25">7463 3682 3299,'0'0'448,"-27"0"193,27 0 1313,0 0 352,0-26-352,0 26-545,0 0-672,0 0-129,0 0 257,0 0-32,0 0-321,0 0-159,27 0-129,0 0-96,25 0 0,2 0-64,24 0-32,28 0 0,1 26 0,25-26 32,1 0 0,-1 0-64,0 0 32,0 0 0,0 0-32,2 0-64,-29 0-128,-26 0-384,-26 0-866,-26-26-1473,-27 26-4099</inkml:trace>
  <inkml:trace contextRef="#ctx0" brushRef="#br0" timeOffset="5420.31">10851 3629 4964,'-27'27'3524,"27"-27"-2948,27 0-95,-27 0 576,27 0 544,25-27 97,2 27-289,-3 0-672,30 0-289,25-27 33,-1 27 63,27 0-31,28-25-193,25 25-96,53 0-64,0 0-128,26-27 0,2 27 32,-2 0-64,0 0 32,-51 0 32,-2 0 65,-79 27-65,1-27-96,-53 0-449,-1 0-288,-53 25-63,1-25-578,-27 0-1761,0 0-4228</inkml:trace>
  <inkml:trace contextRef="#ctx0" brushRef="#br0" timeOffset="7923.45">1719 6014 4644,'53'0'1890,"-53"0"-1506,27 0 673,-27 0 993,0 0 352,0 0-352,0 0-801,0 0-512,0 0-577,-27 0-32,27 0 0,-26-26-31,-1 26-97,-25 0 32,-1 0-32,-1 0 64,-24 0-64,23 0 0,-24 0 0,26 0 0,1 0-32,-1 0 0,-1 0 0,29 0-32,-2 26 31,1-26-31,-1 0 32,27 0 32,0 27-32,0-27 32,0 0 0,-27 0 32,27 0-32,0 0 0,0 0 32,27 25-32,-27-25 64,0 28-128,0-2 32,0 28 32,0-28 32,0 27-32,0 0 0,0-1 64,27 0-64,-27 30 0,0-30 0,0 28 0,0-2-64,0 2 128,0 0-31,0-28-33,0 3 32,0-3 0,0-27-32,26 3 64,-26-1-32,0-2-32,0 2 96,0-27 96,27 0 64,-27 27-160,25-27-96,2 0 128,0 0-32,26 26-96,26-26 33,-25 0-130,24 0 129,3 27-128,24-27-192,-26 0-865,1 0-1730,-1 0-9128</inkml:trace>
  <inkml:trace contextRef="#ctx0" brushRef="#br0" timeOffset="10599.6">8019 7046 6630,'-27'28'1217,"27"-28"-865,0 0 609,0 0 416,0 0 193,0 0-97,27 0-384,1 0-384,-4 0-192,29 0-1,26 0-32,2 0-127,-2 0-65,53-28 32,0 28-159,55 0-129,-3 0 64,1 0-96,28-25 96,-2 25-32,0 0 352,-25 0-31,0 0-129,-2 25-64,-24-25 32,-2 0 0,1 0-127,-26 28-1,-1-28-32,-26 0-96,-1 0 128,3 27 64,-31-27-160,-22 0 96,-3 0-128,-25 0 32,-1 0-64,1-27-801,-27 27-865,0 0-2305</inkml:trace>
  <inkml:trace contextRef="#ctx0" brushRef="#br0" timeOffset="18851.07">12519 7046 448</inkml:trace>
  <inkml:trace contextRef="#ctx0" brushRef="#br0" timeOffset="19731.12">12519 7046 1057,'-27'0'1057,"27"0"-289,0 0-191,0 0-193,0 0 257,0 28-1,0-28 161,0 0 384,0 0-96,0 0-256,27 0-224,-27 0-33,0 0-95,0 0 31,25 0-128,-25 0-127,0 0 31,27 0-32,-27 0-32,27 0 97,1 0-33,-2 0 32,-2 0-95,31 0-65,-28 27-32,25-27 32,1 0-32,0 0-32,-1-27 32,2 27 0,-2 0-64,1 0 33,2-28-1,-5 28 64,5 0-64,-4 0 0,30 0-96,-29 0 32,1 0-32,27 0 0,-28 0 0,30 0 32,-32 0-32,32 0 0,-4 0 32,1 0-32,1 0-32,-28 0 0,1 0 32,26 0-128,-26 0 128,26 0-64,-24 0 0,23 0 32,2-25-32,-1 25 64,1 0 0,-1 0-32,2 0-32,-2 25 32,-1-25-129,2 28-95,-1-28 64,1 0-128,-1 27 128,26-27 159,-24 0 1,-2 25 64,1-25-32,25 0 33,1 0-66,-1 0 98,2 0-65,-27 0 96,25 0 0,-26 0-96,1 27 0,-2-27 0,4 0 0,-4 0 64,2 27-32,-1-27 0,0 0-32,29 0 32,-3 0 0,0 0 32,-26 0 160,1-27-96,-1 27 161,26 0 31,-24 0 32,25 0-256,-26 0 0,25 0-96,0 0 32,1 0-32,-1 0 32,-24 0-32,-2 0 32,1 0 129,-1 0 63,-26 0 64,-1 0-32,3 0 65,-29 0-193,-2 0-64,3 0-96,1 0-128,-1 0-321,-27 27-480,26-27-1313,-26 0-2723</inkml:trace>
  <inkml:trace contextRef="#ctx0" brushRef="#br0" timeOffset="22093.26">21226 7206 9256,'-24'0'1442,"24"0"-289,0 0-609,24 0 225,-24 0 448,28 0-384,-28 0-545,26 0-224,1 0-32,0 0 0,-2 0 96,2 0 1,26 0 31,-1 0-128,1 0 0,26 0 0,2 0 0,-2 0 0,26 0-64,2-26 0,-2 26 0,29 0-96,-2-27 192,26 27-128,1-27 64,-26 27 0,25-25 0,0 25-128,-26 0-417,28 0-96,-1-27-159,0 27 447,25 0 321,29 0 64,-29 0 257,29 27 607,25-27 322,-25 0-65,24 0-128,-26 0-225,-24 0-223,-2 25-481,-53-25-128,0 0 32,-25 0 0,25 0-96,0 0 32,-27 0 128,0 0-96,-23 0 128,-4 0-64,2 0 32,-54 0 32,0 0-384,-26 0-1762,-26 0-2851</inkml:trace>
  <inkml:trace contextRef="#ctx0" brushRef="#br0" timeOffset="26637.52">25330 3946 10089,'0'0'641,"0"0"-481,0 0-224,-27 27 384,27-27 577,0 28-128,0-28-289,0 25-256,-27 2 417,27 0 352,0-2-192,0 3-353,0 24-64,0-25-95,0 26-129,27-26-32,-27 26-64,53 0 32,-26-27-32,25 27 32,1-26 64,-26-1-64,25 1-31,3-27-162,-2 25 33,-1-25-96,1 0 64,-26 0-160,-2 0-193,2 0-31,-27 0 0,0 0 159,0-25-255,0 25-609,0 0-1090,0 0-2305</inkml:trace>
  <inkml:trace contextRef="#ctx0" brushRef="#br0" timeOffset="27005.54">25807 4398 8936,'-27'0'288,"27"0"-96,27 0 897,-27 0 353,0 26 191,25-26-576,2 0-480,0 26-225,26 1 65,-1-27-97,-25 27-224,-1-1-64,1-26 32,-2 27-64,2-27 0,-27 25 256,0-25 193,-27 27-33,27 1-96,-25-28-127,-2 25-193,1 2 0,-1-27-289,0 27-351,2-2-802,25-25-1376,-27 28-2531</inkml:trace>
  <inkml:trace contextRef="#ctx0" brushRef="#br0" timeOffset="27885.59">24932 5802 4964,'0'0'2082,"0"0"-1249,0-26 352,0 26-64,0-27 96,0 0-192,0 2-544,27-2-193,-27-1 481,28 3 224,-28-3-129,24 3-287,-24-30-97,27 30-127,-1-2-257,29 0-64,-31 2-96,31-3 64,-2 3 0,-1-2 32,1 0-64,-1 1 0,28 26 32,-28-27 0,2 27 0,0-27 0,-3 27 0,4 0-32,-2-25 0,-1 25 32,1 0 32,-1 0-32,-25-27 0,0 27 0,-27 0-32,26 0-96,-26 0-129,0 0 1,0 0-513,0 0-672,-26-26-961,26 26-1506</inkml:trace>
  <inkml:trace contextRef="#ctx0" brushRef="#br0" timeOffset="28181.61">25886 5006 9801,'0'0'2114,"0"0"-2755,26 0 865,1 28 385,-27-28 832,25 0-31,29 0-834,-28 0-255,1 26 511,25-26 193,3 0-256,-5 26-289,-23-26-287,1 27-33,-1-27-128,-27 27 128,0-1-224,-27-26 320,-1 27-320,1-2 160,3 2-32,-2 0-96,-2-27-224,1 26-192,0-26-161,27 0-320,-25 27-865,25-27-1921,0 0-3652</inkml:trace>
  <inkml:trace contextRef="#ctx0" brushRef="#br0" timeOffset="28938.65">26944 4398 9513,'27'-28'1729,"-27"28"-127,0 0-641,0 0-97,0 0 225,0 28-224,27-28-192,-27 26-161,26 27 1,-26-26 63,26 51-287,-26-23-161,0-3 0,26 28-96,-26-28 32,0 1-64,0 1-128,0-1-224,27-28-225,-27 3-256,0-2-288,27-26-1185,-27 0-2499</inkml:trace>
  <inkml:trace contextRef="#ctx0" brushRef="#br0" timeOffset="29228.67">27314 4370 12940,'0'54'256,"0"-28"32,0 28 417,0 24 32,0-23 288,26 24-225,-26-26-479,28 26-225,-28-26 0,27-1-64,-27 1-64,0-25-160,27 24-129,-27-25-127,0-27-321,0 27-512,0-27-1506,-27 0-5508</inkml:trace>
  <inkml:trace contextRef="#ctx0" brushRef="#br0" timeOffset="29710.69">26918 4345 11723,'0'-27'1217,"0"27"-993,0 0 320,26-26 225,28 26 96,-2 0 96,28 26-513,-2-26-255,4 27 127,23 26 96,-26-27-256,1 27-352,-28 0-192,-26-26 64,1 25-33,-27-24 33,0 24 192,0-25 96,-27-2 64,-26 3 64,28-3 128,-29-25 64,0 27-31,30 0-1,-3-27-96,27 26-64,0 1 128,27 0 161,-3-2-161,30 3-128,0-3-96,-2 3-224,1-2 0,-1 0-449,1 1-256,-26-27-352,1 0-929,-1 0-929,-27 0-6182</inkml:trace>
  <inkml:trace contextRef="#ctx0" brushRef="#br0" timeOffset="30200.72">27819 4185 3555,'0'0'1121,"27"0"1057,-27 0 481,0 27-1090,0-1-672,0 1-513,0 0-224,0-1-64,0 1 129,0-27 223,0 0 97,0 25 255,0-50 418,0 25-738,0-27-256,0 1 96,0-28-31,24 28-65,-24-26-96,26 25-64,2-1 64,-1 3 129,0 25-33,-2-27 0,28 27 449,-53 27-193,27-2-32,0 30-223,-27-3-97,25-26-64,-25 28-160,0-28-353,0 26-736,0-24-801,0-2-4163</inkml:trace>
  <inkml:trace contextRef="#ctx0" brushRef="#br0" timeOffset="33475.91">28375 4265 1313,'0'0'2658,"0"0"-287,-28 0-1,28-27-577,0 27-255,28 0-513,-28 0-256,0 0 159,24 0-159,3 0-96,-27 0-129,26 0-127,2 0-129,-1 0-192,-3-26-64,4 26-128,-28 0-448,27 0-578,-27 0-639,0 0-770,0 0-672,0-27-4196</inkml:trace>
  <inkml:trace contextRef="#ctx0" brushRef="#br0" timeOffset="33677.92">28426 4133 6309,'0'27'801,"0"-27"1057,26 25 224,-26 2-320,0-1-609,28 1-577,-28 0-352,0-1-127,27 1-65,-27-27-128,0 25-1026,24 3-1664,-24-28-3140</inkml:trace>
  <inkml:trace contextRef="#ctx0" brushRef="#br0" timeOffset="33879.93">28718 4105 11851,'0'28'352,"0"-28"1057,0 27 225,26 25-833,-26-26-481,27 1-160,-27 26-416,25-26-1474,-25-27-3395</inkml:trace>
  <inkml:trace contextRef="#ctx0" brushRef="#br0" timeOffset="34514.97">29830 4292 3395,'26'-80'7142,"-26"53"-6373,0 2 544,0 25 257,0 0-545,0 0-320,0 0-481,-26 25-160,26 2 288,-27 26 225,0 27-97,27-1-95,-26 1-97,26-2 64,0-23 33,26-3-321,-26 28 32,54-55-224,-28 29-673,0-28-384,27 1-1122,-26-27-3202</inkml:trace>
  <inkml:trace contextRef="#ctx0" brushRef="#br0" timeOffset="34766.98">30122 4530 13612,'0'52'321,"26"3"-417,-26-3 0,24 0 128,4-24 0,-1 24 32,26-25-96,-27-1-129,0-26 354,1 0 896,-27 0-64,0-26-225,27-1-127,-27 0 32,0-26-1,0 1-319,0 0-353,0 24-224,0-24-321,0 52-352,0-27-1153,0 27-4067</inkml:trace>
  <inkml:trace contextRef="#ctx0" brushRef="#br0" timeOffset="35106">30596 4689 14061,'0'27'-128,"0"-27"-417,27 0 1442,0-27-352,1 27-321,-4 0-160,30-27-32,-27 2 32,-27 25 352,27-28 353,-27 28-192,0 0-225,-27 0-192,0 0-96,-1 0-96,2 0 64,2 0-32,24 28-32,-28-3 32,28 2 0,0 0 32,0-27-64,28 25 32,-4 3-192,-24-28-64,54 25-129,-27-25-576,0 0-1089,-3 0-1793</inkml:trace>
  <inkml:trace contextRef="#ctx0" brushRef="#br0" timeOffset="35309.01">31074 4689 13004,'0'27'448,"0"-27"-608,0 0 609,-27 0 319,27 25-383,0-25-161,0 28-192,0-28 32,0 25-96,0 2-32,27-27-192,-1 27-321,0-27 0,0 0-896,1 0-1634,1 0-3395</inkml:trace>
  <inkml:trace contextRef="#ctx0" brushRef="#br0" timeOffset="35460.02">31234 4716 10826,'-27'-27'1345,"27"27"96,0 0-127,0 0-129,27 0-417,-3 0-415,30 0-225,-27 0-32,25 0-160,1 0 32,26 0-256,-52 0-865,26 0-1858,-26-27-2563</inkml:trace>
  <inkml:trace contextRef="#ctx0" brushRef="#br0" timeOffset="35632.03">31418 4398 7334,'26'26'3236,"-26"0"-1507,0 1 417,27 26-672,-27-1-738,0 3-447,0-3-193,0 0-321,0 1-287,0 1-641,0-1-1410,0-26-4067</inkml:trace>
  <inkml:trace contextRef="#ctx0" brushRef="#br0" timeOffset="35878.05">31763 4794 10730,'0'0'32,"-28"27"96,28 0 512,0-1-319,0 1-289,0 0-192,28-2-65,-28-25 321,24 28 417,3-28-97,27 0-127,-27 0 351,-3-28 193,-24 3-160,0-2-481,0 0-96,0 1-96,-24-1-224,-3 0-1890,-1 27-2819</inkml:trace>
  <inkml:trace contextRef="#ctx0" brushRef="#br0" timeOffset="36109.06">32106 4953 12972,'26'28'993,"-26"-28"128,0 0 769,0 0-1154,-26 0-479,26-28-97,0 3-288,0-2-161,0 27 33,26-27-224,-26 1-385,27-1 128,-27 27 32,25 0-416,-25 0-640,27 27-802,0-27-4067</inkml:trace>
  <inkml:trace contextRef="#ctx0" brushRef="#br0" timeOffset="36370.08">32503 4874 12812,'0'-26'128,"0"26"1025,-28 0 673,-23 0-1058,25 0-479,-2 0-33,1 0-160,3 26-32,24 1-32,24 0-192,3-2-353,1 3 193,25-3 128,-29 3 128,4-2 32,-1 0 32,-1-26 352,-26 27 193,0-27-129,-26 0-256,-1 0-128,-1 0-128,-23 0-480,25 0-610,-29 0-1792,31 0-5959</inkml:trace>
  <inkml:trace contextRef="#ctx0" brushRef="#br0" timeOffset="36629.09">32475 4477 11915,'28'-27'-192,"25"27"1473,-26 0 1313,25 0-800,-25 27-257,26 26-416,-1-26-256,-25 53-192,27-28-385,-30 0-256,3 28-224,0 0-545,1-28-608,-28 29-897,-28-29-2050,-26 28-7431</inkml:trace>
  <inkml:trace contextRef="#ctx0" brushRef="#br0" timeOffset="38835.22">12784 4001 12043,'26'-28'1473,"-26"1"161,0 27-449,0 0-160,0 0-160,0 0-481,0 0-512,0 27 160,-26 1-160,26-3 128,0 29 96,26 26-128,-26-28 96,0 1-64,26 27 64,28-27-32,-28-1 0,26 2 0,28-28 32,-28 26-96,30-52 0,-5 27 64,-22-27 0,23 28-96,-24-28-224,-29 0-64,28 0-193,-26 0-352,0 0-672,-1 0-1378,-26 0-2979</inkml:trace>
  <inkml:trace contextRef="#ctx0" brushRef="#br0" timeOffset="39196.24">13551 4424 11851,'0'0'1281,"0"26"-1345,0-26 256,27 27 96,-1 0 257,0-1 384,27 1-481,2-27-224,-5 25-160,5 2 33,24 1-33,-26-3-32,-1-25 64,-25 27-160,-1 0 64,1-27 64,-27 0 32,0 0 480,-27 25 65,1-25-193,-26 28 33,-2-3-385,0 2-32,30-27-32,-30 27-352,26-1-833,28 1-1186,-26-27-3042</inkml:trace>
  <inkml:trace contextRef="#ctx0" brushRef="#br0" timeOffset="41461.37">14478 4345 4644,'0'-27'1185,"0"27"32,0 0 769,0-26-224,0 26-129,0 0-768,0 0-641,0 26 161,0 1-1,26-2 0,-26 3 129,0 24-161,27 2-192,-27 24-64,0-23-64,25-3-32,-25 28 97,0-55-97,0 29-64,27-28-33,-27 1-223,0-27-385,0 27-736,0-27-1025,0 0-2147</inkml:trace>
  <inkml:trace contextRef="#ctx0" brushRef="#br0" timeOffset="41865.39">14715 4318 2402,'0'-26'1153,"27"26"737,-27 0-129,0 0 321,0 0-352,26 0-449,-26 26-192,0 26-512,27-24-1,-27 51-159,0-26-225,28 26-128,-28-26 96,0 26-128,0-26 0,24-26-96,-24 26-64,0-26-160,0-27-225,0 27-608,0-27-737,0-27-1185</inkml:trace>
  <inkml:trace contextRef="#ctx0" brushRef="#br0" timeOffset="42557.43">14478 4292 5669,'-55'-27'2787,"31"0"-2307,24 27 833,0 0-128,0 0 193,0 0-417,24 0-289,31 0-159,-2 0-65,26 0-32,1 27-127,-2 0-129,1-1-128,-26 1-32,2-2 0,-3 3-96,-25 24-192,-1-25 127,-26 0 97,0-1 96,0 1 64,-26-27 33,-29 25 31,31 2 32,-3-27-32,-1 0-96,2 28-32,26-28 0,0 25 0,26 2 96,2 0 129,-1-2-97,25 3-64,1-3-64,-1 2-128,2 0-64,-1-1-257,-1 1-287,-25 0-353,-1-27-897,-26 0-1474,0 0-6051</inkml:trace>
  <inkml:trace contextRef="#ctx0" brushRef="#br0" timeOffset="43603.49">15192 4001 7783,'0'25'1473,"0"2"-544,0 0 192,0-2-512,0 30-417,0-30-96,0 2-64,0-1-128,0 1 0,0-27 160,0 0 128,0 0 513,0 0-449,0-27 128,0 1-63,-26-1 95,26 2-96,26-2-288,-26-1-96,27 3 64,-2-2 0,2 27 96,0 0 161,-1 0 159,-26 0 1,27 27-65,-2-2-224,-25 3-32,0-1-32,0-2-32,27 2-192,-27-1-256,0 1-321,0-27-608,0 27-1154,0-27-2337</inkml:trace>
  <inkml:trace contextRef="#ctx0" brushRef="#br0" timeOffset="43834.5">15484 4105 11915,'0'28'1697,"0"-28"-1408,24 0 1184,3 0-608,1 0-64,-1 0-161,23 0-351,-22 0-161,26 0-64,-28 0-481,1 0-448,-27 0-1441,0-28-2114</inkml:trace>
  <inkml:trace contextRef="#ctx0" brushRef="#br0" timeOffset="44028.51">15563 4001 8840,'0'25'64,"27"-25"1634,-27 27 223,0 0 33,0-2-576,26 3-802,-26 24-416,0-25-96,0-1-224,24 1-288,-24 0-673,0-27-1314,28 26-2754</inkml:trace>
  <inkml:trace contextRef="#ctx0" brushRef="#br0" timeOffset="44245.53">15986 3973 12523,'28'0'1698,"-28"28"-1378,0-3 1058,26 2-225,-26 0-385,0 26-319,24-26-449,-24 25-128,0 1-1154,27-26-2625</inkml:trace>
  <inkml:trace contextRef="#ctx0" brushRef="#br0" timeOffset="77734.44">3307 9936 12491,'0'0'673,"0"0"-641,0 0 256,27 0 865,-1-27-160,1 27-672,25 0-289,1 0-32,1 0 0,-2 0 96,1 0-96,2 0 0,-3 0 0,1 0-32,-1 0 32,-25 0-160,-1-28-97,1 28-63,-27 0-128,27 0-129,-27 0-416,-27 0-1697,27 0-3620</inkml:trace>
  <inkml:trace contextRef="#ctx0" brushRef="#br0" timeOffset="78108.46">3730 9697 9673,'0'0'-128,"0"0"-321,0 0 930,0 0 1344,28 0 65,-2 25-929,1-25-513,0 27-95,25 0-1,1-27 32,-26 26-255,25 1-65,-26 0 32,28-27-64,-29 25 0,2-25 0,-1 0 0,-26 28 0,28-28 32,-28 0 32,0 0 160,0 0 161,-28 27-129,2-27-64,-1 25 161,2 2-161,-2-1 64,0 1-128,-26 0-64,28-1-96,-29 1 32,28 26-224,-1-27-513,2 0-768,-2 1-2403</inkml:trace>
  <inkml:trace contextRef="#ctx0" brushRef="#br0" timeOffset="83013.74">9554 9034 1729,'-26'27'7111,"0"-27"-7015,26 0 288,0 0 1538,0 0-64,0 0-513,26 0-576,0 0-161,0 0-31,28 0 96,24-27-193,4 27-128,23 0-223,0 0-65,27 0-32,0 0 96,0 0-192,2 0 96,-29 0-32,2 0 0,-29 0-128,1 0-65,-26 0-223,2 0-193,-55 0-960,24 0-5285</inkml:trace>
  <inkml:trace contextRef="#ctx0" brushRef="#br0" timeOffset="88096.03">17310 10704 2626,'0'0'1569,"0"0"-447,0 0 511,-28 0 673,28 0-192,0 0-384,0 0-769,28 0 160,-2 25-96,-26-25-192,54 0-321,-29 0-352,28 0 64,1 0-159,24 0-1,1 0-32,29 0 0,24 0-64,-27 0 32,27 0-64,28 0 0,-1-25-193,-2 25 257,29 0-96,-26 0 96,-2-27 0,1 27 0,-2 0 0,-49 0-32,-2 0 0,-54 0 0,28 0-96,-28 0 0,-26 27 128,1-27 0,0 0-32,-27 0-224,0 0-673,0 0-1506,-27 0-1184</inkml:trace>
  <inkml:trace contextRef="#ctx0" brushRef="#br0" timeOffset="89172.1">21888 10677 7046,'0'0'2691,"0"0"-1858,0 0-385,0 0 481,27 0 416,-27 0-64,27 0-416,26 0-416,-1 0-33,1 0 64,26-27 65,29 27-193,-3 0 65,27 0-289,0 0-96,2 0 64,-2 0-32,0 0-192,26 0 160,-24 0-64,24 0 32,0 0-192,-26 0 31,0 0 161,-24 0 0,-3 0 0,-26 0 0,-26-26 0,-1 26 0,-25 0-64,-27 0-192,0 26-288,-27-26 63,27 0-127,-52 0-257,25 27-448,1-27-833,-1 0-1666</inkml:trace>
  <inkml:trace contextRef="#ctx0" brushRef="#br0" timeOffset="89943.14">26600 10677 10025,'0'0'1121,"0"0"-1025,0 0 1474,0 27 191,0-27-544,0 0-512,26 0-417,0 0-159,28 0-1,0 0 0,52 0 64,-1 0-32,54 0 321,1 0-33,50 0 32,1 0-159,2 0-129,-27 25 32,24-25-64,-23 28 0,-3-28 1,1 25-33,-25-25-192,-28 0 192,-53 0-160,-26 0-32,-1 0-737,-52 0-833,-25 0-2498</inkml:trace>
  <inkml:trace contextRef="#ctx0" brushRef="#br0" timeOffset="95547.46">10587 3709 2786,'-27'0'545,"27"0"1441,-26 0 63,26 0 354,0 0-385,0 0-481,0 0-384,0 0-64,0 0-256,0 0-353,0 0-159,0 0 31,26 0-64,28 0-95,-29-27-1,55 27-96,-28 0-96,28 0 64,-1 0-64,26-26 64,-24 26-32,25 0-32,-1 0 64,3-27-32,24 27-128,25-27 192,-25 27-96,27 0 0,-27 0 0,1 0 0,-1 0 0,0 27 64,0-27-192,-24 0-32,24 27 32,-26-27-64,26 0 160,-27 0-33,28 0 65,-27 0 0,0 0 0,-27 0-32,0 0 32,2 26-64,24-26-64,-26 0-192,28 0 0,25 27 127,-26-27 97,0 0 64,-1 0 32,2 0 128,-29 0 129,1 0-129,-26-27-32,2 27 0,-31 0-64,4 0 32,-1 0-64,-1 0 0,1 0 0,-2 0-32,2 0 32,0 0 0,-27 0 0,0 0 32,0-26-64,0 26-32,0 0-32,0 0 64,0-27 64,-27 27-32,27-27-32,-27 27-32,27 0-32,-25-25 0,-2 25 0,1 0 32,-1 0 31,-25 0-63,25 0 32,-27 0-256,-25 0-32,26 0-65,-26 0-95,-1 0-65,1 0 257,-2 0 224,2 25 64,1-25-192,-2 0 63,1 0 129,-1 0 32,1 0 0,1 0 0,-4 0 0,4 27 32,24-27-64,-24 0 64,24 0-32,-24 0 0,-2 0-32,28 0 32,-30 0 65,-23 0 31,26-27-32,-1 27-32,2 0-32,-2 0 0,1 0 0,0 0 0,-2 0 0,2 0 0,-26 0 32,25 0-32,-25-25 128,-1 25 96,-2 0 224,3 25-95,0-25-129,-1 0-192,25 27 0,-24-27 0,-1 27 32,28-27-32,-2 0 0,1 26 224,-2-26 33,3 0-193,24 0-32,-25 27-32,26-27 0,1 0 0,25 0 0,0 0-64,1 0-32,26 0 64,0-27 0,0 27 0,-27 0-96,27 0-321,0 0-1120,-25 0-3300</inkml:trace>
  <inkml:trace contextRef="#ctx0" brushRef="#br0" timeOffset="97504.57">3387 11684 13741,'27'26'1697,"-27"-26"-2081,25 0 1120,2 0 610,-1 0-417,1 0-545,28 0 0,-5-26-320,5 26-128,-4 0 128,3 0 65,0 0-129,-29 0 0,28 0 0,-26 0 32,0 0-193,-2-27-223,-25 27-96,27 0-225,-27 0-288,0 0-448,0-27-1154,0 27-4323</inkml:trace>
  <inkml:trace contextRef="#ctx0" brushRef="#br0" timeOffset="97921.6">3838 11472 12587,'0'0'-352,"0"0"224,25 0 1377,-25 0 128,27 0-416,-1 0-320,1 26-193,0-26-31,-27 27-97,25-27-96,28 0-96,-26 27-128,0-27 161,-2 0-1,2 26-32,-1-26-64,2 0-32,-28 26 256,27-26-96,-27 0 1,0 0 31,0 0 64,0 0 64,0 26-127,0-26 31,0 27-128,-27-27 64,-1 27-96,2-1 96,26 1-192,-27-2 64,2 2-128,-2 1-608,-26-3-673,26 29-1026,2-29-3490</inkml:trace>
  <inkml:trace contextRef="#ctx0" brushRef="#br0" timeOffset="101514.8">4815 12266 8776,'-24'27'1729,"-3"-27"-1088,-1 0 512,2 0 737,26 0-32,0 0-385,0 0-512,0 0-320,0 0-1,0 0-223,26 0 479,29 27-383,-4-27-161,30 0-128,24 0-31,1-27 31,-1 27-96,-24 0 192,25 0-288,-28 0 64,2 0-64,-28 0-32,2 27 0,-2-27-128,-26 0-32,1 0-192,-27 0-225,0 0-448,0 0-768,-27 0-1442,27 0-7720</inkml:trace>
  <inkml:trace contextRef="#ctx0" brushRef="#br0" timeOffset="102243.84">7383 12320 10698,'-25'0'1473,"-2"0"-1345,27 0 641,0 26 704,0-26 193,0 0-705,27 0-225,-2 0-255,28 27-97,26-27 33,2 0-65,-3 0-64,28-27-31,-26 27-65,-1 0-32,1 0-160,-28-26-64,1 26-449,-25 0-672,-1 0-1249,-27 26-2691</inkml:trace>
  <inkml:trace contextRef="#ctx0" brushRef="#br0" timeOffset="102842.88">9871 12400 12107,'-27'0'2146,"27"0"-1954,27 0 1185,28 0 193,23 0-481,1-27-224,28 27-289,-2 0-127,0 0-97,1 0 129,2 0-449,-3 0-128,-26 0-1122,-26 0-1248,-1 0-5221</inkml:trace>
  <inkml:trace contextRef="#ctx0" brushRef="#br0" timeOffset="104926">17258 12346 8872,'0'0'1377,"0"0"-832,0 0 1184,0 0 385,0 0-192,24 0-769,30 27-416,0-27-513,24 0-160,1 0 289,1 0-289,-28 0-32,1 0-353,2 0-575,-4 0-1154,-51 0-3556</inkml:trace>
  <inkml:trace contextRef="#ctx0" brushRef="#br0" timeOffset="105655.04">19428 12400 8359,'-26'0'4549,"26"0"-3781,0 0 642,0 0 416,26 0-353,-26 0-128,51 0-544,4 0-385,-3 0-127,1 0-193,26 0 64,1 0-160,-2 0-32,4 0-192,-5 0-417,4 0-320,-29 0-448,-25 0-705,0 0-2723</inkml:trace>
  <inkml:trace contextRef="#ctx0" brushRef="#br0" timeOffset="106159.07">21810 12400 13708,'-27'0'1474,"-1"0"-1602,28 0 512,28 0 993,-1 0-223,26 0-802,26 0-160,-1 0-160,29 0 96,26 0-128,-27 0 0,-1 0-64,0-27-256,-51 27-833,-28 0-4933</inkml:trace>
  <inkml:trace contextRef="#ctx0" brushRef="#br0" timeOffset="130456.46">2328 13777 7014,'0'27'2947,"0"-27"-2883,-26 26-96,26-26 1025,0 0 96,26 0-64,-26 0-352,26 0-65,0-26-288,1 26 33,0 0 31,27 0-96,25 0-95,-2 0-33,5 0-32,23-27-32,-26 27-32,53 0-32,0-27-32,-24 27-96,24 0-96,0 0-32,28-26-33,24 26 257,28-27 0,0 27 0,-2 0 0,2 0 0,0 0 32,0 0 0,54 0 0,-29 0-32,0 0 0,29 0 64,-26 0 1,24 0 31,0 0 0,1 0-96,-1 0 0,-25 0 64,25 0-32,1 0 32,-1 0 0,0-25 0,-25 25 0,27 0 32,-28-27 64,-28 27-64,4-27 32,-30 1-63,-26 26-33,-52-27 32,2 27-96,-56-27-417,1 27-1729,-53 0-5733</inkml:trace>
  <inkml:trace contextRef="#ctx0" brushRef="#br1" timeOffset="134415.68">24007 7657 11723,'0'0'1377,"0"0"-736,0 0 608,0 0 64,0 0 64,0-27 1,0 27-386,0 27-479,0-2-33,0 3-191,27 24-129,-27 28 0,0-1-128,0 1 32,0 25 32,0-23-160,0-30 64,0 1-160,24 0-192,-24-1-129,28-52-448,-28 27-256,26-27-192,-26-27-1762,0 1-9033</inkml:trace>
  <inkml:trace contextRef="#ctx0" brushRef="#br1" timeOffset="134747.7">23556 8106 1249,'-52'0'15502,"26"0"-14893,26 0 256,0 0 32,0-25-641,26 25 192,26-25-191,2-30-193,-2 2-64,28 1-64,-28-2 64,1-26 96,2 28-289,-31-1 161,2 0 64,2 27 161,-1-2 95,-27 2-32,27 26-224,-27 0 192,24 0 129,4 54-225,-2-28 96,1 27-64,0 0 0,-2-1-32,28 2-31,-26-1-97,0-1-97,25-25-479,-26-27-417,1 0-1089,1 0-1634</inkml:trace>
  <inkml:trace contextRef="#ctx0" brushRef="#br1" timeOffset="135663.75">24298 4424 12139,'-27'0'1730,"27"0"127,0 0-607,0 0-322,0-26-223,27-2 64,-2 3-289,2-2-159,-1 1 31,53-1 64,-26 0-127,2-26-129,-3 28-64,28-30 64,-28 30 0,1-29-96,-26 1-64,25 26 96,1 2-320,-26-28-288,1 26-385,-28 27-256,0-27-161,0 27-607,0 0-802,-28 0-480,1 0-1089,1 0 352,-26 0 2148</inkml:trace>
  <inkml:trace contextRef="#ctx0" brushRef="#br1" timeOffset="135915.77">24854 3814 960,'-80'27'3588,"53"-27"-481,2 0-609,-2 0-160,27 0-384,0 0-320,0 0-353,0 0-672,27 0-193,25 0-32,1-27-192,-1 27 1,1-26-129,2 0-64,-31 26 128,29 0-128,-25-26 64,-1 26-128,-3 0 96,-24 0 32,28 0 0,-28 26-32,0-26 224,0 26 257,-28 27-65,28-26-160,0 26-191,-24-28-1,24 30-96,0-30-96,24 2-673,-24 0-1089,28-2-2402</inkml:trace>
  <inkml:trace contextRef="#ctx0" brushRef="#br1" timeOffset="137456.86">11567 4292 11915,'0'26'544,"0"-26"-319,0 0-193,0 0-97,0 0 130,0 0 447,0 0-32,0 0-95,0 0-33,0 0 417,0 0-64,0 0-97,0 0 161,24-26 0,-24 26-257,28-27-160,-1 0 65,-1-26-161,26 1 32,2-1 1,-1-1-1,-1 1 0,-25 26-96,26-25-128,-28 26 0,2-1 1,0 27-162,-27-27-447,0 27-801,0 0-1218,0 0-2818</inkml:trace>
  <inkml:trace contextRef="#ctx0" brushRef="#br1" timeOffset="137802.88">11672 4026 9801,'-26'0'2818,"26"0"-1761,26 0-32,-26 0-544,27-25 480,-2-3 160,29 1-449,-1 2-383,-1-28-129,1 26 96,-26 0 64,-2 27-95,2-26 31,0 26-128,-27 0 32,0 0-160,0 0 160,26 26 225,-26 1-161,0 0-64,0-1 32,0 1-96,28-2-32,-28 2-192,24 1-64,3 24-1185,1-52-2275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1:32.82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4326 3364 6245,'-27'0'2211,"2"0"-97,25 0 64,0 0-577,-27 0-128,27 0-480,0 0-480,27 0 95,-2 0 225,28 0-352,2 0 63,24 0-288,26 0-63,-25 0-65,25 0-32,1 0-32,-25 0-128,-2 0-32,-26 0-64,-1 0-641,1 0-1025,-53 0-928,27 0-866,-27 0-6021</inkml:trace>
  <inkml:trace contextRef="#ctx0" brushRef="#br0" timeOffset="1449.08">8084 3259 11434,'0'25'225,"0"-25"-225,27 0 544,26 0 353,-26 0 160,52 0-64,2 0-481,-2 0-191,26 0-97,-25 0-96,-1 0-160,-1 0-865,2 0-865,-1 0-2113</inkml:trace>
  <inkml:trace contextRef="#ctx0" brushRef="#br0" timeOffset="3503.2">11763 3284 1505,'0'27'8712,"0"-27"-7687,-24 0 545,24 0-353,24 0-96,-24 0-128,28 0-257,25 0-255,-1 0-321,2 0-64,24 0-192,2 0-416,26 0-1090,-28 0-1665</inkml:trace>
  <inkml:trace contextRef="#ctx0" brushRef="#br0" timeOffset="5288.3">2023 3391 1473,'-27'27'897,"27"-27"-897,0 0 640,-25 0 1859,25 0-33,0 0-384,0 0-577,0 0-255,0 0-97,0 0-160,0 0-417,0 0 257,0 0-128,25 0-225,29 26-63,0-26-97,25 0-224,26 26 0,1-26-192,52 0-705,-50 0-2914</inkml:trace>
  <inkml:trace contextRef="#ctx0" brushRef="#br0" timeOffset="7326.41">5940 3338 3042,'-26'0'225,"26"26"-257,0-26 384,0 0 833,0 0 417,0 0-321,0 0-192,26 0-160,-26 0-65,27 27 129,0-27-224,1 0-160,22-27-225,5 27-64,-2 0-63,26 0 31,0 0-64,1 0-64,-2 0-160,4 0-160,-5 0-1762,-49 27-3907</inkml:trace>
  <inkml:trace contextRef="#ctx0" brushRef="#br0" timeOffset="8551.48">9752 3311 4356,'-26'0'4132,"26"0"-3652,0 27 705,26-27 160,-26 0 321,27 0-193,0 0-480,25 0-224,1 0-224,26 0-129,-26 0-224,26 0-256,-25 0-673,0 0-1473,-2 0-2947</inkml:trace>
  <inkml:trace contextRef="#ctx0" brushRef="#br0" timeOffset="32182.84">806 4635 12043,'-52'0'576,"52"0"578,0 0 415,0 0-160,0 0-544,0 0-545,0 0-127,0 0-33,25 0 32,2 0 96,26 0-96,-26 0 1,25 0-161,29 28-32,-30-28 64,3 0 0,-2 0-32,-25 0 64,0 0-192,-1 0-160,1-28-65,-2 28-191,-25 0-737,27 0-1058,-27 0-1568,0-25-6087</inkml:trace>
  <inkml:trace contextRef="#ctx0" brushRef="#br0" timeOffset="32527.86">1151 4476 7334,'-27'0'1186,"27"0"-193,0 0 704,0 0-800,0 0 192,0 0-160,27 0-224,-27 27-129,25-27-63,29 0-129,-28 0-64,26 27-31,-25-27-161,26 26-96,-1-26 0,-25 0 0,0 27 128,27-27-192,-27 27-64,-27-27 224,0 25 96,0-25-96,0 28 64,0-3 33,-27 3 31,-27-28-128,27 26 64,0 0-256,2-26-64,-2 27-224,1-27-673,26 27-1057,0-1-2371</inkml:trace>
  <inkml:trace contextRef="#ctx0" brushRef="#br0" timeOffset="33344.9">806 6570 10025,'-27'0'993,"27"0"-128,0 0 768,0 0-287,0 0-225,0 0-32,27 0-353,-1 0-223,28 0-97,-29 0-63,28 26-225,2-26-64,-4 0-32,3 0-32,-2 0-256,2 0-417,-28 0-448,-26 0-481,0-26-159,0 26-2627</inkml:trace>
  <inkml:trace contextRef="#ctx0" brushRef="#br0" timeOffset="33999.94">1176 6384 3715,'0'0'1249,"-25"0"673,25 0 576,0 0-736,-27 0-545,27 0-192,0 0-224,0 0-128,0 0-97,0 0 33,0 0-65,27 0-95,-27 0-1,25 0 33,2 27-193,0-27-64,26 0-128,-28 27 32,29-27-64,-28 0-128,26 26 128,-25-26-128,0 28 192,-27-28-32,0 0-96,26 26 225,-26-26-33,0 26-64,0-26 224,0 26-95,-26 0-193,26-26 96,-27 28-96,0-1 32,27-2-160,-25 2 96,-2-2-64,1 3 96,-1-1-160,27-2-64,-27 2-865,2 0-1089,25-1-801,-27 1-3075</inkml:trace>
  <inkml:trace contextRef="#ctx0" brushRef="#br0" timeOffset="41636.38">2076 5271 9929,'-26'28'416,"26"-28"-63,0 0-129,0 0 256,0 0 257,26 0 224,2 25-96,23-25-289,4 0-63,50 0-129,0 0-96,1 0 161,52 0-129,2 0-160,-28-25-128,-26 25 0,2 0 0,-31-28-256,2 28-352,-25 0-545,-27 0-705,0 28-1922,-27-28-4804</inkml:trace>
  <inkml:trace contextRef="#ctx0" brushRef="#br0" timeOffset="42596.43">5174 5219 8648,'0'0'768,"0"0"-447,0 0 512,26 0 191,1 0 194,-2 0-322,2 0-319,26 0-97,26 0-95,2 0-1,25 0 1,26 0-97,0 0 32,0 0-128,28 0-160,24 0-32,-26 0 32,1 0-64,1 0 64,-1 27-32,-27-27 0,1 0 32,-28 0-32,1 0 64,-1 0-31,-25-27 31,-28 27-64,1 0-481,-25 0-1345,-28 0-2113</inkml:trace>
  <inkml:trace contextRef="#ctx0" brushRef="#br0" timeOffset="56136.21">9223 9167 3331,'0'0'1729,"0"0"-1440,0 0-289,0 0 96,0 0 1313,0 0 577,0 0-1057,0 0-577,0-27-224,0 27 96,0 0-63,0 0-161,0 0-64,0 0 64,0 0 0,0 0 0,0 0 0,0 0 32,0 0 0,0 0 64,27 0 256,-27 0-128,0 0 32,0 0-95,26 0-97,-26 0 0,27 0 32,-27 0-32,25 0-32,2 0-32,0 0 0,1 0 32,-2 0 0,-2 0 0,3 0-32,1 0 0,25 27 32,-29-27 0,31 0-32,-2 0 0,-27 0 64,27 0 96,0 0 32,-1 0 1,2 0-1,-2 0-96,29 0 0,-30 0-32,3 0-64,25 0 0,-26 0 0,1 0 0,-2 0-64,1 27 32,2-27 0,-5 0 32,5 0 0,24 0 0,-26 26 32,26-26-32,1 0 0,25 0 32,-26 0-32,2 0 0,-30 0 0,30 0 0,-2 0 0,1 0 32,-2 0-32,28-26 32,-25 26 96,-2 0 128,-1 0-31,2 0-33,-1-27-96,1 27-64,-1 0 0,-25 0-64,-3 0 64,4 27-64,-5-27 32,5 0-64,25 0 32,-28 0 0,1 0 64,-1 0-32,2 0 0,0 0 32,-3 0-64,4 0 32,-3 0 0,1 0-32,0 0 0,-27 26-32,27-26 64,-26 0 0,25 0 0,-26 0 0,28 0-32,-26 0-32,-4 0-32,2 0 31,29 0-31,-28 0 96,25 0 0,-26 0 0,28 0 0,-2 0 0,-26-26 0,28 26-32,-28 0 0,26 0 64,-25 0-64,28 0 0,-31-27 0,30 27 0,-27 0-32,0 0 64,-3 0 0,4 0-32,-2 0 32,28 0-64,-29 27 32,2-27-64,-1 0 0,1 0 32,25 26 0,-25-26 64,-1 0 0,28 0 32,-29 0 0,2 0 64,-1 0-96,2 0 32,-1 0-32,-3 0 0,3 0 0,1 0-96,25 0 96,-28 0 0,2 0-32,26 0 32,-26 0 0,25 0 0,-25 0 32,26 0-32,-25 0 0,23 0 0,-25 0 0,29 0 0,-31 0 0,31 0 0,-29 0-32,26 0 32,-25 0 0,26 0-32,-26 0 0,25 0 32,-25 0 32,26 0-64,-1 0 32,-25 0 0,27 0 0,-30 0 0,31 0 32,-2 0-64,-1 0 64,2 0-32,-1 0-32,-1 0 64,1 0-64,-1 0 64,30 0-32,-32 0 0,5 0 0,-2 0 0,-1 0 0,2 0 0,-2 0-32,1 0 64,0 0-32,-1 26 0,2-26 0,-2 0 0,1 0 32,2 0 96,-3 0 32,1 0 32,0 0-64,-27 0-32,27 0-128,0 26 32,-1-26 32,30 0-32,-32 0 0,32 0 33,-30 0-1,28 0 0,-28-26 32,28 26 96,-2 0-32,-23 0-32,22 0-64,-22 0-32,24 0 0,1-26-32,-2 26-32,-24 0 32,24 0 0,1 0 32,-26 0 32,26 0-32,-24 0 0,23 0 32,-24 0-64,24 0 32,2 0 0,-28 0-32,30 0 32,-32 0 32,32 0-64,-4 0 64,2 0-32,-1 0 32,1 0 32,27 0 32,-30 0-64,4 0 0,25 0-32,-28 0-32,28 0 64,2 0-32,-3-26 0,0 26 32,-25 0 0,26 0-32,-1 0 96,28 0-32,-27-27-64,-1 27-64,2 0 64,-2 0-32,28 0 0,-27 0 64,26-27-32,-27 27 0,3 0 0,24 0 0,-27 0 0,27 0 0,-26 0-32,26 0 64,1 0-32,-28 0-32,27 0 0,0 0 64,0 0-32,-24 0 32,24 0-64,0 0 32,2 0 0,-2 0 0,0 0 0,0 0 32,0 0-32,-26 0-32,26 0 64,-26 0-32,-1 0 0,27 0 0,-24 0-32,24 0 32,0 0 0,-27 0-32,27 0 64,2 0-32,-29 0 0,27 0 32,-27 0-32,3 0-32,-2 0 64,-1 0-32,0 0 0,-25 0 0,26 0 0,-28 0 0,-23 0 0,24 0 0,-26 0 0,0 0 0,-1 0 32,2 0 32,-28 27-64,0-27-64,-26 0-192,26 0-865,-26 0-2082</inkml:trace>
  <inkml:trace contextRef="#ctx0" brushRef="#br0" timeOffset="60095.43">10388 7364 10826,'-26'-52'801,"-1"52"159,0-26-543,1 26-225,-26 26 0,25 1 0,-26-2-160,25 30-32,4-3 64,24 1 1,0 1 31,0 24-32,24-24 0,30-1 0,0-28 32,24 3-32,2-2 32,26-26 0,-28 0 0,4-26 257,-4-27 63,-24 28-96,-2-30-31,-26 2-65,-26 1-32,0-2 0,-26 1-32,-26 26-32,-2-25-96,0 24 64,3 3-96,-4-2-96,5 27 0,-5 27-288,28-2-865,1 3-417,0-1-1665,26-27-4837</inkml:trace>
  <inkml:trace contextRef="#ctx0" brushRef="#br0" timeOffset="60492.46">10282 7444 9224,'0'0'1025,"26"0"577,-26 0 127,0 0-447,-26 27-514,26 0-415,0-27-161,0 26-128,-27 1-64,27-27-32,0 27-256,0-27-545,27 0-160,-27 0-288,26 0-577,-26 0-416,0 0 256,27 0-513,-27 0 738,27 0 1633,-27 0 1185,0 0 1793,0 0-255,0 0-802,26 0-576,-26 25-672,26-25-353,0 27-96,1-27-192,28 0-545,-31-27-544,2 27-384,2-25-1378,-1 25-1345</inkml:trace>
  <inkml:trace contextRef="#ctx0" brushRef="#br0" timeOffset="60622.46">10654 7498 1377,'-27'0'4772,"27"26"-1665,-27-26-1217,27 27-737,0 0-352,0-2-417,0 2-288,0-27-160,27 26-640,0 1-674,-27-27-1472,24 0-4389</inkml:trace>
  <inkml:trace contextRef="#ctx0" brushRef="#br0" timeOffset="60884.48">11050 7152 11466,'-27'0'1762,"0"28"-1634,27-2 737,-26 0 448,26 2-576,0-2-321,0 0-352,26 1 0,1-2-64,-27 3-192,27-1-512,-2-27-930,2 25-512,-1-25-1121,-26 0-4324</inkml:trace>
  <inkml:trace contextRef="#ctx0" brushRef="#br0" timeOffset="61062.49">11183 7206 11242,'24'0'481,"-24"26"544,0-26 640,0 28-320,27-28-448,-27 26-576,0 0-225,0 1-96,0-2-417,28 3-768,-28-28-769,0 27-1985,0-27-4517</inkml:trace>
  <inkml:trace contextRef="#ctx0" brushRef="#br0" timeOffset="61243.5">11367 7100 13708,'27'52'1250,"-1"-52"-898,1 28 897,-27 24 449,27-24-545,-2-2-673,2 0-480,-27 1 128,0-2-31,0 3-546,-27-1-1024,2-2-2691</inkml:trace>
  <inkml:trace contextRef="#ctx0" brushRef="#br0" timeOffset="62071.55">16555 7498 544,'0'-79'11243,"0"52"-10827,-27-1 481,27 3-224,-26 25-577,0 0 224,0 0-192,-1 25-96,-26 3-64,27 24 160,0 2 192,-1 26-127,27-2-97,0 4 0,53-32 0,-27 4 0,27-1 0,26-26 64,1-1 0,-28-26 193,28 0 95,-2-26-192,4-26 33,-30-2-1,1 1-32,-26 0 225,-27-1-65,0 1-32,-54 1-159,28 25-129,-26-26-32,-30 53-160,32-27 96,-32 2-64,30 25-64,26 0-449,-28 25-704,28-25-1057,26 27-353,0 0-2306</inkml:trace>
  <inkml:trace contextRef="#ctx0" brushRef="#br0" timeOffset="62289.56">16502 7578 9577,'0'0'1729,"0"0"-1729,0 25 897,-26-25 224,26 27-352,0-1-225,0 1-351,0 0-97,0 1-32,-26-3 0,26-25-64,0 25-192,0-25-449,0 0-544,26 0-2018,-26-25-4901</inkml:trace>
  <inkml:trace contextRef="#ctx0" brushRef="#br0" timeOffset="62526.57">16582 7710 3042,'52'0'6503,"-52"0"-5703,0 0 289,26 0-416,1 0-353,-27 28-224,27-28-416,1 0-737,-28 0-769,24 0 481,2 0 672,-26-28-928,0 28-1250,0-27 2563,0 27 2850,0 0 97,0 0-962,0 0-31,0 0-417,-26 27-544,26-27-513,0 28-160,0-3-160,26-25-545,1 25-1216,1-25-2916</inkml:trace>
  <inkml:trace contextRef="#ctx0" brushRef="#br0" timeOffset="62765.59">17243 7152 13644,'-53'28'417,"53"-2"-385,-26 0 833,0 2 384,26-2-192,0 0-641,0 26-160,0-24-191,0 24-97,26-25-449,0 0-1185,0-1-1216,1-26-2756</inkml:trace>
  <inkml:trace contextRef="#ctx0" brushRef="#br0" timeOffset="63024.6">17298 7232 11947,'24'0'320,"-24"0"-32,26 28 417,2-28-96,-1 0 384,0 26-513,-3-26-448,4 26 32,-28-26 64,0 27 289,-28-27 63,28 0-160,0 25 97,-24-25-161,24 0-224,24 28-64,-24-28 96,28 0-288,-2 27-609,1-27-608,0 0-449,-2 0-1954</inkml:trace>
  <inkml:trace contextRef="#ctx0" brushRef="#br0" timeOffset="63225.61">17614 7180 7975,'0'-28'2691,"26"28"-1250,1 28 417,0-2-193,-2 0-31,2 2-257,-1-2-416,1 27-609,-27-28-127,28 3 63,-28-1-192,-28-2 128,1 2-160,1-27-384,-1 27-705,-25-1-1441,25-26-3268</inkml:trace>
  <inkml:trace contextRef="#ctx0" brushRef="#br0" timeOffset="63968.65">22643 7419 11851,'27'-80'1825,"-27"53"-607,0 1-1,0 0-577,-27-2-383,0 2-97,2 26-256,-2 26-97,-26 2 65,25 24 32,-23 0 32,51 28 32,-26 0-32,52-1 32,1 1-32,25 0 0,28-27-64,-1-27 128,-1 2 0,29-28 128,0 0 96,-30-28 32,30 2 1,-27-27-97,-28 0 192,-26-1 257,1-24-33,-27-2-127,-27 26-289,-25-26-96,-28 28-128,2 0 32,23 24-64,-22 28-32,22 0-225,3 28-704,-1-2-768,26 0-546,0 1-2786</inkml:trace>
  <inkml:trace contextRef="#ctx0" brushRef="#br0" timeOffset="64243.67">22616 7444 8423,'27'0'2403,"-27"0"-1474,0 0 256,0 0-417,0 27 65,0 0-64,0-1-545,0 1-160,-27 0 0,27-27 32,0 25-96,0-25-128,0 27-737,0-27-448,0 0-737,27 0-1793,-27-27-3588</inkml:trace>
  <inkml:trace contextRef="#ctx0" brushRef="#br0" timeOffset="64480.68">22723 7551 6245,'25'0'3332,"2"0"-1667,0 27-1216,-1-27-289,1 0-128,25 0-32,-25 0-256,1 0-97,-2-27-95,-2 27 288,-24 0 192,27-27 0,-27 27 0,0-26-32,-27 26 192,27 0 128,-24 0 129,24 26-33,-26-26 129,26 27-129,0 0-320,0 25-64,0-26-288,26 1-641,-2 0-352,3-27-1282,28 0-5092</inkml:trace>
  <inkml:trace contextRef="#ctx0" brushRef="#br0" timeOffset="64734.7">23518 6994 13100,'0'0'1601,"0"0"-1344,0 0 543,0 0 418,0 26-482,0 1-255,0 0-417,0 26 32,24-28-96,-24 29 64,26-28-288,2 28-609,-1-28-320,0-26-289,-1 0-319,0 0-2787</inkml:trace>
  <inkml:trace contextRef="#ctx0" brushRef="#br0" timeOffset="65086.72">23702 6994 12203,'0'0'320,"26"0"97,1 0 704,26 0-641,-27 0 33,27 0-321,-26 0-256,-1 0 0,0 26-32,-26-26 32,0 27 32,-26 0 32,0-1 32,26-26 0,-27 27-32,27-27-64,0 0-321,27 25 33,-1-25 96,-26 0 192,26 28 32,0-28 32,1 26-32,-27-26 96,0 26 32,0-26 128,-27 0 32,1 28 64,0-28-191,-27 0-97,26 26-160,1-26-481,0 0-480,0 0-961,26 0-2306</inkml:trace>
  <inkml:trace contextRef="#ctx0" brushRef="#br0" timeOffset="65317.73">24046 6888 5477,'28'0'7431,"-4"-26"-7079,30 26 1698,-27 26-224,24-26-257,-23 27-416,25 25-961,-26-25-95,-27 26-33,25 0 0,-25-1-96,-25 2-801,-2 0-1025,-26 25-1025,25-26-2306</inkml:trace>
  <inkml:trace contextRef="#ctx0" brushRef="#br0" timeOffset="69551.97">568 8663 10730,'-54'0'96,"30"27"512,24-27 866,0-27-1,0 27-192,0 0-736,0 0-289,0 0-96,24 0-96,4 0-32,25 0-64,-1 0-32,1 0-320,1 0-417,-2 0 0,1 0-320,-1-27-1569,1 27-3908</inkml:trace>
  <inkml:trace contextRef="#ctx0" brushRef="#br0" timeOffset="69875.99">832 8452 6726,'0'0'929,"0"0"512,27 0 129,0 0-1,-2 0-448,2 26-544,-1-26-289,2 26-128,-1 1 0,-3-27 64,3 27-127,1-1-1,-2-26-64,1 0 32,-2 26 0,-25-26 32,27 26 160,-27-26 96,0 27 225,0 0 192,-27-1-65,2 1-191,-28-2-353,25 2-128,-23 0 0,24-1-320,-1 1-1282,2 0-2273,-1-2-6183</inkml:trace>
  <inkml:trace contextRef="#ctx0" brushRef="#br0" timeOffset="73160.18">647 9856 5829,'-25'0'1762,"25"0"-289,-27-28-64,27 28-31,0 0-65,0 0-448,0 0-193,-27 0-127,27 0 128,0 0 159,27 0-127,0 28-449,-2-28-256,28 0 160,-26 0-31,25 0-33,1 0-32,1 26 0,-2-26-96,2 0-257,-27 0-928,-3 0-1089,3 0-1634</inkml:trace>
  <inkml:trace contextRef="#ctx0" brushRef="#br0" timeOffset="73476.2">938 9670 9064,'-27'26'2979,"27"-26"-3395,0 0 640,0 0 865,0 0-128,27 0-353,-1 27-287,2-27-193,23 27 0,-24-27 128,27 26-64,-2-26-128,-25 27 0,0-27 0,-1 25-32,1-25 65,-2 28 255,-25-28 160,0 26-95,-25-26-1,-2 26-160,1 28-128,-1-28-63,-25 1-194,25-2-351,1 30-993,-2-30-705,1 29-3780</inkml:trace>
  <inkml:trace contextRef="#ctx0" brushRef="#br0" timeOffset="74738.27">6444 10279 1729,'-26'0'4548,"26"0"-3619,0 0 545,0 0 608,-27 0-128,27 0-481,0 0-352,0 27-448,0-27-97,0 0 33,27 0-65,-1 26-127,0-26-33,27 0-32,26 0-63,2 0-97,-2 27-96,1-27 0,25 0-128,-26 0 96,1 0-192,-2 0 32,4 0 0,-30 0-193,-26 0-351,1 0-481,0 0-257,-27 0-351,0 0-1666,0 27-5189</inkml:trace>
  <inkml:trace contextRef="#ctx0" brushRef="#br0" timeOffset="75409.31">10440 10386 14189,'0'0'1057,"0"0"-865,0 0 609,27 0 512,28 0 0,-5 0-448,5 0-352,24 0-193,1 25-160,25-25 257,-26 0-225,26 0-224,3 0 64,-29 0-128,-1 0-289,-24-25-383,-1 25-97,-26 0-833,-27-27-1345,0 27-6342</inkml:trace>
  <inkml:trace contextRef="#ctx0" brushRef="#br0" timeOffset="75972.34">14279 10386 13164,'-27'0'1954,"27"0"-2018,27 0 993,25 0 640,1 0-31,26 0-642,29 0-415,-3 0-353,27 0 224,-26-27-192,-1 27-127,-24 0-418,-2-27-896,-26 27-1410,-26 0-3074</inkml:trace>
  <inkml:trace contextRef="#ctx0" brushRef="#br0" timeOffset="87705.01">2104 12214 4580,'0'0'608,"0"0"-544,-28 0-384,28 0-545,-26 0 417,26 26 448,-27-26-352,27 0-289,-27 0 385,2 27 256,25-27 32,-27 0-96,27 0-801,0 0-160,0 0 1377,0 0 801,0 0 737,27 0 544,-27 0-191,0 0-546,0 0-448,0 0-448,0 0 0,0 0-128,0 0-97,0 0-63,0 0-129,0 0 32,0 0-95,25 0-65,29 0-224,0 0 128,-3 0-32,54 0 32,-23 27 225,50-27-289,0 0-96,54 0-32,-28 0 64,54 0-32,-52 0 64,24 0-32,-52 0-32,0 0 64,0 26 96,-24-26-32,-3 0-96,-26 0-224,1 0 448,-2 0-160,1 0-64,-24 0-32,-2 0 96,-28 0-224,2 0 128,0 0-96,-27 0-128,26 0-513,-26 26-1120,-26-26-1378</inkml:trace>
  <inkml:trace contextRef="#ctx0" brushRef="#br0" timeOffset="89669.12">11579 12294 2530,'28'0'2018,"-28"0"-417,24 0-191,-24 0-161,0 0-128,0 0-288,0 0-225,0 0-223,0 0 159,0 0 65,0 0-33,0 0-95,27 0-33,-27 0-224,26 0-31,2 0-1,-1 0 0,-3 0 64,4 0-160,25 0 0,-1 0-32,2 0-64,-1 0 32,26 0-32,-1 0 32,2 0-32,-1 0 32,2 0-32,-2 0 0,-26 0 0,26 0 0,1-27 0,-28 27 0,29 0 0,-30 0 0,4 0 0,23 0 0,-24 0 0,-2 0 0,1 0 0,26 0 0,-26 0 0,26 0 0,2 0 0,-2 0 33,1 0-33,-2 0-65,-24 0 1,24 0 32,-24 0 0,-2 0 0,2 0 32,24 0 0,-24 0 0,25 0 32,-26 0 0,26 0 0,1 0-32,-28 0 0,29 0 32,-30 27 32,4-27-64,23 0 0,-24 0 65,-1 0 31,-1 0 128,28 0 0,-28-27 128,29 27 33,-2 0-65,-26 0-192,26 0 0,-26 0-32,-1-27-96,2 27 0,-1 0 0,-1 0-32,-25 27 96,27-27-32,-30 0 33,3 0-130,1 0 65,-1 0 0,-27 0-288,0 0-449,-27 0-896,27 0-2115</inkml:trace>
  <inkml:trace contextRef="#ctx0" brushRef="#br0" timeOffset="91245.21">16528 12320 672,'0'0'5894,"-26"0"-4869,26 0 160,0 0 961,0 0-96,0 0-801,0-26-544,0 26-417,0 0 224,0 0 161,26 0-96,-26 0-225,27 0-128,-27 0-128,27 0 160,-1 0-224,0 0 65,0 0-65,1 0 32,28 0-32,-31 0 32,29 0 32,2 0-64,-31 0-96,30-27-192,0 27 512,-28 0-224,26 27-32,-25-27-32,26 0 32,-27 26 0,27-26 64,26 0-32,-25 0-32,0 0 96,-2 0-96,1 0 0,-1 0 0,1 0 0,1 0 0,-2-26 0,1 26 96,-25 0-192,23 0 32,3 0 128,-3 0-64,-24 0 0,27 26 0,0-26 32,-2 0 0,1 0-32,-1 0 64,1 0 0,-26 0-64,25 0 160,1-26-64,2 26 65,-31 0-161,31 0-32,-2 0 128,-1 0-128,-25 0 64,26 26 32,-28-26-64,2 0 32,-27 0-64,27 0 32,-27 0-32,0 0-96,0 0-353,-27 0-576,0 0-2178,-25 0-9321</inkml:trace>
  <inkml:trace contextRef="#ctx0" brushRef="#br0" timeOffset="95427.45">1654 3867 11851,'0'-25'993,"0"25"-481,0-27-192,0 27 225,0 27 160,0-2-1,0 2-223,0-1 31,0 28-31,0-1-97,0 26-256,0 1 96,26-2-95,-26 2-65,0 27 128,0-2-192,0-26 64,0 28-32,0-27 32,0-2 0,0 2 64,0-1 32,0-26-224,0 1 160,27-1 32,-27-26 1,0-2-97,25 3 0,-25-3 32,0 3-96,27-28 64,-27 0 160,0 27-160,27-27 96,-27 0-32,26 0 0,1 0-64,-2 0-32,29-27 96,-28 27-192,26 0 128,2-28 0,0 28-32,-3 0 32,4 0-64,23 0 64,-24-25-64,-2 25 32,1 0 64,0 0-96,-1 0-32,2-28 64,0 28 64,-3 0 0,4 0-64,-29 0 160,26 0 65,-25-25 95,26 25-128,-27 0-192,27 0 160,-26-27-96,25 27 0,1 0 97,2 0-65,-31 0-32,29-28-96,-25 28 64,23 0 512,3 0-416,0-25-192,24 25 32,-24 0 32,-2 0 32,1 0 32,26 25-160,-26-25 192,26 0-96,-25 0-96,25 0 160,-26 28-32,26-28-64,-26 0 64,1 0-32,24 0-96,-23 0 96,24 0 0,-26 27-64,-1-27 0,1 0 0,-1 0 160,2 0-128,-1 0 32,-1 0 32,-25 0-32,27 25 0,-3-25 0,4 0-64,-2 0-32,-1 0 0,-25 0 128,26 0-160,-1 28 160,-25-28-64,26 0 0,-1 0 96,1 0-96,-1 0 64,3 0-32,22 0-32,-22 0 64,-2 0-32,26 0 32,-26 0-64,-1 0 32,2 25 32,0-25 0,-3 0-128,30 0 128,-29 0 0,28 0-128,-28 0 64,28 0-128,-1 0 0,0 0-1,-26 0 97,2 28 128,-3-28-96,1 0 0,-1 0-32,-25 27 32,-1-27-128,1 0-128,0 0 192,-2 0-96,2 0 63,-1 25 129,1-25-224,0 0 128,1 0-160,22 0 224,-22 0-224,-1 0 480,24 0-192,3 0-32,-27 0-385,25 0 65,1-25 256,-26 25-32,25 0 0,1 0-128,1 0-225,-2 0 97,2 0-32,-3 0 95,-24 0 65,1 0-32,-2 0 160,1 0 96,-27 0 0,0 0 0,25 0 0,-25 0 64,0 0 32,0 0 0,0 0-32,0 0 0,0 0-32,0 0 64,0-27 64,0 27-64,0 0-63,0 0 31,0 0-96,0 0 0,0 0-1,0-28-95,0 28 160,0 0-64,0-25 160,0-3-63,0 3 31,0 25 32,0-27 0,0-1 96,0 3-160,0-2 64,0-25-32,0 24 65,27-24-161,-27 25 0,0-26 64,0 1 0,27-1 0,-27-1 0,0-26-64,0 27 128,0-26-96,26 26 96,-26-27 0,27 28-160,-27 0 64,25-28-64,-25 0 96,0 27-64,0-1 0,0 2 64,0-1-64,0 0 96,0 1-128,0 25 96,0-1-160,0-24 64,27 25-96,-27 2 64,0-3 32,27 28 96,-27-27-128,0 27 128,0-25 0,0 25-32,0 0-64,0 0-96,0 0-64,0 0 160,0 0-64,0 0 32,0 0-32,-27 25 128,27-25 32,-27 0-64,2 0 32,-2 0 96,-26 0-128,1 27 32,-1-27 32,-2 28-64,4-28-64,-30 0 192,29 25-32,-28-25 32,28 0 128,-28 0 65,28 27-129,-29-27-96,3 0 0,0 0-96,-30 0 128,29 0-96,-1 0-32,-25 0 64,26 0-128,-2 27 128,2-27-64,-26 0 32,25 0-32,1 0 64,0 0-160,-29 0 96,3 0 32,0 0-32,-27 0 32,0 0-64,-2 0-64,-24 0 64,26-27-96,0 27 32,-28 0 32,28 0 0,-27 0 96,-1 0-64,3 0 64,-29 0 0,28 0 32,-2 0 0,28 0 32,-52 0-32,25 0 0,-1 0-64,1 27 0,-1-27 0,28 0 32,54 0-32,-28 25-32,26-25 96,-25 0 32,-27 0-96,-1 0 0,1 28 32,26-28-96,1 0-32,24 0-672,3 0-866,-3 27-1057,29-27-3651</inkml:trace>
  <inkml:trace contextRef="#ctx0" brushRef="#br0" timeOffset="99782.7">11367 11286 1729,'0'-52'2210,"0"25"-224,0 27-448,0-27-65,0 27-288,0-26-192,0 26-256,0-27-33,0 27 97,0 0 128,0 0-128,0 0-545,0 0-256,0 0 64,0 27 64,0-1 64,0 28-128,-27-28-32,27 26-32,0 2 0,0-28 0,-25 26 97,25 3-65,0 24 160,0-26-128,25 27 32,-25-1-96,0-26 64,0 27 0,0-1-32,27-26 0,-27-1-32,0 1 32,0 1 0,0-1 0,27-26 0,-27 25 0,0-26 0,-27 2 32,27-2-32,0 0 0,-27 1 32,27-2-64,0-25 0,0 0 33,0 0-1,0 0 0,0 0 64,0 0 0,27 0-32,-27 0 0,27 0-64,-1 0 128,-26 0 0,54 0-64,-29 0 32,2 0-160,26 0 128,-1 0-64,1-25 0,2 25 0,-3 0-32,1-27 96,-1 27-64,2 0 0,-1-26 64,-28 26-160,2 0 192,26 0-96,-26 0 32,-2 0 32,29-26 97,-28 26-65,26 0 64,-25 0-96,1-28 64,25 28-32,-29 0-32,4 0 0,-1 0 0,0-26 32,-1 26-32,1 0-64,-2-26 97,2 26-129,0 0 96,-1-26-353,26 26 1186,2 0-801,0-27 321,-3 27-193,30 0-160,-2 0 32,0 0-32,1-27 0,-2 27-64,4 0 32,23 0-64,-26 0 96,26 0-64,-25-26-32,-1 26-192,29 0 512,-30 0-288,28 0 32,-26-27-32,25 27-96,-26 0 96,1 0 32,-2 0 0,1 0-64,-24 0 0,23 0 32,2 0-32,-1 0-32,-26 0 224,26 0-192,2 0-64,-30 0 64,30 0 128,-29 0-160,2 0 128,24 0-160,-24 27 128,-1-27-32,26 0 96,-25 0-192,25 0 160,-26 0-160,26 0 96,-26 0 0,26 0 0,-26 0 0,26 26 0,-24-26 96,22 0-480,-22 0 672,-3 0-352,28 0 32,-28 0 64,1 0-160,26 27 160,-26-27-224,26 0 128,-26 0 192,2 0-160,23 0-32,-24 0 64,-2 0 0,28 0 32,-28 27-64,1-27 96,26 0-32,-25 0-128,0 26 96,24-26 96,-24 0-192,-2 0 96,1 0 0,-1 26 32,1-26-64,2 0 128,-31 0-192,29 0-161,2 0 514,-4 26-257,3-26 0,0 0 0,24 0 0,-24 28 96,-2-28-160,29 0 64,-30 0-32,30 0 64,-29 0-64,28 0 128,-1 0-128,-1 0 64,-24 0-32,24 0 32,-24-28-64,0 28 0,25 0 64,-26 0-32,-26 0-64,25 0 64,1 0 0,-1 0 0,-25 0-64,0 0 96,-1 0 64,-26 0-128,27 0-128,-27 0 224,0 0-64,0 0 32,0 0 32,0 0 32,0 0-160,0 0 96,0-26-32,-27 26-32,27 0 96,0 0-64,0 0-64,27-26 128,-27 26-96,0 0 0,0 0-32,0-26 32,0 26 192,0-27-288,25 27 192,-25-27-96,0 1 160,0-1-160,0 0 32,0 2 32,0-3-96,0-24 160,0-1-192,0 26 224,0-25-192,0-1 64,0-1 32,0-26-96,0 28 32,-25-1 0,25-27-160,0 28 128,-27-3 32,27 3 160,-26-1-192,26 26 32,-27-25 96,27 26-96,-27-1 64,27 0-64,0 27 64,-25 0-96,25 0-33,-27 0 129,27 0-96,0 0 64,-26 0-128,26 0 160,-27 0 32,27 0-96,-27-26 96,2 26-128,-2 0 96,-26 0-64,-2 0 32,5-27-32,-32 27 32,4 0-32,-28 0-32,1 0-192,-3 27 128,-24-27 96,27 0-32,-27 0 0,0 0 64,-28 0 96,28 26-96,-27-26 32,2 0-64,-3 27 32,-26-27-256,28 0 512,-2 27-256,2-27-32,0 0 0,-1 0 64,-1 0-96,1 0 64,-1 0 0,4 0 0,-4 26 32,28-26 64,-26 0-192,24 26 64,-24-26 32,26 26 0,0-26 0,-2 0 0,2 27 0,27-27-32,0 27 32,-27-27-32,50 0 96,-23 0-96,0 0 64,-2 0-32,2 0 128,-2 0-32,30 0-64,-31 0-32,29 0-32,-26 0 64,25 0 0,-27 0-128,30-27 160,-30 27-128,27 0 64,1-27-64,-1 1 160,28 26 64,-29-26-64,2 26 32,-1 0-64,28-26 0,-28 26-64,28 0-64,-28-27 128,28 27-96,-1 0-128,1 0 0,-3 0-160,2 0-33,29 0-607,-31 0-1955,29 27-2755</inkml:trace>
  <inkml:trace contextRef="#ctx0" brushRef="#br0" timeOffset="102066.83">7134 12346 10057,'24'0'865,"-24"0"-160,26 0 352,2 0 0,-1 0 256,0 0-160,25 26-481,1-26-191,26 0-97,26 28 65,2-28-65,26 0 129,24 0-257,29 0 0,27 0-64,-29 0-96,28 0 161,0 0-33,-27 0-32,-1 0 32,3 0 96,-28 0-127,-27 0-97,0 0 32,-54 0-160,4 0-128,-30 0 384,1 0-448,-53 26-417,0-26-672,0 0-1186,-27 26-3138</inkml:trace>
  <inkml:trace contextRef="#ctx0" brushRef="#br0" timeOffset="106004.06">463 12956 13708,'-55'26'737,"2"-26"-801,53 0 513,0 0 960,0 0-384,0 0-385,27 0-223,-1 0-65,29 0-96,-4 26 1,30-26-129,-2 0-32,-26 0-64,-1 0-96,28 0 128,-28 0-64,-25 0-256,27 0-65,-27 0-159,-3 0-321,3 0-480,-27-26-929,0 26-3299</inkml:trace>
  <inkml:trace contextRef="#ctx0" brushRef="#br0" timeOffset="106328.08">886 12823 7302,'-27'0'961,"27"0"-704,0 0 1921,0 0-417,27 0-832,-2 27-512,2-27-289,-1 0-32,2 0 64,23 0-32,-24 26 32,27-26-64,-27 27 161,-2-27 63,29 0-64,-54 25-32,26-25 1,1 0 95,-27 28-160,25-28 96,-25 26 129,0-26-65,-25 26-96,-2 2 192,1-2-63,-1 0-161,-25 1-160,25-2-320,1 3-1250,-29-1-1953,31 25-9641</inkml:trace>
  <inkml:trace contextRef="#ctx0" brushRef="#br0" timeOffset="109328.25">16582 13512 10217,'0'0'1217,"0"27"-1217,0-27 705,0 0 96,26 0 0,-26 0-161,52 0-256,2 0-95,-2 0 127,1 0 161,26 0-65,-25 0-320,26-27 1,26 27-129,-28 0 0,28 0-64,26 0 32,-24 0 0,-3-26-32,0 26 32,27 0-32,-26 0 32,2 0-32,-3 0 64,-26 0-64,26 0 64,-24 26-32,25-26 0,-28 0 32,29 0-64,-28 0 0,26 0 32,-24 0 0,-2 0-32,1 0 128,-1 0 96,-1 27-31,29-27 31,-28 0 0,26 0 0,-24 0-128,-2 0-32,0 0-64,27 0 161,-27 0-129,-24 0-32,22-27-32,-22 27 32,-3 0 32,1 0-96,-26 0-577,-27 0-961,0 0-1793,0 0-9097</inkml:trace>
  <inkml:trace contextRef="#ctx0" brushRef="#br0" timeOffset="110972.34">542 14042 10634,'-79'26'1057,"51"1"-321,1-27-512,1 0 673,26 0 481,0 27-417,26-27-545,-26 25-224,55-25-96,-28 28 0,25-28-32,1 0 64,26 0-128,-26 0 0,26 0 0,-26 0-352,-1-28-513,1 28-416,-25 0-577,-1 0-1185,-3 0-2594</inkml:trace>
  <inkml:trace contextRef="#ctx0" brushRef="#br0" timeOffset="111289.36">859 13988 11530,'-27'27'-160,"27"-27"-224,0 0 416,27 0 384,0 0 513,-2 0-384,2 0-161,27 27-160,-27-27-128,24 26-32,-23-26-64,25 27-64,-28 0-192,29-2 128,-28 3 160,-26-3-32,27 3 32,-27-2 128,0 2 161,-27-3 319,1 2 161,-1-1-225,0 1-319,-25 0-257,26-1-417,-29 0-1248,31 27-1987</inkml:trace>
  <inkml:trace contextRef="#ctx0" brushRef="#br0" timeOffset="112388.42">16528 14731 7046,'-26'0'256,"26"0"-159,-26 0 1280,26 0 1217,0 0-672,0 0-673,0 0-288,0-27 0,0 27-32,0 0-192,0 0-193,26 0-31,0 0-33,1 0 33,26 0-385,-1 0 96,30 0-64,-5 27 0,30-27 32,25 0 1,0 0-65,26 0 0,2 27-128,26-27 64,-2 25 0,2-25-96,0 0 64,24 28-256,29-28 672,-27 0-384,27 0 96,-29-28 65,-24 28-65,0-25-96,-28 25 64,0-27-64,-52 0-64,2 27 32,-56-26-544,-26 26 63,-26 0-384,0 0-576,-26 26-449,-53 1-1441,24-27-3683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6:22.0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613 2690 12587,'-25'0'705,"-28"0"544,53 0 417,-27 0-289,27 0-384,0 0-416,0-28-385,0 28 0,0 0 0,27 0 0,-27 0-128,53 0 65,-28 0-161,29 0 96,-1 0-161,-1 0 97,1 0-160,-1 28-256,2-28 32,0 0-289,-30 0-224,3 0-416,1-28-449,-1 28-1153,-27 0-4323</inkml:trace>
  <inkml:trace contextRef="#ctx0" brushRef="#br0" timeOffset="325.01">877 2503 13004,'-25'0'-96,"25"0"128,0 0 704,0 0 225,0 0 128,25 0-512,2 27-417,0-27-64,27 0-64,-3 0 0,4 26 0,-29-26-32,26 0 32,-25 27-32,0-27 32,-1 27-32,0-27 96,-26 0 257,26 25 159,-26 2 33,-26-27-97,26 28-95,-26-3-161,26 2-32,-26-1-160,-1 0 160,27-26-288,-27 28-513,1-28-800,26 26-929,-26-26-513,26 27-1858</inkml:trace>
  <inkml:trace contextRef="#ctx0" brushRef="#br0" timeOffset="6810.38">14377 3431 7302,'27'0'1506,"-2"0"-1538,2 0 32,0 0 96,27 0 545,-30 0 800,31 0-480,24 0-577,-26 0-128,27 0-127,25 0-33,-26 0 64,2 0 192,25 0-192,-1 0-64,0 0-32,27 0-64,28 0 64,-28 0 161,54 0 63,-26 0 0,24 0-64,1 0 1,-1 27-33,3-27 128,-2 0 64,-1 0 1,3 26 95,-2-26 97,-1 0-129,3 0-127,23 0-129,-24 0-128,0-26 32,-2 26 32,-25 0-32,1-27 64,-1 27 129,-27 0-193,-27-28 160,28 28 0,-27 0-160,-1 0 0,2 0 32,-29 0-192,-23 0 64,-4 0 64,-25 0-64,-26 0-448,28-25-577,-56 25-1409,2 0-5189</inkml:trace>
  <inkml:trace contextRef="#ctx0" brushRef="#br0" timeOffset="9831.56">640 4279 14381,'-27'25'0,"27"-25"-352,0 0 640,27 0 417,-27 0 480,53 0-513,-1-25-511,2 25-129,-1 0-32,-1 0 0,3 0 32,-5 0-64,-23 0-289,1 0-159,-1 0-1,-1 0-351,-26-27-161,26 27 0,-26 0 32,0-26-96,-26-1 608,26 27 353,-26-27 96,-1 1 225,-1 26 832,1-27 32,3 27-257,24-25 97,0 25-416,0 0-417,0 0 416,0 0 33,0 0-257,24 25-128,3-25-64,1 0-64,-1 27-64,-1-27 32,0 26-32,0 1 96,1-27-64,-27 53 32,0-26 65,0-2-33,0 3 96,0-2-32,-27 0 64,1 1-128,0 26-32,0-53-128,-1 27-577,-1-2-1312,1 2-2468</inkml:trace>
  <inkml:trace contextRef="#ctx0" brushRef="#br0" timeOffset="13023.74">508 5631 12427,'-52'25'-288,"52"2"192,0-27 288,24 0 321,4 0 127,25 0-255,-1 0-257,2 0-64,24 0-64,-24 0 0,-1 0-449,-1-27-864,3 27-673,-29 0-704,-2 0-1474</inkml:trace>
  <inkml:trace contextRef="#ctx0" brushRef="#br0" timeOffset="13281.75">904 5498 9480,'-79'-27'1954,"53"27"-1441,26 0-193,0 0 641,0 0 128,26 0-256,1 0-353,-2 0-127,29 0-1,0 0 64,-3 27-95,4-27-129,-29 25 0,0 3 0,0-3 96,-26 3 33,0-1 63,-26-2 1,0 29-225,0-28-32,-29 1-224,4 0 32,-30-2-225,54 2-543,-25-1-1250,52-26-2082</inkml:trace>
  <inkml:trace contextRef="#ctx0" brushRef="#br0" timeOffset="14343.82">14721 6080 10730,'-26'0'1505,"0"0"-224,26 0-320,0 0 0,0 0 128,0 0-640,26 0-321,0 0 64,28 0-32,-1 0-32,-1 28 96,29-28-31,-3 0 31,0 0-64,4-28 32,50 28-32,-27 0 0,27 0 97,28-26-225,-1 26 64,-1 0-64,0 0-32,28 0 32,25 0 128,-26 0-32,54-26 64,-27 26 65,0 0-33,0 0-64,-28 0 160,29-28 33,-29 28-97,2 0-64,0 0 0,-2 0-96,3 0 0,-28 0-64,25 28 0,1-2 129,-25-26 127,24 26-32,-25-26 64,-27 0 129,1 28-33,-26-28-64,25-28-223,-54 28-65,1-26 96,2 0-96,-54 26-416,-3-28-481,4 3-1185,-56 25-2434,4-27-10218</inkml:trace>
  <inkml:trace contextRef="#ctx0" brushRef="#br0" timeOffset="18720.07">6992 6108 7847,'0'0'1954,"-27"0"-545,27 0-224,0 0-192,0 0 192,0 0-224,27 0-640,0 0 95,26-28-224,-25 28-96,23 0 32,3 0 0,25 0 33,-26 0-97,53 0-32,-1 0 32,27 0-32,28 0 0,51-26-64,1 26 64,0 0-64,52 0 0,0 0 32,2 0 0,0 26-64,-29-26 32,28 0 32,-27 28 0,-1-28 32,-24 0 0,-29 0 32,2 0 32,0-28 160,-54 28 32,0 0 65,2 0-129,-29 0 0,-26 0-128,1 0-32,-28 0-64,1 0 0,-26 28-32,-1-28-128,0 0-288,0 0-353,-26 26-320,0-26-705,0 0-1729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7:44.48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26468 8035 8776,'0'0'1729,"0"0"-768,0 0 64,0 0 160,0 0 385,0 0-609,27 0-481,25 0-191,1 0-97,-1 0 32,55 0-96,-28 0-128,53 0 0,1 0 32,26-27 0,-1 27 0,26 0 0,3 0 32,24-27 128,29 27 129,-3 0-1,28 0 0,-1 0-31,-53 0-33,2 0 64,-29 0 129,-25 0-97,28 0-192,-29 0 96,-26 27-192,0-27-32,-53 0 0,-24 0-64,-5 0-64,-50-27-128,28 27-609,-28 0 161,0 0-257,0-28 64,-28 3-2690</inkml:trace>
  <inkml:trace contextRef="#ctx0" brushRef="#br0" timeOffset="7343.42">1746 8856 14221,'-28'0'577,"1"0"-513,27 0 96,0 0 1057,-24 0 256,24 0-640,0 0-833,0 0 96,24 0 192,3 0-95,1 27-97,25-27-64,-1 0-64,28 25 96,-28-25-224,28 0-65,-1 0-287,-25 0-257,-3 0-512,4-25-1378,-55 25-3362</inkml:trace>
  <inkml:trace contextRef="#ctx0" brushRef="#br0" timeOffset="7610.43">2142 8696 13708,'-27'0'161,"27"0"-866,0 0 929,0 0 545,27 0 32,-1 0-417,29 0-288,-4 28-96,3-3 0,-27 2 96,25 26-96,-25-26 0,-1 0 32,-26-2 32,0 2 32,-26 1 0,-1-3 1,-1 28 31,-23-27-128,-3 2 0,27-2-225,3 0-607,-3 0-1154,-1-26-2434</inkml:trace>
  <inkml:trace contextRef="#ctx0" brushRef="#br0" timeOffset="8925.51">5848 9385 7206,'-26'0'1410,"26"0"-1154,0 0 0,26 0 1121,-26 0 65,27 0-417,-2 0-449,2 0-191,26 0 63,-1 0 97,28 27 31,-1-27-159,54-27-161,-1 27-32,27 0-128,1 0 32,25 0-32,-27 0-64,0 0 0,2 0-128,-1 0-32,0 0-224,1 0-129,-3 0-31,-25 0 256,27 0 160,-54 0 160,27 0 64,-51 0-32,-2 0-64,1 0-32,-53 27-32,-2-27-160,2 0-577,-27 0-833,0 27-1408,0-27-4357</inkml:trace>
  <inkml:trace contextRef="#ctx0" brushRef="#br0" timeOffset="10269.58">21914 8776 2498,'0'53'5509,"0"-26"-3747,0-27 448,0 0 801,0 0-1570,-27-27-384,27-26-224,-25 26-32,-2-26-97,27 1-127,0-1-481,0 26 0,0 0-160,0 1 64,27 0 0,-2 26-96,2 0 64,-1 0 32,2 0-256,26 26-737,-30-26-993,4 26-3235</inkml:trace>
  <inkml:trace contextRef="#ctx0" brushRef="#br0" timeOffset="10585.6">22286 8724 15855,'0'0'-65,"25"-28"130,2 28 575,-1-25 65,1-2-161,0 0-255,-2 1-193,2-1 0,-27 0 128,0 27-64,0-26-192,-27 26-64,2-26 64,-29 26-32,1 26-32,28-26 96,-29 26-64,28 1 128,-1 26-32,27-26 32,27 25 0,-1-24-64,28-3-64,24 2-449,-24 0-191,24-27-257,1 0-801,2 0-1793,-2-27-5061</inkml:trace>
  <inkml:trace contextRef="#ctx0" brushRef="#br0" timeOffset="10852.62">22999 8511 12299,'-27'0'3395,"2"0"-3170,-2 0 351,27 0 353,-26 0-481,-1 26-287,27-26-258,0 27-127,0 0 128,27-1 0,-1 1-160,1 0-225,-2-2 33,2-25 320,0 28 64,-27-3 128,0-25-32,-27 27 160,0-27-32,2 27-64,-2-27-96,-26 0 0,26 26-288,-25-26-609,26 0-1986,-1 0-3811</inkml:trace>
  <inkml:trace contextRef="#ctx0" brushRef="#br0" timeOffset="11263.64">23104 8167 12075,'0'-54'1601,"0"29"-1985,0-2 416,0 27 865,0 0-288,27 27 383,-27 25-607,28 1-193,-1 26 64,-27 1 161,26-1-321,1 1-32,-27-27-96,0 0-32,25 1 32,-25-29 32,0-25 64,0 0 0,0 0 160,0 0-160,0-25-32,0-2-64,0 0 32,0 1-160,27-1-128,0 0-33,-27 1 321,26 26 161,-26 0 127,27 26 160,-27 1 129,0 0-161,25-1-192,-25 28-31,0-29-290,27 3-543,0-3-481,-1 2-1185,1 0-3460</inkml:trace>
  <inkml:trace contextRef="#ctx0" brushRef="#br0" timeOffset="12006.68">23874 8564 12908,'-54'-27'1217,"26"27"-1057,4 0 1153,-2 0-32,-1 0-544,-1 27-352,1 0-353,3-1 32,24 1-32,0 0 64,0-2 0,24 3-320,3-3 63,28-25 65,-29 27-32,26-27 0,-25-27 64,0 27 64,-1-25 32,0-3-64,-26 3 0,0-2 96,-26 27-64,0-27 0,26 27 32,-27 0 0,0 0 32,27 0 0,0 27 128,0-27-95,0 27-97,27-2-97,0-25-383,25 28-289,-26-28-128,1 0 97,26 0-33,-53 0 64,26 0 289,-26-28 95,26 28 1,-26 0 288,0-25 160,0 25 128,0 25 0,0 3 33,0-3 63,0 2 0,0 26 32,0-26-159,27 25-161,-27-25 32,27 1 32,-27-3 32,28-25 384,-28 0 609,-28 0-320,28-25-577,-27-3-96,27 1 32,-27 2-96,27-29 0,-26 1-64,26 26-96,26-26-224,-26 1-193,54 25 1,-26 1 416,22 26 320,-23 0 96,28 26-96,-55-26 1,26 27 223,-26 0-64,0-2-256,0-25-96,-26 28-64,-1-3 32,-28-25-64,29 0-96,2 0-288,-4 0-770,28 0-2273,0 0-7591</inkml:trace>
  <inkml:trace contextRef="#ctx0" brushRef="#br0" timeOffset="12345.7">24403 8644 12395,'27'0'1313,"-27"0"-800,26 27 1121,0-27-321,0 0-448,1 0-417,26 0-224,-1-27 161,-25 27 255,0-27-191,1 1-257,-28 26-192,0-27-256,-28 0-289,-26 27-352,28-26 64,-26 26-128,-2 26 321,28-26 448,0 54 64,0-28 128,26 1 128,0 0 352,0 26 97,26-28 63,26 2 97,2-27-192,-2 27-289,28-27 64,-28 0 0,1 0 65,2 0-33,-3 0-160,-26 26-192,1-26-1441,-27 0-3043</inkml:trace>
  <inkml:trace contextRef="#ctx0" brushRef="#br0" timeOffset="15176.86">12888 9465 3042,'-26'27'3460,"26"-27"-2083,0 0 929,-27 0 257,27 0-417,0 0-641,0 0-416,0 0-256,27 0-32,-1 0-289,26 0-160,30 0-223,-4 0-65,28 0 32,0 0-128,0 0 64,-1 0 0,-24 0-192,-2 0-257,0 0-223,-26 0-481,0 0-353,-27 0-832,-26-27-1954</inkml:trace>
  <inkml:trace contextRef="#ctx0" brushRef="#br0" timeOffset="15804.9">15351 9465 13388,'-27'0'1249,"27"0"-1185,0 0 1154,27 0 415,-3 0-352,57 0-544,-2 0-417,1 0-95,25 0-33,1 0 64,0 0-352,-26 0 320,-28 0-192,2 0-705,-28 0-31,1-26-738,-27 26-896,0 0-2787</inkml:trace>
  <inkml:trace contextRef="#ctx0" brushRef="#br0" timeOffset="16338.93">17706 9412 12587,'-52'0'1538,"52"0"-1538,-27 27 544,54-27 1026,-1 0 192,26 0-802,28 0-511,-1 0-225,53-27-128,1 27 96,-1 0 1,0-27-129,0 27-64,-53-25-641,2 25-2082,-54 0-9640</inkml:trace>
  <inkml:trace contextRef="#ctx0" brushRef="#br0" timeOffset="21820.24">12571 8272 800,'0'0'2178,"-27"-25"-192,27 25-480,0 0 191,0-27-191,-25 27-257,25 0-128,0-27-256,0 27-161,0 0-191,0 0-289,0 0-160,25 27 192,-25 0-95,0-2-33,27 2-32,-27 26 0,0 0 0,0 1 64,0 24 32,0-24-64,-27 26 1,27 25-65,0-25-64,0-1 0,0 1 32,0-28 0,0 28-32,0-27 64,0-26-64,0 25-64,27-24 128,-27-3 0,27 3-32,-27-3 128,26-25 64,1 27-64,-2-27-64,2 0-128,0 27 96,-1-27-96,1 0 128,25 26-96,-25-26-64,-1 0 32,26 0 0,-25 27 32,28-27 0,-5 0 32,5 27-64,-2-27 160,-1 0-31,2 0-65,24 25-32,-24-25 32,0 0-32,-3 27 0,30-27 32,-29 0-32,28 0 0,-1 0 0,0 0 0,1 0-128,-28 0-129,29 0 289,-4 0-64,5 0-32,-4 0 64,28-27 0,-26 27-32,25 0 96,2-25-32,-2 25 32,2-27-64,-2 27-32,-26 0 0,26 0-64,-24 0-128,-2 0 192,1 0 64,-1 0-64,1 0 32,26 27 0,0-27-32,-28 0 96,29 25-96,-28-25 0,-1 0-352,30 0-97,-30 0-480,0 0-224,4 0 192,-4 0 481,2-25 480,-1 25 128,26-27 64,-23 0 416,23 27 578,0-26-770,-25 26-224,-1 0-160,0 0 0,-26 0 32,2 0-64,-5-27 32,32 27 0,-30 0 0,1 0 64,0 0-32,-1 0 128,2 0 161,24 0 31,-23 0-128,24 27-128,1-27-32,-28 0 0,28 0-32,-2 0-32,1 0 32,2 0-32,-3 0 32,-24 0 32,0 0 33,-2 0 255,1 0-128,-1 0-96,1 0-128,1-27 32,-2 27-64,2 0 32,-3 0-160,4 0-32,-2 0 32,-28 0 96,2-27 96,0 27-32,-1 0 96,1 0 32,-2 0-32,-25 0 64,0 0 160,0 0 1,0-25-65,-25 25-96,25 0 64,-27-28-31,27 28 31,0-25-96,-26-3 0,26 2 192,0 0-95,0-28-97,0 28-32,0-54-128,26 28-128,-26-28 320,27 1-256,-2-1 32,2 0 0,0 1 96,-27 26-32,26-26 96,-26 53 0,0-28 0,0 28-32,0-1-64,0 0-32,0 1-32,0-1 96,0 27-64,0-25 32,0 25-64,0-27-160,0 27 352,0 0-32,0-27-192,-26 27 0,26 0-33,0 0 1,-27 0-96,27 0 0,-27 0 64,27 0 32,0 0-1,-25 0 65,-2 0 64,1-26-32,-1 26 32,-25 0 64,-1-27-32,-2 27 33,-24-27 31,26 27-64,-26-25-32,26 25 96,-26-27-192,1 27 96,-30 0 0,30 0 64,-28-26-32,-1 26 0,2 0 32,-27 0 128,25-27-288,-25 27 160,0 0-96,0 0 0,0-27 64,-28 27-64,1 0 192,-1 0-288,4-28 96,-30 28 128,27 0-96,26 0-96,-26 0 128,0 0-64,27 0 32,-52-25 32,24 25-96,2 0 192,-29 0-192,3 0 0,-1 0 96,1 0-32,24 0 128,1 25-96,0-25 0,-1 0-64,2 28 96,0-28 32,26 0 193,-28 0-33,2 0-128,-1 0 96,-1 0-192,28 27 32,-27-27 32,27 0-192,-1 0 96,28 0 0,-1 27-32,28-27 32,24 26-416,28 1-833,26-2-1634,0 2-8840</inkml:trace>
  <inkml:trace contextRef="#ctx0" brushRef="#br0" timeOffset="25188.44">1718 10180 5637,'-27'27'2434,"27"-27"-1921,0 0 768,0 0 1217,-24 0-672,24 0-929,0 0-417,0 0 289,24 0-192,3 0-33,27 0-31,-3 0-193,-23 0-288,52 0 32,-28-27-64,1 27 0,26 0 192,-26 0-352,2 0 224,-4 0-160,3 0 32,-54-27-224,27 27-225,-27 0-95,0 0-161,0 0-384,0 0-385,0 0-704,0 0-2947</inkml:trace>
  <inkml:trace contextRef="#ctx0" brushRef="#br0" timeOffset="25636.46">2247 9863 10185,'-24'0'417,"24"0"127,0 0 1410,0 0-577,0 0-1089,0 26 161,0-26-33,24 26-127,31-26-97,-29 28-96,25-28-32,4 0-32,-29 25 64,26-25-128,-25 27 0,0-27 0,-27 0 32,26 26 32,-26-26 32,0 27 0,0 0 0,0-27 32,0 26 32,-26 1 33,-1-2 63,0 2 96,-25 0-160,-1-1-256,25 1 256,4 0-224,-29 25 64,25-24-352,1-3-1186,27 2-2113,0 25-8296</inkml:trace>
  <inkml:trace contextRef="#ctx0" brushRef="#br0" timeOffset="30700.75">22074 10737 864,'0'0'3171,"-28"0"-2722,28 0 480,0 0 960,0 0 354,0 0-482,0 0-672,0 0-480,0 0 160,0 0 95,0 0-287,0 0-193,0 0-160,0 0 65,28 0-1,-2 0-128,1 0 64,0 0 1,-2 0-1,28 0-96,1 0-64,-29 0-32,28-26-32,1 26 64,-2 0-32,29 0-64,-30 0 64,30-27-32,-2 27 0,-1 0 0,29 0 0,-2-27-32,-26 27 0,29 0 32,-3 0-32,1 0 32,-1-25 0,0 25 0,3 0 32,-2 0-32,-1 0 0,27-28 32,-27 28-64,29 0 64,-28 0-32,0 0 0,-1 0 0,-26 0 0,29 0-32,24 0-64,-27 0 0,27 0 96,1 0-32,-1 0 96,0 0-64,-26 0 128,-1 0-96,3 28-32,-3-28 32,-26 0-96,26 0 128,2 0-160,-2 25 32,2-25 32,25 0 64,0-25-32,0 25 64,-27 0 64,27 0 353,-24 0 63,24 0 193,-53 0-385,26 0 32,-23 0-95,-4 0-65,-24 25-32,-2-25-96,-26 0-64,-26 0-64,0 0-416,0 27-1250,-26-27 65,0 0-2820</inkml:trace>
  <inkml:trace contextRef="#ctx0" brushRef="#br0" timeOffset="31774.81">30887 10949 1601,'-27'0'3171,"2"0"-1057,25 0-128,0 0-545,0 0-95,0 0-65,0 0-128,0 0-256,0-26-65,0 26-127,0 0-128,0 0-65,0 0-159,25 0-33,-25 0 0,54 0-160,0 0 32,25 0-63,26 0-1,1 0 0,26 0 96,26 0 32,2 0 1,-1 0-97,28 0-128,-31 0-449,-23 0-351,-1 0 127,-24 26-704,-57-26-3652</inkml:trace>
  <inkml:trace contextRef="#ctx0" brushRef="#br0" timeOffset="37179.12">6272 12195 2081,'0'26'5734,"0"-26"-4773,0 0-545,-26 0 417,26 0 128,0 0-320,26 0-1,-2 0-95,4 0-129,-1-26-32,26 26 97,-27 0-1,27 0-63,-26-27-161,25 27 0,1 0-64,-26 0 33,27 0-1,-3 0-32,-23-27 64,25 27-96,-1 0 1,2 0-129,-2 27 0,-26-27-32,28 0 0,-2 27 0,1-27 0,26 26 0,-26-26 64,2 0-32,23 26 32,1-26 96,-26 0-32,26 0 64,28 0 32,-2 0 417,2 0-545,25 0-32,0 0-64,-27 0 32,27 0-64,0 26 64,1-26-32,-26 0 64,26 0-96,26 27 128,-27-27-128,0 0 32,1 0 0,23 0 32,-22 27-64,24-27 32,1 0 32,-26 0-96,26 0 160,-27 0-128,0 0 96,28 0-64,-28 0 0,27 0 0,-26-27 32,-1 27 0,0 0 0,0-27-32,-27 27 0,29 0 129,-29 0-129,-25 0 32,-28 0 0,28 0-32,-53 0 0,-2 0 0,2 0 0,-27 0-64,0 0-257,0 0-512,0 0-704,0 27-2050,-27-27-4421</inkml:trace>
  <inkml:trace contextRef="#ctx0" brushRef="#br0" timeOffset="42497.43">13100 9597 5829,'-28'27'1954,"28"-27"-1281,0 0-481,0 0-64,0 0 769,0 0 480,28 0-480,-28 0-481,54 0-128,-28-27-127,26 27 31,2 0 64,-1-26 0,-1 26-64,29 0 1,-30-27 31,30 27-128,-2 0 0,26 0-32,-25 0 0,26 0 0,-1 0 0,28 0 32,-1 0-96,0 0 161,0 0 127,2 0 128,-2 0-63,0 0-65,-27 0-64,27 0-128,0 0-32,3-25-32,-3 25 64,25 0-96,3 0 64,-28-27-32,0 27-32,0 0 161,28 0-65,-28-27-64,0 27-32,0 0 64,1-26 64,-27 26 32,0 0-64,0 0-96,-1 0 192,0 0-64,3 0-128,-2 0 32,-1 0 0,-26 0 33,29 0 31,-30 0-32,1 0 0,28 0-64,-29 0 32,-24 0 32,24 0-32,-23 0-96,-31 0 128,31 0-352,-29 0-97,-26 0-159,27 0-385,-54 0-1409,27-27-6247</inkml:trace>
  <inkml:trace contextRef="#ctx0" brushRef="#br0" timeOffset="46233.64">16250 12221 7879,'-27'0'1537,"0"0"-704,2 0 64,25 0 673,0 0 159,-27 0-448,27 0-512,0 0-192,0 0-33,0 0 65,27-26-193,-27 26-96,0 0 65,25 0 31,-25 0-224,0 0-63,27 0 63,0 0 0,-1-27-192,2 27 192,-4 0-192,30 0 32,-26 0 0,22 0-96,5 0 128,-28 0-64,26 0 32,-1 0-64,1 0 64,-1 0-32,28 0 0,-1 0 0,2 0-32,-2 0 160,26 0-384,-25 0 128,-1 0-128,0 0 31,2 0 65,24 0-32,-25-27 0,26 27 256,-28 0-256,4 0 64,23 0-353,-26 0 225,26 0-32,2 0-1,-29 0 33,28 0 0,-1 0 64,3 0 96,-3 0 32,1 0 32,-1 0 32,-24 0 32,25 0-32,-28 0 96,29 0 64,-2-26 64,-26 26 32,26 0-64,-23 0 193,-4 0-33,2 0 1,26 0-129,-28 0-32,30 0-32,-29 0-128,26 0 160,1 0 65,26 0 415,-24 0-159,24-27 127,-27 27-287,0-25 63,-25 25-32,-1-27-31,0 27-321,-26 0 64,2 0-32,-31-28-96,30 28 128,-54 0-160,27 0 128,-27 0-64,0 0 0,0 0-64,0 0-192,0 0-129,0 0-448,-27 0-544,1 0-1313,-2 0-3428</inkml:trace>
  <inkml:trace contextRef="#ctx0" brushRef="#br0" timeOffset="50172.86">10056 6869 3619,'0'27'544,"0"-2"-512,0 2 129,-26 0 511,26 26 1314,-27-26 96,27 25-865,0 1-480,-27 0 0,27 1-225,0-29 193,-25 28-1,25 1-319,0-1-193,0-1-96,0 1-64,0 1 0,0-2 0,0 1 0,0 0-32,25-1 0,-25-24 32,0-2-32,0 27 0,0-28 0,0-25 32,0 28 64,0-1-96,27-27 64,-27 27-32,27-27 65,-27 26-1,26-26 32,2 0 32,-28 0 32,24 27 0,3-27 0,28 0-95,-29 0-65,-2 0 64,31 0-160,-28 0 128,-1 0-64,26 0 32,-25 0 0,26 0 0,-1 0 0,2-27 0,-2 27-32,1 0 0,26 0 32,-25-26 0,25 26-32,1 0 0,-1 0 0,1-27-32,-2 27 0,4 0 0,-4 0-32,1 0 0,1 0 64,25-27-64,-26 27 64,1 0-96,-1 0 96,2 0 32,24-28-32,-26 28 128,1 0-192,25 0 128,-26 0-32,29-25 0,-29 25 32,-1 0 32,2 0-64,-1 0 32,2 0 32,-3-25 32,-24 25 32,25 0 33,-26 0-161,-1 0-32,2 0 0,24 0 32,-24 0-64,0 0 64,-3 0-32,30 0-32,-29 0 64,28 0 0,-1 0 0,0 0-64,1 0 64,-28 0 0,29 0 0,-4 0-32,-22 0 32,-3 0-32,28 0 0,-27 0 0,26 0 0,0 0 32,2 0-32,-30 25 32,30-25 0,-2 0-64,-26 0 64,-1 0-32,28 0 96,-28 0 64,1 25 0,26-25 129,2 0 31,-30 0 64,30 0-160,-27 0-160,-2 0 33,28 0-1,-28 0-64,2 0 32,24 0-64,-24 0 0,-2 0 32,2 0-32,-1 0 32,-28 0-32,29 0 32,-1 0 0,-28 0-64,29 0 32,-28 0 0,2 0 0,-28 0 0,24 0 0,-24 0 0,27-25 0,-27 25-64,0 0 96,0 0 128,0 0-256,0-25 96,0 25 32,0-28 32,0 2 0,0-2-32,27 2 64,-27-26-96,0 25 128,0-26-96,0-26 128,0 26-96,28-26-31,-28 26 31,0-1-64,0-24 64,0 24-32,0 1 96,0-27-128,0 28 64,0-1-96,0-1 64,0 2-96,0 26 128,0-1-64,0 0 0,0 1 0,0 26 0,0 0 32,0 0 0,0-26-64,0 26-32,0 0 0,0 0 0,0 26 32,-28-26 0,28 0 32,0 0 0,-27 0 96,0 26-128,3-26 64,-4 0-128,-25 0 192,1 0-128,-1 0 32,-26 0-96,-28 0-65,1 0 65,-26 0 0,-27-26 96,-1 26 32,-51 0-64,26-26 32,-52-2 32,-29 28-32,2-25-32,-28 25 32,28 0 0,-28-28 0,28 28 64,-1 0-96,-26 0 128,1 0-128,-1 0 193,-1 0-97,28 28 0,51-28 96,29 25-64,52 3-128,0-28-32,24 26 64,29 0-353,26 28-511,1-28-642,25 1-928,0-27-4196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4B7B-BF96-4DC3-8482-56B461DA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2F7A7-8FD4-48F2-9CD6-F7EF2C05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594A-A2BB-4583-896F-6A772598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BD5-1C18-4D63-892D-8701B8B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6ED7-2FBF-475B-924D-D64C63CA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038B-C47B-4BCF-A0F9-2D709324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DB6EF-9642-41E8-AC81-051F7B11C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1A7D-AA66-4E5D-9F68-2026CD59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D336-B71C-4021-832E-DD617EAA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3DAF-0675-46A2-BF3B-80AB44D5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0291A-ED0A-4048-BDD9-D1EBBA3AC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EC64F-3474-4AF8-AE1B-C3EDBF34D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C3CE-4F12-40E0-BDF2-139AB51F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FB13-C0FC-454D-A6D4-C854EAC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2106-63DC-4056-961E-E937C43C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69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7B9B-90C8-4AE2-BA08-D27E0EBD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2D9E-71A0-4ECE-925A-34796762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9DE3-A568-4CA9-B362-79C46B1C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1B56-7249-45F4-9BE7-13A8B3EF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A518-F4D4-4171-B4A3-78650A6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84BC-0F4F-4920-A4A6-3FF11531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5CC7-BCFE-47C4-9FD3-DA73B272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4F03-BF63-4C3D-A829-0FE2ADE1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C848-D407-4949-B3B8-924C67DE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3138-DABF-4BD0-A58D-C4A58132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FB24-86D7-431F-B833-95E8C3B9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177-1023-4074-BD9D-73C0BE0EC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AA0B-C4A2-42F1-B64C-9D19730AB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5BAD-2486-4953-8651-1BE48931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64AA-36C4-4A34-8ADB-7BF49B5E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E8324-C8B5-45F0-B04C-8786E1E4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F45A-838C-496F-B9C4-05DFEC28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07C5-5C01-4B79-953A-A0C1950A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A36F-6950-4EED-A463-A6044F75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CFC45-5EA7-4C5A-843A-9C7516D61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C30D3-970D-4A7F-A201-64741901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36BAB-BAA8-4609-A0D2-9982F7BC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9BC2C-8CC1-4749-B8C9-F6A6F01C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F3AD3-4469-4480-A1E4-1C3A234A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5EC5-1034-44B4-8181-A30697E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D5315-3592-4B2D-BCBD-3CEF8B88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60C0B-05E1-474A-BF03-1A0F6AB2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0DE88-9A84-466A-87D4-859E29A5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E97DA-A22D-4828-84B6-FFD7A43F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61DB4-819D-487A-B6D9-E584D589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9D870-B18E-4950-9B8F-C8D32E99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20F0-A58A-4FDE-AAD0-8F4168B4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7C43-4A66-4EDB-BFF3-164703ED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6DC1E-2D5D-4861-B1EA-C48B5B55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6F493-B8A7-4B97-9236-A9FA969F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54FC-E401-45E2-AA48-F6C3B54F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5891-A0D0-4BB1-BB90-7E5F9457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9F50-7D19-4331-A5E1-9157BEAC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A849B-A1C7-43EC-8EA3-128756B0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3786D-CA86-477B-86B9-68D7AEC8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D812C-FA02-4BE4-8864-94C3ACF1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EF2F6-2E11-43F6-BB82-1A6BA265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BAC24-17EF-48C3-99F4-E6BEED23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8C994-0DB4-44F0-A1AF-E0A0F839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7E9EF-5424-472C-A85F-38B47F6C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0CCF-FAEC-41BC-96FE-C4C0DA8EA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CA79-FA3A-4676-80E5-6EF5B0A9A3ED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CDD7-BE0B-4807-98FE-DA4639FE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98F5-1FED-407B-8325-6956B3DE4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491FA-D158-4DBB-BB1F-7962DFFF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ustomXml" Target="../ink/ink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0" Type="http://schemas.openxmlformats.org/officeDocument/2006/relationships/image" Target="../media/image6.png"/><Relationship Id="rId4" Type="http://schemas.openxmlformats.org/officeDocument/2006/relationships/tags" Target="../tags/tag6.xml"/><Relationship Id="rId9" Type="http://schemas.openxmlformats.org/officeDocument/2006/relationships/image" Target="../media/image5.png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2.emf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12" Type="http://schemas.openxmlformats.org/officeDocument/2006/relationships/customXml" Target="../ink/ink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1.emf"/><Relationship Id="rId5" Type="http://schemas.openxmlformats.org/officeDocument/2006/relationships/tags" Target="../tags/tag13.xml"/><Relationship Id="rId10" Type="http://schemas.openxmlformats.org/officeDocument/2006/relationships/customXml" Target="../ink/ink3.xml"/><Relationship Id="rId4" Type="http://schemas.openxmlformats.org/officeDocument/2006/relationships/tags" Target="../tags/tag1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FCEA-5C26-4518-9649-A0084859A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Unrolling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C15B4-7842-44B9-89AB-2C6216B5B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368503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Advanced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547" y="1119803"/>
            <a:ext cx="11866653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endParaRPr lang="en-US" sz="2667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667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67" y="2988713"/>
            <a:ext cx="11053853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Neural Network (L=4):</a:t>
            </a:r>
          </a:p>
          <a:p>
            <a:pPr lvl="6">
              <a:spcBef>
                <a:spcPts val="800"/>
              </a:spcBef>
            </a:pPr>
            <a:r>
              <a:rPr lang="en-US" sz="3200"/>
              <a:t>	- </a:t>
            </a:r>
            <a:r>
              <a:rPr lang="en-US" sz="3200" dirty="0"/>
              <a:t>matrices  (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Theta1, Theta2, Theta3</a:t>
            </a:r>
            <a:r>
              <a:rPr lang="en-US" sz="3200" dirty="0"/>
              <a:t>)</a:t>
            </a:r>
          </a:p>
          <a:p>
            <a:pPr marL="0" lvl="6">
              <a:spcBef>
                <a:spcPts val="800"/>
              </a:spcBef>
            </a:pPr>
            <a:r>
              <a:rPr lang="en-US" sz="3200"/>
              <a:t>	</a:t>
            </a:r>
            <a:r>
              <a:rPr lang="en-US" sz="3200" dirty="0"/>
              <a:t>			- matrices  (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D1, D2, D3</a:t>
            </a:r>
            <a:r>
              <a:rPr lang="en-US" sz="3200" dirty="0"/>
              <a:t>)</a:t>
            </a:r>
          </a:p>
          <a:p>
            <a:r>
              <a:rPr lang="en-US" sz="3200" dirty="0"/>
              <a:t>“Unroll” into vectors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7600" y="1592718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95" y="3632202"/>
            <a:ext cx="2324608" cy="4079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02" y="4268690"/>
            <a:ext cx="2419604" cy="4079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18080" y="1106400"/>
              <a:ext cx="11550240" cy="4149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720" y="1097039"/>
                <a:ext cx="11568960" cy="4168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6" y="1196910"/>
            <a:ext cx="3718813" cy="3213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72654" y="2213493"/>
            <a:ext cx="406297" cy="40270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8272654" y="1390618"/>
            <a:ext cx="406297" cy="40270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8272654" y="867098"/>
            <a:ext cx="406297" cy="402708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9369657" y="1390618"/>
            <a:ext cx="406297" cy="4027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8678952" y="1068451"/>
            <a:ext cx="690705" cy="523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>
            <a:off x="8678952" y="1591972"/>
            <a:ext cx="690705" cy="8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 flipV="1">
            <a:off x="8678952" y="1591972"/>
            <a:ext cx="690705" cy="822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6"/>
          </p:cNvCxnSpPr>
          <p:nvPr/>
        </p:nvCxnSpPr>
        <p:spPr>
          <a:xfrm>
            <a:off x="10832326" y="1410544"/>
            <a:ext cx="406297" cy="8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369657" y="2213493"/>
            <a:ext cx="406297" cy="4027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8" idx="6"/>
            <a:endCxn id="14" idx="2"/>
          </p:cNvCxnSpPr>
          <p:nvPr/>
        </p:nvCxnSpPr>
        <p:spPr>
          <a:xfrm>
            <a:off x="8678952" y="1068452"/>
            <a:ext cx="690705" cy="1346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4" idx="2"/>
          </p:cNvCxnSpPr>
          <p:nvPr/>
        </p:nvCxnSpPr>
        <p:spPr>
          <a:xfrm>
            <a:off x="8678952" y="1591972"/>
            <a:ext cx="690705" cy="822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4" idx="2"/>
          </p:cNvCxnSpPr>
          <p:nvPr/>
        </p:nvCxnSpPr>
        <p:spPr>
          <a:xfrm>
            <a:off x="8678952" y="2414847"/>
            <a:ext cx="690705" cy="8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78952" y="1068452"/>
            <a:ext cx="690705" cy="8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8678952" y="1068451"/>
            <a:ext cx="690705" cy="523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21" idx="2"/>
          </p:cNvCxnSpPr>
          <p:nvPr/>
        </p:nvCxnSpPr>
        <p:spPr>
          <a:xfrm flipV="1">
            <a:off x="8678952" y="1068452"/>
            <a:ext cx="690705" cy="1346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369657" y="867098"/>
            <a:ext cx="406297" cy="4027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Oval 21"/>
          <p:cNvSpPr/>
          <p:nvPr/>
        </p:nvSpPr>
        <p:spPr>
          <a:xfrm>
            <a:off x="10426029" y="1209189"/>
            <a:ext cx="406297" cy="4027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9775952" y="1068451"/>
            <a:ext cx="650075" cy="3420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2" idx="2"/>
          </p:cNvCxnSpPr>
          <p:nvPr/>
        </p:nvCxnSpPr>
        <p:spPr>
          <a:xfrm flipV="1">
            <a:off x="9775952" y="1410543"/>
            <a:ext cx="650075" cy="1814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2" idx="2"/>
          </p:cNvCxnSpPr>
          <p:nvPr/>
        </p:nvCxnSpPr>
        <p:spPr>
          <a:xfrm flipV="1">
            <a:off x="9775953" y="1410543"/>
            <a:ext cx="650075" cy="10043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16" y="1289731"/>
            <a:ext cx="471585" cy="194439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848" y="1892098"/>
            <a:ext cx="34291" cy="27660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163" y="1885593"/>
            <a:ext cx="34291" cy="27660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8" y="1805569"/>
            <a:ext cx="6876033" cy="4079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9" y="2514602"/>
            <a:ext cx="6968236" cy="40792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28547" y="3225800"/>
            <a:ext cx="11866653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Theta1(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:); Theta2(:); Theta3(:)];</a:t>
            </a:r>
          </a:p>
          <a:p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DVec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[D1(:); D2(:); D3(:)];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0830" y="4372848"/>
            <a:ext cx="11866653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reshape(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(1:110),10,11);</a:t>
            </a:r>
          </a:p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reshape(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(111:220),10,11);</a:t>
            </a:r>
            <a:endParaRPr lang="en-US" sz="2667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Theta3 = reshape(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(221:231),1,11);</a:t>
            </a:r>
            <a:endParaRPr lang="en-US" sz="2667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667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/>
              <p14:cNvContentPartPr/>
              <p14:nvPr/>
            </p14:nvContentPartPr>
            <p14:xfrm>
              <a:off x="170400" y="1564320"/>
              <a:ext cx="9529440" cy="4159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1040" y="1554960"/>
                <a:ext cx="9548160" cy="41779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08000" y="883047"/>
            <a:ext cx="10972800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Have initial parameters                       .</a:t>
            </a:r>
          </a:p>
          <a:p>
            <a:r>
              <a:rPr lang="en-US" sz="3733" dirty="0"/>
              <a:t>Unroll to get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3733" dirty="0"/>
              <a:t> to pass to</a:t>
            </a:r>
          </a:p>
          <a:p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0" y="3810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Learning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69" y="1063247"/>
            <a:ext cx="2324608" cy="40792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28547" y="3225801"/>
            <a:ext cx="11663453" cy="198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gradientVec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67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667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3200" dirty="0">
                <a:latin typeface="+mj-lt"/>
                <a:cs typeface="Courier New" pitchFamily="49" charset="0"/>
                <a:sym typeface="Wingdings" pitchFamily="2" charset="2"/>
              </a:rPr>
              <a:t>From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thetaVec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3200" dirty="0">
                <a:latin typeface="+mj-lt"/>
                <a:cs typeface="Courier New" pitchFamily="49" charset="0"/>
                <a:sym typeface="Wingdings" pitchFamily="2" charset="2"/>
              </a:rPr>
              <a:t>get                            .</a:t>
            </a:r>
          </a:p>
          <a:p>
            <a:pPr lvl="1"/>
            <a:r>
              <a:rPr lang="en-US" sz="3200" dirty="0">
                <a:latin typeface="+mj-lt"/>
                <a:cs typeface="Courier New" pitchFamily="49" charset="0"/>
                <a:sym typeface="Wingdings" pitchFamily="2" charset="2"/>
              </a:rPr>
              <a:t>Use forward prop/back prop to compute                            and         .</a:t>
            </a:r>
          </a:p>
          <a:p>
            <a:pPr lvl="1"/>
            <a:r>
              <a:rPr lang="en-US" sz="3200">
                <a:latin typeface="+mj-lt"/>
                <a:cs typeface="Courier New" pitchFamily="49" charset="0"/>
                <a:sym typeface="Wingdings" pitchFamily="2" charset="2"/>
              </a:rPr>
              <a:t>Unroll                               to </a:t>
            </a:r>
            <a:r>
              <a:rPr lang="en-US" sz="3200" dirty="0">
                <a:latin typeface="+mj-lt"/>
                <a:cs typeface="Courier New" pitchFamily="49" charset="0"/>
                <a:sym typeface="Wingdings" pitchFamily="2" charset="2"/>
              </a:rPr>
              <a:t>get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gradientVec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3766570"/>
            <a:ext cx="2324608" cy="4079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1" y="4218958"/>
            <a:ext cx="2419604" cy="407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536" y="4282754"/>
            <a:ext cx="759968" cy="37439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91" y="4704182"/>
            <a:ext cx="2419604" cy="4079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218880" y="1201440"/>
              <a:ext cx="7337280" cy="1307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520" y="1192080"/>
                <a:ext cx="7356000" cy="13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800160" y="3194880"/>
              <a:ext cx="11148480" cy="2041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0800" y="3185520"/>
                <a:ext cx="11167200" cy="20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8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1 = 10, s_2 = 10, s_3 = 1&#10;$&#10;&#10;\end{document}"/>
  <p:tag name="IGUANATEXSIZE" val="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 \in \mathbb{R}^{10\times11}, \Theta^{(2)} \in \mathbb{R}^{10\times11}, \Theta^{(3)} \in \mathbb{R}^{1\times11}&#10;$&#10;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 \in \mathbb{R}^{10\times11}, D^{(2)} \in \mathbb{R}^{10\times11}, D^{(3)} \in \mathbb{R}^{1\times11}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Unrolling parameters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Unrolling parameters</dc:title>
  <dc:creator>Nguyen Huu Thang 20166770</dc:creator>
  <cp:lastModifiedBy>Nguyen Huu Thang 20166770</cp:lastModifiedBy>
  <cp:revision>2</cp:revision>
  <dcterms:created xsi:type="dcterms:W3CDTF">2020-09-19T17:46:13Z</dcterms:created>
  <dcterms:modified xsi:type="dcterms:W3CDTF">2020-09-19T17:55:36Z</dcterms:modified>
</cp:coreProperties>
</file>