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FDF4-6617-4BEA-98D8-BF471B57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B7AE4-8F4E-4D99-9CA5-F393B95A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1985-3A8D-49F5-A234-699B0E4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7209-DAD1-4604-AC08-6A6D18F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FE5B-1530-4720-9A39-760AEBE7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AE66-6B4A-4CD0-8013-BF4591BC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05ABF-F4E0-47F9-A86E-F2EF393C8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1624-137D-402A-ADE6-B1340826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89FD-97C6-46F7-8FB1-984154A5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3C8D-338C-4901-9F58-42ACC42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004C-E2B4-4556-885A-938F8722C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B6E09-E786-4639-9B4A-C05D82C9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89BE-DEA1-4FF4-B10F-4BB0A70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92D8-C03A-4C7D-8495-2BE3F864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04C2-8CE6-47B1-AB65-16948B98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672-F48A-4AC7-8BAE-A82B221E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CDB7-636D-439D-A21B-334F699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4805-99FF-4AAC-B29B-C1BB8969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C217-9E79-4B65-8888-AA74103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854F-F011-4A79-BB6B-A1FB217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6C6-863D-4829-A461-34F4E1A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BE70-EC79-4866-8CFC-DBB1A03A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C22A-543B-4DC2-A2C1-9C4696D9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1A6F-A11D-45AD-8962-3867B61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92D5-77F3-4CAA-B3AB-921C545E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21B1-F1C5-4E86-B9AC-B488B835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D43C-9514-4F62-B74D-6002263F4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EFBFA-5E9F-498F-9A28-A70A89E1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A61B-7F73-4AB2-AEC3-D844BDFB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1C2E-49C3-46C8-BB4B-2B5EFAB3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43E22-85CB-4584-98FF-E890C40B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895E-3516-4AE0-87EF-DE7433E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6182-2143-407F-BBA8-C6B65A74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1C44-B211-4377-88A7-C28ED69D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412A-BEE8-4074-98BD-15CAE864A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10F07-A304-4483-896C-78379207E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7DCC5-791D-485F-8172-9DD9339B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F8E58-7614-4101-A1FA-BEEAB2C5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B1B-712F-438C-8494-212C24B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E533-166E-4EB4-917D-B9F3805D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60396-1CC3-446A-BEB7-546A02FA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1DB00-795E-4BA3-A79C-AE39049B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73C2-CEED-4D18-BF1E-EF6D29C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DA377-EA83-437D-8241-9A253EBC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0AEE0-41FF-420D-A129-9C4F338E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71478-4565-47A3-845C-8A798A98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0646-C367-4D15-B42E-484F3D90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C5F3-A45B-4693-8F9A-35D6B8EA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DE1A4-822B-466B-A8A9-6EB0BACA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28989-F3E9-4EDC-8B50-A782FB65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B8D2-DE0F-45A9-AFA4-0860263E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D1E2-B102-4B48-A85E-C35F8304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D9A7-48E2-41BC-A57D-8DD5852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C1E8E-639F-43C3-B6E4-6C4BEC5D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E205-1799-4757-9128-AC00AFE8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4B1B3-E7AF-4236-A1C1-B7924179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98B0-5FC1-4F9A-AD29-E4D06571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2B1E-8D77-47C8-B724-A7D68FA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3BB2-2BFC-4968-9374-C948A1B3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813B-08F9-40BC-9C89-FDDCE03F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A64A-E11C-4774-8962-710843BE5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0EDD-627E-4914-B44C-6062F86B579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FFFA-3395-4887-9BED-A9241ED0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9842-9F84-4884-9CE6-66FF4E25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BF62-6BCC-40CF-9200-94ADC65D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4ED0-4289-4FF7-98B1-A97AF0571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Lots of Data and Artificial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0528-8C41-4470-A9D3-3EF376D96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9F6B-D115-4CF6-8E1F-CB2C5CFF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D9B5A-32AD-41A9-AEDC-3E98DBE2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05" y="2619976"/>
            <a:ext cx="744959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7EAB-C6D7-410B-984E-52B7F4E5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 synthesis for OCR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6FE2A-6C70-4B23-8949-DF3C97B1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18" y="1825625"/>
            <a:ext cx="3353268" cy="3753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B6405-F683-4DE1-BE62-158A2255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84" y="1949264"/>
            <a:ext cx="1981477" cy="3013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DFB79-C80C-4CC0-BBB9-81809F6EA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728" y="1816099"/>
            <a:ext cx="3200847" cy="3762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58C7F5-A29A-462F-B035-B40E8457CE86}"/>
              </a:ext>
            </a:extLst>
          </p:cNvPr>
          <p:cNvCxnSpPr/>
          <p:nvPr/>
        </p:nvCxnSpPr>
        <p:spPr>
          <a:xfrm>
            <a:off x="6918361" y="3624044"/>
            <a:ext cx="9663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5DF26A-912B-4873-B162-F103E7CA7808}"/>
              </a:ext>
            </a:extLst>
          </p:cNvPr>
          <p:cNvSpPr txBox="1"/>
          <p:nvPr/>
        </p:nvSpPr>
        <p:spPr>
          <a:xfrm>
            <a:off x="4992951" y="5105058"/>
            <a:ext cx="18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Fonts</a:t>
            </a:r>
          </a:p>
        </p:txBody>
      </p:sp>
    </p:spTree>
    <p:extLst>
      <p:ext uri="{BB962C8B-B14F-4D97-AF65-F5344CB8AC3E}">
        <p14:creationId xmlns:p14="http://schemas.microsoft.com/office/powerpoint/2010/main" val="422736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556-CF39-4317-8EA0-DAFC955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data by introducing distortions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F8701-4C1E-44D7-8A57-7C2C54C00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40"/>
          <a:stretch/>
        </p:blipFill>
        <p:spPr>
          <a:xfrm>
            <a:off x="2314047" y="1690688"/>
            <a:ext cx="7563906" cy="37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556-CF39-4317-8EA0-DAFC955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data by introducing distortions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C71169-7691-41F7-84E0-3AB059B6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763"/>
            <a:ext cx="549669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556-CF39-4317-8EA0-DAFC955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data by introducing distortions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B7816B-D0C9-4CA0-AABC-13A07E36B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9420"/>
            <a:ext cx="7925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02A-7EEA-4884-8BA8-2D885DA1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getting more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0316F-34C4-4062-8C51-D40AA2E1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846"/>
            <a:ext cx="825932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8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Lots of Data and Artificial Data</vt:lpstr>
      <vt:lpstr>Character Recognition</vt:lpstr>
      <vt:lpstr>Artificial data synthesis for OCR</vt:lpstr>
      <vt:lpstr>Synthesizing data by introducing distortions</vt:lpstr>
      <vt:lpstr>Synthesizing data by introducing distortions</vt:lpstr>
      <vt:lpstr>Synthesizing data by introducing distortions</vt:lpstr>
      <vt:lpstr>Discussion on getting more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Lots of Data and Artificial Data</dc:title>
  <dc:creator>Bui Duc Hoa 20151585</dc:creator>
  <cp:lastModifiedBy>Bui Duc Hoa 20151585</cp:lastModifiedBy>
  <cp:revision>2</cp:revision>
  <dcterms:created xsi:type="dcterms:W3CDTF">2020-10-20T16:43:17Z</dcterms:created>
  <dcterms:modified xsi:type="dcterms:W3CDTF">2020-10-20T16:53:10Z</dcterms:modified>
</cp:coreProperties>
</file>