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60" r:id="rId11"/>
    <p:sldId id="261" r:id="rId12"/>
    <p:sldId id="262" r:id="rId13"/>
    <p:sldId id="27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94C96D-CD29-4AD3-A934-87E8B820B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1FD076B-35EB-4203-BD27-E45F303F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0B75AE-5B55-46C7-88AD-75A44E71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9C4667A-E582-4E27-A928-A291DD9E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63DBBF-29FC-4220-B2BB-5EE62EC1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018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61135A-3125-4363-BE7B-47397120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8E6D73-AD93-4A4E-BDA8-0C55D3A2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C9723A1-E1D3-4AF5-A26A-0F63E537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71E1B9C-1265-4219-B43E-5C6BBD00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F1149E-4DFB-41FE-BA03-9D4AA64E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431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F39227B-E6CC-4250-A338-AA78ABBE7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8C27CF3-2641-4F77-A4CA-38E3E46C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21976E8-B425-40FB-B813-A1421A3A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20EBBBC-A6D9-422C-8A56-5ADC4618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1554BD-C6F6-41E4-9FDE-D80278EE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499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0BDBCB-F8C9-4824-A58D-888783C8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007437-8AB4-49AB-9240-79EFD690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3E42FA-D8B3-4887-BA4A-6D616F1D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8842409-D837-488C-A759-1E47F630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C4BE027-4337-46CA-970B-CC5756E4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89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E78F87-81AB-49F8-AD4E-6BDD4DC9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6333F09-1ECD-4A14-9CFF-9266C10D3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15657FC-9D24-4055-8EEB-742B27D7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90471C-AA9F-474D-ABA4-EC79A248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3A22B86-D741-400D-9CC7-AFFB048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496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92F4B0-60B7-49C0-993E-36A03774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32C9EA-D132-4265-8F8D-5CD9C223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F362AED-1812-4CB6-859E-E19488B7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A94BBC5-1031-4DF4-A764-D400A9B6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C3D1F89-A9ED-4B1F-8756-D09EEAA0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03225C8-C332-499B-A8BC-4412C766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84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39D997-8DBC-4510-89AC-EA540D1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7598E51-B8B1-4E1E-8D1C-719F918F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D7561FE-840D-43D7-B3F0-11818704A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CB06B64-E84C-4361-975C-E6CC4FFB9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599C3D4-C8CC-49B7-8BFB-4706ACA0B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66F0EE9-8D7B-4081-AE68-3306A0ED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4D11240-A216-4BB6-B49F-93D04BC5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494F718-D9C4-4978-963B-E336B270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38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6C135A-1C4D-43E7-ADB0-CE0B5FFD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756E305-0DE3-47F4-93E3-6FB9B729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7891C48-8321-4F9B-9E73-421E63A0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59AE590-6445-4D5F-AB5B-27E87F58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25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BD4D559-1073-45C0-BD7F-0B49501D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88DF844-F669-4385-AD53-C6080730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985DAC1-D742-4599-9F90-B4F20DA6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370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05C5DD-48DC-4650-B3B9-4F614794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C432D-7A9A-402F-9282-E389898B7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F974B1-4FC7-40CE-BDFA-FB1FE17D6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B16ED80-A552-4308-97E3-B6A7B76A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85119D6-1C10-4897-BAA4-BC295CAD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44732F3-3A23-4487-BAF5-6CE2BF59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942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7F7D54-F364-450A-997D-7CF774CC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2ED07DB-5E95-43E2-B8F4-5FEFBAFB3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6556021-8E94-4237-81D6-50DFC6B2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25D89EA-FE18-454E-B3AC-E6DD14DB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17E6702-D00F-490A-8F56-EFCEA290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2F58B09-09D2-4F0E-A7BF-C9983077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31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2244A4F-D287-4998-B261-3DF922F2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6DD6E0E-19C2-4B4C-A7CD-F6BED7CB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1484FB1-1833-4AA5-B51D-E603910DE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0567-7FB6-419B-AFD1-989B4219BB12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63810E6-CB7D-421F-9C0B-DCF4C7070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D51709-6161-4E56-9A2D-6D3248A76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8721-21D5-41BA-B32A-33FE1E313F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365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EFCAF4-993F-48D8-9A2A-89822230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Backpropagation </a:t>
            </a:r>
            <a:r>
              <a:rPr lang="en-US"/>
              <a:t>in </a:t>
            </a:r>
            <a:br>
              <a:rPr lang="en-US"/>
            </a:br>
            <a:r>
              <a:rPr lang="en-US"/>
              <a:t>Practice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FAAA83A-E94D-4874-8263-7B93FD4B3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568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90D36A-5EFA-43DC-9D80-155CE5F1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Initialization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8EE347-F2C9-4585-8829-88A4910AD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gradient descent and advanced optimization method, we need to set initial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8EE347-F2C9-4585-8829-88A4910AD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09482694-2E86-4E24-9173-2B1189EC9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145" y="2964664"/>
            <a:ext cx="3631537" cy="1938640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4D7B8B3C-9BFA-4BB2-86B1-504BB4A85039}"/>
              </a:ext>
            </a:extLst>
          </p:cNvPr>
          <p:cNvSpPr/>
          <p:nvPr/>
        </p:nvSpPr>
        <p:spPr>
          <a:xfrm>
            <a:off x="7673009" y="3442252"/>
            <a:ext cx="145774" cy="1192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CB8E3D9-3F46-499E-B1E4-E775AC0076D2}"/>
              </a:ext>
            </a:extLst>
          </p:cNvPr>
          <p:cNvSpPr txBox="1"/>
          <p:nvPr/>
        </p:nvSpPr>
        <p:spPr>
          <a:xfrm>
            <a:off x="7745896" y="3132554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Where???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928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90D36A-5EFA-43DC-9D80-155CE5F1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Initialization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8EE347-F2C9-4585-8829-88A4910AD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80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Zero initialization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All hidden units compute the exact same function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8EE347-F2C9-4585-8829-88A4910AD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80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BB8A7492-1E1D-49E9-8A77-8F18E3BF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10" y="1780621"/>
            <a:ext cx="3956855" cy="204090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C93C84B7-6E55-4EFB-A5B1-72261D04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945" y="2489094"/>
            <a:ext cx="289600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00B4F0-47BE-48F1-BC1E-C002362F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initialization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ỗ dành sẵn cho Nội dung 5">
                <a:extLst>
                  <a:ext uri="{FF2B5EF4-FFF2-40B4-BE49-F238E27FC236}">
                    <a16:creationId xmlns:a16="http://schemas.microsoft.com/office/drawing/2014/main" id="{BD6AC117-A1DA-453C-9692-93FC4889E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Symmetry breaking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vi-VN" dirty="0" err="1">
                    <a:ea typeface="Cambria Math" panose="02040503050406030204" pitchFamily="18" charset="0"/>
                  </a:rPr>
                  <a:t>Normally</a:t>
                </a:r>
                <a:r>
                  <a:rPr lang="vi-VN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6" name="Chỗ dành sẵn cho Nội dung 5">
                <a:extLst>
                  <a:ext uri="{FF2B5EF4-FFF2-40B4-BE49-F238E27FC236}">
                    <a16:creationId xmlns:a16="http://schemas.microsoft.com/office/drawing/2014/main" id="{BD6AC117-A1DA-453C-9692-93FC4889E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BEF4AD46-F779-4E28-A281-33D760A30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74" y="2374350"/>
            <a:ext cx="579200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5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Putting it together</a:t>
            </a:r>
            <a:endParaRPr lang="vi-VN" dirty="0" err="1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586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1" y="1435100"/>
            <a:ext cx="10871200" cy="304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419100"/>
            <a:ext cx="481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Training a neutral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1" y="4909200"/>
            <a:ext cx="11506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9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1190625"/>
            <a:ext cx="10963275" cy="2343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419100"/>
            <a:ext cx="481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Training a neutral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5" y="3386138"/>
            <a:ext cx="9553575" cy="3198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206" y="3260029"/>
            <a:ext cx="4279900" cy="4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2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98600"/>
            <a:ext cx="11020425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" y="419100"/>
            <a:ext cx="481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Training a neutral network</a:t>
            </a:r>
          </a:p>
        </p:txBody>
      </p:sp>
    </p:spTree>
    <p:extLst>
      <p:ext uri="{BB962C8B-B14F-4D97-AF65-F5344CB8AC3E}">
        <p14:creationId xmlns:p14="http://schemas.microsoft.com/office/powerpoint/2010/main" val="193106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52412"/>
            <a:ext cx="114490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4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881584-24E0-4DC5-AC71-0CE29025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 Parameters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A4597C0-FCD8-4DCF-A5CC-6280A1EBE3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Advanced Optimization</a:t>
                </a:r>
              </a:p>
              <a:p>
                <a:pPr lvl="1"/>
                <a:r>
                  <a:rPr lang="en-US" dirty="0"/>
                  <a:t>Require 2 functions:</a:t>
                </a:r>
              </a:p>
              <a:p>
                <a:pPr lvl="2"/>
                <a:r>
                  <a:rPr lang="en-US" dirty="0"/>
                  <a:t>Cost Function: </a:t>
                </a:r>
                <a:r>
                  <a:rPr lang="en-US" dirty="0" err="1"/>
                  <a:t>costFunction</a:t>
                </a:r>
                <a:r>
                  <a:rPr lang="en-US" dirty="0"/>
                  <a:t>(</a:t>
                </a:r>
                <a:r>
                  <a:rPr lang="en-US" u="sng" dirty="0">
                    <a:solidFill>
                      <a:srgbClr val="FF0000"/>
                    </a:solidFill>
                  </a:rPr>
                  <a:t>theta</a:t>
                </a:r>
                <a:r>
                  <a:rPr lang="en-US" dirty="0"/>
                  <a:t>) -&gt; loss, gradient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r>
                  <a:rPr lang="en-US" dirty="0"/>
                  <a:t>Optimize Function: </a:t>
                </a:r>
                <a:r>
                  <a:rPr lang="en-US" dirty="0" err="1"/>
                  <a:t>fminunc</a:t>
                </a:r>
                <a:r>
                  <a:rPr lang="en-US" dirty="0"/>
                  <a:t>(</a:t>
                </a:r>
                <a:r>
                  <a:rPr lang="en-US" dirty="0" err="1"/>
                  <a:t>costFunction</a:t>
                </a:r>
                <a:r>
                  <a:rPr lang="en-US" dirty="0"/>
                  <a:t>, </a:t>
                </a:r>
                <a:r>
                  <a:rPr lang="en-US" u="sng" dirty="0" err="1">
                    <a:solidFill>
                      <a:srgbClr val="FF0000"/>
                    </a:solidFill>
                  </a:rPr>
                  <a:t>initialTheta</a:t>
                </a:r>
                <a:r>
                  <a:rPr lang="en-US" dirty="0"/>
                  <a:t>, options) -&gt; </a:t>
                </a:r>
                <a:r>
                  <a:rPr lang="en-US" dirty="0" err="1"/>
                  <a:t>optTheta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In neural network:</a:t>
                </a:r>
              </a:p>
              <a:p>
                <a:pPr lvl="2"/>
                <a:r>
                  <a:rPr lang="en-US" sz="2400" dirty="0"/>
                  <a:t>Theta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</m:t>
                    </m:r>
                  </m:oMath>
                </a14:m>
                <a:r>
                  <a:rPr lang="en-US" sz="2400" dirty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sz="2400" b="0" dirty="0"/>
              </a:p>
              <a:p>
                <a:pPr lvl="2"/>
                <a:r>
                  <a:rPr lang="en-US" sz="2400" dirty="0"/>
                  <a:t>Need to unroll into vectors</a:t>
                </a:r>
                <a:endParaRPr lang="vi-VN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A4597C0-FCD8-4DCF-A5CC-6280A1EBE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58A1986C-2586-4A05-B3CC-4FA23820A984}"/>
              </a:ext>
            </a:extLst>
          </p:cNvPr>
          <p:cNvCxnSpPr/>
          <p:nvPr/>
        </p:nvCxnSpPr>
        <p:spPr>
          <a:xfrm flipV="1">
            <a:off x="5499652" y="2451652"/>
            <a:ext cx="2796209" cy="26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A68D5959-27A2-482D-965D-917B6E329EC8}"/>
              </a:ext>
            </a:extLst>
          </p:cNvPr>
          <p:cNvCxnSpPr/>
          <p:nvPr/>
        </p:nvCxnSpPr>
        <p:spPr>
          <a:xfrm flipV="1">
            <a:off x="7248939" y="2584174"/>
            <a:ext cx="1046922" cy="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9DB7E37-5FBE-468C-9851-4986DFAEAF4B}"/>
              </a:ext>
            </a:extLst>
          </p:cNvPr>
          <p:cNvSpPr txBox="1"/>
          <p:nvPr/>
        </p:nvSpPr>
        <p:spPr>
          <a:xfrm>
            <a:off x="8295861" y="2303462"/>
            <a:ext cx="88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086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881584-24E0-4DC5-AC71-0CE29025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/>
              <a:t>Unrolling Parameters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4597C0-FCD8-4DCF-A5CC-6280A1EB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051"/>
            <a:ext cx="10515600" cy="527754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</a:p>
          <a:p>
            <a:pPr marL="457200" lvl="1" indent="0">
              <a:buNone/>
            </a:pP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np.concatenate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((theta1.ravel(), theta2.ravel(), theta3.ravel()))</a:t>
            </a:r>
          </a:p>
          <a:p>
            <a:pPr marL="457200" lvl="1" indent="0">
              <a:buNone/>
            </a:pP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 </a:t>
            </a:r>
            <a:r>
              <a:rPr lang="vi-V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np.concatenate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((d1.ravel(), d2.ravel(), d3.ravel()))</a:t>
            </a:r>
          </a:p>
          <a:p>
            <a:pPr marL="457200" lvl="1" indent="0">
              <a:buNone/>
            </a:pPr>
            <a:endParaRPr lang="vi-V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theta1 </a:t>
            </a:r>
            <a:r>
              <a:rPr lang="vi-V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theta2 </a:t>
            </a:r>
            <a:r>
              <a:rPr lang="vi-V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theta3 </a:t>
            </a:r>
            <a:r>
              <a:rPr lang="vi-VN" sz="1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231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vi-V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vi-V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/>
          </a:p>
          <a:p>
            <a:endParaRPr lang="vi-VN" sz="24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ED80334-16D4-4E93-98DD-EDEA48C7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90" y="1932524"/>
            <a:ext cx="5687217" cy="1742211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8C051D1-CA1F-41DB-B840-91445E4C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56" y="1829508"/>
            <a:ext cx="3142395" cy="17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5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88800D-8473-40BD-B7A2-CFF38336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Unrolling Parameters</a:t>
            </a:r>
            <a:endParaRPr lang="vi-V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D20C2F-F168-4199-8ACD-F62184701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Have initial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Unroll into vectors to pass to optimize function </a:t>
                </a:r>
                <a:r>
                  <a:rPr lang="en-US" dirty="0" err="1"/>
                  <a:t>fminunc</a:t>
                </a:r>
                <a:endParaRPr lang="en-US" dirty="0"/>
              </a:p>
              <a:p>
                <a:endParaRPr lang="en-US" dirty="0"/>
              </a:p>
              <a:p>
                <a:endParaRPr lang="vi-VN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D20C2F-F168-4199-8ACD-F62184701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3614E5DA-417D-463A-949D-72B27057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7854"/>
            <a:ext cx="9954548" cy="21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err="1">
                <a:latin typeface="Times New Roman"/>
                <a:cs typeface="Times New Roman"/>
              </a:rPr>
              <a:t>Gradient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Checking</a:t>
            </a:r>
            <a:endParaRPr lang="vi-VN" dirty="0" err="1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>
                <a:cs typeface="Calibri Light"/>
              </a:rPr>
              <a:t>Gradient checking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D694A3-21D8-4C87-88DE-739DB5F54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673" y="1294936"/>
            <a:ext cx="7646238" cy="2307206"/>
          </a:xfrm>
        </p:spPr>
      </p:pic>
      <p:sp>
        <p:nvSpPr>
          <p:cNvPr id="5" name="TextBox 4"/>
          <p:cNvSpPr txBox="1"/>
          <p:nvPr/>
        </p:nvSpPr>
        <p:spPr>
          <a:xfrm>
            <a:off x="992777" y="4101737"/>
            <a:ext cx="1034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Gradient checking will assure that our </a:t>
            </a:r>
            <a:r>
              <a:rPr lang="en-US" sz="2400" dirty="0" err="1"/>
              <a:t>backpropagation</a:t>
            </a:r>
            <a:r>
              <a:rPr lang="en-US" sz="2400" dirty="0"/>
              <a:t> works as intended.</a:t>
            </a:r>
            <a:endParaRPr lang="en-US" sz="2300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926" y="4722015"/>
            <a:ext cx="4210638" cy="1019317"/>
          </a:xfrm>
          <a:prstGeom prst="rect">
            <a:avLst/>
          </a:prstGeom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70" y="5820952"/>
            <a:ext cx="7640117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1"/>
            <a:ext cx="10515600" cy="5027432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With multiple theta matrices: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Usually uses the value epsilon = 10</a:t>
            </a:r>
            <a:r>
              <a:rPr lang="en-US" baseline="30000" dirty="0"/>
              <a:t>-4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>
                <a:cs typeface="Calibri Light"/>
              </a:rPr>
              <a:t>Gradient checking</a:t>
            </a:r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60" y="2611823"/>
            <a:ext cx="8751188" cy="10196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5040494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Implementation Note:</a:t>
            </a:r>
          </a:p>
          <a:p>
            <a:r>
              <a:rPr lang="en-US" dirty="0"/>
              <a:t>Implement </a:t>
            </a:r>
            <a:r>
              <a:rPr lang="en-US" dirty="0" err="1"/>
              <a:t>backpropagation</a:t>
            </a:r>
            <a:r>
              <a:rPr lang="en-US" dirty="0"/>
              <a:t>.</a:t>
            </a:r>
          </a:p>
          <a:p>
            <a:r>
              <a:rPr lang="en-US" dirty="0"/>
              <a:t>Implement numerical gradient checking.</a:t>
            </a:r>
          </a:p>
          <a:p>
            <a:r>
              <a:rPr lang="en-US" dirty="0"/>
              <a:t>Make sure they give similar values.</a:t>
            </a:r>
          </a:p>
          <a:p>
            <a:r>
              <a:rPr lang="en-US" b="1" dirty="0"/>
              <a:t>Turn off gradient checking </a:t>
            </a:r>
            <a:r>
              <a:rPr lang="en-US" dirty="0"/>
              <a:t>(The code to compute is very slow). Using </a:t>
            </a:r>
            <a:r>
              <a:rPr lang="en-US" dirty="0" err="1"/>
              <a:t>backprop</a:t>
            </a:r>
            <a:r>
              <a:rPr lang="en-US" dirty="0"/>
              <a:t> code for learning.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6B69E4-8BD2-4604-AC4C-CB1B75A2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97"/>
          </a:xfrm>
        </p:spPr>
        <p:txBody>
          <a:bodyPr/>
          <a:lstStyle/>
          <a:p>
            <a:r>
              <a:rPr lang="en-US" dirty="0">
                <a:cs typeface="Calibri Light"/>
              </a:rPr>
              <a:t>Gradient Checking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Random Initialization</a:t>
            </a:r>
            <a:endParaRPr lang="vi-VN" dirty="0" err="1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970632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291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Times New Roman</vt:lpstr>
      <vt:lpstr>Chủ đề Office</vt:lpstr>
      <vt:lpstr>Backpropagation in  Practice</vt:lpstr>
      <vt:lpstr>Unrolling Parameters</vt:lpstr>
      <vt:lpstr>Unrolling Parameters</vt:lpstr>
      <vt:lpstr>Unrolling Parameters</vt:lpstr>
      <vt:lpstr>Gradient Checking</vt:lpstr>
      <vt:lpstr>Gradient checking</vt:lpstr>
      <vt:lpstr>Gradient checking</vt:lpstr>
      <vt:lpstr>Gradient Checking</vt:lpstr>
      <vt:lpstr>Random Initialization</vt:lpstr>
      <vt:lpstr>Random Initialization</vt:lpstr>
      <vt:lpstr>Random Initialization</vt:lpstr>
      <vt:lpstr>Random initialization</vt:lpstr>
      <vt:lpstr>Putting it together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 in  Practice</dc:title>
  <dc:creator>Bui Duc Hoa 20151585</dc:creator>
  <cp:lastModifiedBy>Nam Tran</cp:lastModifiedBy>
  <cp:revision>9</cp:revision>
  <dcterms:created xsi:type="dcterms:W3CDTF">2020-09-21T15:22:49Z</dcterms:created>
  <dcterms:modified xsi:type="dcterms:W3CDTF">2020-09-23T04:59:48Z</dcterms:modified>
</cp:coreProperties>
</file>