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7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508-499D-439A-9A82-5908D34D88EE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8280-CE49-40BB-9BAD-6966BF9AF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1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508-499D-439A-9A82-5908D34D88EE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8280-CE49-40BB-9BAD-6966BF9AF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5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508-499D-439A-9A82-5908D34D88EE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8280-CE49-40BB-9BAD-6966BF9AF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3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508-499D-439A-9A82-5908D34D88EE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8280-CE49-40BB-9BAD-6966BF9AF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1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508-499D-439A-9A82-5908D34D88EE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8280-CE49-40BB-9BAD-6966BF9AF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8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508-499D-439A-9A82-5908D34D88EE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8280-CE49-40BB-9BAD-6966BF9AF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6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508-499D-439A-9A82-5908D34D88EE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8280-CE49-40BB-9BAD-6966BF9AF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28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508-499D-439A-9A82-5908D34D88EE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8280-CE49-40BB-9BAD-6966BF9AF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1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508-499D-439A-9A82-5908D34D88EE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8280-CE49-40BB-9BAD-6966BF9AF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1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508-499D-439A-9A82-5908D34D88EE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8280-CE49-40BB-9BAD-6966BF9AF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0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508-499D-439A-9A82-5908D34D88EE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8280-CE49-40BB-9BAD-6966BF9AF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3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10508-499D-439A-9A82-5908D34D88EE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38280-CE49-40BB-9BAD-6966BF9AF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0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8097" y="2518118"/>
            <a:ext cx="523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problem of overfitting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70670" y="1125416"/>
            <a:ext cx="5233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Regularization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750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977" y="1326685"/>
            <a:ext cx="8753475" cy="3248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1977" y="5092504"/>
            <a:ext cx="8215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Overfitting</a:t>
            </a:r>
            <a:r>
              <a:rPr lang="en-US" sz="2400" smtClean="0"/>
              <a:t>: If we have too many features, the learned hypothesis may fit all the training set =&gt; J(</a:t>
            </a:r>
            <a:r>
              <a:rPr lang="el-GR" sz="2400" smtClean="0"/>
              <a:t>θ</a:t>
            </a:r>
            <a:r>
              <a:rPr lang="en-US" sz="2400" smtClean="0"/>
              <a:t>) ≈ 0 but fail to predict on new examples</a:t>
            </a:r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1477107" y="534572"/>
            <a:ext cx="596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WHAT IS OVERFITTING ?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3389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7107" y="534572"/>
            <a:ext cx="596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ADDRESSING OVERFITTING</a:t>
            </a:r>
            <a:endParaRPr 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43" y="1184401"/>
            <a:ext cx="4517048" cy="26931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794" y="1184401"/>
            <a:ext cx="3257550" cy="26384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98806" y="4037428"/>
                <a:ext cx="8426548" cy="2330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Option: </a:t>
                </a:r>
              </a:p>
              <a:p>
                <a:pPr marL="342900" indent="-342900">
                  <a:buAutoNum type="arabicPeriod"/>
                </a:pPr>
                <a:r>
                  <a:rPr lang="en-US" smtClean="0"/>
                  <a:t>Reduce number of features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mtClean="0"/>
                  <a:t>Manually select which feaures to keep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mtClean="0"/>
                  <a:t>Model selection algorithm</a:t>
                </a:r>
                <a:r>
                  <a:rPr lang="en-US"/>
                  <a:t>	</a:t>
                </a:r>
                <a:endParaRPr lang="en-US" smtClean="0"/>
              </a:p>
              <a:p>
                <a:pPr marL="342900" indent="-342900">
                  <a:buAutoNum type="arabicPeriod"/>
                </a:pPr>
                <a:r>
                  <a:rPr lang="en-US" smtClean="0"/>
                  <a:t>Regularization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mtClean="0"/>
                  <a:t>Keep all the features, but reduce magnitude/ values of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mtClean="0"/>
                  <a:t>Works well when we have a lot of feature, each of which contributes a bit to predicting y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06" y="4037428"/>
                <a:ext cx="8426548" cy="2330638"/>
              </a:xfrm>
              <a:prstGeom prst="rect">
                <a:avLst/>
              </a:prstGeom>
              <a:blipFill>
                <a:blip r:embed="rId5"/>
                <a:stretch>
                  <a:fillRect l="-651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91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7107" y="534572"/>
            <a:ext cx="596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COST FUNCTION </a:t>
            </a:r>
            <a:endParaRPr 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915" y="1239568"/>
            <a:ext cx="6724650" cy="2381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327" y="4961352"/>
            <a:ext cx="6981825" cy="1352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42535" y="3995225"/>
                <a:ext cx="770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Suppose we penalize and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mtClean="0"/>
                  <a:t>really small</a:t>
                </a:r>
                <a:endParaRPr lang="en-US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" y="3995225"/>
                <a:ext cx="7709096" cy="369332"/>
              </a:xfrm>
              <a:prstGeom prst="rect">
                <a:avLst/>
              </a:prstGeom>
              <a:blipFill>
                <a:blip r:embed="rId5"/>
                <a:stretch>
                  <a:fillRect l="-71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16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206" y="1728422"/>
            <a:ext cx="6200775" cy="1009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41009" y="703385"/>
                <a:ext cx="78075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Small values for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smtClean="0"/>
                  <a:t>Simpler hypothesis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mtClean="0"/>
                  <a:t>Less prone to overfirtting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09" y="703385"/>
                <a:ext cx="7807569" cy="923330"/>
              </a:xfrm>
              <a:prstGeom prst="rect">
                <a:avLst/>
              </a:prstGeom>
              <a:blipFill>
                <a:blip r:embed="rId4"/>
                <a:stretch>
                  <a:fillRect l="-703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769" y="2934011"/>
            <a:ext cx="266700" cy="342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0960" y="2934011"/>
            <a:ext cx="218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Too big </a:t>
            </a:r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129842" y="2987909"/>
            <a:ext cx="618978" cy="393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01452" y="2894180"/>
            <a:ext cx="616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Fails to eliminate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Gradienr descent will fail to converge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9331" y="3736450"/>
            <a:ext cx="5334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3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7107" y="534572"/>
            <a:ext cx="596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Regularized linear regression </a:t>
            </a:r>
            <a:endParaRPr 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691" y="1306903"/>
            <a:ext cx="6677025" cy="2162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3889" y="3718189"/>
            <a:ext cx="20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Gradient descent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241" y="4451692"/>
            <a:ext cx="84963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1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7107" y="534572"/>
            <a:ext cx="596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Normal equation</a:t>
            </a:r>
            <a:endParaRPr 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647" y="1554040"/>
            <a:ext cx="83534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8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889" y="365761"/>
            <a:ext cx="596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Regularized logistic regression</a:t>
            </a:r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547" y="1370135"/>
            <a:ext cx="8524875" cy="1866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23889" y="3718189"/>
            <a:ext cx="20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Gradient descent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889" y="4568675"/>
            <a:ext cx="9522144" cy="13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42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7107" y="534572"/>
            <a:ext cx="596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Normal equation</a:t>
            </a:r>
            <a:endParaRPr 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647" y="1554040"/>
            <a:ext cx="83534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0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94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ờ nhỉ</dc:creator>
  <cp:lastModifiedBy>ờ nhỉ</cp:lastModifiedBy>
  <cp:revision>7</cp:revision>
  <dcterms:created xsi:type="dcterms:W3CDTF">2020-09-04T14:31:11Z</dcterms:created>
  <dcterms:modified xsi:type="dcterms:W3CDTF">2020-09-04T16:21:15Z</dcterms:modified>
</cp:coreProperties>
</file>