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7C40-92AE-4A81-822B-3FE6F748C92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0D8A-5766-43DF-864E-6E91EC2C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06400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Deciding what to do next revisited </a:t>
            </a:r>
            <a:endParaRPr 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128712"/>
            <a:ext cx="11363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546100"/>
            <a:ext cx="607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Neutral network and overfitting</a:t>
            </a:r>
            <a:endParaRPr 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06512"/>
            <a:ext cx="108013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1</cp:revision>
  <dcterms:created xsi:type="dcterms:W3CDTF">2020-09-25T16:42:37Z</dcterms:created>
  <dcterms:modified xsi:type="dcterms:W3CDTF">2020-09-25T16:47:51Z</dcterms:modified>
</cp:coreProperties>
</file>