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03BBE-B811-4904-B0D2-4CCB882E6531}" v="50" dt="2020-09-20T15:43:39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69" autoAdjust="0"/>
    <p:restoredTop sz="94660"/>
  </p:normalViewPr>
  <p:slideViewPr>
    <p:cSldViewPr snapToGrid="0">
      <p:cViewPr>
        <p:scale>
          <a:sx n="70" d="100"/>
          <a:sy n="70" d="100"/>
        </p:scale>
        <p:origin x="-69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25/09/2020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25/09/2020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25/09/2020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950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25/09/2020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25/09/2020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25/09/2020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25/09/2020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25/09/2020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25/09/2020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25/09/2020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25/09/2020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pPr/>
              <a:t>25/09/2020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Regularization and Bias/Variance</a:t>
            </a:r>
            <a:endParaRPr lang="vi-VN" dirty="0" err="1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56792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6B69E4-8BD2-4604-AC4C-CB1B75A2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97"/>
          </a:xfrm>
        </p:spPr>
        <p:txBody>
          <a:bodyPr/>
          <a:lstStyle/>
          <a:p>
            <a:r>
              <a:rPr lang="en-US" dirty="0" smtClean="0"/>
              <a:t>Linear regression with regularization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92792" y="1266067"/>
            <a:ext cx="10515600" cy="532580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Model: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" name="Picture 8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413" y="1270700"/>
            <a:ext cx="6704971" cy="1926155"/>
          </a:xfrm>
          <a:prstGeom prst="rect">
            <a:avLst/>
          </a:prstGeom>
        </p:spPr>
      </p:pic>
      <p:pic>
        <p:nvPicPr>
          <p:cNvPr id="10" name="Picture 9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95" y="3446813"/>
            <a:ext cx="8249802" cy="2448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70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16B69E4-8BD2-4604-AC4C-CB1B75A2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97"/>
          </a:xfrm>
        </p:spPr>
        <p:txBody>
          <a:bodyPr/>
          <a:lstStyle/>
          <a:p>
            <a:r>
              <a:rPr lang="en-US" dirty="0" smtClean="0"/>
              <a:t>Choosing the regularization parameter </a:t>
            </a:r>
            <a:r>
              <a:rPr lang="el-GR" dirty="0" smtClean="0"/>
              <a:t>λ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6170" y="2030046"/>
            <a:ext cx="5887426" cy="1245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582" y="3358700"/>
            <a:ext cx="5597517" cy="113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0839" y="4522242"/>
            <a:ext cx="5983700" cy="111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92792" y="1266067"/>
            <a:ext cx="10515600" cy="532580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Model: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" name="Picture 8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766" y="1270700"/>
            <a:ext cx="5817867" cy="167131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916B69E4-8BD2-4604-AC4C-CB1B75A2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97"/>
          </a:xfrm>
        </p:spPr>
        <p:txBody>
          <a:bodyPr/>
          <a:lstStyle/>
          <a:p>
            <a:r>
              <a:rPr lang="en-US" dirty="0" smtClean="0"/>
              <a:t>Choosing the regularization parameter </a:t>
            </a:r>
            <a:r>
              <a:rPr lang="el-GR" dirty="0" smtClean="0"/>
              <a:t>λ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265" y="2846909"/>
            <a:ext cx="50577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270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16B69E4-8BD2-4604-AC4C-CB1B75A2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97"/>
          </a:xfrm>
        </p:spPr>
        <p:txBody>
          <a:bodyPr/>
          <a:lstStyle/>
          <a:p>
            <a:r>
              <a:rPr lang="en-US" dirty="0" smtClean="0"/>
              <a:t>Choosing the regularization parameter </a:t>
            </a:r>
            <a:r>
              <a:rPr lang="el-GR" dirty="0" smtClean="0"/>
              <a:t>λ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06793" y="2008579"/>
            <a:ext cx="3985207" cy="321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165" y="2337961"/>
            <a:ext cx="8032373" cy="282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Curves</a:t>
            </a:r>
            <a:endParaRPr lang="en-US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="" xmlns:p14="http://schemas.microsoft.com/office/powerpoint/2010/main" val="256792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16B69E4-8BD2-4604-AC4C-CB1B75A2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97"/>
          </a:xfrm>
        </p:spPr>
        <p:txBody>
          <a:bodyPr/>
          <a:lstStyle/>
          <a:p>
            <a:r>
              <a:rPr lang="en-US" dirty="0" smtClean="0"/>
              <a:t>High bias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82687" y="2020590"/>
            <a:ext cx="4706203" cy="2715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91320" y="2825087"/>
            <a:ext cx="4858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a learning algorithm is suffering from </a:t>
            </a:r>
            <a:r>
              <a:rPr lang="en-US" sz="2400" b="1" dirty="0" smtClean="0"/>
              <a:t>high bias</a:t>
            </a:r>
            <a:r>
              <a:rPr lang="en-US" sz="2400" dirty="0" smtClean="0"/>
              <a:t>, getting more training data </a:t>
            </a:r>
            <a:r>
              <a:rPr lang="en-US" sz="2400" b="1" dirty="0" smtClean="0"/>
              <a:t>will not (by itself) help much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16B69E4-8BD2-4604-AC4C-CB1B75A2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97"/>
          </a:xfrm>
        </p:spPr>
        <p:txBody>
          <a:bodyPr/>
          <a:lstStyle/>
          <a:p>
            <a:r>
              <a:rPr lang="en-US" dirty="0" smtClean="0"/>
              <a:t>High variance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7485" y="2320120"/>
            <a:ext cx="5050944" cy="270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91320" y="2825087"/>
            <a:ext cx="4858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a learning algorithm is suffering from </a:t>
            </a:r>
            <a:r>
              <a:rPr lang="en-US" sz="2400" b="1" dirty="0" smtClean="0"/>
              <a:t>high variance</a:t>
            </a:r>
            <a:r>
              <a:rPr lang="en-US" sz="2400" dirty="0" smtClean="0"/>
              <a:t>, getting more training data is </a:t>
            </a:r>
            <a:r>
              <a:rPr lang="en-US" sz="2400" b="1" dirty="0" smtClean="0"/>
              <a:t>likely to help.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46</Words>
  <Application>Microsoft Office PowerPoint</Application>
  <PresentationFormat>Custom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Chủ đề của Office</vt:lpstr>
      <vt:lpstr>Regularization and Bias/Variance</vt:lpstr>
      <vt:lpstr>Linear regression with regularization</vt:lpstr>
      <vt:lpstr>Choosing the regularization parameter λ</vt:lpstr>
      <vt:lpstr>Choosing the regularization parameter λ</vt:lpstr>
      <vt:lpstr>Choosing the regularization parameter λ</vt:lpstr>
      <vt:lpstr>Learning Curves</vt:lpstr>
      <vt:lpstr>High bias</vt:lpstr>
      <vt:lpstr>High variance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27</cp:revision>
  <dcterms:created xsi:type="dcterms:W3CDTF">2020-09-20T14:58:00Z</dcterms:created>
  <dcterms:modified xsi:type="dcterms:W3CDTF">2020-09-25T15:49:40Z</dcterms:modified>
</cp:coreProperties>
</file>