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7C5C-946C-49D2-8A71-390D8E24ED0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EF27-3925-42D9-AD3B-F74213C6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6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7C5C-946C-49D2-8A71-390D8E24ED0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EF27-3925-42D9-AD3B-F74213C6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0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7C5C-946C-49D2-8A71-390D8E24ED0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EF27-3925-42D9-AD3B-F74213C6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4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7C5C-946C-49D2-8A71-390D8E24ED0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EF27-3925-42D9-AD3B-F74213C6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7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7C5C-946C-49D2-8A71-390D8E24ED0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EF27-3925-42D9-AD3B-F74213C6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3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7C5C-946C-49D2-8A71-390D8E24ED0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EF27-3925-42D9-AD3B-F74213C6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3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7C5C-946C-49D2-8A71-390D8E24ED0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EF27-3925-42D9-AD3B-F74213C6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1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7C5C-946C-49D2-8A71-390D8E24ED0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EF27-3925-42D9-AD3B-F74213C6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9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7C5C-946C-49D2-8A71-390D8E24ED0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EF27-3925-42D9-AD3B-F74213C6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2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7C5C-946C-49D2-8A71-390D8E24ED0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EF27-3925-42D9-AD3B-F74213C6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6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7C5C-946C-49D2-8A71-390D8E24ED0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EF27-3925-42D9-AD3B-F74213C6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4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17C5C-946C-49D2-8A71-390D8E24ED0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5EF27-3925-42D9-AD3B-F74213C6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8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6081" y="1997614"/>
            <a:ext cx="70479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mtClean="0"/>
              <a:t>Backpropagation intuition</a:t>
            </a:r>
            <a:endParaRPr lang="en-US" sz="6600" b="1"/>
          </a:p>
        </p:txBody>
      </p:sp>
    </p:spTree>
    <p:extLst>
      <p:ext uri="{BB962C8B-B14F-4D97-AF65-F5344CB8AC3E}">
        <p14:creationId xmlns:p14="http://schemas.microsoft.com/office/powerpoint/2010/main" val="153388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07" y="1300677"/>
            <a:ext cx="5662105" cy="39544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8307" y="661182"/>
            <a:ext cx="3351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Forward Propagation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6511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25" y="807132"/>
            <a:ext cx="10029967" cy="489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4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335" y="428953"/>
            <a:ext cx="5558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What is backpropagation doing </a:t>
            </a:r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09" y="1072015"/>
            <a:ext cx="9001125" cy="2333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59" y="4021365"/>
            <a:ext cx="9362623" cy="233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1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335" y="428953"/>
            <a:ext cx="5558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What is backpropagation doing </a:t>
            </a:r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391" y="1587275"/>
            <a:ext cx="8302037" cy="48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6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47" y="930501"/>
            <a:ext cx="10407196" cy="34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3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ờ nhỉ</dc:creator>
  <cp:lastModifiedBy>ờ nhỉ</cp:lastModifiedBy>
  <cp:revision>4</cp:revision>
  <dcterms:created xsi:type="dcterms:W3CDTF">2020-09-11T15:18:18Z</dcterms:created>
  <dcterms:modified xsi:type="dcterms:W3CDTF">2020-09-11T15:54:18Z</dcterms:modified>
</cp:coreProperties>
</file>