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D94F-8EB9-4C71-875A-348DC9A0A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065E5-1B5B-484E-BDD3-9C7913C17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4A59B-8F5B-43E6-8672-D4C3F14E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5585-E340-481F-9AEF-372CF311E14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76607-8B6A-449A-B5A6-034C4F76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9574E-61E8-4A0D-BA06-9A356409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EDAD-30A9-4B1E-A988-0C4C54CA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2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7078-2D79-4099-8285-5F1B3355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DD6A7-BC8A-4E57-9FFD-F7CBBAEA1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78EC4-B512-4FF7-BB58-40D4AB80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5585-E340-481F-9AEF-372CF311E14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2F13A-B54D-4127-A801-54CC6BFC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85345-ED3C-4AEA-95AD-4A911E25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EDAD-30A9-4B1E-A988-0C4C54CA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2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2861D-33E5-413C-824A-699059ABA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B4EB1-D8AD-4FC7-B4B9-FEA50EE93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994EC-0644-4708-9472-9CE46B79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5585-E340-481F-9AEF-372CF311E14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3386-8CF6-4D59-8AC9-77AA3419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12B07-067B-4263-9657-21346AA7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EDAD-30A9-4B1E-A988-0C4C54CA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9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CF5D-539A-4E47-88A3-142F3FD3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EBD1-A851-4047-9BA9-39C1E20F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F0CD-6BF6-4654-BB1F-ED46A56D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5585-E340-481F-9AEF-372CF311E14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38765-08C7-4EB3-A441-3833B8D7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7B5AD-5E5E-4180-AB1F-C179698B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EDAD-30A9-4B1E-A988-0C4C54CA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1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E883-DCDC-4780-B654-761D89DA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A97EE-50D0-4295-891A-AFE8CA223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A8D85-4FB2-405C-9E5E-04F067AA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5585-E340-481F-9AEF-372CF311E14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AFE06-0D74-42B6-AE24-A93CF5F0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3FED7-0AD7-405D-9979-C5311066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EDAD-30A9-4B1E-A988-0C4C54CA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9301-159C-4470-90B3-A80F37E5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BE05D-CF60-4670-A79E-3D22AB95B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D66B7-1C6C-4E2B-A901-AACF9E141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D02BA-E611-43F2-BD9E-47AD1716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5585-E340-481F-9AEF-372CF311E14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E112-4BD8-4CF9-AF4A-49827C7E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8C66F-A413-48E4-961D-B9AB3B4B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EDAD-30A9-4B1E-A988-0C4C54CA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1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2F5E-48DE-41D0-8497-79562180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64238-915D-4C17-BFAC-306B99F4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9DD42-59ED-4068-82C5-91F098783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7F869-C35D-47DB-B233-0DDAC5CEE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1323B-14CB-48CE-BC39-851529DEF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FF2A0-3E86-44E6-BC2D-9A053099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5585-E340-481F-9AEF-372CF311E14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D476E-2344-43BC-B92F-438AEB9D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F8E5C-41ED-4181-B5E4-36B21DF5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EDAD-30A9-4B1E-A988-0C4C54CA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6CC7-AB4E-4E90-9A86-C1C405B1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FC515-B1E2-465B-A395-325D086D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5585-E340-481F-9AEF-372CF311E14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951F4-C548-4BBA-86CE-8BCA32C8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31113-EA11-4E24-811F-481B77AE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EDAD-30A9-4B1E-A988-0C4C54CA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AB04D-1F55-4F76-98DD-00ED95E9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5585-E340-481F-9AEF-372CF311E14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7C97D-E860-4600-91CC-610096B9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AB9B6-DF8C-48D4-9139-3AEE967A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EDAD-30A9-4B1E-A988-0C4C54CA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DEEB-10E6-420A-B478-9EDFED4D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31C6-3D32-44CB-A469-8CF10F424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33A6D-E301-4AF4-8075-455248DF0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B889D-DB6C-4069-8D46-FD7F8D7D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5585-E340-481F-9AEF-372CF311E14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81CDE-C8E7-4A4C-BB0D-D1D0AD92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84BE1-882C-4553-8A94-E5E305AC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EDAD-30A9-4B1E-A988-0C4C54CA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B685-7DFB-4BD7-80CC-6F456741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F14B0-B94E-4C7B-AFF3-416C8D3BA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90AEB-66B9-486A-86E2-C2DF89832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D8611-819E-482E-884D-658C5202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5585-E340-481F-9AEF-372CF311E14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588F1-FDF0-4FFB-9909-AE12ABDC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49B28-A858-423A-BAA6-2D309406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EDAD-30A9-4B1E-A988-0C4C54CA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7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DAE67-AF30-4454-BE51-7F314A20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7DF03-6B3B-4D71-8B70-BE769C0F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A475-6C82-443A-9CD9-568E48E33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5585-E340-481F-9AEF-372CF311E14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7333F-D195-4D74-BD5F-C5FE8F583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1BE12-5039-425C-BDCF-B0F753FF9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AEDAD-30A9-4B1E-A988-0C4C54CA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8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222E51-4278-4808-82F6-1AA2BF745A52}"/>
              </a:ext>
            </a:extLst>
          </p:cNvPr>
          <p:cNvSpPr txBox="1"/>
          <p:nvPr/>
        </p:nvSpPr>
        <p:spPr>
          <a:xfrm>
            <a:off x="3042139" y="439615"/>
            <a:ext cx="636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Backpropagation Algorithm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7C10486-989D-497F-B829-EB1DF3A4E1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91BF77D1-B165-4A6C-BC3D-F3B967692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75" y="1044848"/>
            <a:ext cx="3336783" cy="2313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E2F753-17DB-475B-A9D7-AB24CFF73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47" y="3429000"/>
            <a:ext cx="9421184" cy="747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71E3D2-9720-4132-AA49-B1BC579A1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37" y="4247051"/>
            <a:ext cx="1762125" cy="60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BD8CC0-E362-439D-B52C-5E3D84DEF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53" y="4820382"/>
            <a:ext cx="1396878" cy="80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0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C19DC2-6663-4A37-9E97-1C564CD74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3689912"/>
            <a:ext cx="2228850" cy="90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20DFA8-E771-4270-B0DF-3C016283C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5486913"/>
            <a:ext cx="3211698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A8832-CEA5-4BDE-BC80-CAFE9CAC1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28" y="4907281"/>
            <a:ext cx="1543050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5D4789-D235-4E5A-8AE7-407BAD778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25" y="5994962"/>
            <a:ext cx="7396221" cy="5600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EE52B6-3A7E-480B-8E69-09A791A4F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276" y="234893"/>
            <a:ext cx="6005299" cy="334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4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F532BA-25AA-4CE1-994C-86CFF28DF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103292"/>
            <a:ext cx="7904326" cy="3651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41753F-EF37-4871-BC8C-46434C8F2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39" y="3689840"/>
            <a:ext cx="3456703" cy="9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9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 1</dc:creator>
  <cp:lastModifiedBy>Test 1</cp:lastModifiedBy>
  <cp:revision>3</cp:revision>
  <dcterms:created xsi:type="dcterms:W3CDTF">2020-09-11T01:18:44Z</dcterms:created>
  <dcterms:modified xsi:type="dcterms:W3CDTF">2020-09-11T02:39:30Z</dcterms:modified>
</cp:coreProperties>
</file>